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A63-17A7-492B-AF30-FE1D088DC299}" v="2" dt="2024-01-31T10:46:1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  <pc:docChgLst>
    <pc:chgData name="Laura Birks" userId="1d9e98d4-a67b-4d2d-a30a-cea635c3d15f" providerId="ADAL" clId="{A1D47A63-17A7-492B-AF30-FE1D088DC299}"/>
    <pc:docChg chg="undo custSel addMainMaster delMainMaster modMainMaster">
      <pc:chgData name="Laura Birks" userId="1d9e98d4-a67b-4d2d-a30a-cea635c3d15f" providerId="ADAL" clId="{A1D47A63-17A7-492B-AF30-FE1D088DC299}" dt="2024-01-31T11:51:21.687" v="18" actId="11236"/>
      <pc:docMkLst>
        <pc:docMk/>
      </pc:docMkLst>
      <pc:sldMasterChg chg="addSldLayout delSldLayout modSldLayout">
        <pc:chgData name="Laura Birks" userId="1d9e98d4-a67b-4d2d-a30a-cea635c3d15f" providerId="ADAL" clId="{A1D47A63-17A7-492B-AF30-FE1D088DC299}" dt="2024-01-31T11:51:21.687" v="18" actId="11236"/>
        <pc:sldMasterMkLst>
          <pc:docMk/>
          <pc:sldMasterMk cId="2002203946" sldId="2147483666"/>
        </pc:sldMasterMkLst>
        <pc:sldLayoutChg chg="del">
          <pc:chgData name="Laura Birks" userId="1d9e98d4-a67b-4d2d-a30a-cea635c3d15f" providerId="ADAL" clId="{A1D47A63-17A7-492B-AF30-FE1D088DC299}" dt="2024-01-31T10:45:17.905" v="0" actId="2696"/>
          <pc:sldLayoutMkLst>
            <pc:docMk/>
            <pc:sldMasterMk cId="2002203946" sldId="2147483666"/>
            <pc:sldLayoutMk cId="410416902" sldId="2147483713"/>
          </pc:sldLayoutMkLst>
        </pc:sldLayoutChg>
        <pc:sldLayoutChg chg="del">
          <pc:chgData name="Laura Birks" userId="1d9e98d4-a67b-4d2d-a30a-cea635c3d15f" providerId="ADAL" clId="{A1D47A63-17A7-492B-AF30-FE1D088DC299}" dt="2024-01-31T10:45:18.888" v="1" actId="2696"/>
          <pc:sldLayoutMkLst>
            <pc:docMk/>
            <pc:sldMasterMk cId="2002203946" sldId="2147483666"/>
            <pc:sldLayoutMk cId="1302569558" sldId="2147483716"/>
          </pc:sldLayoutMkLst>
        </pc:sldLayoutChg>
        <pc:sldLayoutChg chg="new del mod">
          <pc:chgData name="Laura Birks" userId="1d9e98d4-a67b-4d2d-a30a-cea635c3d15f" providerId="ADAL" clId="{A1D47A63-17A7-492B-AF30-FE1D088DC299}" dt="2024-01-31T11:51:14.397" v="14" actId="2696"/>
          <pc:sldLayoutMkLst>
            <pc:docMk/>
            <pc:sldMasterMk cId="2002203946" sldId="2147483666"/>
            <pc:sldLayoutMk cId="304679446" sldId="2147483718"/>
          </pc:sldLayoutMkLst>
        </pc:sldLayoutChg>
        <pc:sldLayoutChg chg="new del mod">
          <pc:chgData name="Laura Birks" userId="1d9e98d4-a67b-4d2d-a30a-cea635c3d15f" providerId="ADAL" clId="{A1D47A63-17A7-492B-AF30-FE1D088DC299}" dt="2024-01-31T11:51:21.687" v="18" actId="11236"/>
          <pc:sldLayoutMkLst>
            <pc:docMk/>
            <pc:sldMasterMk cId="2002203946" sldId="2147483666"/>
            <pc:sldLayoutMk cId="2170436236" sldId="2147483718"/>
          </pc:sldLayoutMkLst>
        </pc:sldLayoutChg>
        <pc:sldLayoutChg chg="modSp del mod">
          <pc:chgData name="Laura Birks" userId="1d9e98d4-a67b-4d2d-a30a-cea635c3d15f" providerId="ADAL" clId="{A1D47A63-17A7-492B-AF30-FE1D088DC299}" dt="2024-01-31T10:50:32.908" v="12" actId="2696"/>
          <pc:sldLayoutMkLst>
            <pc:docMk/>
            <pc:sldMasterMk cId="2002203946" sldId="2147483666"/>
            <pc:sldLayoutMk cId="2492960056" sldId="2147483718"/>
          </pc:sldLayoutMkLst>
          <pc:spChg chg="mod">
            <ac:chgData name="Laura Birks" userId="1d9e98d4-a67b-4d2d-a30a-cea635c3d15f" providerId="ADAL" clId="{A1D47A63-17A7-492B-AF30-FE1D088DC299}" dt="2024-01-31T10:46:00.323" v="10" actId="207"/>
            <ac:spMkLst>
              <pc:docMk/>
              <pc:sldMasterMk cId="2002203946" sldId="2147483666"/>
              <pc:sldLayoutMk cId="2492960056" sldId="2147483718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1-31T10:46:15.387" v="11" actId="962"/>
            <ac:spMkLst>
              <pc:docMk/>
              <pc:sldMasterMk cId="2002203946" sldId="2147483666"/>
              <pc:sldLayoutMk cId="2492960056" sldId="2147483718"/>
              <ac:spMk id="15" creationId="{73B24655-9588-E787-79C1-86112762F024}"/>
            </ac:spMkLst>
          </pc:spChg>
        </pc:sldLayoutChg>
      </pc:sldMasterChg>
      <pc:sldMasterChg chg="new del mod addSldLayout delSldLayout">
        <pc:chgData name="Laura Birks" userId="1d9e98d4-a67b-4d2d-a30a-cea635c3d15f" providerId="ADAL" clId="{A1D47A63-17A7-492B-AF30-FE1D088DC299}" dt="2024-01-31T11:51:16.726" v="16" actId="6938"/>
        <pc:sldMasterMkLst>
          <pc:docMk/>
          <pc:sldMasterMk cId="1575736776" sldId="2147483718"/>
        </pc:sldMasterMkLst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72489549" sldId="2147483719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926542962" sldId="2147483720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3268560244" sldId="2147483721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85013750" sldId="2147483722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613637310" sldId="2147483723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514996303" sldId="2147483724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3360506738" sldId="2147483725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821972517" sldId="2147483726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1171805418" sldId="2147483727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32876475" sldId="2147483728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888301677" sldId="2147483729"/>
          </pc:sldLayoutMkLst>
        </pc:sldLayoutChg>
      </pc:sldMasterChg>
    </pc:docChg>
  </pc:docChgLst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5686" y="2302626"/>
            <a:ext cx="11520128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Hook</dc:creator>
  <cp:lastModifiedBy>Laura Birks</cp:lastModifiedBy>
  <cp:revision>22</cp:revision>
  <dcterms:created xsi:type="dcterms:W3CDTF">2023-05-10T08:46:32Z</dcterms:created>
  <dcterms:modified xsi:type="dcterms:W3CDTF">2024-01-31T11:51:22Z</dcterms:modified>
</cp:coreProperties>
</file>