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0" r:id="rId4"/>
    <p:sldId id="271" r:id="rId5"/>
    <p:sldId id="261" r:id="rId6"/>
    <p:sldId id="273" r:id="rId7"/>
    <p:sldId id="272" r:id="rId8"/>
    <p:sldId id="262" r:id="rId9"/>
    <p:sldId id="263" r:id="rId10"/>
    <p:sldId id="280" r:id="rId11"/>
    <p:sldId id="265" r:id="rId12"/>
    <p:sldId id="264" r:id="rId13"/>
    <p:sldId id="278" r:id="rId14"/>
    <p:sldId id="275" r:id="rId15"/>
    <p:sldId id="281" r:id="rId16"/>
    <p:sldId id="279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BA72-CAFB-0849-78AE-C7922061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6CABA-08E9-ADF7-19FA-08CBF63D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0DCA-571E-F135-2CB6-7A1D6B8B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D0F1-2193-C340-FD10-52A66437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A836-0883-C725-66B0-76B12DF2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B960-22DE-E858-DBEE-746B7CAA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C8F9-63D1-F967-6E49-E86205AE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C9C6-6F10-A75B-BE72-A09E6E1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054C-D6DC-5CB5-5BEF-E666576C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DABE-D7C5-1879-B1C6-FA743F4D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9E2A7-8207-BD45-7068-1D30D8F19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128C-4AC8-988F-3CAB-61FD00B6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1D3B-E364-62DD-C2C4-FF0188B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27B6-96BE-F7EA-C4BE-E381F42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0A5D-E6B8-71D4-E5B6-D446537F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D2BD-1A13-F5D0-5C9D-C15DE6B1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B616-CCC2-CE41-67EF-9ABF1A1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B25A-2B69-A700-40AB-A360A39C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4005-20E8-F71A-FAB7-CF2A6A1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44EF-A0F6-B833-DE12-B6465D7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DFA6-6F29-719A-9088-3E1F443D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AD8D8-901F-D6DC-E815-EF04C137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873E-E165-8A89-3B2C-25524578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30AB-C937-09CE-D9C1-FC7ADB4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6EFC-7CBE-5D8B-557D-544B9C8C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2ED7-FA26-53CC-171B-6C19A11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D081-91B9-A9FE-F0F9-B224C643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CEBC-7FD3-98E2-AA8C-F15E0BDD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F271-4218-8BE7-A44E-E3E138B0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9578-5704-7464-2BBD-3E4FC382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8AA56-D823-7796-DD60-055FCA23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7238-1C4F-B3AD-1FF8-5D9C802D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D43C-BE61-39AC-40F3-114F34EA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0570E-8BA8-F224-2724-A63DC24E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7BADC-DCEA-26F4-E6B8-320269A3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65EA1-1DF2-1922-70EA-3016D69F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183CF-C3A7-11F4-A536-5E3F824B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C576-FBC9-6ECF-DFC9-216FD276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6EB9A-8897-1C97-D21D-CCA339CB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46B7-3A7E-2A21-5788-F5B12673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F08B8-AE92-0EFE-5277-6242D91C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F4205-7E68-3407-4A49-48800B61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CFDF3-1C66-6676-A12F-B5A4CDC0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9C25-68BA-3D7E-2E44-31445708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9350C-92C1-8B2C-4A43-EF46377C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243E-FC42-81F4-0841-7950D2AD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4E71-AE9C-7E4A-5266-8AD7AAB1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A1E0-152E-8B6A-5F65-C3B687B3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11E2-136C-B095-9FA0-FFFB88CA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BBB2-61CA-26E4-9622-4626FE6D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F1D2-3BFC-D03E-1816-3F051BD0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6DD2-6FFC-8814-BF59-44D4E4D9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402D-63E0-7E3A-2F58-F2948D11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7857-93A7-C717-C1F3-7789D0266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648AF-15BF-D652-6E5D-FE1C56DD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EB10-4707-9BB2-0CA2-6976B9FC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D9539-A5EB-8DC1-D848-4BE4D03C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C94-2539-9646-CCE3-5AE1A35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B721E-6170-CD6A-DD09-191212D8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9B9B-CB86-EF2D-A546-89E92E4D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9C4E-22ED-CE15-FB6A-94D12C2CD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16F4-2CCF-405E-9DB6-0D3FAAA92E5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93AD-B078-1162-38E5-D5982D7F2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2CB4-ACA7-914E-6561-ABA279DEE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7B9C-731E-4E49-BF90-D0294458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file:///D:\06%20UTAS\Summer%20Project\Project%20Timeline.xlsx" TargetMode="Externa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1270311" y="2379943"/>
            <a:ext cx="965137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Crowd System</a:t>
            </a:r>
          </a:p>
        </p:txBody>
      </p:sp>
    </p:spTree>
    <p:extLst>
      <p:ext uri="{BB962C8B-B14F-4D97-AF65-F5344CB8AC3E}">
        <p14:creationId xmlns:p14="http://schemas.microsoft.com/office/powerpoint/2010/main" val="332400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-11963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CrowdService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AB8E7-9E94-5272-CC9C-3BA30F3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10989"/>
              </p:ext>
            </p:extLst>
          </p:nvPr>
        </p:nvGraphicFramePr>
        <p:xfrm>
          <a:off x="692289" y="1392218"/>
          <a:ext cx="10527000" cy="157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587">
                  <a:extLst>
                    <a:ext uri="{9D8B030D-6E8A-4147-A177-3AD203B41FA5}">
                      <a16:colId xmlns:a16="http://schemas.microsoft.com/office/drawing/2014/main" val="2330111041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557158518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2396826038"/>
                    </a:ext>
                  </a:extLst>
                </a:gridCol>
                <a:gridCol w="4161541">
                  <a:extLst>
                    <a:ext uri="{9D8B030D-6E8A-4147-A177-3AD203B41FA5}">
                      <a16:colId xmlns:a16="http://schemas.microsoft.com/office/drawing/2014/main" val="2980972683"/>
                    </a:ext>
                  </a:extLst>
                </a:gridCol>
              </a:tblGrid>
              <a:tr h="622304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8413"/>
                  </a:ext>
                </a:extLst>
              </a:tr>
              <a:tr h="656634">
                <a:tc>
                  <a:txBody>
                    <a:bodyPr/>
                    <a:lstStyle/>
                    <a:p>
                      <a:r>
                        <a:rPr lang="en-US" dirty="0" err="1"/>
                        <a:t>matchProviders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/crowd/providers/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list of matching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96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Matching Service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15BA0-5F8E-28D4-FCF3-30311ABB4A8D}"/>
              </a:ext>
            </a:extLst>
          </p:cNvPr>
          <p:cNvSpPr txBox="1"/>
          <p:nvPr/>
        </p:nvSpPr>
        <p:spPr>
          <a:xfrm>
            <a:off x="643468" y="1782981"/>
            <a:ext cx="859818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Endpoint: /disco/[services]/matching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Provider address (country-&gt;state -&gt; city)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Job name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Matching attributes</a:t>
            </a:r>
          </a:p>
          <a:p>
            <a:pPr marL="1428750" lvl="2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000" dirty="0"/>
              <a:t>Suppliers’ location 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within a 1km radius centered from the requested location</a:t>
            </a:r>
          </a:p>
          <a:p>
            <a:pPr marL="1428750" lvl="2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000" dirty="0">
                <a:solidFill>
                  <a:srgbClr val="292929"/>
                </a:solidFill>
                <a:latin typeface="source-serif-pro"/>
              </a:rPr>
              <a:t>Vehicle type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292929"/>
                </a:solidFill>
                <a:latin typeface="source-serif-pro"/>
              </a:rPr>
              <a:t>Calculate the shipping cost</a:t>
            </a:r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292929"/>
                </a:solidFill>
                <a:latin typeface="source-serif-pro"/>
              </a:rPr>
              <a:t>EST of delivery</a:t>
            </a:r>
            <a:endParaRPr lang="en-US" sz="2000" dirty="0"/>
          </a:p>
          <a:p>
            <a:pPr marL="971550" lvl="2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97155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97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Tech Stack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612F787E-129B-7BF3-CABA-E04A4267D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70807-5535-1792-AD34-ED9B1DBF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1457471"/>
            <a:ext cx="7159654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7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115614"/>
            <a:ext cx="5353219" cy="1090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F4BFDB0-74FD-F4A8-90E7-126915F28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6" y="-1"/>
            <a:ext cx="6440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0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-11963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Database Design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7DEFB462-7683-91B6-E36E-7513FA32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02" y="1670241"/>
            <a:ext cx="8159512" cy="47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327349" y="234902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of how to provide matching attributes for a specific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8176F-BAC1-48B7-FD6C-11F0294D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53" y="1540975"/>
            <a:ext cx="5604970" cy="55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1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>
            <a:extLst>
              <a:ext uri="{FF2B5EF4-FFF2-40B4-BE49-F238E27FC236}">
                <a16:creationId xmlns:a16="http://schemas.microsoft.com/office/drawing/2014/main" id="{3CCE7F80-A5F9-2ADC-61C6-C7ED79029801}"/>
              </a:ext>
            </a:extLst>
          </p:cNvPr>
          <p:cNvSpPr txBox="1">
            <a:spLocks/>
          </p:cNvSpPr>
          <p:nvPr/>
        </p:nvSpPr>
        <p:spPr>
          <a:xfrm>
            <a:off x="399645" y="-263319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Development Timeline</a:t>
            </a: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82B922B-F870-CB45-8257-D51C1D3F0E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94" name="OTLSHAPE_TB_00000000000000000000000000000000_RightEndCaps" hidden="1">
            <a:extLst>
              <a:ext uri="{FF2B5EF4-FFF2-40B4-BE49-F238E27FC236}">
                <a16:creationId xmlns:a16="http://schemas.microsoft.com/office/drawing/2014/main" id="{92A08676-EBAE-B1A7-73CC-85C4F320C8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96" name="OTLSHAPE_TB_00000000000000000000000000000000_ElapsedTime" hidden="1">
            <a:extLst>
              <a:ext uri="{FF2B5EF4-FFF2-40B4-BE49-F238E27FC236}">
                <a16:creationId xmlns:a16="http://schemas.microsoft.com/office/drawing/2014/main" id="{F3591CCA-5D71-F632-5F62-115AA3855AD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2200" y="1122104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TB_00000000000000000000000000000000_TodayMarkerShape" hidden="1">
            <a:extLst>
              <a:ext uri="{FF2B5EF4-FFF2-40B4-BE49-F238E27FC236}">
                <a16:creationId xmlns:a16="http://schemas.microsoft.com/office/drawing/2014/main" id="{40C883AC-46BE-3909-2B38-4A5143414E6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75245" y="1376104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TB_00000000000000000000000000000000_TodayMarkerText" hidden="1">
            <a:extLst>
              <a:ext uri="{FF2B5EF4-FFF2-40B4-BE49-F238E27FC236}">
                <a16:creationId xmlns:a16="http://schemas.microsoft.com/office/drawing/2014/main" id="{ED89BCF3-4B2C-0B51-5672-ACF11AE5864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6" name="OTLSHAPE_TB_00000000000000000000000000000000_TimescaleInterval1">
            <a:extLst>
              <a:ext uri="{FF2B5EF4-FFF2-40B4-BE49-F238E27FC236}">
                <a16:creationId xmlns:a16="http://schemas.microsoft.com/office/drawing/2014/main" id="{61BB44BA-5E2A-3AED-26BD-527CBB10B56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55700" y="1156077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07" name="OTLSHAPE_TB_00000000000000000000000000000000_TimescaleInterval2">
            <a:extLst>
              <a:ext uri="{FF2B5EF4-FFF2-40B4-BE49-F238E27FC236}">
                <a16:creationId xmlns:a16="http://schemas.microsoft.com/office/drawing/2014/main" id="{3CCC65BB-D7F5-25B2-92E1-8929BD52FC6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06768" y="115607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8" name="OTLSHAPE_TB_00000000000000000000000000000000_TimescaleInterval3">
            <a:extLst>
              <a:ext uri="{FF2B5EF4-FFF2-40B4-BE49-F238E27FC236}">
                <a16:creationId xmlns:a16="http://schemas.microsoft.com/office/drawing/2014/main" id="{EF47CBBC-A65D-FE26-4348-C6F1BC6A16A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257835" y="115607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9" name="OTLSHAPE_TB_00000000000000000000000000000000_TimescaleInterval4">
            <a:extLst>
              <a:ext uri="{FF2B5EF4-FFF2-40B4-BE49-F238E27FC236}">
                <a16:creationId xmlns:a16="http://schemas.microsoft.com/office/drawing/2014/main" id="{AF94AFE8-8835-7D8D-EDC3-B7CE5EA4E92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308903" y="115607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0" name="OTLSHAPE_TB_00000000000000000000000000000000_TimescaleInterval5">
            <a:extLst>
              <a:ext uri="{FF2B5EF4-FFF2-40B4-BE49-F238E27FC236}">
                <a16:creationId xmlns:a16="http://schemas.microsoft.com/office/drawing/2014/main" id="{C33FCD4E-D563-CF20-4ABC-2A7D830B9B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359971" y="115607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BFC3BED2-AE23-1C9F-5C22-C5D9BA6C1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02837"/>
              </p:ext>
            </p:extLst>
          </p:nvPr>
        </p:nvGraphicFramePr>
        <p:xfrm>
          <a:off x="3101975" y="814388"/>
          <a:ext cx="5986463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1963311" imgH="10446862" progId="Excel.Sheet.12">
                  <p:link updateAutomatic="1"/>
                </p:oleObj>
              </mc:Choice>
              <mc:Fallback>
                <p:oleObj name="Worksheet" r:id="rId13" imgW="11963311" imgH="1044686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01975" y="814388"/>
                        <a:ext cx="5986463" cy="522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0441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-11963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Development tools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B61C734-0459-6B55-FA16-3F27E0F03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97871"/>
              </p:ext>
            </p:extLst>
          </p:nvPr>
        </p:nvGraphicFramePr>
        <p:xfrm>
          <a:off x="1117599" y="1564468"/>
          <a:ext cx="9943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59">
                  <a:extLst>
                    <a:ext uri="{9D8B030D-6E8A-4147-A177-3AD203B41FA5}">
                      <a16:colId xmlns:a16="http://schemas.microsoft.com/office/drawing/2014/main" val="1853298164"/>
                    </a:ext>
                  </a:extLst>
                </a:gridCol>
                <a:gridCol w="968159">
                  <a:extLst>
                    <a:ext uri="{9D8B030D-6E8A-4147-A177-3AD203B41FA5}">
                      <a16:colId xmlns:a16="http://schemas.microsoft.com/office/drawing/2014/main" val="2368665995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393142487"/>
                    </a:ext>
                  </a:extLst>
                </a:gridCol>
                <a:gridCol w="4003829">
                  <a:extLst>
                    <a:ext uri="{9D8B030D-6E8A-4147-A177-3AD203B41FA5}">
                      <a16:colId xmlns:a16="http://schemas.microsoft.com/office/drawing/2014/main" val="163043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1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Necta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4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B69082-E5B5-1173-2B88-2D9468B9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42" y="0"/>
            <a:ext cx="6068073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585926" y="2588665"/>
            <a:ext cx="29170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System</a:t>
            </a:r>
            <a:br>
              <a:rPr lang="en-US"/>
            </a:br>
            <a:r>
              <a:rPr lang="en-US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327349" y="-38602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Components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AB8E7-9E94-5272-CC9C-3BA30F3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52211"/>
              </p:ext>
            </p:extLst>
          </p:nvPr>
        </p:nvGraphicFramePr>
        <p:xfrm>
          <a:off x="548162" y="1000219"/>
          <a:ext cx="10671128" cy="507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181">
                  <a:extLst>
                    <a:ext uri="{9D8B030D-6E8A-4147-A177-3AD203B41FA5}">
                      <a16:colId xmlns:a16="http://schemas.microsoft.com/office/drawing/2014/main" val="2947878875"/>
                    </a:ext>
                  </a:extLst>
                </a:gridCol>
                <a:gridCol w="2541099">
                  <a:extLst>
                    <a:ext uri="{9D8B030D-6E8A-4147-A177-3AD203B41FA5}">
                      <a16:colId xmlns:a16="http://schemas.microsoft.com/office/drawing/2014/main" val="2330111041"/>
                    </a:ext>
                  </a:extLst>
                </a:gridCol>
                <a:gridCol w="1729060">
                  <a:extLst>
                    <a:ext uri="{9D8B030D-6E8A-4147-A177-3AD203B41FA5}">
                      <a16:colId xmlns:a16="http://schemas.microsoft.com/office/drawing/2014/main" val="3641695593"/>
                    </a:ext>
                  </a:extLst>
                </a:gridCol>
                <a:gridCol w="5530788">
                  <a:extLst>
                    <a:ext uri="{9D8B030D-6E8A-4147-A177-3AD203B41FA5}">
                      <a16:colId xmlns:a16="http://schemas.microsoft.com/office/drawing/2014/main" val="3557158518"/>
                    </a:ext>
                  </a:extLst>
                </a:gridCol>
              </a:tblGrid>
              <a:tr h="622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8413"/>
                  </a:ext>
                </a:extLst>
              </a:tr>
              <a:tr h="6566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ProviderService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Provide activities to manage providers such as creating, inquiring, updating and deleting a 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3812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OnDemandService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Provide activities to manage customers such as creating, inquiring, updating and deleting a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15954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MonitoringService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 transactions and performance in the system to improve the matching mechanism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5457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CrowdService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Match between providers and customers according to matching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6513"/>
                  </a:ext>
                </a:extLst>
              </a:tr>
              <a:tr h="6346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JobManagerScheduler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Scheduler/Batch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Pickup pending booking requests and pass these requests to </a:t>
                      </a:r>
                      <a:r>
                        <a:rPr lang="en-US" sz="1600" dirty="0" err="1"/>
                        <a:t>MatchingService</a:t>
                      </a:r>
                      <a:r>
                        <a:rPr lang="en-US" sz="1600" dirty="0"/>
                        <a:t> to process the next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54613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ProviderDb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provider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534209"/>
                  </a:ext>
                </a:extLst>
              </a:tr>
              <a:tr h="38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CustomrDb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customer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48550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CrowdDb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setup filtering rules and crowd system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-11963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Provider Service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AB8E7-9E94-5272-CC9C-3BA30F3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99987"/>
              </p:ext>
            </p:extLst>
          </p:nvPr>
        </p:nvGraphicFramePr>
        <p:xfrm>
          <a:off x="692289" y="1392218"/>
          <a:ext cx="10527000" cy="316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587">
                  <a:extLst>
                    <a:ext uri="{9D8B030D-6E8A-4147-A177-3AD203B41FA5}">
                      <a16:colId xmlns:a16="http://schemas.microsoft.com/office/drawing/2014/main" val="2330111041"/>
                    </a:ext>
                  </a:extLst>
                </a:gridCol>
                <a:gridCol w="1379852">
                  <a:extLst>
                    <a:ext uri="{9D8B030D-6E8A-4147-A177-3AD203B41FA5}">
                      <a16:colId xmlns:a16="http://schemas.microsoft.com/office/drawing/2014/main" val="3557158518"/>
                    </a:ext>
                  </a:extLst>
                </a:gridCol>
                <a:gridCol w="2659488">
                  <a:extLst>
                    <a:ext uri="{9D8B030D-6E8A-4147-A177-3AD203B41FA5}">
                      <a16:colId xmlns:a16="http://schemas.microsoft.com/office/drawing/2014/main" val="2396826038"/>
                    </a:ext>
                  </a:extLst>
                </a:gridCol>
                <a:gridCol w="4268073">
                  <a:extLst>
                    <a:ext uri="{9D8B030D-6E8A-4147-A177-3AD203B41FA5}">
                      <a16:colId xmlns:a16="http://schemas.microsoft.com/office/drawing/2014/main" val="2980972683"/>
                    </a:ext>
                  </a:extLst>
                </a:gridCol>
              </a:tblGrid>
              <a:tr h="622304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841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createProvider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/provider/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6125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getProviderByRegionAndJobs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/providers/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providers by a specific region (country -&gt; state -&gt; city) and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15954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updateProvider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/provider/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an existing provider such as the provider locations, providers’ jobs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5457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deleteProvider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/provider/[</a:t>
                      </a:r>
                      <a:r>
                        <a:rPr lang="en-US" dirty="0" err="1"/>
                        <a:t>providerCode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an existing 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0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Provider Service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15BA0-5F8E-28D4-FCF3-30311ABB4A8D}"/>
              </a:ext>
            </a:extLst>
          </p:cNvPr>
          <p:cNvSpPr txBox="1"/>
          <p:nvPr/>
        </p:nvSpPr>
        <p:spPr>
          <a:xfrm>
            <a:off x="643468" y="1782981"/>
            <a:ext cx="5452531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a new provider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Endpoint: /providers/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business object is dynamic depends on the service provider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FE4C7CB-625E-239B-7735-056694A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10" y="119929"/>
            <a:ext cx="5738446" cy="169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ECEF35-8D3E-2CF6-3C54-3157C6EC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19" y="2892498"/>
            <a:ext cx="6527527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Provider Service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15BA0-5F8E-28D4-FCF3-30311ABB4A8D}"/>
              </a:ext>
            </a:extLst>
          </p:cNvPr>
          <p:cNvSpPr txBox="1"/>
          <p:nvPr/>
        </p:nvSpPr>
        <p:spPr>
          <a:xfrm>
            <a:off x="643468" y="1782981"/>
            <a:ext cx="761222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Update an existing provider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Endpoint: /providers/jobs/update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trackingAttributes</a:t>
            </a:r>
            <a:r>
              <a:rPr lang="en-US" sz="2000" dirty="0"/>
              <a:t> auto populates accordingly to the job type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8E4D808-1564-2C64-128F-7045F5F7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25" y="3979972"/>
            <a:ext cx="2028825" cy="1666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086700-BB39-EEA2-F84D-82397245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3" y="2888191"/>
            <a:ext cx="5591175" cy="3648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B7402A-5A93-CCAF-5151-A10F206C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437" y="202697"/>
            <a:ext cx="5795828" cy="183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9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B1CB81E-9DA4-1618-386A-B667BE11410F}"/>
              </a:ext>
            </a:extLst>
          </p:cNvPr>
          <p:cNvSpPr txBox="1">
            <a:spLocks/>
          </p:cNvSpPr>
          <p:nvPr/>
        </p:nvSpPr>
        <p:spPr>
          <a:xfrm>
            <a:off x="416960" y="-119635"/>
            <a:ext cx="110229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Service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1AB8E7-9E94-5272-CC9C-3BA30F3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6807"/>
              </p:ext>
            </p:extLst>
          </p:nvPr>
        </p:nvGraphicFramePr>
        <p:xfrm>
          <a:off x="692289" y="1392218"/>
          <a:ext cx="10527000" cy="340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587">
                  <a:extLst>
                    <a:ext uri="{9D8B030D-6E8A-4147-A177-3AD203B41FA5}">
                      <a16:colId xmlns:a16="http://schemas.microsoft.com/office/drawing/2014/main" val="2330111041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557158518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2396826038"/>
                    </a:ext>
                  </a:extLst>
                </a:gridCol>
                <a:gridCol w="4161541">
                  <a:extLst>
                    <a:ext uri="{9D8B030D-6E8A-4147-A177-3AD203B41FA5}">
                      <a16:colId xmlns:a16="http://schemas.microsoft.com/office/drawing/2014/main" val="2980972683"/>
                    </a:ext>
                  </a:extLst>
                </a:gridCol>
              </a:tblGrid>
              <a:tr h="622304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841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createCustomer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/customers/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77827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getCustomerById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/customers/[</a:t>
                      </a:r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customer by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15954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updateCustomer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/customers/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an existing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5457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r>
                        <a:rPr lang="en-US" dirty="0" err="1"/>
                        <a:t>deleteCustomer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/customers/[</a:t>
                      </a:r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an existing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5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Service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15BA0-5F8E-28D4-FCF3-30311ABB4A8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Register a new customer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Endpoint: /customers/register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03131-6FB2-B8F2-2618-2B9547CE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14" y="2940445"/>
            <a:ext cx="8105775" cy="3457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0C405-D230-9F41-B199-7FDEED3F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08" y="263260"/>
            <a:ext cx="5592981" cy="19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EAC8C-5404-09AB-AC42-268ABBD21720}"/>
              </a:ext>
            </a:extLst>
          </p:cNvPr>
          <p:cNvSpPr/>
          <p:nvPr/>
        </p:nvSpPr>
        <p:spPr>
          <a:xfrm>
            <a:off x="8478175" y="665825"/>
            <a:ext cx="2246050" cy="181992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2D8FD-1FC8-7C47-17A8-6E25735C3B14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Customer Service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15BA0-5F8E-28D4-FCF3-30311ABB4A8D}"/>
              </a:ext>
            </a:extLst>
          </p:cNvPr>
          <p:cNvSpPr txBox="1"/>
          <p:nvPr/>
        </p:nvSpPr>
        <p:spPr>
          <a:xfrm>
            <a:off x="643468" y="1305017"/>
            <a:ext cx="5452532" cy="4871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Request a booking/job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Endpoint: /customers/[services]/request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D8AE07E-7C89-838A-18E1-B364C037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6" y="2313777"/>
            <a:ext cx="3581400" cy="43053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55909D4-3547-E807-96CD-6FA34BDDA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49" y="18828"/>
            <a:ext cx="7296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6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EyLTIyVDAwOjAwOjAwIiwiRW5kRGF0ZSI6IjIwMjItMTItMjlUMjM6NTk6MDAiLCJQZXJjZW50YWdlQ29tcGxldGUiOm51bGwsIlN0eWxlIjp7IiRpZCI6IjciLCJTaGFwZSI6MS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aWQiOiIyNCIsIkEiOjAsIlIiOjAsIkciOjAsIkIiOjB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IwNCwiRyI6MjA0LCJCIjoyMDR9fSwiTGluZVdlaWdodCI6MS4wLCJMaW5lVHlwZSI6MCwiUGFyZW50U3R5bGUiOm51bGx9LCJWZXJ0aWNhbENvbm5lY3RvclN0eWxlIjp7IiRpZCI6IjI5IiwiTGluZUNvbG9yIjp7IiRpZCI6IjMwIiwiJHR5cGUiOiJOTFJFLkNvbW1vbi5Eb20uU29saWRDb2xvckJydXNoLCBOTFJFLkNvbW1vbiIsIkNvbG9yIjp7IiRpZCI6IjMx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2OCwiRyI6MTE0LCJCIjoxOTZ9fSwiSXNWaXNpYmxlIjp0cnVlLCJXaWR0aCI6MC4wLCJIZWlnaHQiOjEw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EsIkZvbnROYW1lIjoiQ2FsaWJyaSIsIklzQm9sZCI6dHJ1ZSwiSXNJdGFsaWMiOmZhbHNlLCJJc1VuZGVybGluZWQiOmZhbHNlLCJQYXJlbnRTdHlsZSI6bnVsbH0sIkF1dG9TaXplIjowLCJGb3JlZ3JvdW5kIjp7IiRpZCI6IjQyIiwiQ29sb3IiOnsiJGlkIjoiND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QiLCJUb3AiOjAuMCwiTGVmdCI6MC4wLCJSaWdodCI6MC4wLCJCb3R0b20iOjAuMH0sIlBhZGRpbmciOnsiJGlkIjoiNDUiLCJUb3AiOjAuMCwiTGVmdCI6MC4wLCJSaWdodCI6MC4wLCJCb3R0b20iOjAuMH0sIkJhY2tncm91bmQiOnsiJGlkIjoiNDYiLCJDb2xvciI6eyIkaWQiOiI0NyIsIkEiOjAsIlIiOjI1NSwiRyI6MjU1LCJCIjoyNTV9fSwiSXNWaXNpYmxlIjp0cnVlLCJXaWR0aCI6MC4wLCJIZWlnaHQiOjAuMCwiQm9yZGVyU3R5bGUiOnsiJGlkIjoiNDgiLCJMaW5lQ29sb3IiOm51bGwsIkxpbmVXZWlnaHQiOjAuMCwiTGluZVR5cGUiOjAsIlBhcmVudFN0eWxlIjpudWxsfSwiUGFyZW50U3R5bGUiOm51bGx9LCJEYXRlU3R5bGUiOnsiJGlkIjoiNDkiLCJGb250U2V0dGluZ3MiOnsiJGlkIjoiNTAiLCJGb250U2l6ZSI6MTAsIkZvbnROYW1lIjoiQ2FsaWJyaSIsIklzQm9sZCI6ZmFsc2UsIklzSXRhbGljIjpmYWxzZSwiSXNVbmRlcmxpbmVkIjpmYWxzZSwiUGFyZW50U3R5bGUiOm51bGx9LCJBdXRvU2l6ZSI6MCwiRm9yZWdyb3VuZCI6eyIkaWQiOiI1MSIsIkNvbG9yIjp7IiRpZCI6IjU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CwiUiI6MjU1LCJHIjoyNTUsIkIiOjI1NX19LCJJc1Zpc2libGUiOnRydWUsIldpZHRoIjowLjAsIkhlaWdodCI6MC4wLCJCb3JkZXJTdHlsZSI6eyIkaWQiOiI1NyIsIkxpbmVDb2xvciI6bnVsbCwiTGluZVdlaWdodCI6MC4wLCJMaW5lVHlwZSI6MCwiUGFyZW50U3R5bGUiOm51bGx9LCJQYXJlbnRTdHlsZSI6bnVsbH0sIkRhdGVGb3JtYXQiOnsiJGlkIjoi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kiLCJGb3JtYXQiOjAsIklzVmlzaWJsZSI6ZmFsc2UsIkxhc3RLbm93blZpc2liaWxpdHlTdGF0ZSI6ZmFsc2V9LCJJc1Zpc2libGUiOmZhbHNlLCJQYXJlbnRTdHlsZSI6bnVsbH0sIkluZGV4IjowLCJTbWFydER1cmF0aW9uQWN0aXZhdGVkIjpmYWxzZSwiRGF0ZUZvcm1hdCI6eyIkcmVmIjoiNTgifSwiV2Vla051bWJlcmluZyI6eyIkaWQiOiI2MCIsIkZvcm1hdCI6MCwiSXNWaXNpYmxlIjpmYWxzZSwiTGFzdEtub3duVmlzaWJpbGl0eVN0YXRlIjpmYWxzZX0sIklkIjoiOGQ2N2UzMTQtMzhkYy00NTJmLWIyODUtMTk1MTcxMWU4MDYwIiwiSW1wb3J0SWQiOm51bGwsIlRpdGxlIjoiR2V0IGEgcHJvdmlkZXIiLCJOb3RlIjpudWxsLCJIeXBlcmxpbmsiOnsiJGlkIjoiNjEiLCJBZGRyZXNzIjpudWxsLCJTdWJBZGRyZXNzIjpudWxsfSwiSXNDaGFuZ2VkIjpmYWxzZSwiSXNOZXciOmZhbHNlfX1dLCJfbWlsZXN0b25lcyI6W10sIklkIjoiMDAwMDAwMDAtMDAwMC0wMDAwLTAwMDAtMDAwMDAwMDAwMDAwIiwiSXNTaW5nbGVJdGVtUm93Ijp0cnVlfSx7IiRpZCI6IjYyIiwiX3Rhc2tzIjpbeyIkaWQiOiI2MyIsIl9hdHRhY2hlZE1pbGVzdG9uZXMiOltdLCJUYXNrRGVmaW5pdGlvbiI6eyIkaWQiOiI2NCIsIkdyb3VwTmFtZSI6bnVsbCwiU3RhcnREYXRlIjoiMjAyMi0xMi0yMlQwMDowMDowMCIsIkVuZERhdGUiOiIyMDIyLTEyLTI5VDIzOjU5OjAwIiwiUGVyY2VudGFnZUNvbXBsZXRlIjpudWxsLCJTdHlsZSI6eyIkaWQiOiI2NSIsIlNoYXBlIjoxLCJTaGFwZVRoaWNrbmVzcyI6MCwiRHVyYXRpb25Gb3JtYXQiOjAsIkluY2x1ZGVOb25Xb3JraW5nRGF5c0luRHVyYXRpb24iOmZhbHNlLCJQZXJjZW50YWdlQ29tcGxldGVTdHlsZSI6eyIkaWQiOiI2NiIsIkZvbnRTZXR0aW5ncyI6eyIkaWQiOiI2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OCIsIlRvcCI6MC4wLCJMZWZ0IjowLjAsIlJpZ2h0IjowLjAsIkJvdHRvbSI6MC4wfSwiUGFkZGluZyI6eyIkaWQiOiI2OSIsIlRvcCI6MC4wLCJMZWZ0IjowLjAsIlJpZ2h0IjowLjAsIkJvdHRvbSI6MC4wfSwiQmFja2dyb3VuZCI6eyIkaWQiOiI3MCIsIkNvbG9yIjp7IiRpZCI6IjcxIiwiQSI6ODksIlIiOjAsIkciOjAsIkIiOjB9fSwiSXNWaXNpYmxlIjp0cnVlLCJXaWR0aCI6MC4wLCJIZWlnaHQiOjAuMCwiQm9yZGVyU3R5bGUiOnsiJGlkIjoiNzIiLCJMaW5lQ29sb3IiOm51bGwsIkxpbmVXZWlnaHQiOjAuMCwiTGluZVR5cGUiOjAsIlBhcmVudFN0eWxlIjpudWxsfSwiUGFyZW50U3R5bGUiOm51bGx9LCJEdXJhdGlvblN0eWxlIjp7IiRpZCI6IjczIiwiRm9udFNldHRpbmdzIjp7IiRpZCI6Ijc0IiwiRm9udFNpemUiOjEwLCJGb250TmFtZSI6IkNhbGlicmkiLCJJc0JvbGQiOmZhbHNlLCJJc0l0YWxpYyI6ZmFsc2UsIklzVW5kZXJsaW5lZCI6ZmFsc2UsIlBhcmVudFN0eWxlIjpudWxsfSwiQXV0b1NpemUiOjAsIkZvcmVncm91bmQiOnsiJGlkIjoiNzUiLCJDb2xvciI6eyIkaWQiOiI3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3IiwiVG9wIjowLjAsIkxlZnQiOjAuMCwiUmlnaHQiOjAuMCwiQm90dG9tIjowLjB9LCJQYWRkaW5nIjp7IiRpZCI6Ijc4IiwiVG9wIjowLjAsIkxlZnQiOjAuMCwiUmlnaHQiOjAuMCwiQm90dG9tIjowLjB9LCJCYWNrZ3JvdW5kIjp7IiRpZCI6Ijc5IiwiQ29sb3IiOnsiJGlkIjoiODAiLCJBIjowLCJSIjowLCJHIjowLCJCIjowfX0sIklzVmlzaWJsZSI6dHJ1ZSwiV2lkdGgiOjAuMCwiSGVpZ2h0IjowLjAsIkJvcmRlclN0eWxlIjp7IiRpZCI6IjgxIiwiTGluZUNvbG9yIjpudWxsLCJMaW5lV2VpZ2h0IjowLjAsIkxpbmVUeXBlIjowLCJQYXJlbnRTdHlsZSI6bnVsbH0sIlBhcmVudFN0eWxlIjpudWxsfSwiSG9yaXpvbnRhbENvbm5lY3RvclN0eWxlIjp7IiRpZCI6IjgyIiwiTGluZUNvbG9yIjp7IiRpZCI6IjgzIiwiJHR5cGUiOiJOTFJFLkNvbW1vbi5Eb20uU29saWRDb2xvckJydXNoLCBOTFJFLkNvbW1vbiIsIkNvbG9yIjp7IiRpZCI6Ijg0IiwiQSI6MjU1LCJSIjoyMDQsIkciOjIwNCwiQiI6MjA0fX0sIkxpbmVXZWlnaHQiOjEuMCwiTGluZVR5cGUiOjAsIlBhcmVudFN0eWxlIjpudWxsfSwiVmVydGljYWxDb25uZWN0b3JTdHlsZSI6eyIkaWQiOiI4NSIsIkxpbmVDb2xvciI6eyIkaWQiOiI4NiIsIiR0eXBlIjoiTkxSRS5Db21tb24uRG9tLlNvbGlkQ29sb3JCcnVzaCwgTkxSRS5Db21tb24iLCJDb2xvciI6eyIkaWQiOiI4N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ODgiLCJNYXJnaW4iOnsiJGlkIjoiODkiLCJUb3AiOjAuMCwiTGVmdCI6NC4wLCJSaWdodCI6NC4wLCJCb3R0b20iOjAuMH0sIlBhZGRpbmciOnsiJGlkIjoiOTAiLCJUb3AiOjAuMCwiTGVmdCI6MC4wLCJSaWdodCI6MC4wLCJCb3R0b20iOjAuMH0sIkJhY2tncm91bmQiOnsiJGlkIjoiOTEiLCJDb2xvciI6eyIkaWQiOiI5MiIsIkEiOjI1NSwiUiI6NjgsIkciOjExNCwiQiI6MTk2fX0sIklzVmlzaWJsZSI6dHJ1ZSwiV2lkdGgiOjAuMCwiSGVpZ2h0IjoxMC4wLCJCb3JkZXJTdHlsZSI6eyIkaWQiOiI5MyIsIkxpbmVDb2xvciI6eyIkaWQiOiI5NCIsIiR0eXBlIjoiTkxSRS5Db21tb24uRG9tLlNvbGlkQ29sb3JCcnVzaCwgTkxSRS5Db21tb24iLCJDb2xvciI6eyIkaWQiOiI5NSIsIkEiOjI1NSwiUiI6MjU1LCJHIjowLCJCIjowfX0sIkxpbmVXZWlnaHQiOjAuMCwiTGluZVR5cGUiOjAsIlBhcmVudFN0eWxlIjpudWxsfSwiUGFyZW50U3R5bGUiOm51bGx9LCJUaXRsZVN0eWxlIjp7IiRpZCI6Ijk2IiwiRm9udFNldHRpbmdzIjp7IiRpZCI6Ijk3IiwiRm9udFNpemUiOjExLCJGb250TmFtZSI6IkNhbGlicmkiLCJJc0JvbGQiOnRydWUsIklzSXRhbGljIjpmYWxzZSwiSXNVbmRlcmxpbmVkIjpmYWxzZSwiUGFyZW50U3R5bGUiOm51bGx9LCJBdXRvU2l6ZSI6MCwiRm9yZWdyb3VuZCI6eyIkaWQiOiI5OCIsIkNvbG9yIjp7IiRpZCI6Ijk5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wMCIsIlRvcCI6MC4wLCJMZWZ0IjowLjAsIlJpZ2h0IjowLjAsIkJvdHRvbSI6MC4wfSwiUGFkZGluZyI6eyIkaWQiOiIxMDEiLCJUb3AiOjAuMCwiTGVmdCI6MC4wLCJSaWdodCI6MC4wLCJCb3R0b20iOjAuMH0sIkJhY2tncm91bmQiOnsiJGlkIjoiMTAyIiwiQ29sb3IiOnsiJGlkIjoiMTAzIiwiQSI6MCwiUiI6MjU1LCJHIjoyNTUsIkIiOjI1NX19LCJJc1Zpc2libGUiOnRydWUsIldpZHRoIjowLjAsIkhlaWdodCI6MC4wLCJCb3JkZXJTdHlsZSI6eyIkaWQiOiIxMDQiLCJMaW5lQ29sb3IiOm51bGwsIkxpbmVXZWlnaHQiOjAuMCwiTGluZVR5cGUiOjAsIlBhcmVudFN0eWxlIjpudWxsfSwiUGFyZW50U3R5bGUiOm51bGx9LCJEYXRlU3R5bGUiOnsiJGlkIjoiMTA1IiwiRm9udFNldHRpbmdzIjp7IiRpZCI6IjEwNiIsIkZvbnRTaXplIjoxMCwiRm9udE5hbWUiOiJDYWxpYnJpIiwiSXNCb2xkIjpmYWxzZSwiSXNJdGFsaWMiOmZhbHNlLCJJc1VuZGVybGluZWQiOmZhbHNlLCJQYXJlbnRTdHlsZSI6bnVsbH0sIkF1dG9TaXplIjowLCJGb3JlZ3JvdW5kIjp7IiRpZCI6IjEwNyIsIkNvbG9yIjp7IiRpZCI6IjEw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5IiwiVG9wIjowLjAsIkxlZnQiOjAuMCwiUmlnaHQiOjAuMCwiQm90dG9tIjowLjB9LCJQYWRkaW5nIjp7IiRpZCI6IjExMCIsIlRvcCI6MC4wLCJMZWZ0IjowLjAsIlJpZ2h0IjowLjAsIkJvdHRvbSI6MC4wfSwiQmFja2dyb3VuZCI6eyIkaWQiOiIxMTEiLCJDb2xvciI6eyIkaWQiOiIxMTIiLCJBIjowLCJSIjoyNTUsIkciOjI1NSwiQiI6MjU1fX0sIklzVmlzaWJsZSI6dHJ1ZSwiV2lkdGgiOjAuMCwiSGVpZ2h0IjowLjAsIkJvcmRlclN0eWxlIjp7IiRpZCI6IjExMyIsIkxpbmVDb2xvciI6bnVsbCwiTGluZVdlaWdodCI6MC4wLCJMaW5lVHlwZSI6MCwiUGFyZW50U3R5bGUiOm51bGx9LCJQYXJlbnRTdHlsZSI6bnVsbH0sIkRhdGVGb3JtYXQiOnsiJGlkIjoiMTE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SIsIkZvcm1hdCI6MCwiSXNWaXNpYmxlIjpmYWxzZSwiTGFzdEtub3duVmlzaWJpbGl0eVN0YXRlIjpmYWxzZX0sIklzVmlzaWJsZSI6ZmFsc2UsIlBhcmVudFN0eWxlIjpudWxsfSwiSW5kZXgiOjEsIlNtYXJ0RHVyYXRpb25BY3RpdmF0ZWQiOmZhbHNlLCJEYXRlRm9ybWF0Ijp7IiRyZWYiOiIxMTQifSwiV2Vla051bWJlcmluZyI6eyIkaWQiOiIxMTYiLCJGb3JtYXQiOjAsIklzVmlzaWJsZSI6ZmFsc2UsIkxhc3RLbm93blZpc2liaWxpdHlTdGF0ZSI6ZmFsc2V9LCJJZCI6IjNhOGMxY2EyLWNlOTAtNGU1Yi04OGRlLWI2Mzg2OTg5MjVlYiIsIkltcG9ydElkIjpudWxsLCJUaXRsZSI6IkdldCBwcm92aWRlcnMiLCJOb3RlIjpudWxsLCJIeXBlcmxpbmsiOnsiJGlkIjoiMTE3IiwiQWRkcmVzcyI6bnVsbCwiU3ViQWRkcmVzcyI6bnVsbH0sIklzQ2hhbmdlZCI6ZmFsc2UsIklzTmV3IjpmYWxzZX19XSwiX21pbGVzdG9uZXMiOltdLCJJZCI6IjAwMDAwMDAwLTAwMDAtMDAwMC0wMDAwLTAwMDAwMDAwMDAwMCIsIklzU2luZ2xlSXRlbVJvdyI6dHJ1ZX0seyIkaWQiOiIxMTgiLCJfdGFza3MiOlt7IiRpZCI6IjExOSIsIl9hdHRhY2hlZE1pbGVzdG9uZXMiOltdLCJUYXNrRGVmaW5pdGlvbiI6eyIkaWQiOiIxMjAiLCJHcm91cE5hbWUiOm51bGwsIlN0YXJ0RGF0ZSI6IjIwMjItMTItMjJUMDA6MDA6MDAiLCJFbmREYXRlIjoiMjAyMi0xMi0yOVQyMzo1OTowMCIsIlBlcmNlbnRhZ2VDb21wbGV0ZSI6bnVsbCwiU3R5bGUiOnsiJGlkIjoiMTIxIiwiU2hhcGUiOjEsIlNoYXBlVGhpY2tuZXNzIjowLCJEdXJhdGlvbkZvcm1hdCI6MCwiSW5jbHVkZU5vbldvcmtpbmdEYXlzSW5EdXJhdGlvbiI6ZmFsc2UsIlBlcmNlbnRhZ2VDb21wbGV0ZVN0eWxlIjp7IiRpZCI6IjEyMiIsIkZvbnRTZXR0aW5ncyI6eyIkaWQiOiIxMjM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I0IiwiVG9wIjowLjAsIkxlZnQiOjAuMCwiUmlnaHQiOjAuMCwiQm90dG9tIjowLjB9LCJQYWRkaW5nIjp7IiRpZCI6IjEyNSIsIlRvcCI6MC4wLCJMZWZ0IjowLjAsIlJpZ2h0IjowLjAsIkJvdHRvbSI6MC4wfSwiQmFja2dyb3VuZCI6eyIkaWQiOiIxMjYiLCJDb2xvciI6eyIkaWQiOiIxMjciLCJBIjo4OSwiUiI6MCwiRyI6MCwiQiI6MH19LCJJc1Zpc2libGUiOnRydWUsIldpZHRoIjowLjAsIkhlaWdodCI6MC4wLCJCb3JkZXJTdHlsZSI6eyIkaWQiOiIxMjgiLCJMaW5lQ29sb3IiOm51bGwsIkxpbmVXZWlnaHQiOjAuMCwiTGluZVR5cGUiOjAsIlBhcmVudFN0eWxlIjpudWxsfSwiUGFyZW50U3R5bGUiOm51bGx9LCJEdXJhdGlvblN0eWxlIjp7IiRpZCI6IjEyOSIsIkZvbnRTZXR0aW5ncyI6eyIkaWQiOiIxMzAiLCJGb250U2l6ZSI6MTAsIkZvbnROYW1lIjoiQ2FsaWJyaSIsIklzQm9sZCI6ZmFsc2UsIklzSXRhbGljIjpmYWxzZSwiSXNVbmRlcmxpbmVkIjpmYWxzZSwiUGFyZW50U3R5bGUiOm51bGx9LCJBdXRvU2l6ZSI6MCwiRm9yZWdyb3VuZCI6eyIkaWQiOiIxMzEiLCJDb2xvciI6eyIkaWQiOiIxM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zMiLCJUb3AiOjAuMCwiTGVmdCI6MC4wLCJSaWdodCI6MC4wLCJCb3R0b20iOjAuMH0sIlBhZGRpbmciOnsiJGlkIjoiMTM0IiwiVG9wIjowLjAsIkxlZnQiOjAuMCwiUmlnaHQiOjAuMCwiQm90dG9tIjowLjB9LCJCYWNrZ3JvdW5kIjp7IiRpZCI6IjEzNSIsIkNvbG9yIjp7IiRpZCI6IjEzNiIsIkEiOjAsIlIiOjAsIkciOjAsIkIiOjB9fSwiSXNWaXNpYmxlIjp0cnVlLCJXaWR0aCI6MC4wLCJIZWlnaHQiOjAuMCwiQm9yZGVyU3R5bGUiOnsiJGlkIjoiMTM3IiwiTGluZUNvbG9yIjpudWxsLCJMaW5lV2VpZ2h0IjowLjAsIkxpbmVUeXBlIjowLCJQYXJlbnRTdHlsZSI6bnVsbH0sIlBhcmVudFN0eWxlIjpudWxsfSwiSG9yaXpvbnRhbENvbm5lY3RvclN0eWxlIjp7IiRpZCI6IjEzOCIsIkxpbmVDb2xvciI6eyIkaWQiOiIxMzkiLCIkdHlwZSI6Ik5MUkUuQ29tbW9uLkRvbS5Tb2xpZENvbG9yQnJ1c2gsIE5MUkUuQ29tbW9uIiwiQ29sb3IiOnsiJGlkIjoiMTQwIiwiQSI6MjU1LCJSIjoyMDQsIkciOjIwNCwiQiI6MjA0fX0sIkxpbmVXZWlnaHQiOjEuMCwiTGluZVR5cGUiOjAsIlBhcmVudFN0eWxlIjpudWxsfSwiVmVydGljYWxDb25uZWN0b3JTdHlsZSI6eyIkaWQiOiIxNDEiLCJMaW5lQ29sb3IiOnsiJGlkIjoiMTQyIiwiJHR5cGUiOiJOTFJFLkNvbW1vbi5Eb20uU29saWRDb2xvckJydXNoLCBOTFJFLkNvbW1vbiIsIkNvbG9yIjp7IiRpZCI6IjE0My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Q0IiwiTWFyZ2luIjp7IiRpZCI6IjE0NSIsIlRvcCI6MC4wLCJMZWZ0Ijo0LjAsIlJpZ2h0Ijo0LjAsIkJvdHRvbSI6MC4wfSwiUGFkZGluZyI6eyIkaWQiOiIxNDYiLCJUb3AiOjAuMCwiTGVmdCI6MC4wLCJSaWdodCI6MC4wLCJCb3R0b20iOjAuMH0sIkJhY2tncm91bmQiOnsiJGlkIjoiMTQ3IiwiQ29sb3IiOnsiJGlkIjoiMTQ4IiwiQSI6MjU1LCJSIjo2OCwiRyI6MTE0LCJCIjoxOTZ9fSwiSXNWaXNpYmxlIjp0cnVlLCJXaWR0aCI6MC4wLCJIZWlnaHQiOjE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lRpdGxlU3R5bGUiOnsiJGlkIjoiMTUyIiwiRm9udFNldHRpbmdzIjp7IiRpZCI6IjE1MyIsIkZvbnRTaXplIjoxMSwiRm9udE5hbWUiOiJDYWxpYnJpIiwiSXNCb2xkIjp0cnVlLCJJc0l0YWxpYyI6ZmFsc2UsIklzVW5kZXJsaW5lZCI6ZmFsc2UsIlBhcmVudFN0eWxlIjpudWxsfSwiQXV0b1NpemUiOjAsIkZvcmVncm91bmQiOnsiJGlkIjoiMTU0IiwiQ29sb3IiOnsiJGlkIjoiMTU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1NiIsIlRvcCI6MC4wLCJMZWZ0IjowLjAsIlJpZ2h0IjowLjAsIkJvdHRvbSI6MC4wfSwiUGFkZGluZyI6eyIkaWQiOiIxNTciLCJUb3AiOjAuMCwiTGVmdCI6MC4wLCJSaWdodCI6MC4wLCJCb3R0b20iOjAuMH0sIkJhY2tncm91bmQiOnsiJGlkIjoiMTU4IiwiQ29sb3IiOnsiJGlkIjoiMTU5IiwiQSI6MCwiUiI6MjU1LCJHIjoyNTUsIkIiOjI1NX19LCJJc1Zpc2libGUiOnRydWUsIldpZHRoIjowLjAsIkhlaWdodCI6MC4wLCJCb3JkZXJTdHlsZSI6eyIkaWQiOiIxNjAiLCJMaW5lQ29sb3IiOm51bGwsIkxpbmVXZWlnaHQiOjAuMCwiTGluZVR5cGUiOjAsIlBhcmVudFN0eWxlIjpudWxsfSwiUGFyZW50U3R5bGUiOm51bGx9LCJEYXRlU3R5bGUiOnsiJGlkIjoiMTYxIiwiRm9udFNldHRpbmdzIjp7IiRpZCI6IjE2MiIsIkZvbnRTaXplIjoxMCwiRm9udE5hbWUiOiJDYWxpYnJpIiwiSXNCb2xkIjpmYWxzZSwiSXNJdGFsaWMiOmZhbHNlLCJJc1VuZGVybGluZWQiOmZhbHNlLCJQYXJlbnRTdHlsZSI6bnVsbH0sIkF1dG9TaXplIjowLCJGb3JlZ3JvdW5kIjp7IiRpZCI6IjE2MyIsIkNvbG9yIjp7IiRpZCI6IjE2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Y1IiwiVG9wIjowLjAsIkxlZnQiOjAuMCwiUmlnaHQiOjAuMCwiQm90dG9tIjowLjB9LCJQYWRkaW5nIjp7IiRpZCI6IjE2NiIsIlRvcCI6MC4wLCJMZWZ0IjowLjAsIlJpZ2h0IjowLjAsIkJvdHRvbSI6MC4wfSwiQmFja2dyb3VuZCI6eyIkaWQiOiIxNjciLCJDb2xvciI6eyIkaWQiOiIxNjgiLCJBIjowLCJSIjoyNTUsIkciOjI1NSwiQiI6MjU1fX0sIklzVmlzaWJsZSI6dHJ1ZSwiV2lkdGgiOjAuMCwiSGVpZ2h0IjowLjAsIkJvcmRlclN0eWxlIjp7IiRpZCI6IjE2OSIsIkxpbmVDb2xvciI6bnVsbCwiTGluZVdlaWdodCI6MC4wLCJMaW5lVHlwZSI6MCwiUGFyZW50U3R5bGUiOm51bGx9LCJQYXJlbnRTdHlsZSI6bnVsbH0sIkRhdGVGb3JtYXQiOnsiJGlkIjoiMTc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SIsIkZvcm1hdCI6MCwiSXNWaXNpYmxlIjpmYWxzZSwiTGFzdEtub3duVmlzaWJpbGl0eVN0YXRlIjpmYWxzZX0sIklzVmlzaWJsZSI6ZmFsc2UsIlBhcmVudFN0eWxlIjpudWxsfSwiSW5kZXgiOjIsIlNtYXJ0RHVyYXRpb25BY3RpdmF0ZWQiOmZhbHNlLCJEYXRlRm9ybWF0Ijp7IiRyZWYiOiIxNzAifSwiV2Vla051bWJlcmluZyI6eyIkaWQiOiIxNzIiLCJGb3JtYXQiOjAsIklzVmlzaWJsZSI6ZmFsc2UsIkxhc3RLbm93blZpc2liaWxpdHlTdGF0ZSI6ZmFsc2V9LCJJZCI6ImM4MGQ5MTBlLTI3NDktNDI0NC1hMTMxLWQ1ZWEyYTU1YjM2NyIsIkltcG9ydElkIjpudWxsLCJUaXRsZSI6IkNyZWF0ZSBhIG5ldyBwcm92aWRlciIsIk5vdGUiOm51bGwsIkh5cGVybGluayI6eyIkaWQiOiIxNzMiLCJBZGRyZXNzIjpudWxsLCJTdWJBZGRyZXNzIjpudWxsfSwiSXNDaGFuZ2VkIjpmYWxzZSwiSXNOZXciOmZhbHNlfX1dLCJfbWlsZXN0b25lcyI6W10sIklkIjoiMDAwMDAwMDAtMDAwMC0wMDAwLTAwMDAtMDAwMDAwMDAwMDAwIiwiSXNTaW5nbGVJdGVtUm93Ijp0cnVlfSx7IiRpZCI6IjE3NCIsIl90YXNrcyI6W3siJGlkIjoiMTc1IiwiX2F0dGFjaGVkTWlsZXN0b25lcyI6W10sIlRhc2tEZWZpbml0aW9uIjp7IiRpZCI6IjE3NiIsIkdyb3VwTmFtZSI6bnVsbCwiU3RhcnREYXRlIjoiMjAyMi0xMi0yMVQwMDowMDowMCIsIkVuZERhdGUiOiIyMDIyLTEyLTIxVDIzOjU5OjAwIiwiUGVyY2VudGFnZUNvbXBsZXRlIjpudWxsLCJTdHlsZSI6eyIkaWQiOiIxNzciLCJTaGFwZSI6MSwiU2hhcGVUaGlja25lc3MiOjAsIkR1cmF0aW9uRm9ybWF0IjowLCJJbmNsdWRlTm9uV29ya2luZ0RheXNJbkR1cmF0aW9uIjpmYWxzZSwiUGVyY2VudGFnZUNvbXBsZXRlU3R5bGUiOnsiJGlkIjoiMTc4IiwiRm9udFNldHRpbmdzIjp7IiRpZCI6IjE3O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ODAiLCJUb3AiOjAuMCwiTGVmdCI6MC4wLCJSaWdodCI6MC4wLCJCb3R0b20iOjAuMH0sIlBhZGRpbmciOnsiJGlkIjoiMTgxIiwiVG9wIjowLjAsIkxlZnQiOjAuMCwiUmlnaHQiOjAuMCwiQm90dG9tIjowLjB9LCJCYWNrZ3JvdW5kIjp7IiRpZCI6IjE4MiIsIkNvbG9yIjp7IiRpZCI6IjE4MyIsIkEiOjAsIlIiOjAsIkciOjAsIkIiOjB9fSwiSXNWaXNpYmxlIjp0cnVlLCJXaWR0aCI6MC4wLCJIZWlnaHQiOjAuMCwiQm9yZGVyU3R5bGUiOnsiJGlkIjoiMTg0IiwiTGluZUNvbG9yIjpudWxsLCJMaW5lV2VpZ2h0IjowLjAsIkxpbmVUeXBlIjowLCJQYXJlbnRTdHlsZSI6bnVsbH0sIlBhcmVudFN0eWxlIjpudWxsfSwiRHVyYXRpb25TdHlsZSI6eyIkaWQiOiIxODUiLCJGb250U2V0dGluZ3MiOnsiJGlkIjoiMTg2IiwiRm9udFNpemUiOjEwLCJGb250TmFtZSI6IkNhbGlicmkiLCJJc0JvbGQiOmZhbHNlLCJJc0l0YWxpYyI6ZmFsc2UsIklzVW5kZXJsaW5lZCI6ZmFsc2UsIlBhcmVudFN0eWxlIjpudWxsfSwiQXV0b1NpemUiOjAsIkZvcmVncm91bmQiOnsiJGlkIjoiMTg3IiwiQ29sb3IiOnsiJGlkIjoiMTg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g5IiwiVG9wIjowLjAsIkxlZnQiOjAuMCwiUmlnaHQiOjAuMCwiQm90dG9tIjowLjB9LCJQYWRkaW5nIjp7IiRpZCI6IjE5MCIsIlRvcCI6MC4wLCJMZWZ0IjowLjAsIlJpZ2h0IjowLjAsIkJvdHRvbSI6MC4wfSwiQmFja2dyb3VuZCI6eyIkaWQiOiIxOTEiLCJDb2xvciI6eyIkaWQiOiIxOTIiLCJBIjowLCJSIjowLCJHIjowLCJCIjowfX0sIklzVmlzaWJsZSI6dHJ1ZSwiV2lkdGgiOjAuMCwiSGVpZ2h0IjowLjAsIkJvcmRlclN0eWxlIjp7IiRpZCI6IjE5MyIsIkxpbmVDb2xvciI6bnVsbCwiTGluZVdlaWdodCI6MC4wLCJMaW5lVHlwZSI6MCwiUGFyZW50U3R5bGUiOm51bGx9LCJQYXJlbnRTdHlsZSI6bnVsbH0sIkhvcml6b250YWxDb25uZWN0b3JTdHlsZSI6eyIkaWQiOiIxOTQiLCJMaW5lQ29sb3IiOnsiJGlkIjoiMTk1IiwiJHR5cGUiOiJOTFJFLkNvbW1vbi5Eb20uU29saWRDb2xvckJydXNoLCBOTFJFLkNvbW1vbiIsIkNvbG9yIjp7IiRpZCI6IjE5NiIsIkEiOjI1NSwiUiI6MjA0LCJHIjoyMDQsIkIiOjIwNH19LCJMaW5lV2VpZ2h0IjoxLjAsIkxpbmVUeXBlIjowLCJQYXJlbnRTdHlsZSI6bnVsbH0sIlZlcnRpY2FsQ29ubmVjdG9yU3R5bGUiOnsiJGlkIjoiMTk3IiwiTGluZUNvbG9yIjp7IiRpZCI6IjE5OCIsIiR0eXBlIjoiTkxSRS5Db21tb24uRG9tLlNvbGlkQ29sb3JCcnVzaCwgTkxSRS5Db21tb24iLCJDb2xvciI6eyIkaWQiOiIxOTk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IwMCIsIk1hcmdpbiI6eyIkaWQiOiIyMDEiLCJUb3AiOjAuMCwiTGVmdCI6NC4wLCJSaWdodCI6NC4wLCJCb3R0b20iOjAuMH0sIlBhZGRpbmciOnsiJGlkIjoiMjAyIiwiVG9wIjowLjAsIkxlZnQiOjAuMCwiUmlnaHQiOjAuMCwiQm90dG9tIjowLjB9LCJCYWNrZ3JvdW5kIjp7IiRpZCI6IjIwMyIsIkNvbG9yIjp7IiRpZCI6IjIwNCIsIkEiOjI1NSwiUiI6NjgsIkciOjExNCwiQiI6MTk2fX0sIklzVmlzaWJsZSI6dHJ1ZSwiV2lkdGgiOjAuMCwiSGVpZ2h0IjoxMC4wLCJCb3JkZXJTdHlsZSI6eyIkaWQiOiIyMDUiLCJMaW5lQ29sb3IiOnsiJGlkIjoiMjA2IiwiJHR5cGUiOiJOTFJFLkNvbW1vbi5Eb20uU29saWRDb2xvckJydXNoLCBOTFJFLkNvbW1vbiIsIkNvbG9yIjp7IiRpZCI6IjIwNyIsIkEiOjI1NSwiUiI6MjU1LCJHIjowLCJCIjowfX0sIkxpbmVXZWlnaHQiOjAuMCwiTGluZVR5cGUiOjAsIlBhcmVudFN0eWxlIjpudWxsfSwiUGFyZW50U3R5bGUiOm51bGx9LCJUaXRsZVN0eWxlIjp7IiRpZCI6IjIwOCIsIkZvbnRTZXR0aW5ncyI6eyIkaWQiOiIyMDkiLCJGb250U2l6ZSI6MTEsIkZvbnROYW1lIjoiQ2FsaWJyaSIsIklzQm9sZCI6dHJ1ZSwiSXNJdGFsaWMiOmZhbHNlLCJJc1VuZGVybGluZWQiOmZhbHNlLCJQYXJlbnRTdHlsZSI6bnVsbH0sIkF1dG9TaXplIjowLCJGb3JlZ3JvdW5kIjp7IiRpZCI6IjIxMCIsIkNvbG9yIjp7IiRpZCI6IjIx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TIiLCJUb3AiOjAuMCwiTGVmdCI6MC4wLCJSaWdodCI6MC4wLCJCb3R0b20iOjAuMH0sIlBhZGRpbmciOnsiJGlkIjoiMjEzIiwiVG9wIjowLjAsIkxlZnQiOjAuMCwiUmlnaHQiOjAuMCwiQm90dG9tIjowLjB9LCJCYWNrZ3JvdW5kIjp7IiRpZCI6IjIxNCIsIkNvbG9yIjp7IiRpZCI6IjIxNSIsIkEiOjAsIlIiOjAsIkciOjAsIkIiOjB9fSwiSXNWaXNpYmxlIjp0cnVlLCJXaWR0aCI6MC4wLCJIZWlnaHQiOjAuMCwiQm9yZGVyU3R5bGUiOnsiJGlkIjoiMjE2IiwiTGluZUNvbG9yIjpudWxsLCJMaW5lV2VpZ2h0IjowLjAsIkxpbmVUeXBlIjowLCJQYXJlbnRTdHlsZSI6bnVsbH0sIlBhcmVudFN0eWxlIjpudWxsfSwiRGF0ZVN0eWxlIjp7IiRpZCI6IjIxNyIsIkZvbnRTZXR0aW5ncyI6eyIkaWQiOiIyMTgiLCJGb250U2l6ZSI6MTAsIkZvbnROYW1lIjoiQ2FsaWJyaSIsIklzQm9sZCI6ZmFsc2UsIklzSXRhbGljIjpmYWxzZSwiSXNVbmRlcmxpbmVkIjpmYWxzZSwiUGFyZW50U3R5bGUiOm51bGx9LCJBdXRvU2l6ZSI6MCwiRm9yZWdyb3VuZCI6eyIkaWQiOiIyMTkiLCJDb2xvciI6eyIkaWQiOiIyMj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yMSIsIlRvcCI6MC4wLCJMZWZ0IjowLjAsIlJpZ2h0IjowLjAsIkJvdHRvbSI6MC4wfSwiUGFkZGluZyI6eyIkaWQiOiIyMjIiLCJUb3AiOjAuMCwiTGVmdCI6MC4wLCJSaWdodCI6MC4wLCJCb3R0b20iOjAuMH0sIkJhY2tncm91bmQiOnsiJGlkIjoiMjIzIiwiQ29sb3IiOnsiJGlkIjoiMjI0IiwiQSI6MCwiUiI6MCwiRyI6MCwiQiI6MH19LCJJc1Zpc2libGUiOnRydWUsIldpZHRoIjowLjAsIkhlaWdodCI6MC4wLCJCb3JkZXJTdHlsZSI6eyIkaWQiOiIyMjUiLCJMaW5lQ29sb3IiOm51bGwsIkxpbmVXZWlnaHQiOjAuMCwiTGluZVR5cGUiOjAsIlBhcmVudFN0eWxlIjpudWxsfSwiUGFyZW50U3R5bGUiOm51bGx9LCJEYXRlRm9ybWF0Ijp7IiRpZCI6IjI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jciLCJGb3JtYXQiOjAsIklzVmlzaWJsZSI6ZmFsc2UsIkxhc3RLbm93blZpc2liaWxpdHlTdGF0ZSI6ZmFsc2V9LCJJc1Zpc2libGUiOmZhbHNlLCJQYXJlbnRTdHlsZSI6bnVsbH0sIkluZGV4Ijo0LCJTbWFydER1cmF0aW9uQWN0aXZhdGVkIjpmYWxzZSwiRGF0ZUZvcm1hdCI6eyIkcmVmIjoiMjI2In0sIldlZWtOdW1iZXJpbmciOnsiJGlkIjoiMjI4IiwiRm9ybWF0IjowLCJJc1Zpc2libGUiOmZhbHNlLCJMYXN0S25vd25WaXNpYmlsaXR5U3RhdGUiOmZhbHNlfSwiSWQiOiIxY2EyMjA2MC0zOGJkLTQ5ODAtYTgwZS1hMDQwMGY4MmI4MzIiLCJJbXBvcnRJZCI6bnVsbCwiVGl0bGUiOiJVcGRhdGUgYW4gZXhpc3RpbmcgcHJvdmlkZXIiLCJOb3RlIjpudWxsLCJIeXBlcmxpbmsiOnsiJGlkIjoiMjI5IiwiQWRkcmVzcyI6IiIsIlN1YkFkZHJlc3MiOiIifSwiSXNDaGFuZ2VkIjpmYWxzZSwiSXNOZXciOmZhbHNlfX1dLCJfbWlsZXN0b25lcyI6W10sIklkIjoiMDAwMDAwMDAtMDAwMC0wMDAwLTAwMDAtMDAwMDAwMDAwMDAwIiwiSXNTaW5nbGVJdGVtUm93Ijp0cnVlfSx7IiRpZCI6IjIzMCIsIl90YXNrcyI6W3siJGlkIjoiMjMxIiwiX2F0dGFjaGVkTWlsZXN0b25lcyI6W10sIlRhc2tEZWZpbml0aW9uIjp7IiRpZCI6IjIzMiIsIkdyb3VwTmFtZSI6bnVsbCwiU3RhcnREYXRlIjoiMjAyMi0xMi0yMVQwMDowMDowMCIsIkVuZERhdGUiOiIyMDIyLTEyLTIxVDIzOjU5OjAwIiwiUGVyY2VudGFnZUNvbXBsZXRlIjpudWxsLCJTdHlsZSI6eyIkaWQiOiIyMzMiLCJTaGFwZSI6MSwiU2hhcGVUaGlja25lc3MiOjAsIkR1cmF0aW9uRm9ybWF0IjowLCJJbmNsdWRlTm9uV29ya2luZ0RheXNJbkR1cmF0aW9uIjpmYWxzZSwiUGVyY2VudGFnZUNvbXBsZXRlU3R5bGUiOnsiJGlkIjoiMjM0IiwiRm9udFNldHRpbmdzIjp7IiRpZCI6IjIz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yMzYiLCJUb3AiOjAuMCwiTGVmdCI6MC4wLCJSaWdodCI6MC4wLCJCb3R0b20iOjAuMH0sIlBhZGRpbmciOnsiJGlkIjoiMjM3IiwiVG9wIjowLjAsIkxlZnQiOjAuMCwiUmlnaHQiOjAuMCwiQm90dG9tIjowLjB9LCJCYWNrZ3JvdW5kIjp7IiRpZCI6IjIzOCIsIkNvbG9yIjp7IiRpZCI6IjIzOSIsIkEiOjAsIlIiOjAsIkciOjAsIkIiOjB9fSwiSXNWaXNpYmxlIjp0cnVlLCJXaWR0aCI6MC4wLCJIZWlnaHQiOjAuMCwiQm9yZGVyU3R5bGUiOnsiJGlkIjoiMjQwIiwiTGluZUNvbG9yIjpudWxsLCJMaW5lV2VpZ2h0IjowLjAsIkxpbmVUeXBlIjowLCJQYXJlbnRTdHlsZSI6bnVsbH0sIlBhcmVudFN0eWxlIjpudWxsfSwiRHVyYXRpb25TdHlsZSI6eyIkaWQiOiIyNDEiLCJGb250U2V0dGluZ3MiOnsiJGlkIjoiMjQyIiwiRm9udFNpemUiOjEwLCJGb250TmFtZSI6IkNhbGlicmkiLCJJc0JvbGQiOmZhbHNlLCJJc0l0YWxpYyI6ZmFsc2UsIklzVW5kZXJsaW5lZCI6ZmFsc2UsIlBhcmVudFN0eWxlIjpudWxsfSwiQXV0b1NpemUiOjAsIkZvcmVncm91bmQiOnsiJGlkIjoiMjQzIiwiQ29sb3IiOnsiJGlkIjoiMjQ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wLCJSIjowLCJHIjowLCJCIjowfX0sIklzVmlzaWJsZSI6dHJ1ZSwiV2lkdGgiOjAuMCwiSGVpZ2h0IjowLjAsIkJvcmRlclN0eWxlIjp7IiRpZCI6IjI0OSIsIkxpbmVDb2xvciI6bnVsbCwiTGluZVdlaWdodCI6MC4wLCJMaW5lVHlwZSI6MCwiUGFyZW50U3R5bGUiOm51bGx9LCJQYXJlbnRTdHlsZSI6bnVsbH0sIkhvcml6b250YWxDb25uZWN0b3JTdHlsZSI6eyIkaWQiOiIyNTAiLCJMaW5lQ29sb3IiOnsiJGlkIjoiMjUxIiwiJHR5cGUiOiJOTFJFLkNvbW1vbi5Eb20uU29saWRDb2xvckJydXNoLCBOTFJFLkNvbW1vbiIsIkNvbG9yIjp7IiRpZCI6IjI1MiIsIkEiOjI1NSwiUiI6MjA0LCJHIjoyMDQsIkIiOjIwNH19LCJMaW5lV2VpZ2h0IjoxLjAsIkxpbmVUeXBlIjowLCJQYXJlbnRTdHlsZSI6bnVsbH0sIlZlcnRpY2FsQ29ubmVjdG9yU3R5bGUiOnsiJGlkIjoiMjUzIiwiTGluZUNvbG9yIjp7IiRpZCI6IjI1NCIsIiR0eXBlIjoiTkxSRS5Db21tb24uRG9tLlNvbGlkQ29sb3JCcnVzaCwgTkxSRS5Db21tb24iLCJDb2xvciI6eyIkaWQiOiIyNTU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I1NiIsIk1hcmdpbiI6eyIkaWQiOiIyNTciLCJUb3AiOjAuMCwiTGVmdCI6NC4wLCJSaWdodCI6NC4wLCJCb3R0b20iOjAuMH0sIlBhZGRpbmciOnsiJGlkIjoiMjU4IiwiVG9wIjowLjAsIkxlZnQiOjAuMCwiUmlnaHQiOjAuMCwiQm90dG9tIjowLjB9LCJCYWNrZ3JvdW5kIjp7IiRpZCI6IjI1OSIsIkNvbG9yIjp7IiRpZCI6IjI2MCIsIkEiOjI1NSwiUiI6NjgsIkciOjExNCwiQiI6MTk2fX0sIklzVmlzaWJsZSI6dHJ1ZSwiV2lkdGgiOjAuMCwiSGVpZ2h0IjoxMC4wLCJCb3JkZXJTdHlsZSI6eyIkaWQiOiIyNjEiLCJMaW5lQ29sb3IiOnsiJGlkIjoiMjYyIiwiJHR5cGUiOiJOTFJFLkNvbW1vbi5Eb20uU29saWRDb2xvckJydXNoLCBOTFJFLkNvbW1vbiIsIkNvbG9yIjp7IiRpZCI6IjI2MyIsIkEiOjI1NSwiUiI6MjU1LCJHIjowLCJCIjowfX0sIkxpbmVXZWlnaHQiOjAuMCwiTGluZVR5cGUiOjAsIlBhcmVudFN0eWxlIjpudWxsfSwiUGFyZW50U3R5bGUiOm51bGx9LCJUaXRsZVN0eWxlIjp7IiRpZCI6IjI2NCIsIkZvbnRTZXR0aW5ncyI6eyIkaWQiOiIyNjUiLCJGb250U2l6ZSI6MTEsIkZvbnROYW1lIjoiQ2FsaWJyaSIsIklzQm9sZCI6dHJ1ZSwiSXNJdGFsaWMiOmZhbHNlLCJJc1VuZGVybGluZWQiOmZhbHNlLCJQYXJlbnRTdHlsZSI6bnVsbH0sIkF1dG9TaXplIjowLCJGb3JlZ3JvdW5kIjp7IiRpZCI6IjI2NiIsIkNvbG9yIjp7IiRpZCI6IjI2N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jgiLCJUb3AiOjAuMCwiTGVmdCI6MC4wLCJSaWdodCI6MC4wLCJCb3R0b20iOjAuMH0sIlBhZGRpbmciOnsiJGlkIjoiMjY5IiwiVG9wIjowLjAsIkxlZnQiOjAuMCwiUmlnaHQiOjAuMCwiQm90dG9tIjowLjB9LCJCYWNrZ3JvdW5kIjp7IiRpZCI6IjI3MCIsIkNvbG9yIjp7IiRpZCI6IjI3MSIsIkEiOjAsIlIiOjAsIkciOjAsIkIiOjB9fSwiSXNWaXNpYmxlIjp0cnVlLCJXaWR0aCI6MC4wLCJIZWlnaHQiOjAuMCwiQm9yZGVyU3R5bGUiOnsiJGlkIjoiMjcyIiwiTGluZUNvbG9yIjpudWxsLCJMaW5lV2VpZ2h0IjowLjAsIkxpbmVUeXBlIjowLCJQYXJlbnRTdHlsZSI6bnVsbH0sIlBhcmVudFN0eWxlIjpudWxsfSwiRGF0ZVN0eWxlIjp7IiRpZCI6IjI3MyIsIkZvbnRTZXR0aW5ncyI6eyIkaWQiOiIyNzQiLCJGb250U2l6ZSI6MTAsIkZvbnROYW1lIjoiQ2FsaWJyaSIsIklzQm9sZCI6ZmFsc2UsIklzSXRhbGljIjpmYWxzZSwiSXNVbmRlcmxpbmVkIjpmYWxzZSwiUGFyZW50U3R5bGUiOm51bGx9LCJBdXRvU2l6ZSI6MCwiRm9yZWdyb3VuZCI6eyIkaWQiOiIyNzUiLCJDb2xvciI6eyIkaWQiOiIyNz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CwiUiI6MCwiRyI6MCwiQiI6MH19LCJJc1Zpc2libGUiOnRydWUsIldpZHRoIjowLjAsIkhlaWdodCI6MC4wLCJCb3JkZXJTdHlsZSI6eyIkaWQiOiIyODEiLCJMaW5lQ29sb3IiOm51bGwsIkxpbmVXZWlnaHQiOjAuMCwiTGluZVR5cGUiOjAsIlBhcmVudFN0eWxlIjpudWxsfSwiUGFyZW50U3R5bGUiOm51bGx9LCJEYXRlRm9ybWF0Ijp7IiRpZCI6IjI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DMiLCJGb3JtYXQiOjAsIklzVmlzaWJsZSI6ZmFsc2UsIkxhc3RLbm93blZpc2liaWxpdHlTdGF0ZSI6ZmFsc2V9LCJJc1Zpc2libGUiOmZhbHNlLCJQYXJlbnRTdHlsZSI6bnVsbH0sIkluZGV4Ijo1LCJTbWFydER1cmF0aW9uQWN0aXZhdGVkIjpmYWxzZSwiRGF0ZUZvcm1hdCI6eyIkcmVmIjoiMjgyIn0sIldlZWtOdW1iZXJpbmciOnsiJGlkIjoiMjg0IiwiRm9ybWF0IjowLCJJc1Zpc2libGUiOmZhbHNlLCJMYXN0S25vd25WaXNpYmlsaXR5U3RhdGUiOmZhbHNlfSwiSWQiOiJiMDYxOGQ0YS1kMjIwLTQwMWYtYjczMS0zY2NkMGEwNTI0MDYiLCJJbXBvcnRJZCI6bnVsbCwiVGl0bGUiOiJEZWxldGUgYSBwcm92aWRlciIsIk5vdGUiOm51bGwsIkh5cGVybGluayI6eyIkaWQiOiIyODUiLCJBZGRyZXNzIjoiIiwiU3ViQWRkcmVzcyI6IiJ9LCJJc0NoYW5nZWQiOmZhbHNlLCJJc05ldyI6ZmFsc2V9fV0sIl9taWxlc3RvbmVzIjpbXSwiSWQiOiIwMDAwMDAwMC0wMDAwLTAwMDAtMDAwMC0wMDAwMDAwMDAwMDAiLCJJc1NpbmdsZUl0ZW1Sb3ciOnRydWV9XSwiSW5kZXgiOjAsIklkIjoiZjkzY2RkNDEtYTk0Zi00ODY1LWIwYjktMzk5ZTA4YjQzNmE5IiwiSGVhZGVyVGV4dCI6bnVsbCwiSXNEZWZhdWx0Ijp0cnVlLCJTdHlsZSI6eyIkaWQiOiIyODYiLCJIZWFkZXJTdHlsZSI6eyIkaWQiOiIyODciLCJUZXh0U3R5bGUiOnsiJGlkIjoiMjg4IiwiRm9udFNldHRpbmdzIjp7IiRpZCI6IjI4OSIsIkZvbnRTaXplIjoxMSwiRm9udE5hbWUiOiJDYWxpYnJpIiwiSXNCb2xkIjpmYWxzZSwiSXNJdGFsaWMiOmZhbHNlLCJJc1VuZGVybGluZWQiOmZhbHNlLCJQYXJlbnRTdHlsZSI6bnVsbH0sIkF1dG9TaXplIjoyLCJGb3JlZ3JvdW5kIjp7IiRpZCI6IjI5MCIsIkNvbG9yIjp7IiRpZCI6IjI5MSIsIkEiOjI1NSwiUiI6MCwiRyI6MCwiQiI6MH19LCJNYXhXaWR0aCI6MC4wLCJNYXhIZWlnaHQiOjAuMCwiU21hcnRGb3JlZ3JvdW5kSXNBY3RpdmUiOmZhbHNlLCJIb3Jpem9udGFsQWxpZ25tZW50IjowLCJWZXJ0aWNhbEFsaWdubWVudCI6MCwiU21hcnRGb3JlZ3JvdW5kIjpudWxsLCJCYWNrZ3JvdW5kRmlsbFR5cGUiOjAsIk1hcmdpbiI6eyIkaWQiOiIyOTIiLCJUb3AiOjAuMCwiTGVmdCI6MC4wLCJSaWdodCI6MC4wLCJCb3R0b20iOjAuMH0sIlBhZGRpbmciOnsiJGlkIjoiMjkzIiwiVG9wIjowLjAsIkxlZnQiOjAuMCwiUmlnaHQiOjAuMCwiQm90dG9tIjowLjB9LCJCYWNrZ3JvdW5kIjpudWxsLCJJc1Zpc2libGUiOnRydWUsIldpZHRoIjowLjAsIkhlaWdodCI6MC4wLCJCb3JkZXJTdHlsZSI6bnVsbCwiUGFyZW50U3R5bGUiOm51bGx9LCJSZWN0YW5nbGVTdHlsZSI6eyIkaWQiOiIyOTQiLCJNYXJnaW4iOnsiJGlkIjoiMjk1IiwiVG9wIjowLjAsIkxlZnQiOjAuMCwiUmlnaHQiOjAuMCwiQm90dG9tIjowLjB9LCJQYWRkaW5nIjp7IiRpZCI6IjI5NiIsIlRvcCI6MC4wLCJMZWZ0IjowLjAsIlJpZ2h0IjowLjAsIkJvdHRvbSI6MC4wfSwiQmFja2dyb3VuZCI6eyIkaWQiOiIyOTciLCJDb2xvciI6eyIkaWQiOiIyOTgiLCJBIjo2MywiUiI6MTY1LCJHIjoxNjUsIkIiOjE2NX19LCJJc1Zpc2libGUiOnRydWUsIldpZHRoIjowLjAsIkhlaWdodCI6MC4wLCJCb3JkZXJTdHlsZSI6eyIkaWQiOiIyOTkiLCJMaW5lQ29sb3IiOnsiJGlkIjoiMzAwIiwiJHR5cGUiOiJOTFJFLkNvbW1vbi5Eb20uU29saWRDb2xvckJydXNoLCBOTFJFLkNvbW1vbiIsIkNvbG9yIjp7IiRpZCI6IjMwMSIsIkEiOjI1NSwiUiI6MjU1LCJHIjowLCJCIjowfX0sIkxpbmVXZWlnaHQiOjAuMCwiTGluZVR5cGUiOjAsIlBhcmVudFN0eWxlIjpudWxsfSwiUGFyZW50U3R5bGUiOm51bGx9LCJNYXJnaW4iOnsiJGlkIjoiMzAyIiwiVG9wIjowLjAsIkxlZnQiOjAuMCwiUmlnaHQiOjAuMCwiQm90dG9tIjowLjB9LCJQYWRkaW5nIjp7IiRpZCI6IjMwMyIsIlRvcCI6MC4wLCJMZWZ0IjowLjAsIlJpZ2h0IjowLjAsIkJvdHRvbSI6MC4wfSwiQmFja2dyb3VuZCI6bnVsbCwiSXNWaXNpYmxlIjp0cnVlLCJXaWR0aCI6MC4wLCJIZWlnaHQiOjAuMCwiQm9yZGVyU3R5bGUiOm51bGwsIlBhcmVudFN0eWxlIjpudWxsfSwiQmFja2dyb3VuZFN0eWxlIjp7IiRpZCI6IjMwNCIsIk1hcmdpbiI6eyIkaWQiOiIzMDUiLCJUb3AiOjAuMCwiTGVmdCI6MC4wLCJSaWdodCI6MC4wLCJCb3R0b20iOjAuMH0sIlBhZGRpbmciOnsiJGlkIjoiMzA2IiwiVG9wIjowLjAsIkxlZnQiOjAuMCwiUmlnaHQiOjAuMCwiQm90dG9tIjowLjB9LCJCYWNrZ3JvdW5kIjp7IiRpZCI6IjMwNyIsIkNvbG9yIjp7IiRpZCI6IjMwOCIsIkEiOjUxLCJSIjoxNjUsIkciOjE2NSwiQiI6MTY1fX0sIklzVmlzaWJsZSI6dHJ1ZSwiV2lkdGgiOjAuMCwiSGVpZ2h0IjowLjAsIkJvcmRlclN0eWxlIjp7IiRpZCI6IjMwOSIsIkxpbmVDb2xvciI6eyIkaWQiOiIzMTAiLCIkdHlwZSI6Ik5MUkUuQ29tbW9uLkRvbS5Tb2xpZENvbG9yQnJ1c2gsIE5MUkUuQ29tbW9uIiwiQ29sb3IiOnsiJGlkIjoiMzExIiwiQSI6MjU1LCJSIjoyNTUsIkciOjAsIkIiOjB9fSwiTGluZVdlaWdodCI6MC4wLCJMaW5lVHlwZSI6MCwiUGFyZW50U3R5bGUiOm51bGx9LCJQYXJlbnRTdHlsZSI6bnVsbH0sIk1hcmdpbiI6eyIkaWQiOiIzMTIiLCJUb3AiOjAuMCwiTGVmdCI6MC4wLCJSaWdodCI6MC4wLCJCb3R0b20iOjAuMH0sIlBhZGRpbmciOnsiJGlkIjoiMzEzIiwiVG9wIjowLjAsIkxlZnQiOjAuMCwiUmlnaHQiOjAuMCwiQm90dG9tIjowLjB9LCJJc1Zpc2libGUiOmZhbHNlLCJXaWR0aCI6MC4wLCJIZWlnaHQiOjAuMCwiQm9yZGVyU3R5bGUiOm51bGwsIlBhcmVudFN0eWxlIjpudWxsfX1dLCJJZCI6Ijc2ODAzMzJkLWVmMjYtNDM0OC1iM2RkLTI2NTgzOWViOTVkNCIsIkluZGV4IjowLCJIZWFkZXJUZXh0IjoiUHJvdmlkZXJTZXJ2aWNlIiwiU3R5bGUiOnsiJGlkIjoiMzE0IiwiSGVhZGVyU3R5bGUiOnsiJGlkIjoiMzE1IiwiVGV4dElzVmVydGljYWwiOmZhbHNlLCJUZXh0U3R5bGUiOnsiJGlkIjoiMzE2IiwiRm9udFNldHRpbmdzIjp7IiRpZCI6IjMxNyIsIkZvbnRTaXplIjoxMiwiRm9udE5hbWUiOiJDYWxpYnJpIiwiSXNCb2xkIjpmYWxzZSwiSXNJdGFsaWMiOmZhbHNlLCJJc1VuZGVybGluZWQiOmZhbHNlLCJQYXJlbnRTdHlsZSI6bnVsbH0sIkF1dG9TaXplIjoyLCJGb3JlZ3JvdW5kIjp7IiRpZCI6IjMxOCIsIkNvbG9yIjp7IiRpZCI6IjMxOSIsIkEiOjI1NSwiUiI6MjU1LCJHIjoyNTUsIkIiOjI1NX19LCJNYXhXaWR0aCI6NzEuMCwiTWF4SGVpZ2h0IjowLjAsIlNtYXJ0Rm9yZWdyb3VuZElzQWN0aXZlIjpmYWxzZSwiSG9yaXpvbnRhbEFsaWdubWVudCI6MCwiVmVydGljYWxBbGlnbm1lbnQiOjAsIlNtYXJ0Rm9yZWdyb3VuZCI6bnVsbCwiQmFja2dyb3VuZEZpbGxUeXBlIjowLCJNYXJnaW4iOnsiJGlkIjoiMzIwIiwiVG9wIjowLjAsIkxlZnQiOjAuMCwiUmlnaHQiOjAuMCwiQm90dG9tIjowLjB9LCJQYWRkaW5nIjp7IiRpZCI6IjMyMSIsIlRvcCI6MC4wLCJMZWZ0IjowLjAsIlJpZ2h0IjowLjAsIkJvdHRvbSI6MC4wfSwiQmFja2dyb3VuZCI6bnVsbCwiSXNWaXNpYmxlIjp0cnVlLCJXaWR0aCI6MC4wLCJIZWlnaHQiOjAuMCwiQm9yZGVyU3R5bGUiOm51bGwsIlBhcmVudFN0eWxlIjpudWxsfSwiUmVjdGFuZ2xlU3R5bGUiOnsiJGlkIjoiMzIyIiwiTWFyZ2luIjp7IiRpZCI6IjMyMyIsIlRvcCI6MC4wLCJMZWZ0IjowLjAsIlJpZ2h0IjowLjAsIkJvdHRvbSI6MC4wfSwiUGFkZGluZyI6eyIkaWQiOiIzMjQiLCJUb3AiOjAuMCwiTGVmdCI6MC4wLCJSaWdodCI6MC4wLCJCb3R0b20iOjAuMH0sIkJhY2tncm91bmQiOnsiJGlkIjoiMzI1IiwiQ29sb3IiOnsiJGlkIjoiMzI2IiwiQSI6MjU1LCJSIjo2OCwiRyI6MTE0LCJCIjoxOTZ9fSwiSXNWaXNpYmxlIjp0cnVlLCJXaWR0aCI6MC4wLCJIZWlnaHQiOjAuMCwiQm9yZGVyU3R5bGUiOnsiJGlkIjoiMzI3IiwiTGluZUNvbG9yIjp7IiRpZCI6IjMyOCIsIiR0eXBlIjoiTkxSRS5Db21tb24uRG9tLlNvbGlkQ29sb3JCcnVzaCwgTkxSRS5Db21tb24iLCJDb2xvciI6eyIkaWQiOiIzMjkiLCJBIjoyNTUsIlIiOjI1NSwiRyI6MCwiQiI6MH19LCJMaW5lV2VpZ2h0IjowLjAsIkxpbmVUeXBlIjowLCJQYXJlbnRTdHlsZSI6bnVsbH0sIlBhcmVudFN0eWxlIjpudWxsfSwiTWFyZ2luIjp7IiRpZCI6IjMzMCIsIlRvcCI6MC4wLCJMZWZ0IjowLjAsIlJpZ2h0IjowLjAsIkJvdHRvbSI6MC4wfSwiUGFkZGluZyI6eyIkaWQiOiIzMzEiLCJUb3AiOjAuMCwiTGVmdCI6MC4wLCJSaWdodCI6MC4wLCJCb3R0b20iOjAuMH0sIkJhY2tncm91bmQiOm51bGwsIklzVmlzaWJsZSI6dHJ1ZSwiV2lkdGgiOjAuMCwiSGVpZ2h0IjowLjAsIkJvcmRlclN0eWxlIjpudWxsLCJQYXJlbnRTdHlsZSI6bnVsbH0sIkJhY2tncm91bmRTdHlsZSI6eyIkaWQiOiIzMzIiLCJNYXJnaW4iOnsiJGlkIjoiMzMzIiwiVG9wIjowLjAsIkxlZnQiOjAuMCwiUmlnaHQiOjAuMCwiQm90dG9tIjowLjB9LCJQYWRkaW5nIjp7IiRpZCI6IjMzNCIsIlRvcCI6MC4wLCJMZWZ0IjowLjAsIlJpZ2h0IjowLjAsIkJvdHRvbSI6MC4wfSwiQmFja2dyb3VuZCI6eyIkaWQiOiIzMzUiLCJDb2xvciI6eyIkaWQiOiIzMzYiLCJBIjo1MSwiUiI6MTY1LCJHIjoxNjUsIkIiOjE2NX19LCJJc1Zpc2libGUiOnRydWUsIldpZHRoIjowLjAsIkhlaWdodCI6MC4wLCJCb3JkZXJTdHlsZSI6eyIkaWQiOiIzMzciLCJMaW5lQ29sb3IiOnsiJGlkIjoiMzM4IiwiJHR5cGUiOiJOTFJFLkNvbW1vbi5Eb20uU29saWRDb2xvckJydXNoLCBOTFJFLkNvbW1vbiIsIkNvbG9yIjp7IiRpZCI6IjMzOSIsIkEiOjI1NSwiUiI6MjU1LCJHIjowLCJCIjowfX0sIkxpbmVXZWlnaHQiOjAuMCwiTGluZVR5cGUiOjAsIlBhcmVudFN0eWxlIjpudWxsfSwiUGFyZW50U3R5bGUiOm51bGx9LCJJc0Fib3ZlVGltZWJhbmQiOmZhbHNlLCJNYXJnaW4iOnsiJGlkIjoiMzQwIiwiVG9wIjowLjAsIkxlZnQiOjAuMCwiUmlnaHQiOjAuMCwiQm90dG9tIjowLjB9LCJQYWRkaW5nIjp7IiRpZCI6IjM0MSIsIlRvcCI6MC4wLCJMZWZ0IjowLjAsIlJpZ2h0IjowLjAsIkJvdHRvbSI6MC4wfSwiSXNWaXNpYmxlIjpmYWxzZSwiV2lkdGgiOjAuMCwiSGVpZ2h0IjowLjAsIkJvcmRlclN0eWxlIjp7IiRpZCI6IjM0MiIsIkxpbmVDb2xvciI6bnVsbCwiTGluZVdlaWdodCI6MC4wLCJMaW5lVHlwZSI6MCwiUGFyZW50U3R5bGUiOm51bGx9LCJQYXJlbnRTdHlsZSI6bnVsbH19LHsiJGlkIjoiMzQzIiwiX2FjdGl2aXRpZXMiOlt7IiRpZCI6IjM0NCIsIl9yb3dzIjpbeyIkaWQiOiIzNDUiLCJfdGFza3MiOlt7IiRpZCI6IjM0NiIsIl9hdHRhY2hlZE1pbGVzdG9uZXMiOltdLCJUYXNrRGVmaW5pdGlvbiI6eyIkaWQiOiIzNDciLCJHcm91cE5hbWUiOm51bGwsIlN0YXJ0RGF0ZSI6IjIwMjItMTItMjlUMDA6MDA6MDAiLCJFbmREYXRlIjoiMjAyMy0wMS0wNVQyMzo1OTowMCIsIlBlcmNlbnRhZ2VDb21wbGV0ZSI6bnVsbCwiU3R5bGUiOnsiJGlkIjoiMzQ4IiwiU2hhcGUiOjEsIlNoYXBlVGhpY2tuZXNzIjowLCJEdXJhdGlvbkZvcm1hdCI6MCwiSW5jbHVkZU5vbldvcmtpbmdEYXlzSW5EdXJhdGlvbiI6ZmFsc2UsIlBlcmNlbnRhZ2VDb21wbGV0ZVN0eWxlIjp7IiRpZCI6IjM0OSIsIkZvbnRTZXR0aW5ncyI6eyIkaWQiOiIzNTA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4OSwiUiI6MCwiRyI6MCwiQiI6MH19LCJJc1Zpc2libGUiOnRydWUsIldpZHRoIjowLjAsIkhlaWdodCI6MC4wLCJCb3JkZXJTdHlsZSI6eyIkaWQiOiIzNTUiLCJMaW5lQ29sb3IiOm51bGwsIkxpbmVXZWlnaHQiOjAuMCwiTGluZVR5cGUiOjAsIlBhcmVudFN0eWxlIjpudWxsfSwiUGFyZW50U3R5bGUiOm51bGx9LCJEdXJhdGlvblN0eWxlIjp7IiRpZCI6IjM1NiIsIkZvbnRTZXR0aW5ncyI6eyIkaWQiOiIzNTciLCJGb250U2l6ZSI6MTAsIkZvbnROYW1lIjoiQ2FsaWJyaSIsIklzQm9sZCI6ZmFsc2UsIklzSXRhbGljIjpmYWxzZSwiSXNVbmRlcmxpbmVkIjpmYWxzZSwiUGFyZW50U3R5bGUiOm51bGx9LCJBdXRvU2l6ZSI6MCwiRm9yZWdyb3VuZCI6eyIkaWQiOiIzNTgiLCJDb2xvciI6eyIkaWQiOiIzNT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jAiLCJUb3AiOjAuMCwiTGVmdCI6MC4wLCJSaWdodCI6MC4wLCJCb3R0b20iOjAuMH0sIlBhZGRpbmciOnsiJGlkIjoiMzYxIiwiVG9wIjowLjAsIkxlZnQiOjAuMCwiUmlnaHQiOjAuMCwiQm90dG9tIjowLjB9LCJCYWNrZ3JvdW5kIjp7IiRpZCI6IjM2MiIsIkNvbG9yIjp7IiRpZCI6IjM2MyIsIkEiOjAsIlIiOjAsIkciOjAsIkIiOjB9fSwiSXNWaXNpYmxlIjp0cnVlLCJXaWR0aCI6MC4wLCJIZWlnaHQiOjAuMCwiQm9yZGVyU3R5bGUiOnsiJGlkIjoiMzY0IiwiTGluZUNvbG9yIjpudWxsLCJMaW5lV2VpZ2h0IjowLjAsIkxpbmVUeXBlIjowLCJQYXJlbnRTdHlsZSI6bnVsbH0sIlBhcmVudFN0eWxlIjpudWxsfSwiSG9yaXpvbnRhbENvbm5lY3RvclN0eWxlIjp7IiRpZCI6IjM2NSIsIkxpbmVDb2xvciI6eyIkaWQiOiIzNjYiLCIkdHlwZSI6Ik5MUkUuQ29tbW9uLkRvbS5Tb2xpZENvbG9yQnJ1c2gsIE5MUkUuQ29tbW9uIiwiQ29sb3IiOnsiJGlkIjoiMzY3IiwiQSI6MjU1LCJSIjoyMDQsIkciOjIwNCwiQiI6MjA0fX0sIkxpbmVXZWlnaHQiOjEuMCwiTGluZVR5cGUiOjAsIlBhcmVudFN0eWxlIjpudWxsfSwiVmVydGljYWxDb25uZWN0b3JTdHlsZSI6eyIkaWQiOiIzNjgiLCJMaW5lQ29sb3IiOnsiJGlkIjoiMzY5IiwiJHR5cGUiOiJOTFJFLkNvbW1vbi5Eb20uU29saWRDb2xvckJydXNoLCBOTFJFLkNvbW1vbiIsIkNvbG9yIjp7IiRpZCI6IjM3M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zcxIiwiTWFyZ2luIjp7IiRpZCI6IjM3MiIsIlRvcCI6MC4wLCJMZWZ0Ijo0LjAsIlJpZ2h0Ijo0LjAsIkJvdHRvbSI6MC4wfSwiUGFkZGluZyI6eyIkaWQiOiIzNzMiLCJUb3AiOjAuMCwiTGVmdCI6MC4wLCJSaWdodCI6MC4wLCJCb3R0b20iOjAuMH0sIkJhY2tncm91bmQiOnsiJGlkIjoiMzc0IiwiQ29sb3IiOnsiJGlkIjoiMzc1IiwiQSI6MjU1LCJSIjo2OCwiRyI6MTE0LCJCIjoxOTZ9fSwiSXNWaXNpYmxlIjp0cnVlLCJXaWR0aCI6MC4wLCJIZWlnaHQiOjEwLjAsIkJvcmRlclN0eWxlIjp7IiRpZCI6IjM3NiIsIkxpbmVDb2xvciI6eyIkaWQiOiIzNzciLCIkdHlwZSI6Ik5MUkUuQ29tbW9uLkRvbS5Tb2xpZENvbG9yQnJ1c2gsIE5MUkUuQ29tbW9uIiwiQ29sb3IiOnsiJGlkIjoiMzc4IiwiQSI6MjU1LCJSIjoyNTUsIkciOjAsIkIiOjB9fSwiTGluZVdlaWdodCI6MC4wLCJMaW5lVHlwZSI6MCwiUGFyZW50U3R5bGUiOm51bGx9LCJQYXJlbnRTdHlsZSI6bnVsbH0sIlRpdGxlU3R5bGUiOnsiJGlkIjoiMzc5IiwiRm9udFNldHRpbmdzIjp7IiRpZCI6IjM4MCIsIkZvbnRTaXplIjoxMSwiRm9udE5hbWUiOiJDYWxpYnJpIiwiSXNCb2xkIjp0cnVlLCJJc0l0YWxpYyI6ZmFsc2UsIklzVW5kZXJsaW5lZCI6ZmFsc2UsIlBhcmVudFN0eWxlIjpudWxsfSwiQXV0b1NpemUiOjAsIkZvcmVncm91bmQiOnsiJGlkIjoiMzgxIiwiQ29sb3IiOnsiJGlkIjoiMzg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4MyIsIlRvcCI6MC4wLCJMZWZ0IjowLjAsIlJpZ2h0IjowLjAsIkJvdHRvbSI6MC4wfSwiUGFkZGluZyI6eyIkaWQiOiIzODQiLCJUb3AiOjAuMCwiTGVmdCI6MC4wLCJSaWdodCI6MC4wLCJCb3R0b20iOjAuMH0sIkJhY2tncm91bmQiOnsiJGlkIjoiMzg1IiwiQ29sb3IiOnsiJGlkIjoiMzg2IiwiQSI6MCwiUiI6MjU1LCJHIjoyNTUsIkIiOjI1NX19LCJJc1Zpc2libGUiOnRydWUsIldpZHRoIjowLjAsIkhlaWdodCI6MC4wLCJCb3JkZXJTdHlsZSI6eyIkaWQiOiIzODciLCJMaW5lQ29sb3IiOm51bGwsIkxpbmVXZWlnaHQiOjAuMCwiTGluZVR5cGUiOjAsIlBhcmVudFN0eWxlIjpudWxsfSwiUGFyZW50U3R5bGUiOm51bGx9LCJEYXRlU3R5bGUiOnsiJGlkIjoiMzg4IiwiRm9udFNldHRpbmdzIjp7IiRpZCI6IjM4OSIsIkZvbnRTaXplIjoxMCwiRm9udE5hbWUiOiJDYWxpYnJpIiwiSXNCb2xkIjpmYWxzZSwiSXNJdGFsaWMiOmZhbHNlLCJJc1VuZGVybGluZWQiOmZhbHNlLCJQYXJlbnRTdHlsZSI6bnVsbH0sIkF1dG9TaXplIjowLCJGb3JlZ3JvdW5kIjp7IiRpZCI6IjM5MCIsIkNvbG9yIjp7IiRpZCI6IjM5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wLCJSIjoyNTUsIkciOjI1NSwiQiI6MjU1fX0sIklzVmlzaWJsZSI6dHJ1ZSwiV2lkdGgiOjAuMCwiSGVpZ2h0IjowLjAsIkJvcmRlclN0eWxlIjp7IiRpZCI6IjM5NiIsIkxpbmVDb2xvciI6bnVsbCwiTGluZVdlaWdodCI6MC4wLCJMaW5lVHlwZSI6MCwiUGFyZW50U3R5bGUiOm51bGx9LCJQYXJlbnRTdHlsZSI6bnVsbH0sIkRhdGVGb3JtYXQiOnsiJGlkIjoiMzk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OCIsIkZvcm1hdCI6MCwiSXNWaXNpYmxlIjpmYWxzZSwiTGFzdEtub3duVmlzaWJpbGl0eVN0YXRlIjpmYWxzZX0sIklzVmlzaWJsZSI6ZmFsc2UsIlBhcmVudFN0eWxlIjpudWxsfSwiSW5kZXgiOjMsIlNtYXJ0RHVyYXRpb25BY3RpdmF0ZWQiOmZhbHNlLCJEYXRlRm9ybWF0Ijp7IiRyZWYiOiIzOTcifSwiV2Vla051bWJlcmluZyI6eyIkaWQiOiIzOTkiLCJGb3JtYXQiOjAsIklzVmlzaWJsZSI6ZmFsc2UsIkxhc3RLbm93blZpc2liaWxpdHlTdGF0ZSI6ZmFsc2V9LCJJZCI6Ijc5NzQ1NmI5LTYyMzUtNGYxZC04OTZlLTc2NmU2YTFkMzUwZCIsIkltcG9ydElkIjpudWxsLCJUaXRsZSI6IkdldCBhIGN1c3RvbWVyIiwiTm90ZSI6bnVsbCwiSHlwZXJsaW5rIjp7IiRpZCI6IjQwMCIsIkFkZHJlc3MiOm51bGwsIlN1YkFkZHJlc3MiOm51bGx9LCJJc0NoYW5nZWQiOmZhbHNlLCJJc05ldyI6ZmFsc2V9fV0sIl9taWxlc3RvbmVzIjpbXSwiSWQiOiIwMDAwMDAwMC0wMDAwLTAwMDAtMDAwMC0wMDAwMDAwMDAwMDAiLCJJc1NpbmdsZUl0ZW1Sb3ciOnRydWV9LHsiJGlkIjoiNDAxIiwiX3Rhc2tzIjpbeyIkaWQiOiI0MDIiLCJfYXR0YWNoZWRNaWxlc3RvbmVzIjpbXSwiVGFza0RlZmluaXRpb24iOnsiJGlkIjoiNDAzIiwiR3JvdXBOYW1lIjpudWxsLCJTdGFydERhdGUiOiIyMDIyLTEyLTI5VDAwOjAwOjAwIiwiRW5kRGF0ZSI6IjIwMjMtMDEtMDVUMjM6NTk6MDAiLCJQZXJjZW50YWdlQ29tcGxldGUiOm51bGwsIlN0eWxlIjp7IiRpZCI6IjQwNCIsIlNoYXBlIjoxLCJTaGFwZVRoaWNrbmVzcyI6MCwiRHVyYXRpb25Gb3JtYXQiOjAsIkluY2x1ZGVOb25Xb3JraW5nRGF5c0luRHVyYXRpb24iOmZhbHNlLCJQZXJjZW50YWdlQ29tcGxldGVTdHlsZSI6eyIkaWQiOiI0MDUiLCJGb250U2V0dGluZ3MiOnsiJGlkIjoiNDA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wNyIsIlRvcCI6MC4wLCJMZWZ0IjowLjAsIlJpZ2h0IjowLjAsIkJvdHRvbSI6MC4wfSwiUGFkZGluZyI6eyIkaWQiOiI0MDgiLCJUb3AiOjAuMCwiTGVmdCI6MC4wLCJSaWdodCI6MC4wLCJCb3R0b20iOjAuMH0sIkJhY2tncm91bmQiOnsiJGlkIjoiNDA5IiwiQ29sb3IiOnsiJGlkIjoiNDEwIiwiQSI6ODksIlIiOjAsIkciOjAsIkIiOjB9fSwiSXNWaXNpYmxlIjp0cnVlLCJXaWR0aCI6MC4wLCJIZWlnaHQiOjAuMCwiQm9yZGVyU3R5bGUiOnsiJGlkIjoiNDExIiwiTGluZUNvbG9yIjpudWxsLCJMaW5lV2VpZ2h0IjowLjAsIkxpbmVUeXBlIjowLCJQYXJlbnRTdHlsZSI6bnVsbH0sIlBhcmVudFN0eWxlIjpudWxsfSwiRHVyYXRpb25TdHlsZSI6eyIkaWQiOiI0MTIiLCJGb250U2V0dGluZ3MiOnsiJGlkIjoiNDEzIiwiRm9udFNpemUiOjEwLCJGb250TmFtZSI6IkNhbGlicmkiLCJJc0JvbGQiOmZhbHNlLCJJc0l0YWxpYyI6ZmFsc2UsIklzVW5kZXJsaW5lZCI6ZmFsc2UsIlBhcmVudFN0eWxlIjpudWxsfSwiQXV0b1NpemUiOjAsIkZvcmVncm91bmQiOnsiJGlkIjoiNDE0IiwiQ29sb3IiOnsiJGlkIjoiNDE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E2IiwiVG9wIjowLjAsIkxlZnQiOjAuMCwiUmlnaHQiOjAuMCwiQm90dG9tIjowLjB9LCJQYWRkaW5nIjp7IiRpZCI6IjQxNyIsIlRvcCI6MC4wLCJMZWZ0IjowLjAsIlJpZ2h0IjowLjAsIkJvdHRvbSI6MC4wfSwiQmFja2dyb3VuZCI6eyIkaWQiOiI0MTgiLCJDb2xvciI6eyIkaWQiOiI0MTkiLCJBIjowLCJSIjowLCJHIjowLCJCIjowfX0sIklzVmlzaWJsZSI6dHJ1ZSwiV2lkdGgiOjAuMCwiSGVpZ2h0IjowLjAsIkJvcmRlclN0eWxlIjp7IiRpZCI6IjQyMCIsIkxpbmVDb2xvciI6bnVsbCwiTGluZVdlaWdodCI6MC4wLCJMaW5lVHlwZSI6MCwiUGFyZW50U3R5bGUiOm51bGx9LCJQYXJlbnRTdHlsZSI6bnVsbH0sIkhvcml6b250YWxDb25uZWN0b3JTdHlsZSI6eyIkaWQiOiI0MjEiLCJMaW5lQ29sb3IiOnsiJGlkIjoiNDIyIiwiJHR5cGUiOiJOTFJFLkNvbW1vbi5Eb20uU29saWRDb2xvckJydXNoLCBOTFJFLkNvbW1vbiIsIkNvbG9yIjp7IiRpZCI6IjQyMyIsIkEiOjI1NSwiUiI6MjA0LCJHIjoyMDQsIkIiOjIwNH19LCJMaW5lV2VpZ2h0IjoxLjAsIkxpbmVUeXBlIjowLCJQYXJlbnRTdHlsZSI6bnVsbH0sIlZlcnRpY2FsQ29ubmVjdG9yU3R5bGUiOnsiJGlkIjoiNDI0IiwiTGluZUNvbG9yIjp7IiRpZCI6IjQyNSIsIiR0eXBlIjoiTkxSRS5Db21tb24uRG9tLlNvbGlkQ29sb3JCcnVzaCwgTkxSRS5Db21tb24iLCJDb2xvciI6eyIkaWQiOiI0MjY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yNyIsIk1hcmdpbiI6eyIkaWQiOiI0MjgiLCJUb3AiOjAuMCwiTGVmdCI6NC4wLCJSaWdodCI6NC4wLCJCb3R0b20iOjAuMH0sIlBhZGRpbmciOnsiJGlkIjoiNDI5IiwiVG9wIjowLjAsIkxlZnQiOjAuMCwiUmlnaHQiOjAuMCwiQm90dG9tIjowLjB9LCJCYWNrZ3JvdW5kIjp7IiRpZCI6IjQzMCIsIkNvbG9yIjp7IiRpZCI6IjQzMSIsIkEiOjI1NSwiUiI6NjgsIkciOjExNCwiQiI6MTk2fX0sIklzVmlzaWJsZSI6dHJ1ZSwiV2lkdGgiOjAuMCwiSGVpZ2h0IjoxMC4wLCJCb3JkZXJTdHlsZSI6eyIkaWQiOiI0MzIiLCJMaW5lQ29sb3IiOnsiJGlkIjoiNDMzIiwiJHR5cGUiOiJOTFJFLkNvbW1vbi5Eb20uU29saWRDb2xvckJydXNoLCBOTFJFLkNvbW1vbiIsIkNvbG9yIjp7IiRpZCI6IjQzNCIsIkEiOjI1NSwiUiI6MjU1LCJHIjowLCJCIjowfX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wLCJGb3JlZ3JvdW5kIjp7IiRpZCI6IjQzNyIsIkNvbG9yIjp7IiRpZCI6IjQzO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zkiLCJUb3AiOjAuMCwiTGVmdCI6MC4wLCJSaWdodCI6MC4wLCJCb3R0b20iOjAuMH0sIlBhZGRpbmciOnsiJGlkIjoiNDQwIiwiVG9wIjowLjAsIkxlZnQiOjAuMCwiUmlnaHQiOjAuMCwiQm90dG9tIjowLjB9LCJCYWNrZ3JvdW5kIjp7IiRpZCI6IjQ0MSIsIkNvbG9yIjp7IiRpZCI6IjQ0MiIsIkEiOjAsIlIiOjI1NSwiRyI6MjU1LCJCIjoyNTV9fSwiSXNWaXNpYmxlIjp0cnVlLCJXaWR0aCI6MC4wLCJIZWlnaHQiOjAuMCwiQm9yZGVyU3R5bGUiOnsiJGlkIjoiNDQzIiwiTGluZUNvbG9yIjpudWxsLCJMaW5lV2VpZ2h0IjowLjAsIkxpbmVUeXBlIjowLCJQYXJlbnRTdHlsZSI6bnVsbH0sIlBhcmVudFN0eWxlIjpudWxsfSwiRGF0ZVN0eWxlIjp7IiRpZCI6IjQ0NCIsIkZvbnRTZXR0aW5ncyI6eyIkaWQiOiI0NDUiLCJGb250U2l6ZSI6MTAsIkZvbnROYW1lIjoiQ2FsaWJyaSIsIklzQm9sZCI6ZmFsc2UsIklzSXRhbGljIjpmYWxzZSwiSXNVbmRlcmxpbmVkIjpmYWxzZSwiUGFyZW50U3R5bGUiOm51bGx9LCJBdXRvU2l6ZSI6MCwiRm9yZWdyb3VuZCI6eyIkaWQiOiI0NDYiLCJDb2xvciI6eyIkaWQiOiI0N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0OCIsIlRvcCI6MC4wLCJMZWZ0IjowLjAsIlJpZ2h0IjowLjAsIkJvdHRvbSI6MC4wfSwiUGFkZGluZyI6eyIkaWQiOiI0NDkiLCJUb3AiOjAuMCwiTGVmdCI6MC4wLCJSaWdodCI6MC4wLCJCb3R0b20iOjAuMH0sIkJhY2tncm91bmQiOnsiJGlkIjoiNDUwIiwiQ29sb3IiOnsiJGlkIjoiNDUxIiwiQSI6MCwiUiI6MjU1LCJHIjoyNTUsIkIiOjI1NX19LCJJc1Zpc2libGUiOnRydWUsIldpZHRoIjowLjAsIkhlaWdodCI6MC4wLCJCb3JkZXJTdHlsZSI6eyIkaWQiOiI0NTIiLCJMaW5lQ29sb3IiOm51bGwsIkxpbmVXZWlnaHQiOjAuMCwiTGluZVR5cGUiOjAsIlBhcmVudFN0eWxlIjpudWxsfSwiUGFyZW50U3R5bGUiOm51bGx9LCJEYXRlRm9ybWF0Ijp7IiRpZCI6IjQ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TQiLCJGb3JtYXQiOjAsIklzVmlzaWJsZSI6ZmFsc2UsIkxhc3RLbm93blZpc2liaWxpdHlTdGF0ZSI6ZmFsc2V9LCJJc1Zpc2libGUiOmZhbHNlLCJQYXJlbnRTdHlsZSI6bnVsbH0sIkluZGV4Ijo0LCJTbWFydER1cmF0aW9uQWN0aXZhdGVkIjpmYWxzZSwiRGF0ZUZvcm1hdCI6eyIkcmVmIjoiNDUzIn0sIldlZWtOdW1iZXJpbmciOnsiJGlkIjoiNDU1IiwiRm9ybWF0IjowLCJJc1Zpc2libGUiOmZhbHNlLCJMYXN0S25vd25WaXNpYmlsaXR5U3RhdGUiOmZhbHNlfSwiSWQiOiI0OTg4Njk0YS00NDhkLTQxMmQtYWM0OS05OTI2OWMzNWVmNzEiLCJJbXBvcnRJZCI6bnVsbCwiVGl0bGUiOiJHZXQgY3VzdG9tZXJzIiwiTm90ZSI6bnVsbCwiSHlwZXJsaW5rIjp7IiRpZCI6IjQ1NiIsIkFkZHJlc3MiOm51bGwsIlN1YkFkZHJlc3MiOm51bGx9LCJJc0NoYW5nZWQiOmZhbHNlLCJJc05ldyI6ZmFsc2V9fV0sIl9taWxlc3RvbmVzIjpbXSwiSWQiOiIwMDAwMDAwMC0wMDAwLTAwMDAtMDAwMC0wMDAwMDAwMDAwMDAiLCJJc1NpbmdsZUl0ZW1Sb3ciOnRydWV9LHsiJGlkIjoiNDU3IiwiX3Rhc2tzIjpbeyIkaWQiOiI0NTgiLCJfYXR0YWNoZWRNaWxlc3RvbmVzIjpbXSwiVGFza0RlZmluaXRpb24iOnsiJGlkIjoiNDU5IiwiR3JvdXBOYW1lIjpudWxsLCJTdGFydERhdGUiOiIyMDIyLTEyLTI5VDAwOjAwOjAwIiwiRW5kRGF0ZSI6IjIwMjMtMDEtMDVUMjM6NTk6MDAiLCJQZXJjZW50YWdlQ29tcGxldGUiOm51bGwsIlN0eWxlIjp7IiRpZCI6IjQ2MCIsIlNoYXBlIjoxLCJTaGFwZVRoaWNrbmVzcyI6MCwiRHVyYXRpb25Gb3JtYXQiOjAsIkluY2x1ZGVOb25Xb3JraW5nRGF5c0luRHVyYXRpb24iOmZhbHNlLCJQZXJjZW50YWdlQ29tcGxldGVTdHlsZSI6eyIkaWQiOiI0NjEiLCJGb250U2V0dGluZ3MiOnsiJGlkIjoiND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2MyIsIlRvcCI6MC4wLCJMZWZ0IjowLjAsIlJpZ2h0IjowLjAsIkJvdHRvbSI6MC4wfSwiUGFkZGluZyI6eyIkaWQiOiI0NjQiLCJUb3AiOjAuMCwiTGVmdCI6MC4wLCJSaWdodCI6MC4wLCJCb3R0b20iOjAuMH0sIkJhY2tncm91bmQiOnsiJGlkIjoiNDY1IiwiQ29sb3IiOnsiJGlkIjoiNDY2IiwiQSI6ODksIlIiOjAsIkciOjAsIkIiOjB9fSwiSXNWaXNpYmxlIjp0cnVlLCJXaWR0aCI6MC4wLCJIZWlnaHQiOjAuMCwiQm9yZGVyU3R5bGUiOnsiJGlkIjoiNDY3IiwiTGluZUNvbG9yIjpudWxsLCJMaW5lV2VpZ2h0IjowLjAsIkxpbmVUeXBlIjowLCJQYXJlbnRTdHlsZSI6bnVsbH0sIlBhcmVudFN0eWxlIjpudWxsfSwiRHVyYXRpb25TdHlsZSI6eyIkaWQiOiI0NjgiLCJGb250U2V0dGluZ3MiOnsiJGlkIjoiNDY5IiwiRm9udFNpemUiOjEwLCJGb250TmFtZSI6IkNhbGlicmkiLCJJc0JvbGQiOmZhbHNlLCJJc0l0YWxpYyI6ZmFsc2UsIklzVW5kZXJsaW5lZCI6ZmFsc2UsIlBhcmVudFN0eWxlIjpudWxsfSwiQXV0b1NpemUiOjAsIkZvcmVncm91bmQiOnsiJGlkIjoiNDcwIiwiQ29sb3IiOnsiJGlkIjoiNDc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yIiwiVG9wIjowLjAsIkxlZnQiOjAuMCwiUmlnaHQiOjAuMCwiQm90dG9tIjowLjB9LCJQYWRkaW5nIjp7IiRpZCI6IjQ3MyIsIlRvcCI6MC4wLCJMZWZ0IjowLjAsIlJpZ2h0IjowLjAsIkJvdHRvbSI6MC4wfSwiQmFja2dyb3VuZCI6eyIkaWQiOiI0NzQiLCJDb2xvciI6eyIkaWQiOiI0NzUiLCJBIjowLCJSIjowLCJHIjowLCJCIjowfX0sIklzVmlzaWJsZSI6dHJ1ZSwiV2lkdGgiOjAuMCwiSGVpZ2h0IjowLjAsIkJvcmRlclN0eWxlIjp7IiRpZCI6IjQ3NiIsIkxpbmVDb2xvciI6bnVsbCwiTGluZVdlaWdodCI6MC4wLCJMaW5lVHlwZSI6MCwiUGFyZW50U3R5bGUiOm51bGx9LCJQYXJlbnRTdHlsZSI6bnVsbH0sIkhvcml6b250YWxDb25uZWN0b3JTdHlsZSI6eyIkaWQiOiI0NzciLCJMaW5lQ29sb3IiOnsiJGlkIjoiNDc4IiwiJHR5cGUiOiJOTFJFLkNvbW1vbi5Eb20uU29saWRDb2xvckJydXNoLCBOTFJFLkNvbW1vbiIsIkNvbG9yIjp7IiRpZCI6IjQ3OSIsIkEiOjI1NSwiUiI6MjA0LCJHIjoyMDQsIkIiOjIwNH19LCJMaW5lV2VpZ2h0IjoxLjAsIkxpbmVUeXBlIjowLCJQYXJlbnRTdHlsZSI6bnVsbH0sIlZlcnRpY2FsQ29ubmVjdG9yU3R5bGUiOnsiJGlkIjoiNDgwIiwiTGluZUNvbG9yIjp7IiRpZCI6IjQ4MSIsIiR0eXBlIjoiTkxSRS5Db21tb24uRG9tLlNvbGlkQ29sb3JCcnVzaCwgTkxSRS5Db21tb24iLCJDb2xvciI6eyIkaWQiOiI0ODI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0cnVlLCJQZXJjZW50YWdlQ29tcGxldGVTaGFwZU9wYWNpdHkiOjM1LCJTaGFwZVN0eWxlIjp7IiRpZCI6IjQ4MyIsIk1hcmdpbiI6eyIkaWQiOiI0ODQiLCJUb3AiOjAuMCwiTGVmdCI6NC4wLCJSaWdodCI6NC4wLCJCb3R0b20iOjAuMH0sIlBhZGRpbmciOnsiJGlkIjoiNDg1IiwiVG9wIjowLjAsIkxlZnQiOjAuMCwiUmlnaHQiOjAuMCwiQm90dG9tIjowLjB9LCJCYWNrZ3JvdW5kIjp7IiRpZCI6IjQ4NiIsIkNvbG9yIjp7IiRpZCI6IjQ4NyIsIkEiOjI1NSwiUiI6NjgsIkciOjExNCwiQiI6MTk2fX0sIklzVmlzaWJsZSI6dHJ1ZSwiV2lkdGgiOjAuMCwiSGVpZ2h0IjoxMC4wLCJCb3JkZXJTdHlsZSI6eyIkaWQiOiI0ODgiLCJMaW5lQ29sb3IiOnsiJGlkIjoiNDg5IiwiJHR5cGUiOiJOTFJFLkNvbW1vbi5Eb20uU29saWRDb2xvckJydXNoLCBOTFJFLkNvbW1vbiIsIkNvbG9yIjp7IiRpZCI6IjQ5MCIsIkEiOjI1NSwiUiI6MjU1LCJHIjowLCJCIjowfX0sIkxpbmVXZWlnaHQiOjAuMCwiTGluZVR5cGUiOjAsIlBhcmVudFN0eWxlIjpudWxsfSwiUGFyZW50U3R5bGUiOm51bGx9LCJUaXRsZVN0eWxlIjp7IiRpZCI6IjQ5MSIsIkZvbnRTZXR0aW5ncyI6eyIkaWQiOiI0OTIiLCJGb250U2l6ZSI6MTEsIkZvbnROYW1lIjoiQ2FsaWJyaSIsIklzQm9sZCI6dHJ1ZSwiSXNJdGFsaWMiOmZhbHNlLCJJc1VuZGVybGluZWQiOmZhbHNlLCJQYXJlbnRTdHlsZSI6bnVsbH0sIkF1dG9TaXplIjowLCJGb3JlZ3JvdW5kIjp7IiRpZCI6IjQ5MyIsIkNvbG9yIjp7IiRpZCI6IjQ5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OTUiLCJUb3AiOjAuMCwiTGVmdCI6MC4wLCJSaWdodCI6MC4wLCJCb3R0b20iOjAuMH0sIlBhZGRpbmciOnsiJGlkIjoiNDk2IiwiVG9wIjowLjAsIkxlZnQiOjAuMCwiUmlnaHQiOjAuMCwiQm90dG9tIjowLjB9LCJCYWNrZ3JvdW5kIjp7IiRpZCI6IjQ5NyIsIkNvbG9yIjp7IiRpZCI6IjQ5OCIsIkEiOjAsIlIiOjI1NSwiRyI6MjU1LCJCIjoyNTV9fSwiSXNWaXNpYmxlIjp0cnVlLCJXaWR0aCI6MC4wLCJIZWlnaHQiOjAuMCwiQm9yZGVyU3R5bGUiOnsiJGlkIjoiNDk5IiwiTGluZUNvbG9yIjpudWxsLCJMaW5lV2VpZ2h0IjowLjAsIkxpbmVUeXBlIjowLCJQYXJlbnRTdHlsZSI6bnVsbH0sIlBhcmVudFN0eWxlIjpudWxsfSwiRGF0ZVN0eWxlIjp7IiRpZCI6IjUwMCIsIkZvbnRTZXR0aW5ncyI6eyIkaWQiOiI1MDEiLCJGb250U2l6ZSI6MTAsIkZvbnROYW1lIjoiQ2FsaWJyaSIsIklzQm9sZCI6ZmFsc2UsIklzSXRhbGljIjpmYWxzZSwiSXNVbmRlcmxpbmVkIjpmYWxzZSwiUGFyZW50U3R5bGUiOm51bGx9LCJBdXRvU2l6ZSI6MCwiRm9yZWdyb3VuZCI6eyIkaWQiOiI1MDIiLCJDb2xvciI6eyIkaWQiOiI1MD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wNCIsIlRvcCI6MC4wLCJMZWZ0IjowLjAsIlJpZ2h0IjowLjAsIkJvdHRvbSI6MC4wfSwiUGFkZGluZyI6eyIkaWQiOiI1MDUiLCJUb3AiOjAuMCwiTGVmdCI6MC4wLCJSaWdodCI6MC4wLCJCb3R0b20iOjAuMH0sIkJhY2tncm91bmQiOnsiJGlkIjoiNTA2IiwiQ29sb3IiOnsiJGlkIjoiNTA3IiwiQSI6MCwiUiI6MjU1LCJHIjoyNTUsIkIiOjI1NX19LCJJc1Zpc2libGUiOnRydWUsIldpZHRoIjowLjAsIkhlaWdodCI6MC4wLCJCb3JkZXJTdHlsZSI6eyIkaWQiOiI1MDgiLCJMaW5lQ29sb3IiOm51bGwsIkxpbmVXZWlnaHQiOjAuMCwiTGluZVR5cGUiOjAsIlBhcmVudFN0eWxlIjpudWxsfSwiUGFyZW50U3R5bGUiOm51bGx9LCJEYXRlRm9ybWF0Ijp7IiRpZCI6IjUw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TAiLCJGb3JtYXQiOjAsIklzVmlzaWJsZSI6ZmFsc2UsIkxhc3RLbm93blZpc2liaWxpdHlTdGF0ZSI6ZmFsc2V9LCJJc1Zpc2libGUiOmZhbHNlLCJQYXJlbnRTdHlsZSI6bnVsbH0sIkluZGV4Ijo1LCJTbWFydER1cmF0aW9uQWN0aXZhdGVkIjpmYWxzZSwiRGF0ZUZvcm1hdCI6eyIkcmVmIjoiNTA5In0sIldlZWtOdW1iZXJpbmciOnsiJGlkIjoiNTExIiwiRm9ybWF0IjowLCJJc1Zpc2libGUiOmZhbHNlLCJMYXN0S25vd25WaXNpYmlsaXR5U3RhdGUiOmZhbHNlfSwiSWQiOiI1ZjJjNWMwNi1mZTllLTRlODgtYThkNC0xZmQ3YTdhYzQxOTgiLCJJbXBvcnRJZCI6bnVsbCwiVGl0bGUiOiJDcmVhdGUgYSBuZXcgY3VzdG9tZXIiLCJOb3RlIjpudWxsLCJIeXBlcmxpbmsiOnsiJGlkIjoiNTEyIiwiQWRkcmVzcyI6bnVsbCwiU3ViQWRkcmVzcyI6bnVsbH0sIklzQ2hhbmdlZCI6ZmFsc2UsIklzTmV3IjpmYWxzZX19XSwiX21pbGVzdG9uZXMiOltdLCJJZCI6IjAwMDAwMDAwLTAwMDAtMDAwMC0wMDAwLTAwMDAwMDAwMDAwMCIsIklzU2luZ2xlSXRlbVJvdyI6dHJ1ZX0seyIkaWQiOiI1MTMiLCJfdGFza3MiOlt7IiRpZCI6IjUxNCIsIl9hdHRhY2hlZE1pbGVzdG9uZXMiOltdLCJUYXNrRGVmaW5pdGlvbiI6eyIkaWQiOiI1MTUiLCJHcm91cE5hbWUiOm51bGwsIlN0YXJ0RGF0ZSI6IjIwMjItMTItMjJUMDA6MDA6MDAiLCJFbmREYXRlIjoiMjAyMi0xMi0yMlQyMzo1OTowMCIsIlBlcmNlbnRhZ2VDb21wbGV0ZSI6bnVsbCwiU3R5bGUiOnsiJGlkIjoiNTE2IiwiU2hhcGUiOjEsIlNoYXBlVGhpY2tuZXNzIjowLCJEdXJhdGlvbkZvcm1hdCI6MCwiSW5jbHVkZU5vbldvcmtpbmdEYXlzSW5EdXJhdGlvbiI6ZmFsc2UsIlBlcmNlbnRhZ2VDb21wbGV0ZVN0eWxlIjp7IiRpZCI6IjUxNyIsIkZvbnRTZXR0aW5ncyI6eyIkaWQiOiI1MT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E5IiwiVG9wIjowLjAsIkxlZnQiOjAuMCwiUmlnaHQiOjAuMCwiQm90dG9tIjowLjB9LCJQYWRkaW5nIjp7IiRpZCI6IjUyMCIsIlRvcCI6MC4wLCJMZWZ0IjowLjAsIlJpZ2h0IjowLjAsIkJvdHRvbSI6MC4wfSwiQmFja2dyb3VuZCI6eyIkaWQiOiI1MjEiLCJDb2xvciI6eyIkaWQiOiI1MjIiLCJBIjow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yOCIsIlRvcCI6MC4wLCJMZWZ0IjowLjAsIlJpZ2h0IjowLjAsIkJvdHRvbSI6MC4wfSwiUGFkZGluZyI6eyIkaWQiOiI1MjkiLCJUb3AiOjAuMCwiTGVmdCI6MC4wLCJSaWdodCI6MC4wLCJCb3R0b20iOjAuMH0sIkJhY2tncm91bmQiOnsiJGlkIjoiNTMwIiwiQ29sb3IiOnsiJGlkIjoiNTMxIiwiQSI6MCwiUiI6MCwiRyI6MCwiQiI6MH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IwNCwiRyI6MjA0LCJCIjoyMDR9fSwiTGluZVdlaWdodCI6MS4wLCJMaW5lVHlwZSI6MCwiUGFyZW50U3R5bGUiOm51bGx9LCJWZXJ0aWNhbENvbm5lY3RvclN0eWxlIjp7IiRpZCI6IjUzNiIsIkxpbmVDb2xvciI6eyIkaWQiOiI1MzciLCIkdHlwZSI6Ik5MUkUuQ29tbW9uLkRvbS5Tb2xpZENvbG9yQnJ1c2gsIE5MUkUuQ29tbW9uIiwiQ29sb3IiOnsiJGlkIjoiNTM4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dHJ1ZSwiUGVyY2VudGFnZUNvbXBsZXRlU2hhcGVPcGFjaXR5IjozNSwiU2hhcGVTdHlsZSI6eyIkaWQiOiI1MzkiLCJNYXJnaW4iOnsiJGlkIjoiNTQwIiwiVG9wIjowLjAsIkxlZnQiOjQuMCwiUmlnaHQiOjQuMCwiQm90dG9tIjowLjB9LCJQYWRkaW5nIjp7IiRpZCI6IjU0MSIsIlRvcCI6MC4wLCJMZWZ0IjowLjAsIlJpZ2h0IjowLjAsIkJvdHRvbSI6MC4wfSwiQmFja2dyb3VuZCI6eyIkaWQiOiI1NDIiLCJDb2xvciI6eyIkaWQiOiI1NDMiLCJBIjoyNTUsIlIiOjY4LCJHIjoxMTQsIkIiOjE5Nn19LCJJc1Zpc2libGUiOnRydWUsIldpZHRoIjowLjAsIkhlaWdodCI6MTAuMCwiQm9yZGVyU3R5bGUiOnsiJGlkIjoiNTQ0IiwiTGluZUNvbG9yIjp7IiRpZCI6IjU0NSIsIiR0eXBlIjoiTkxSRS5Db21tb24uRG9tLlNvbGlkQ29sb3JCcnVzaCwgTkxSRS5Db21tb24iLCJDb2xvciI6eyIkaWQiOiI1NDYiLCJBIjoyNTUsIlIiOjI1NSwiRyI6MCwiQiI6MH19LCJMaW5lV2VpZ2h0IjowLjAsIkxpbmVUeXBlIjowLCJQYXJlbnRTdHlsZSI6bnVsbH0sIlBhcmVudFN0eWxlIjpudWxsfSwiVGl0bGVTdHlsZSI6eyIkaWQiOiI1NDciLCJGb250U2V0dGluZ3MiOnsiJGlkIjoiNTQ4IiwiRm9udFNpemUiOjExLCJGb250TmFtZSI6IkNhbGlicmkiLCJJc0JvbGQiOnRydWUsIklzSXRhbGljIjpmYWxzZSwiSXNVbmRlcmxpbmVkIjpmYWxzZSwiUGFyZW50U3R5bGUiOm51bGx9LCJBdXRvU2l6ZSI6MCwiRm9yZWdyb3VuZCI6eyIkaWQiOiI1NDkiLCJDb2xvciI6eyIkaWQiOiI1N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UxIiwiVG9wIjowLjAsIkxlZnQiOjAuMCwiUmlnaHQiOjAuMCwiQm90dG9tIjowLjB9LCJQYWRkaW5nIjp7IiRpZCI6IjU1MiIsIlRvcCI6MC4wLCJMZWZ0IjowLjAsIlJpZ2h0IjowLjAsIkJvdHRvbSI6MC4wfSwiQmFja2dyb3VuZCI6eyIkaWQiOiI1NTMiLCJDb2xvciI6eyIkaWQiOiI1NTQiLCJBIjowLCJSIjowLCJHIjowLCJCIjowfX0sIklzVmlzaWJsZSI6dHJ1ZSwiV2lkdGgiOjAuMCwiSGVpZ2h0IjowLjAsIkJvcmRlclN0eWxlIjp7IiRpZCI6IjU1NSIsIkxpbmVDb2xvciI6bnVsbCwiTGluZVdlaWdodCI6MC4wLCJMaW5lVHlwZSI6MCwiUGFyZW50U3R5bGUiOm51bGx9LCJQYXJlbnRTdHlsZSI6bnVsbH0sIkRhdGVTdHlsZSI6eyIkaWQiOiI1NTYiLCJGb250U2V0dGluZ3MiOnsiJGlkIjoiNTU3IiwiRm9udFNpemUiOjEwLCJGb250TmFtZSI6IkNhbGlicmkiLCJJc0JvbGQiOmZhbHNlLCJJc0l0YWxpYyI6ZmFsc2UsIklzVW5kZXJsaW5lZCI6ZmFsc2UsIlBhcmVudFN0eWxlIjpudWxsfSwiQXV0b1NpemUiOjAsIkZvcmVncm91bmQiOnsiJGlkIjoiNTU4IiwiQ29sb3IiOnsiJGlkIjoiNTU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AsIlIiOjAsIkciOjAsIkIiOjB9fSwiSXNWaXNpYmxlIjp0cnVlLCJXaWR0aCI6MC4wLCJIZWlnaHQiOjAuMCwiQm9yZGVyU3R5bGUiOnsiJGlkIjoiNTY0IiwiTGluZUNvbG9yIjpudWxsLCJMaW5lV2VpZ2h0IjowLjAsIkxpbmVUeXBlIjowLCJQYXJlbnRTdHlsZSI6bnVsbH0sIlBhcmVudFN0eWxlIjpudWxsfSwiRGF0ZUZvcm1hdCI6eyIkaWQiOiI1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Y2IiwiRm9ybWF0IjowLCJJc1Zpc2libGUiOmZhbHNlLCJMYXN0S25vd25WaXNpYmlsaXR5U3RhdGUiOmZhbHNlfSwiSXNWaXNpYmxlIjpmYWxzZSwiUGFyZW50U3R5bGUiOm51bGx9LCJJbmRleCI6MTAsIlNtYXJ0RHVyYXRpb25BY3RpdmF0ZWQiOmZhbHNlLCJEYXRlRm9ybWF0Ijp7IiRyZWYiOiI1NjUifSwiV2Vla051bWJlcmluZyI6eyIkaWQiOiI1NjciLCJGb3JtYXQiOjAsIklzVmlzaWJsZSI6ZmFsc2UsIkxhc3RLbm93blZpc2liaWxpdHlTdGF0ZSI6ZmFsc2V9LCJJZCI6ImFkNjRkODVlLWE0MTMtNGY3OC1hOGQxLTVlOWE2NmFjMjdmZSIsIkltcG9ydElkIjpudWxsLCJUaXRsZSI6IlVwZGF0ZSBhbiBleGlzdGluZyBjdXN0b21lciIsIk5vdGUiOm51bGwsIkh5cGVybGluayI6eyIkaWQiOiI1NjgiLCJBZGRyZXNzIjoiIiwiU3ViQWRkcmVzcyI6IiJ9LCJJc0NoYW5nZWQiOmZhbHNlLCJJc05ldyI6ZmFsc2V9fV0sIl9taWxlc3RvbmVzIjpbXSwiSWQiOiIwMDAwMDAwMC0wMDAwLTAwMDAtMDAwMC0wMDAwMDAwMDAwMDAiLCJJc1NpbmdsZUl0ZW1Sb3ciOnRydWV9LHsiJGlkIjoiNTY5IiwiX3Rhc2tzIjpbeyIkaWQiOiI1NzAiLCJfYXR0YWNoZWRNaWxlc3RvbmVzIjpbXSwiVGFza0RlZmluaXRpb24iOnsiJGlkIjoiNTcxIiwiR3JvdXBOYW1lIjpudWxsLCJTdGFydERhdGUiOiIyMDIyLTEyLTIyVDAwOjAwOjAwIiwiRW5kRGF0ZSI6IjIwMjItMTItMjJUMjM6NTk6MDAiLCJQZXJjZW50YWdlQ29tcGxldGUiOm51bGwsIlN0eWxlIjp7IiRpZCI6IjU3MiIsIlNoYXBlIjoxLCJTaGFwZVRoaWNrbmVzcyI6MCwiRHVyYXRpb25Gb3JtYXQiOjAsIkluY2x1ZGVOb25Xb3JraW5nRGF5c0luRHVyYXRpb24iOmZhbHNlLCJQZXJjZW50YWdlQ29tcGxldGVTdHlsZSI6eyIkaWQiOiI1NzMiLCJGb250U2V0dGluZ3MiOnsiJGlkIjoiNTc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3NSIsIlRvcCI6MC4wLCJMZWZ0IjowLjAsIlJpZ2h0IjowLjAsIkJvdHRvbSI6MC4wfSwiUGFkZGluZyI6eyIkaWQiOiI1NzYiLCJUb3AiOjAuMCwiTGVmdCI6MC4wLCJSaWdodCI6MC4wLCJCb3R0b20iOjAuMH0sIkJhY2tncm91bmQiOnsiJGlkIjoiNTc3IiwiQ29sb3IiOnsiJGlkIjoiNTc4IiwiQSI6MCwiUiI6MCwiRyI6MCwiQiI6MH19LCJJc1Zpc2libGUiOnRydWUsIldpZHRoIjowLjAsIkhlaWdodCI6MC4wLCJCb3JkZXJTdHlsZSI6eyIkaWQiOiI1NzkiLCJMaW5lQ29sb3IiOm51bGwsIkxpbmVXZWlnaHQiOjAuMCwiTGluZVR5cGUiOjAsIlBhcmVudFN0eWxlIjpudWxsfSwiUGFyZW50U3R5bGUiOm51bGx9LCJEdXJhdGlvblN0eWxlIjp7IiRpZCI6IjU4MCIsIkZvbnRTZXR0aW5ncyI6eyIkaWQiOiI1ODEiLCJGb250U2l6ZSI6MTAsIkZvbnROYW1lIjoiQ2FsaWJyaSIsIklzQm9sZCI6ZmFsc2UsIklzSXRhbGljIjpmYWxzZSwiSXNVbmRlcmxpbmVkIjpmYWxzZSwiUGFyZW50U3R5bGUiOm51bGx9LCJBdXRvU2l6ZSI6MCwiRm9yZWdyb3VuZCI6eyIkaWQiOiI1ODIiLCJDb2xvciI6eyIkaWQiOiI1OD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ODQiLCJUb3AiOjAuMCwiTGVmdCI6MC4wLCJSaWdodCI6MC4wLCJCb3R0b20iOjAuMH0sIlBhZGRpbmciOnsiJGlkIjoiNTg1IiwiVG9wIjowLjAsIkxlZnQiOjAuMCwiUmlnaHQiOjAuMCwiQm90dG9tIjowLjB9LCJCYWNrZ3JvdW5kIjp7IiRpZCI6IjU4NiIsIkNvbG9yIjp7IiRpZCI6IjU4NyIsIkEiOjAsIlIiOjAsIkciOjAsIkIiOjB9fSwiSXNWaXNpYmxlIjp0cnVlLCJXaWR0aCI6MC4wLCJIZWlnaHQiOjAuMCwiQm9yZGVyU3R5bGUiOnsiJGlkIjoiNTg4IiwiTGluZUNvbG9yIjpudWxsLCJMaW5lV2VpZ2h0IjowLjAsIkxpbmVUeXBlIjowLCJQYXJlbnRTdHlsZSI6bnVsbH0sIlBhcmVudFN0eWxlIjpudWxsfSwiSG9yaXpvbnRhbENvbm5lY3RvclN0eWxlIjp7IiRpZCI6IjU4OSIsIkxpbmVDb2xvciI6eyIkaWQiOiI1OTAiLCIkdHlwZSI6Ik5MUkUuQ29tbW9uLkRvbS5Tb2xpZENvbG9yQnJ1c2gsIE5MUkUuQ29tbW9uIiwiQ29sb3IiOnsiJGlkIjoiNTkxIiwiQSI6MjU1LCJSIjoyMDQsIkciOjIwNCwiQiI6MjA0fX0sIkxpbmVXZWlnaHQiOjEuMCwiTGluZVR5cGUiOjAsIlBhcmVudFN0eWxlIjpudWxsfSwiVmVydGljYWxDb25uZWN0b3JTdHlsZSI6eyIkaWQiOiI1OTIiLCJMaW5lQ29sb3IiOnsiJGlkIjoiNTkzIiwiJHR5cGUiOiJOTFJFLkNvbW1vbi5Eb20uU29saWRDb2xvckJydXNoLCBOTFJFLkNvbW1vbiIsIkNvbG9yIjp7IiRpZCI6IjU5N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NTk1IiwiTWFyZ2luIjp7IiRpZCI6IjU5NiIsIlRvcCI6MC4wLCJMZWZ0Ijo0LjAsIlJpZ2h0Ijo0LjAsIkJvdHRvbSI6MC4wfSwiUGFkZGluZyI6eyIkaWQiOiI1OTciLCJUb3AiOjAuMCwiTGVmdCI6MC4wLCJSaWdodCI6MC4wLCJCb3R0b20iOjAuMH0sIkJhY2tncm91bmQiOnsiJGlkIjoiNTk4IiwiQ29sb3IiOnsiJGlkIjoiNTk5IiwiQSI6MjU1LCJSIjo2OCwiRyI6MTE0LCJCIjoxOTZ9fSwiSXNWaXNpYmxlIjp0cnVlLCJXaWR0aCI6MC4wLCJIZWlnaHQiOjEwLjAsIkJvcmRlclN0eWxlIjp7IiRpZCI6IjYwMCIsIkxpbmVDb2xvciI6eyIkaWQiOiI2MDEiLCIkdHlwZSI6Ik5MUkUuQ29tbW9uLkRvbS5Tb2xpZENvbG9yQnJ1c2gsIE5MUkUuQ29tbW9uIiwiQ29sb3IiOnsiJGlkIjoiNjAyIiwiQSI6MjU1LCJSIjoyNTUsIkciOjAsIkIiOjB9fSwiTGluZVdlaWdodCI6MC4wLCJMaW5lVHlwZSI6MCwiUGFyZW50U3R5bGUiOm51bGx9LCJQYXJlbnRTdHlsZSI6bnVsbH0sIlRpdGxlU3R5bGUiOnsiJGlkIjoiNjAzIiwiRm9udFNldHRpbmdzIjp7IiRpZCI6IjYwNCIsIkZvbnRTaXplIjoxMSwiRm9udE5hbWUiOiJDYWxpYnJpIiwiSXNCb2xkIjp0cnVlLCJJc0l0YWxpYyI6ZmFsc2UsIklzVW5kZXJsaW5lZCI6ZmFsc2UsIlBhcmVudFN0eWxlIjpudWxsfSwiQXV0b1NpemUiOjAsIkZvcmVncm91bmQiOnsiJGlkIjoiNjA1IiwiQ29sb3IiOnsiJGlkIjoiNjA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YwNyIsIlRvcCI6MC4wLCJMZWZ0IjowLjAsIlJpZ2h0IjowLjAsIkJvdHRvbSI6MC4wfSwiUGFkZGluZyI6eyIkaWQiOiI2MDgiLCJUb3AiOjAuMCwiTGVmdCI6MC4wLCJSaWdodCI6MC4wLCJCb3R0b20iOjAuMH0sIkJhY2tncm91bmQiOnsiJGlkIjoiNjA5IiwiQ29sb3IiOnsiJGlkIjoiNjEwIiwiQSI6MCwiUiI6MCwiRyI6MCwiQiI6MH19LCJJc1Zpc2libGUiOnRydWUsIldpZHRoIjowLjAsIkhlaWdodCI6MC4wLCJCb3JkZXJTdHlsZSI6eyIkaWQiOiI2MTEiLCJMaW5lQ29sb3IiOm51bGwsIkxpbmVXZWlnaHQiOjAuMCwiTGluZVR5cGUiOjAsIlBhcmVudFN0eWxlIjpudWxsfSwiUGFyZW50U3R5bGUiOm51bGx9LCJEYXRlU3R5bGUiOnsiJGlkIjoiNjEyIiwiRm9udFNldHRpbmdzIjp7IiRpZCI6IjYxMyIsIkZvbnRTaXplIjoxMCwiRm9udE5hbWUiOiJDYWxpYnJpIiwiSXNCb2xkIjpmYWxzZSwiSXNJdGFsaWMiOmZhbHNlLCJJc1VuZGVybGluZWQiOmZhbHNlLCJQYXJlbnRTdHlsZSI6bnVsbH0sIkF1dG9TaXplIjowLCJGb3JlZ3JvdW5kIjp7IiRpZCI6IjYxNCIsIkNvbG9yIjp7IiRpZCI6IjYx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jE2IiwiVG9wIjowLjAsIkxlZnQiOjAuMCwiUmlnaHQiOjAuMCwiQm90dG9tIjowLjB9LCJQYWRkaW5nIjp7IiRpZCI6IjYxNyIsIlRvcCI6MC4wLCJMZWZ0IjowLjAsIlJpZ2h0IjowLjAsIkJvdHRvbSI6MC4wfSwiQmFja2dyb3VuZCI6eyIkaWQiOiI2MTgiLCJDb2xvciI6eyIkaWQiOiI2MTkiLCJBIjowLCJSIjowLCJHIjowLCJCIjowfX0sIklzVmlzaWJsZSI6dHJ1ZSwiV2lkdGgiOjAuMCwiSGVpZ2h0IjowLjAsIkJvcmRlclN0eWxlIjp7IiRpZCI6IjYyMCIsIkxpbmVDb2xvciI6bnVsbCwiTGluZVdlaWdodCI6MC4wLCJMaW5lVHlwZSI6MCwiUGFyZW50U3R5bGUiOm51bGx9LCJQYXJlbnRTdHlsZSI6bnVsbH0sIkRhdGVGb3JtYXQiOnsiJGlkIjoiNjI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iIsIkZvcm1hdCI6MCwiSXNWaXNpYmxlIjpmYWxzZSwiTGFzdEtub3duVmlzaWJpbGl0eVN0YXRlIjpmYWxzZX0sIklzVmlzaWJsZSI6ZmFsc2UsIlBhcmVudFN0eWxlIjpudWxsfSwiSW5kZXgiOjExLCJTbWFydER1cmF0aW9uQWN0aXZhdGVkIjpmYWxzZSwiRGF0ZUZvcm1hdCI6eyIkcmVmIjoiNjIxIn0sIldlZWtOdW1iZXJpbmciOnsiJGlkIjoiNjIzIiwiRm9ybWF0IjowLCJJc1Zpc2libGUiOmZhbHNlLCJMYXN0S25vd25WaXNpYmlsaXR5U3RhdGUiOmZhbHNlfSwiSWQiOiIyMWQ5YzUyZC0zYTFlLTQ5NDQtODQ2NC1iZTJiYWJiMWIzNzkiLCJJbXBvcnRJZCI6bnVsbCwiVGl0bGUiOiJEZWxldGUgYSBjdXN0b21lciIsIk5vdGUiOm51bGwsIkh5cGVybGluayI6eyIkaWQiOiI2MjQiLCJBZGRyZXNzIjoiIiwiU3ViQWRkcmVzcyI6IiJ9LCJJc0NoYW5nZWQiOmZhbHNlLCJJc05ldyI6ZmFsc2V9fV0sIl9taWxlc3RvbmVzIjpbXSwiSWQiOiIwMDAwMDAwMC0wMDAwLTAwMDAtMDAwMC0wMDAwMDAwMDAwMDAiLCJJc1NpbmdsZUl0ZW1Sb3ciOnRydWV9XSwiSW5kZXgiOjAsIklkIjoiMWU2ODU3NWMtMjg2ZS00ZDE0LWIyNWEtNTcxYTliNGI5ZWE2IiwiSGVhZGVyVGV4dCI6bnVsbCwiSXNEZWZhdWx0Ijp0cnVlLCJTdHlsZSI6eyIkaWQiOiI2MjUiLCJIZWFkZXJTdHlsZSI6eyIkaWQiOiI2MjYiLCJUZXh0U3R5bGUiOnsiJGlkIjoiNjI3IiwiRm9udFNldHRpbmdzIjp7IiRpZCI6IjYyOCIsIkZvbnRTaXplIjoxMSwiRm9udE5hbWUiOiJDYWxpYnJpIiwiSXNCb2xkIjpmYWxzZSwiSXNJdGFsaWMiOmZhbHNlLCJJc1VuZGVybGluZWQiOmZhbHNlLCJQYXJlbnRTdHlsZSI6bnVsbH0sIkF1dG9TaXplIjoyLCJGb3JlZ3JvdW5kIjp7IiRpZCI6IjYyOSIsIkNvbG9yIjp7IiRpZCI6IjYzMCIsIkEiOjI1NSwiUiI6MCwiRyI6MCwiQiI6MH19LCJNYXhXaWR0aCI6MC4wLCJNYXhIZWlnaHQiOjAuMCwiU21hcnRGb3JlZ3JvdW5kSXNBY3RpdmUiOmZhbHNlLCJIb3Jpem9udGFsQWxpZ25tZW50IjowLCJWZXJ0aWNhbEFsaWdubWVudCI6MCwiU21hcnRGb3JlZ3JvdW5kIjpudWxsLCJCYWNrZ3JvdW5kRmlsbFR5cGUiOjAsIk1hcmdpbiI6eyIkaWQiOiI2MzEiLCJUb3AiOjAuMCwiTGVmdCI6MC4wLCJSaWdodCI6MC4wLCJCb3R0b20iOjAuMH0sIlBhZGRpbmciOnsiJGlkIjoiNjMyIiwiVG9wIjowLjAsIkxlZnQiOjAuMCwiUmlnaHQiOjAuMCwiQm90dG9tIjowLjB9LCJCYWNrZ3JvdW5kIjpudWxsLCJJc1Zpc2libGUiOnRydWUsIldpZHRoIjowLjAsIkhlaWdodCI6MC4wLCJCb3JkZXJTdHlsZSI6bnVsbCwiUGFyZW50U3R5bGUiOm51bGx9LCJSZWN0YW5nbGVTdHlsZSI6eyIkaWQiOiI2MzMiLCJNYXJnaW4iOnsiJGlkIjoiNjM0IiwiVG9wIjowLjAsIkxlZnQiOjAuMCwiUmlnaHQiOjAuMCwiQm90dG9tIjowLjB9LCJQYWRkaW5nIjp7IiRpZCI6IjYzNSIsIlRvcCI6MC4wLCJMZWZ0IjowLjAsIlJpZ2h0IjowLjAsIkJvdHRvbSI6MC4wfSwiQmFja2dyb3VuZCI6eyIkaWQiOiI2MzYiLCJDb2xvciI6eyIkaWQiOiI2MzciLCJBIjo2MywiUiI6MTY1LCJHIjoxNjUsIkIiOjE2NX19LCJJc1Zpc2libGUiOnRydWUsIldpZHRoIjowLjAsIkhlaWdodCI6MC4wLCJCb3JkZXJTdHlsZSI6eyIkaWQiOiI2MzgiLCJMaW5lQ29sb3IiOnsiJGlkIjoiNjM5IiwiJHR5cGUiOiJOTFJFLkNvbW1vbi5Eb20uU29saWRDb2xvckJydXNoLCBOTFJFLkNvbW1vbiIsIkNvbG9yIjp7IiRpZCI6IjY0MCIsIkEiOjI1NSwiUiI6MjU1LCJHIjowLCJCIjowfX0sIkxpbmVXZWlnaHQiOjAuMCwiTGluZVR5cGUiOjAsIlBhcmVudFN0eWxlIjpudWxsfSwiUGFyZW50U3R5bGUiOm51bGx9LCJNYXJnaW4iOnsiJGlkIjoiNjQxIiwiVG9wIjowLjAsIkxlZnQiOjAuMCwiUmlnaHQiOjAuMCwiQm90dG9tIjowLjB9LCJQYWRkaW5nIjp7IiRpZCI6IjY0MiIsIlRvcCI6MC4wLCJMZWZ0IjowLjAsIlJpZ2h0IjowLjAsIkJvdHRvbSI6MC4wfSwiQmFja2dyb3VuZCI6bnVsbCwiSXNWaXNpYmxlIjp0cnVlLCJXaWR0aCI6MC4wLCJIZWlnaHQiOjAuMCwiQm9yZGVyU3R5bGUiOm51bGwsIlBhcmVudFN0eWxlIjpudWxsfSwiQmFja2dyb3VuZFN0eWxlIjp7IiRpZCI6IjY0MyIsIk1hcmdpbiI6eyIkaWQiOiI2NDQiLCJUb3AiOjAuMCwiTGVmdCI6MC4wLCJSaWdodCI6MC4wLCJCb3R0b20iOjAuMH0sIlBhZGRpbmciOnsiJGlkIjoiNjQ1IiwiVG9wIjowLjAsIkxlZnQiOjAuMCwiUmlnaHQiOjAuMCwiQm90dG9tIjowLjB9LCJCYWNrZ3JvdW5kIjp7IiRpZCI6IjY0NiIsIkNvbG9yIjp7IiRpZCI6IjY0NyIsIkEiOjUxLCJSIjoxNjUsIkciOjE2NSwiQiI6MTY1fX0sIklzVmlzaWJsZSI6dHJ1ZSwiV2lkdGgiOjAuMCwiSGVpZ2h0IjowLjAsIkJvcmRlclN0eWxlIjp7IiRpZCI6IjY0OCIsIkxpbmVDb2xvciI6eyIkaWQiOiI2NDkiLCIkdHlwZSI6Ik5MUkUuQ29tbW9uLkRvbS5Tb2xpZENvbG9yQnJ1c2gsIE5MUkUuQ29tbW9uIiwiQ29sb3IiOnsiJGlkIjoiNjUwIiwiQSI6MjU1LCJSIjoyNTUsIkciOjAsIkIiOjB9fSwiTGluZVdlaWdodCI6MC4wLCJMaW5lVHlwZSI6MCwiUGFyZW50U3R5bGUiOm51bGx9LCJQYXJlbnRTdHlsZSI6bnVsbH0sIk1hcmdpbiI6eyIkaWQiOiI2NTEiLCJUb3AiOjAuMCwiTGVmdCI6MC4wLCJSaWdodCI6MC4wLCJCb3R0b20iOjAuMH0sIlBhZGRpbmciOnsiJGlkIjoiNjUyIiwiVG9wIjowLjAsIkxlZnQiOjAuMCwiUmlnaHQiOjAuMCwiQm90dG9tIjowLjB9LCJJc1Zpc2libGUiOmZhbHNlLCJXaWR0aCI6MC4wLCJIZWlnaHQiOjAuMCwiQm9yZGVyU3R5bGUiOm51bGwsIlBhcmVudFN0eWxlIjpudWxsfX1dLCJJZCI6IjIzODgwMDAyLTJkYjQtNDVjMS04MGQ3LTZiMjMyZThjYzlhZSIsIkluZGV4IjoxLCJIZWFkZXJUZXh0IjoiQ3VzdG9tZXJTZXJ2aWNlIiwiU3R5bGUiOnsiJGlkIjoiNjUzIiwiSGVhZGVyU3R5bGUiOnsiJGlkIjoiNjU0IiwiVGV4dElzVmVydGljYWwiOmZhbHNlLCJUZXh0U3R5bGUiOnsiJGlkIjoiNjU1IiwiRm9udFNldHRpbmdzIjp7IiRpZCI6IjY1NiIsIkZvbnRTaXplIjoxMiwiRm9udE5hbWUiOiJDYWxpYnJpIiwiSXNCb2xkIjpmYWxzZSwiSXNJdGFsaWMiOmZhbHNlLCJJc1VuZGVybGluZWQiOmZhbHNlLCJQYXJlbnRTdHlsZSI6bnVsbH0sIkF1dG9TaXplIjoyLCJGb3JlZ3JvdW5kIjp7IiRpZCI6IjY1NyIsIkNvbG9yIjp7IiRpZCI6IjY1OCIsIkEiOjI1NSwiUiI6MjU1LCJHIjoyNTUsIkIiOjI1NX19LCJNYXhXaWR0aCI6NzEuMCwiTWF4SGVpZ2h0IjowLjAsIlNtYXJ0Rm9yZWdyb3VuZElzQWN0aXZlIjpmYWxzZSwiSG9yaXpvbnRhbEFsaWdubWVudCI6MCwiVmVydGljYWxBbGlnbm1lbnQiOjAsIlNtYXJ0Rm9yZWdyb3VuZCI6bnVsbCwiQmFja2dyb3VuZEZpbGxUeXBlIjowLCJNYXJnaW4iOnsiJGlkIjoiNjU5IiwiVG9wIjowLjAsIkxlZnQiOjAuMCwiUmlnaHQiOjAuMCwiQm90dG9tIjowLjB9LCJQYWRkaW5nIjp7IiRpZCI6IjY2MCIsIlRvcCI6MC4wLCJMZWZ0IjowLjAsIlJpZ2h0IjowLjAsIkJvdHRvbSI6MC4wfSwiQmFja2dyb3VuZCI6bnVsbCwiSXNWaXNpYmxlIjp0cnVlLCJXaWR0aCI6MC4wLCJIZWlnaHQiOjAuMCwiQm9yZGVyU3R5bGUiOm51bGwsIlBhcmVudFN0eWxlIjpudWxsfSwiUmVjdGFuZ2xlU3R5bGUiOnsiJGlkIjoiNjYxIiwiTWFyZ2luIjp7IiRpZCI6IjY2MiIsIlRvcCI6MC4wLCJMZWZ0IjowLjAsIlJpZ2h0IjowLjAsIkJvdHRvbSI6MC4wfSwiUGFkZGluZyI6eyIkaWQiOiI2NjMiLCJUb3AiOjAuMCwiTGVmdCI6MC4wLCJSaWdodCI6MC4wLCJCb3R0b20iOjAuMH0sIkJhY2tncm91bmQiOnsiJGlkIjoiNjY0IiwiQ29sb3IiOnsiJGlkIjoiNjY1IiwiQSI6MjU1LCJSIjoyMzcsIkciOjEyNSwiQiI6NDl9fSwiSXNWaXNpYmxlIjp0cnVlLCJXaWR0aCI6MC4wLCJIZWlnaHQiOjAuMCwiQm9yZGVyU3R5bGUiOnsiJGlkIjoiNjY2IiwiTGluZUNvbG9yIjp7IiRpZCI6IjY2NyIsIiR0eXBlIjoiTkxSRS5Db21tb24uRG9tLlNvbGlkQ29sb3JCcnVzaCwgTkxSRS5Db21tb24iLCJDb2xvciI6eyIkaWQiOiI2NjgiLCJBIjoyNTUsIlIiOjI1NSwiRyI6MCwiQiI6MH19LCJMaW5lV2VpZ2h0IjowLjAsIkxpbmVUeXBlIjowLCJQYXJlbnRTdHlsZSI6bnVsbH0sIlBhcmVudFN0eWxlIjpudWxsfSwiTWFyZ2luIjp7IiRpZCI6IjY2OSIsIlRvcCI6MC4wLCJMZWZ0IjowLjAsIlJpZ2h0IjowLjAsIkJvdHRvbSI6MC4wfSwiUGFkZGluZyI6eyIkaWQiOiI2NzAiLCJUb3AiOjAuMCwiTGVmdCI6MC4wLCJSaWdodCI6MC4wLCJCb3R0b20iOjAuMH0sIkJhY2tncm91bmQiOm51bGwsIklzVmlzaWJsZSI6dHJ1ZSwiV2lkdGgiOjAuMCwiSGVpZ2h0IjowLjAsIkJvcmRlclN0eWxlIjpudWxsLCJQYXJlbnRTdHlsZSI6bnVsbH0sIkJhY2tncm91bmRTdHlsZSI6eyIkaWQiOiI2NzEiLCJNYXJnaW4iOnsiJGlkIjoiNjcyIiwiVG9wIjowLjAsIkxlZnQiOjAuMCwiUmlnaHQiOjAuMCwiQm90dG9tIjowLjB9LCJQYWRkaW5nIjp7IiRpZCI6IjY3MyIsIlRvcCI6MC4wLCJMZWZ0IjowLjAsIlJpZ2h0IjowLjAsIkJvdHRvbSI6MC4wfSwiQmFja2dyb3VuZCI6eyIkaWQiOiI2NzQiLCJDb2xvciI6eyIkaWQiOiI2NzUiLCJBIjo1MSwiUiI6MTY1LCJHIjoxNjUsIkIiOjE2NX19LCJJc1Zpc2libGUiOnRydWUsIldpZHRoIjowLjAsIkhlaWdodCI6MC4wLCJCb3JkZXJTdHlsZSI6eyIkaWQiOiI2NzYiLCJMaW5lQ29sb3IiOnsiJGlkIjoiNjc3IiwiJHR5cGUiOiJOTFJFLkNvbW1vbi5Eb20uU29saWRDb2xvckJydXNoLCBOTFJFLkNvbW1vbiIsIkNvbG9yIjp7IiRpZCI6IjY3OCIsIkEiOjI1NSwiUiI6MjU1LCJHIjowLCJCIjowfX0sIkxpbmVXZWlnaHQiOjAuMCwiTGluZVR5cGUiOjAsIlBhcmVudFN0eWxlIjpudWxsfSwiUGFyZW50U3R5bGUiOm51bGx9LCJJc0Fib3ZlVGltZWJhbmQiOmZhbHNlLCJNYXJnaW4iOnsiJGlkIjoiNjc5IiwiVG9wIjowLjAsIkxlZnQiOjAuMCwiUmlnaHQiOjAuMCwiQm90dG9tIjowLjB9LCJQYWRkaW5nIjp7IiRpZCI6IjY4MCIsIlRvcCI6MC4wLCJMZWZ0IjowLjAsIlJpZ2h0IjowLjAsIkJvdHRvbSI6MC4wfSwiSXNWaXNpYmxlIjpmYWxzZSwiV2lkdGgiOjAuMCwiSGVpZ2h0IjowLjAsIkJvcmRlclN0eWxlIjp7IiRpZCI6IjY4MSIsIkxpbmVDb2xvciI6bnVsbCwiTGluZVdlaWdodCI6MC4wLCJMaW5lVHlwZSI6MCwiUGFyZW50U3R5bGUiOm51bGx9LCJQYXJlbnRTdHlsZSI6bnVsbH19LHsiJGlkIjoiNjgyIiwiX2FjdGl2aXRpZXMiOlt7IiRpZCI6IjY4MyIsIl9yb3dzIjpbXSwiSW5kZXgiOjAsIklkIjoiMjlkZTZhMDctZWMyOC00OTZkLWFkYWUtZDJmYTRiZGM1MjI5IiwiSGVhZGVyVGV4dCI6bnVsbCwiSXNEZWZhdWx0Ijp0cnVlLCJTdHlsZSI6eyIkaWQiOiI2ODQiLCJIZWFkZXJTdHlsZSI6eyIkaWQiOiI2ODUiLCJUZXh0U3R5bGUiOnsiJGlkIjoiNjg2IiwiRm9udFNldHRpbmdzIjp7IiRpZCI6IjY4NyIsIkZvbnRTaXplIjoxMSwiRm9udE5hbWUiOiJDYWxpYnJpIiwiSXNCb2xkIjpmYWxzZSwiSXNJdGFsaWMiOmZhbHNlLCJJc1VuZGVybGluZWQiOmZhbHNlLCJQYXJlbnRTdHlsZSI6bnVsbH0sIkF1dG9TaXplIjoyLCJGb3JlZ3JvdW5kIjp7IiRpZCI6IjY4OCIsIkNvbG9yIjp7IiRpZCI6IjY4OSIsIkEiOjI1NSwiUiI6MCwiRyI6MCwiQiI6MH19LCJNYXhXaWR0aCI6MC4wLCJNYXhIZWlnaHQiOjAuMCwiU21hcnRGb3JlZ3JvdW5kSXNBY3RpdmUiOmZhbHNlLCJIb3Jpem9udGFsQWxpZ25tZW50IjowLCJWZXJ0aWNhbEFsaWdubWVudCI6MCwiU21hcnRGb3JlZ3JvdW5kIjpudWxsLCJCYWNrZ3JvdW5kRmlsbFR5cGUiOjAsIk1hcmdpbiI6eyIkaWQiOiI2OTAiLCJUb3AiOjAuMCwiTGVmdCI6MC4wLCJSaWdodCI6MC4wLCJCb3R0b20iOjAuMH0sIlBhZGRpbmciOnsiJGlkIjoiNjkxIiwiVG9wIjowLjAsIkxlZnQiOjAuMCwiUmlnaHQiOjAuMCwiQm90dG9tIjowLjB9LCJCYWNrZ3JvdW5kIjpudWxsLCJJc1Zpc2libGUiOnRydWUsIldpZHRoIjowLjAsIkhlaWdodCI6MC4wLCJCb3JkZXJTdHlsZSI6bnVsbCwiUGFyZW50U3R5bGUiOm51bGx9LCJSZWN0YW5nbGVTdHlsZSI6eyIkaWQiOiI2OTIiLCJNYXJnaW4iOnsiJGlkIjoiNjkzIiwiVG9wIjowLjAsIkxlZnQiOjAuMCwiUmlnaHQiOjAuMCwiQm90dG9tIjowLjB9LCJQYWRkaW5nIjp7IiRpZCI6IjY5NCIsIlRvcCI6MC4wLCJMZWZ0IjowLjAsIlJpZ2h0IjowLjAsIkJvdHRvbSI6MC4wfSwiQmFja2dyb3VuZCI6eyIkaWQiOiI2OTUiLCJDb2xvciI6eyIkaWQiOiI2OTYiLCJBIjo2MywiUiI6MTY1LCJHIjoxNjUsIkIiOjE2NX19LCJJc1Zpc2libGUiOnRydWUsIldpZHRoIjowLjAsIkhlaWdodCI6MC4wLCJCb3JkZXJTdHlsZSI6eyIkaWQiOiI2OTciLCJMaW5lQ29sb3IiOnsiJGlkIjoiNjk4IiwiJHR5cGUiOiJOTFJFLkNvbW1vbi5Eb20uU29saWRDb2xvckJydXNoLCBOTFJFLkNvbW1vbiIsIkNvbG9yIjp7IiRpZCI6IjY5OSIsIkEiOjI1NSwiUiI6MjU1LCJHIjowLCJCIjowfX0sIkxpbmVXZWlnaHQiOjAuMCwiTGluZVR5cGUiOjAsIlBhcmVudFN0eWxlIjpudWxsfSwiUGFyZW50U3R5bGUiOm51bGx9LCJNYXJnaW4iOnsiJGlkIjoiNzAwIiwiVG9wIjowLjAsIkxlZnQiOjAuMCwiUmlnaHQiOjAuMCwiQm90dG9tIjowLjB9LCJQYWRkaW5nIjp7IiRpZCI6IjcwMSIsIlRvcCI6MC4wLCJMZWZ0IjowLjAsIlJpZ2h0IjowLjAsIkJvdHRvbSI6MC4wfSwiQmFja2dyb3VuZCI6bnVsbCwiSXNWaXNpYmxlIjp0cnVlLCJXaWR0aCI6MC4wLCJIZWlnaHQiOjAuMCwiQm9yZGVyU3R5bGUiOm51bGwsIlBhcmVudFN0eWxlIjpudWxsfSwiQmFja2dyb3VuZFN0eWxlIjp7IiRpZCI6IjcwMiIsIk1hcmdpbiI6eyIkaWQiOiI3MDMiLCJUb3AiOjAuMCwiTGVmdCI6MC4wLCJSaWdodCI6MC4wLCJCb3R0b20iOjAuMH0sIlBhZGRpbmciOnsiJGlkIjoiNzA0IiwiVG9wIjowLjAsIkxlZnQiOjAuMCwiUmlnaHQiOjAuMCwiQm90dG9tIjowLjB9LCJCYWNrZ3JvdW5kIjp7IiRpZCI6IjcwNSIsIkNvbG9yIjp7IiRpZCI6IjcwNiIsIkEiOjUxLCJSIjoxNjUsIkciOjE2NSwiQiI6MTY1fX0sIklzVmlzaWJsZSI6dHJ1ZSwiV2lkdGgiOjAuMCwiSGVpZ2h0IjowLjAsIkJvcmRlclN0eWxlIjp7IiRpZCI6IjcwNyIsIkxpbmVDb2xvciI6eyIkaWQiOiI3MDgiLCIkdHlwZSI6Ik5MUkUuQ29tbW9uLkRvbS5Tb2xpZENvbG9yQnJ1c2gsIE5MUkUuQ29tbW9uIiwiQ29sb3IiOnsiJGlkIjoiNzA5IiwiQSI6MjU1LCJSIjoyNTUsIkciOjAsIkIiOjB9fSwiTGluZVdlaWdodCI6MC4wLCJMaW5lVHlwZSI6MCwiUGFyZW50U3R5bGUiOm51bGx9LCJQYXJlbnRTdHlsZSI6bnVsbH0sIk1hcmdpbiI6eyIkaWQiOiI3MTAiLCJUb3AiOjAuMCwiTGVmdCI6MC4wLCJSaWdodCI6MC4wLCJCb3R0b20iOjAuMH0sIlBhZGRpbmciOnsiJGlkIjoiNzExIiwiVG9wIjowLjAsIkxlZnQiOjAuMCwiUmlnaHQiOjAuMCwiQm90dG9tIjowLjB9LCJJc1Zpc2libGUiOmZhbHNlLCJXaWR0aCI6MC4wLCJIZWlnaHQiOjAuMCwiQm9yZGVyU3R5bGUiOm51bGwsIlBhcmVudFN0eWxlIjpudWxsfX1dLCJJZCI6IjAzZDIzMTRhLWRlNzctNGViYy04MGE0LTExMGU2OTlkNjJhYyIsIkluZGV4IjoyLCJIZWFkZXJUZXh0IjoiTW9uaXRvcmluZ1NlcnZpY2UiLCJTdHlsZSI6eyIkaWQiOiI3MTIiLCJIZWFkZXJTdHlsZSI6eyIkaWQiOiI3MTMiLCJUZXh0SXNWZXJ0aWNhbCI6ZmFsc2UsIlRleHRTdHlsZSI6eyIkaWQiOiI3MTQiLCJGb250U2V0dGluZ3MiOnsiJGlkIjoiNzE1IiwiRm9udFNpemUiOjEyLCJGb250TmFtZSI6IkNhbGlicmkiLCJJc0JvbGQiOmZhbHNlLCJJc0l0YWxpYyI6ZmFsc2UsIklzVW5kZXJsaW5lZCI6ZmFsc2UsIlBhcmVudFN0eWxlIjpudWxsfSwiQXV0b1NpemUiOjIsIkZvcmVncm91bmQiOnsiJGlkIjoiNzE2IiwiQ29sb3IiOnsiJGlkIjoiNzE3IiwiQSI6MjU1LCJSIjoyNTUsIkciOjI1NSwiQiI6MjU1fX0sIk1heFdpZHRoIjo3MS4wLCJNYXhIZWlnaHQiOjAuMCwiU21hcnRGb3JlZ3JvdW5kSXNBY3RpdmUiOmZhbHNlLCJIb3Jpem9udGFsQWxpZ25tZW50IjowLCJWZXJ0aWNhbEFsaWdubWVudCI6MCwiU21hcnRGb3JlZ3JvdW5kIjpudWxsLCJCYWNrZ3JvdW5kRmlsbFR5cGUiOjAsIk1hcmdpbiI6eyIkaWQiOiI3MTgiLCJUb3AiOjAuMCwiTGVmdCI6MC4wLCJSaWdodCI6MC4wLCJCb3R0b20iOjAuMH0sIlBhZGRpbmciOnsiJGlkIjoiNzE5IiwiVG9wIjowLjAsIkxlZnQiOjAuMCwiUmlnaHQiOjAuMCwiQm90dG9tIjowLjB9LCJCYWNrZ3JvdW5kIjpudWxsLCJJc1Zpc2libGUiOnRydWUsIldpZHRoIjowLjAsIkhlaWdodCI6MC4wLCJCb3JkZXJTdHlsZSI6bnVsbCwiUGFyZW50U3R5bGUiOm51bGx9LCJSZWN0YW5nbGVTdHlsZSI6eyIkaWQiOiI3MjAiLCJNYXJnaW4iOnsiJGlkIjoiNzIxIiwiVG9wIjowLjAsIkxlZnQiOjAuMCwiUmlnaHQiOjAuMCwiQm90dG9tIjowLjB9LCJQYWRkaW5nIjp7IiRpZCI6IjcyMiIsIlRvcCI6MC4wLCJMZWZ0IjowLjAsIlJpZ2h0IjowLjAsIkJvdHRvbSI6MC4wfSwiQmFja2dyb3VuZCI6eyIkaWQiOiI3MjMiLCJDb2xvciI6eyIkaWQiOiI3MjQiLCJBIjoyNTUsIlIiOjE2NSwiRyI6MTY1LCJCIjoxNjV9fSwiSXNWaXNpYmxlIjp0cnVlLCJXaWR0aCI6MC4wLCJIZWlnaHQiOjAuMCwiQm9yZGVyU3R5bGUiOnsiJGlkIjoiNzI1IiwiTGluZUNvbG9yIjp7IiRpZCI6IjcyNiIsIiR0eXBlIjoiTkxSRS5Db21tb24uRG9tLlNvbGlkQ29sb3JCcnVzaCwgTkxSRS5Db21tb24iLCJDb2xvciI6eyIkaWQiOiI3MjciLCJBIjoyNTUsIlIiOjI1NSwiRyI6MCwiQiI6MH19LCJMaW5lV2VpZ2h0IjowLjAsIkxpbmVUeXBlIjowLCJQYXJlbnRTdHlsZSI6bnVsbH0sIlBhcmVudFN0eWxlIjpudWxsfSwiTWFyZ2luIjp7IiRpZCI6IjcyOCIsIlRvcCI6MC4wLCJMZWZ0IjowLjAsIlJpZ2h0IjowLjAsIkJvdHRvbSI6MC4wfSwiUGFkZGluZyI6eyIkaWQiOiI3MjkiLCJUb3AiOjAuMCwiTGVmdCI6MC4wLCJSaWdodCI6MC4wLCJCb3R0b20iOjAuMH0sIkJhY2tncm91bmQiOm51bGwsIklzVmlzaWJsZSI6dHJ1ZSwiV2lkdGgiOjAuMCwiSGVpZ2h0IjowLjAsIkJvcmRlclN0eWxlIjpudWxsLCJQYXJlbnRTdHlsZSI6bnVsbH0sIkJhY2tncm91bmRTdHlsZSI6eyIkaWQiOiI3MzAiLCJNYXJnaW4iOnsiJGlkIjoiNzMxIiwiVG9wIjowLjAsIkxlZnQiOjAuMCwiUmlnaHQiOjAuMCwiQm90dG9tIjowLjB9LCJQYWRkaW5nIjp7IiRpZCI6IjczMiIsIlRvcCI6MC4wLCJMZWZ0IjowLjAsIlJpZ2h0IjowLjAsIkJvdHRvbSI6MC4wfSwiQmFja2dyb3VuZCI6eyIkaWQiOiI3MzMiLCJDb2xvciI6eyIkaWQiOiI3MzQiLCJBIjo1MSwiUiI6MTY1LCJHIjoxNjUsIkIiOjE2NX19LCJJc1Zpc2libGUiOnRydWUsIldpZHRoIjowLjAsIkhlaWdodCI6MC4wLCJCb3JkZXJTdHlsZSI6eyIkaWQiOiI3MzUiLCJMaW5lQ29sb3IiOnsiJGlkIjoiNzM2IiwiJHR5cGUiOiJOTFJFLkNvbW1vbi5Eb20uU29saWRDb2xvckJydXNoLCBOTFJFLkNvbW1vbiIsIkNvbG9yIjp7IiRpZCI6IjczNyIsIkEiOjI1NSwiUiI6MjU1LCJHIjowLCJCIjowfX0sIkxpbmVXZWlnaHQiOjAuMCwiTGluZVR5cGUiOjAsIlBhcmVudFN0eWxlIjpudWxsfSwiUGFyZW50U3R5bGUiOm51bGx9LCJJc0Fib3ZlVGltZWJhbmQiOmZhbHNlLCJNYXJnaW4iOnsiJGlkIjoiNzM4IiwiVG9wIjowLjAsIkxlZnQiOjAuMCwiUmlnaHQiOjAuMCwiQm90dG9tIjowLjB9LCJQYWRkaW5nIjp7IiRpZCI6IjczOSIsIlRvcCI6MC4wLCJMZWZ0IjowLjAsIlJpZ2h0IjowLjAsIkJvdHRvbSI6MC4wfSwiSXNWaXNpYmxlIjpmYWxzZSwiV2lkdGgiOjAuMCwiSGVpZ2h0IjowLjAsIkJvcmRlclN0eWxlIjp7IiRpZCI6Ijc0MCIsIkxpbmVDb2xvciI6bnVsbCwiTGluZVdlaWdodCI6MC4wLCJMaW5lVHlwZSI6MCwiUGFyZW50U3R5bGUiOm51bGx9LCJQYXJlbnRTdHlsZSI6bnVsbH19LHsiJGlkIjoiNzQxIiwiX2FjdGl2aXRpZXMiOlt7IiRpZCI6Ijc0MiIsIl9yb3dzIjpbXSwiSW5kZXgiOjAsIklkIjoiODljM2NiODItMDM1Mi00MjZjLWI4YWQtYTAxYWNiNjRkM2Y0IiwiSGVhZGVyVGV4dCI6bnVsbCwiSXNEZWZhdWx0Ijp0cnVlLCJTdHlsZSI6eyIkaWQiOiI3NDMiLCJIZWFkZXJTdHlsZSI6eyIkaWQiOiI3NDQiLCJUZXh0U3R5bGUiOnsiJGlkIjoiNzQ1IiwiRm9udFNldHRpbmdzIjp7IiRpZCI6Ijc0NiIsIkZvbnRTaXplIjoxMSwiRm9udE5hbWUiOiJDYWxpYnJpIiwiSXNCb2xkIjpmYWxzZSwiSXNJdGFsaWMiOmZhbHNlLCJJc1VuZGVybGluZWQiOmZhbHNlLCJQYXJlbnRTdHlsZSI6bnVsbH0sIkF1dG9TaXplIjoyLCJGb3JlZ3JvdW5kIjp7IiRpZCI6Ijc0NyIsIkNvbG9yIjp7IiRpZCI6Ijc0OCIsIkEiOjI1NSwiUiI6MCwiRyI6MCwiQiI6MH19LCJNYXhXaWR0aCI6MC4wLCJNYXhIZWlnaHQiOjAuMCwiU21hcnRGb3JlZ3JvdW5kSXNBY3RpdmUiOmZhbHNlLCJIb3Jpem9udGFsQWxpZ25tZW50IjowLCJWZXJ0aWNhbEFsaWdubWVudCI6MCwiU21hcnRGb3JlZ3JvdW5kIjpudWxsLCJCYWNrZ3JvdW5kRmlsbFR5cGUiOjAsIk1hcmdpbiI6eyIkaWQiOiI3NDkiLCJUb3AiOjAuMCwiTGVmdCI6MC4wLCJSaWdodCI6MC4wLCJCb3R0b20iOjAuMH0sIlBhZGRpbmciOnsiJGlkIjoiNzUwIiwiVG9wIjowLjAsIkxlZnQiOjAuMCwiUmlnaHQiOjAuMCwiQm90dG9tIjowLjB9LCJCYWNrZ3JvdW5kIjpudWxsLCJJc1Zpc2libGUiOnRydWUsIldpZHRoIjowLjAsIkhlaWdodCI6MC4wLCJCb3JkZXJTdHlsZSI6bnVsbCwiUGFyZW50U3R5bGUiOm51bGx9LCJSZWN0YW5nbGVTdHlsZSI6eyIkaWQiOiI3NTEiLCJNYXJnaW4iOnsiJGlkIjoiNzUyIiwiVG9wIjowLjAsIkxlZnQiOjAuMCwiUmlnaHQiOjAuMCwiQm90dG9tIjowLjB9LCJQYWRkaW5nIjp7IiRpZCI6Ijc1MyIsIlRvcCI6MC4wLCJMZWZ0IjowLjAsIlJpZ2h0IjowLjAsIkJvdHRvbSI6MC4wfSwiQmFja2dyb3VuZCI6eyIkaWQiOiI3NTQiLCJDb2xvciI6eyIkaWQiOiI3NTUiLCJBIjo2MywiUiI6MTY1LCJHIjoxNjUsIkIiOjE2NX19LCJJc1Zpc2libGUiOnRydWUsIldpZHRoIjowLjAsIkhlaWdodCI6MC4wLCJCb3JkZXJTdHlsZSI6eyIkaWQiOiI3NTYiLCJMaW5lQ29sb3IiOnsiJGlkIjoiNzU3IiwiJHR5cGUiOiJOTFJFLkNvbW1vbi5Eb20uU29saWRDb2xvckJydXNoLCBOTFJFLkNvbW1vbiIsIkNvbG9yIjp7IiRpZCI6Ijc1OCIsIkEiOjI1NSwiUiI6MjU1LCJHIjowLCJCIjowfX0sIkxpbmVXZWlnaHQiOjAuMCwiTGluZVR5cGUiOjAsIlBhcmVudFN0eWxlIjpudWxsfSwiUGFyZW50U3R5bGUiOm51bGx9LCJNYXJnaW4iOnsiJGlkIjoiNzU5IiwiVG9wIjowLjAsIkxlZnQiOjAuMCwiUmlnaHQiOjAuMCwiQm90dG9tIjowLjB9LCJQYWRkaW5nIjp7IiRpZCI6Ijc2MCIsIlRvcCI6MC4wLCJMZWZ0IjowLjAsIlJpZ2h0IjowLjAsIkJvdHRvbSI6MC4wfSwiQmFja2dyb3VuZCI6bnVsbCwiSXNWaXNpYmxlIjp0cnVlLCJXaWR0aCI6MC4wLCJIZWlnaHQiOjAuMCwiQm9yZGVyU3R5bGUiOm51bGwsIlBhcmVudFN0eWxlIjpudWxsfSwiQmFja2dyb3VuZFN0eWxlIjp7IiRpZCI6Ijc2MSIsIk1hcmdpbiI6eyIkaWQiOiI3NjIiLCJUb3AiOjAuMCwiTGVmdCI6MC4wLCJSaWdodCI6MC4wLCJCb3R0b20iOjAuMH0sIlBhZGRpbmciOnsiJGlkIjoiNzYzIiwiVG9wIjowLjAsIkxlZnQiOjAuMCwiUmlnaHQiOjAuMCwiQm90dG9tIjowLjB9LCJCYWNrZ3JvdW5kIjp7IiRpZCI6Ijc2NCIsIkNvbG9yIjp7IiRpZCI6Ijc2NSIsIkEiOjUxLCJSIjoxNjUsIkciOjE2NSwiQiI6MTY1fX0sIklzVmlzaWJsZSI6dHJ1ZSwiV2lkdGgiOjAuMCwiSGVpZ2h0IjowLjAsIkJvcmRlclN0eWxlIjp7IiRpZCI6Ijc2NiIsIkxpbmVDb2xvciI6eyIkaWQiOiI3NjciLCIkdHlwZSI6Ik5MUkUuQ29tbW9uLkRvbS5Tb2xpZENvbG9yQnJ1c2gsIE5MUkUuQ29tbW9uIiwiQ29sb3IiOnsiJGlkIjoiNzY4IiwiQSI6MjU1LCJSIjoyNTUsIkciOjAsIkIiOjB9fSwiTGluZVdlaWdodCI6MC4wLCJMaW5lVHlwZSI6MCwiUGFyZW50U3R5bGUiOm51bGx9LCJQYXJlbnRTdHlsZSI6bnVsbH0sIk1hcmdpbiI6eyIkaWQiOiI3NjkiLCJUb3AiOjAuMCwiTGVmdCI6MC4wLCJSaWdodCI6MC4wLCJCb3R0b20iOjAuMH0sIlBhZGRpbmciOnsiJGlkIjoiNzcwIiwiVG9wIjowLjAsIkxlZnQiOjAuMCwiUmlnaHQiOjAuMCwiQm90dG9tIjowLjB9LCJJc1Zpc2libGUiOmZhbHNlLCJXaWR0aCI6MC4wLCJIZWlnaHQiOjAuMCwiQm9yZGVyU3R5bGUiOm51bGwsIlBhcmVudFN0eWxlIjpudWxsfX1dLCJJZCI6IjQ4M2JjMWQ2LWExOTUtNDRjNy1hZWQyLWE5OWE3N2IzYTQwOCIsIkluZGV4IjozLCJIZWFkZXJUZXh0IjoiTWF0Y2hpbmdNYW5hZ2VyU2NoZWR1bGVyIiwiU3R5bGUiOnsiJGlkIjoiNzcxIiwiSGVhZGVyU3R5bGUiOnsiJGlkIjoiNzcyIiwiVGV4dElzVmVydGljYWwiOmZhbHNlLCJUZXh0U3R5bGUiOnsiJGlkIjoiNzczIiwiRm9udFNldHRpbmdzIjp7IiRpZCI6Ijc3NCIsIkZvbnRTaXplIjoxMiwiRm9udE5hbWUiOiJDYWxpYnJpIiwiSXNCb2xkIjpmYWxzZSwiSXNJdGFsaWMiOmZhbHNlLCJJc1VuZGVybGluZWQiOmZhbHNlLCJQYXJlbnRTdHlsZSI6bnVsbH0sIkF1dG9TaXplIjoyLCJGb3JlZ3JvdW5kIjp7IiRpZCI6Ijc3NSIsIkNvbG9yIjp7IiRpZCI6Ijc3NiIsIkEiOjI1NSwiUiI6MjU1LCJHIjoyNTUsIkIiOjI1NX19LCJNYXhXaWR0aCI6NzEuMCwiTWF4SGVpZ2h0IjowLjAsIlNtYXJ0Rm9yZWdyb3VuZElzQWN0aXZlIjpmYWxzZSwiSG9yaXpvbnRhbEFsaWdubWVudCI6MCwiVmVydGljYWxBbGlnbm1lbnQiOjAsIlNtYXJ0Rm9yZWdyb3VuZCI6bnVsbCwiQmFja2dyb3VuZEZpbGxUeXBlIjowLCJNYXJnaW4iOnsiJGlkIjoiNzc3IiwiVG9wIjowLjAsIkxlZnQiOjAuMCwiUmlnaHQiOjAuMCwiQm90dG9tIjowLjB9LCJQYWRkaW5nIjp7IiRpZCI6Ijc3OCIsIlRvcCI6MC4wLCJMZWZ0IjowLjAsIlJpZ2h0IjowLjAsIkJvdHRvbSI6MC4wfSwiQmFja2dyb3VuZCI6bnVsbCwiSXNWaXNpYmxlIjp0cnVlLCJXaWR0aCI6MC4wLCJIZWlnaHQiOjAuMCwiQm9yZGVyU3R5bGUiOm51bGwsIlBhcmVudFN0eWxlIjpudWxsfSwiUmVjdGFuZ2xlU3R5bGUiOnsiJGlkIjoiNzc5IiwiTWFyZ2luIjp7IiRpZCI6Ijc4MCIsIlRvcCI6MC4wLCJMZWZ0IjowLjAsIlJpZ2h0IjowLjAsIkJvdHRvbSI6MC4wfSwiUGFkZGluZyI6eyIkaWQiOiI3ODEiLCJUb3AiOjAuMCwiTGVmdCI6MC4wLCJSaWdodCI6MC4wLCJCb3R0b20iOjAuMH0sIkJhY2tncm91bmQiOnsiJGlkIjoiNzgyIiwiQ29sb3IiOnsiJGlkIjoiNzgzIiwiQSI6MjU1LCJSIjoyNTUsIkciOjE5MiwiQiI6MH19LCJJc1Zpc2libGUiOnRydWUsIldpZHRoIjowLjAsIkhlaWdodCI6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NYXJnaW4iOnsiJGlkIjoiNzg3IiwiVG9wIjowLjAsIkxlZnQiOjAuMCwiUmlnaHQiOjAuMCwiQm90dG9tIjowLjB9LCJQYWRkaW5nIjp7IiRpZCI6Ijc4OCIsIlRvcCI6MC4wLCJMZWZ0IjowLjAsIlJpZ2h0IjowLjAsIkJvdHRvbSI6MC4wfSwiQmFja2dyb3VuZCI6bnVsbCwiSXNWaXNpYmxlIjp0cnVlLCJXaWR0aCI6MC4wLCJIZWlnaHQiOjAuMCwiQm9yZGVyU3R5bGUiOm51bGwsIlBhcmVudFN0eWxlIjpudWxsfSwiQmFja2dyb3VuZFN0eWxlIjp7IiRpZCI6Ijc4OSIsIk1hcmdpbiI6eyIkaWQiOiI3OTAiLCJUb3AiOjAuMCwiTGVmdCI6MC4wLCJSaWdodCI6MC4wLCJCb3R0b20iOjAuMH0sIlBhZGRpbmciOnsiJGlkIjoiNzkxIiwiVG9wIjowLjAsIkxlZnQiOjAuMCwiUmlnaHQiOjAuMCwiQm90dG9tIjowLjB9LCJCYWNrZ3JvdW5kIjp7IiRpZCI6Ijc5MiIsIkNvbG9yIjp7IiRpZCI6Ijc5MyIsIkEiOjUxLCJSIjoxNjUsIkciOjE2NSwiQiI6MTY1fX0sIklzVmlzaWJsZSI6dHJ1ZSwiV2lkdGgiOjAuMCwiSGVpZ2h0IjowLjAsIkJvcmRlclN0eWxlIjp7IiRpZCI6Ijc5NCIsIkxpbmVDb2xvciI6eyIkaWQiOiI3OTUiLCIkdHlwZSI6Ik5MUkUuQ29tbW9uLkRvbS5Tb2xpZENvbG9yQnJ1c2gsIE5MUkUuQ29tbW9uIiwiQ29sb3IiOnsiJGlkIjoiNzk2IiwiQSI6MjU1LCJSIjoyNTUsIkciOjAsIkIiOjB9fSwiTGluZVdlaWdodCI6MC4wLCJMaW5lVHlwZSI6MCwiUGFyZW50U3R5bGUiOm51bGx9LCJQYXJlbnRTdHlsZSI6bnVsbH0sIklzQWJvdmVUaW1lYmFuZCI6ZmFsc2UsIk1hcmdpbiI6eyIkaWQiOiI3OTciLCJUb3AiOjAuMCwiTGVmdCI6MC4wLCJSaWdodCI6MC4wLCJCb3R0b20iOjAuMH0sIlBhZGRpbmciOnsiJGlkIjoiNzk4IiwiVG9wIjowLjAsIkxlZnQiOjAuMCwiUmlnaHQiOjAuMCwiQm90dG9tIjowLjB9LCJJc1Zpc2libGUiOmZhbHNlLCJXaWR0aCI6MC4wLCJIZWlnaHQiOjAuMCwiQm9yZGVyU3R5bGUiOnsiJGlkIjoiNzk5IiwiTGluZUNvbG9yIjpudWxsLCJMaW5lV2VpZ2h0IjowLjAsIkxpbmVUeXBlIjowLCJQYXJlbnRTdHlsZSI6bnVsbH0sIlBhcmVudFN0eWxlIjpudWxsfX0seyIkaWQiOiI4MDAiLCJfYWN0aXZpdGllcyI6W3siJGlkIjoiODAxIiwiX3Jvd3MiOltdLCJJbmRleCI6MCwiSWQiOiIwMzA0NTFhZC00ZmQxLTRkYzYtYmJkNC1hYzg4MWMxNzdkNTAiLCJIZWFkZXJUZXh0IjpudWxsLCJJc0RlZmF1bHQiOnRydWUsIlN0eWxlIjp7IiRpZCI6IjgwMiIsIkhlYWRlclN0eWxlIjp7IiRpZCI6IjgwMyIsIlRleHRTdHlsZSI6eyIkaWQiOiI4MDQiLCJGb250U2V0dGluZ3MiOnsiJGlkIjoiODA1IiwiRm9udFNpemUiOjExLCJGb250TmFtZSI6IkNhbGlicmkiLCJJc0JvbGQiOmZhbHNlLCJJc0l0YWxpYyI6ZmFsc2UsIklzVW5kZXJsaW5lZCI6ZmFsc2UsIlBhcmVudFN0eWxlIjpudWxsfSwiQXV0b1NpemUiOjIsIkZvcmVncm91bmQiOnsiJGlkIjoiODA2IiwiQ29sb3IiOnsiJGlkIjoiODA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4MDgiLCJUb3AiOjAuMCwiTGVmdCI6MC4wLCJSaWdodCI6MC4wLCJCb3R0b20iOjAuMH0sIlBhZGRpbmciOnsiJGlkIjoiODA5IiwiVG9wIjowLjAsIkxlZnQiOjAuMCwiUmlnaHQiOjAuMCwiQm90dG9tIjowLjB9LCJCYWNrZ3JvdW5kIjpudWxsLCJJc1Zpc2libGUiOnRydWUsIldpZHRoIjowLjAsIkhlaWdodCI6MC4wLCJCb3JkZXJTdHlsZSI6bnVsbCwiUGFyZW50U3R5bGUiOm51bGx9LCJSZWN0YW5nbGVTdHlsZSI6eyIkaWQiOiI4MTAiLCJNYXJnaW4iOnsiJGlkIjoiODExIiwiVG9wIjowLjAsIkxlZnQiOjAuMCwiUmlnaHQiOjAuMCwiQm90dG9tIjowLjB9LCJQYWRkaW5nIjp7IiRpZCI6IjgxMiIsIlRvcCI6MC4wLCJMZWZ0IjowLjAsIlJpZ2h0IjowLjAsIkJvdHRvbSI6MC4wfSwiQmFja2dyb3VuZCI6eyIkaWQiOiI4MTMiLCJDb2xvciI6eyIkaWQiOiI4MTQiLCJBIjo2MywiUiI6OTEsIkciOjE1NSwiQiI6MjEzfX0sIklzVmlzaWJsZSI6dHJ1ZSwiV2lkdGgiOjAuMCwiSGVpZ2h0IjowLjAsIkJvcmRlclN0eWxlIjp7IiRpZCI6IjgxNSIsIkxpbmVDb2xvciI6eyIkaWQiOiI4MTYiLCIkdHlwZSI6Ik5MUkUuQ29tbW9uLkRvbS5Tb2xpZENvbG9yQnJ1c2gsIE5MUkUuQ29tbW9uIiwiQ29sb3IiOnsiJGlkIjoiODE3IiwiQSI6MjU1LCJSIjoyNTUsIkciOjAsIkIiOjB9fSwiTGluZVdlaWdodCI6MC4wLCJMaW5lVHlwZSI6MCwiUGFyZW50U3R5bGUiOm51bGx9LCJQYXJlbnRTdHlsZSI6bnVsbH0sIk1hcmdpbiI6eyIkaWQiOiI4MTgiLCJUb3AiOjAuMCwiTGVmdCI6MC4wLCJSaWdodCI6MC4wLCJCb3R0b20iOjAuMH0sIlBhZGRpbmciOnsiJGlkIjoiODE5IiwiVG9wIjowLjAsIkxlZnQiOjAuMCwiUmlnaHQiOjAuMCwiQm90dG9tIjowLjB9LCJCYWNrZ3JvdW5kIjpudWxsLCJJc1Zpc2libGUiOnRydWUsIldpZHRoIjowLjAsIkhlaWdodCI6MC4wLCJCb3JkZXJTdHlsZSI6bnVsbCwiUGFyZW50U3R5bGUiOm51bGx9LCJCYWNrZ3JvdW5kU3R5bGUiOnsiJGlkIjoiODIwIiwiTWFyZ2luIjp7IiRpZCI6IjgyMSIsIlRvcCI6MC4wLCJMZWZ0IjowLjAsIlJpZ2h0IjowLjAsIkJvdHRvbSI6MC4wfSwiUGFkZGluZyI6eyIkaWQiOiI4MjIiLCJUb3AiOjAuMCwiTGVmdCI6MC4wLCJSaWdodCI6MC4wLCJCb3R0b20iOjAuMH0sIkJhY2tncm91bmQiOnsiJGlkIjoiODIzIiwiQ29sb3IiOnsiJGlkIjoiODI0IiwiQSI6NTEsIlIiOjE2NSwiRyI6MTY1LCJCIjoxNjV9fSwiSXNWaXNpYmxlIjp0cnVlLCJXaWR0aCI6MC4wLCJIZWlnaHQiOjAuMCwiQm9yZGVyU3R5bGUiOnsiJGlkIjoiODI1IiwiTGluZUNvbG9yIjp7IiRpZCI6IjgyNiIsIiR0eXBlIjoiTkxSRS5Db21tb24uRG9tLlNvbGlkQ29sb3JCcnVzaCwgTkxSRS5Db21tb24iLCJDb2xvciI6eyIkaWQiOiI4MjciLCJBIjoyNTUsIlIiOjI1NSwiRyI6MCwiQiI6MH19LCJMaW5lV2VpZ2h0IjowLjAsIkxpbmVUeXBlIjowLCJQYXJlbnRTdHlsZSI6bnVsbH0sIlBhcmVudFN0eWxlIjpudWxsfSwiTWFyZ2luIjp7IiRpZCI6IjgyOCIsIlRvcCI6MC4wLCJMZWZ0IjowLjAsIlJpZ2h0IjowLjAsIkJvdHRvbSI6MC4wfSwiUGFkZGluZyI6eyIkaWQiOiI4MjkiLCJUb3AiOjAuMCwiTGVmdCI6MC4wLCJSaWdodCI6MC4wLCJCb3R0b20iOjAuMH0sIklzVmlzaWJsZSI6ZmFsc2UsIldpZHRoIjowLjAsIkhlaWdodCI6MC4wLCJCb3JkZXJTdHlsZSI6bnVsbCwiUGFyZW50U3R5bGUiOm51bGx9fV0sIklkIjoiYWNhMDkwOWUtZTgxMS00MmEyLWJiNTAtNDUwNmRlYmMwY2NmIiwiSW5kZXgiOjQsIkhlYWRlclRleHQiOiJKb2JNYW5hZ2VyU2NoZWR1bGVyIiwiU3R5bGUiOnsiJGlkIjoiODMwIiwiSGVhZGVyU3R5bGUiOnsiJGlkIjoiODMxIiwiVGV4dElzVmVydGljYWwiOmZhbHNlLCJUZXh0U3R5bGUiOnsiJGlkIjoiODMyIiwiRm9udFNldHRpbmdzIjp7IiRpZCI6IjgzMyIsIkZvbnRTaXplIjoxMiwiRm9udE5hbWUiOiJDYWxpYnJpIiwiSXNCb2xkIjpmYWxzZSwiSXNJdGFsaWMiOmZhbHNlLCJJc1VuZGVybGluZWQiOmZhbHNlLCJQYXJlbnRTdHlsZSI6bnVsbH0sIkF1dG9TaXplIjoyLCJGb3JlZ3JvdW5kIjp7IiRyZWYiOiI3NzUifSwiTWF4V2lkdGgiOjcxLjAsIk1heEhlaWdodCI6MC4wLCJTbWFydEZvcmVncm91bmRJc0FjdGl2ZSI6ZmFsc2UsIkhvcml6b250YWxBbGlnbm1lbnQiOjAsIlZlcnRpY2FsQWxpZ25tZW50IjowLCJTbWFydEZvcmVncm91bmQiOm51bGwsIkJhY2tncm91bmRGaWxsVHlwZSI6MCwiTWFyZ2luIjp7IiRyZWYiOiI3NzcifSwiUGFkZGluZyI6eyIkcmVmIjoiNzc4In0sIkJhY2tncm91bmQiOm51bGwsIklzVmlzaWJsZSI6dHJ1ZSwiV2lkdGgiOjAuMCwiSGVpZ2h0IjowLjAsIkJvcmRlclN0eWxlIjpudWxsLCJQYXJlbnRTdHlsZSI6bnVsbH0sIlJlY3RhbmdsZVN0eWxlIjp7IiRpZCI6IjgzNCIsIk1hcmdpbiI6eyIkaWQiOiI4MzUiLCJUb3AiOjAuMCwiTGVmdCI6MC4wLCJSaWdodCI6MC4wLCJCb3R0b20iOjAuMH0sIlBhZGRpbmciOnsiJGlkIjoiODM2IiwiVG9wIjowLjAsIkxlZnQiOjAuMCwiUmlnaHQiOjAuMCwiQm90dG9tIjowLjB9LCJCYWNrZ3JvdW5kIjp7IiRpZCI6IjgzNyIsIkNvbG9yIjp7IiRpZCI6IjgzOCIsIkEiOjI1NSwiUiI6OTEsIkciOjE1NSwiQiI6MjEzfX0sIklzVmlzaWJsZSI6dHJ1ZSwiV2lkdGgiOjAuMCwiSGVpZ2h0IjowLjAsIkJvcmRlclN0eWxlIjp7IiRpZCI6IjgzOSIsIkxpbmVDb2xvciI6eyIkaWQiOiI4NDAiLCIkdHlwZSI6Ik5MUkUuQ29tbW9uLkRvbS5Tb2xpZENvbG9yQnJ1c2gsIE5MUkUuQ29tbW9uIiwiQ29sb3IiOnsiJGlkIjoiODQxIiwiQSI6MjU1LCJSIjoyNTUsIkciOjAsIkIiOjB9fSwiTGluZVdlaWdodCI6MC4wLCJMaW5lVHlwZSI6MCwiUGFyZW50U3R5bGUiOm51bGx9LCJQYXJlbnRTdHlsZSI6bnVsbH0sIk1hcmdpbiI6eyIkaWQiOiI4NDIiLCJUb3AiOjAuMCwiTGVmdCI6MC4wLCJSaWdodCI6MC4wLCJCb3R0b20iOjAuMH0sIlBhZGRpbmciOnsiJGlkIjoiODQzIiwiVG9wIjowLjAsIkxlZnQiOjAuMCwiUmlnaHQiOjAuMCwiQm90dG9tIjowLjB9LCJCYWNrZ3JvdW5kIjpudWxsLCJJc1Zpc2libGUiOnRydWUsIldpZHRoIjowLjAsIkhlaWdodCI6MC4wLCJCb3JkZXJTdHlsZSI6bnVsbCwiUGFyZW50U3R5bGUiOm51bGx9LCJCYWNrZ3JvdW5kU3R5bGUiOnsiJGlkIjoiODQ0IiwiTWFyZ2luIjp7IiRpZCI6Ijg0NSIsIlRvcCI6MC4wLCJMZWZ0IjowLjAsIlJpZ2h0IjowLjAsIkJvdHRvbSI6MC4wfSwiUGFkZGluZyI6eyIkaWQiOiI4NDYiLCJUb3AiOjAuMCwiTGVmdCI6MC4wLCJSaWdodCI6MC4wLCJCb3R0b20iOjAuMH0sIkJhY2tncm91bmQiOnsiJGlkIjoiODQ3IiwiQ29sb3IiOnsiJGlkIjoiODQ4IiwiQSI6NTEsIlIiOjE2NSwiRyI6MTY1LCJCIjoxNjV9fSwiSXNWaXNpYmxlIjp0cnVlLCJXaWR0aCI6MC4wLCJIZWlnaHQiOjAuMCwiQm9yZGVyU3R5bGUiOnsiJGlkIjoiODQ5IiwiTGluZUNvbG9yIjp7IiRpZCI6Ijg1MCIsIiR0eXBlIjoiTkxSRS5Db21tb24uRG9tLlNvbGlkQ29sb3JCcnVzaCwgTkxSRS5Db21tb24iLCJDb2xvciI6eyIkaWQiOiI4NTEiLCJBIjoyNTUsIlIiOjI1NSwiRyI6MCwiQiI6MH19LCJMaW5lV2VpZ2h0IjowLjAsIkxpbmVUeXBlIjowLCJQYXJlbnRTdHlsZSI6bnVsbH0sIlBhcmVudFN0eWxlIjpudWxsfSwiSXNBYm92ZVRpbWViYW5kIjpmYWxzZSwiTWFyZ2luIjp7IiRpZCI6Ijg1MiIsIlRvcCI6MC4wLCJMZWZ0IjowLjAsIlJpZ2h0IjowLjAsIkJvdHRvbSI6MC4wfSwiUGFkZGluZyI6eyIkaWQiOiI4NTMiLCJUb3AiOjAuMCwiTGVmdCI6MC4wLCJSaWdodCI6MC4wLCJCb3R0b20iOjAuMH0sIklzVmlzaWJsZSI6ZmFsc2UsIldpZHRoIjowLjAsIkhlaWdodCI6MC4wLCJCb3JkZXJTdHlsZSI6eyIkaWQiOiI4NTQiLCJMaW5lQ29sb3IiOm51bGwsIkxpbmVXZWlnaHQiOjAuMCwiTGluZVR5cGUiOjAsIlBhcmVudFN0eWxlIjpudWxsfSwiUGFyZW50U3R5bGUiOm51bGx9fV0sIkN1bHR1cmVJbmZvTmFtZSI6ImVuLVVTIiwiU3R5bGVOYW1lIjpudWxsLCJWZXJzaW9uIjp7IiRpZCI6Ijg1NSIsIlZlcnNpb24iOiIzLjcuMyIsIk9yaWdpbmFsQXNzZW1ibHlWZXJzaW9uIjoiNy4wMC4wNC4wMCIsIkVkaXRpb24iOm51bGwsIkxhc3RTYXZlZEVkaXRpb24iOjAsIklzUGx1c0VkaXRpb24iOmZhbHNlLCJJc1Byb0VkaXRpb24iOmZhbHNlfSwiRWZmZWN0IjoxLCJTdHlsZSI6eyIkaWQiOiI4NTYiLCJEZWZhdWx0RGVwZW5kZW5jeVN0eWxlIjp7IiRpZCI6Ijg1NyIsIkxpbmVTdHlsZSI6eyIkaWQiOiI4NTgiLCJMaW5lQ29sb3IiOnsiJGlkIjoiODU5IiwiJHR5cGUiOiJOTFJFLkNvbW1vbi5Eb20uU29saWRDb2xvckJydXNoLCBOTFJFLkNvbW1vbiIsIkNvbG9yIjp7IiRpZCI6Ijg2MCIsIkEiOjI1NSwiUiI6MCwiRyI6MCwiQiI6MH19LCJMaW5lV2VpZ2h0IjoxLjAsIkxpbmVUeXBlIjowLCJQYXJlbnRTdHlsZSI6bnVsbH0sIkVuZEFycm93aGVhZExpbmVTdHlsZSI6eyIkaWQiOiI4NjEiLCJLaW5kIjoxLCJXaWR0aCI6MSwiTGVuZ3RoIjowLCJQYXJlbnRTdHlsZSI6bnVsbH0sIkJyaW5nVG9Gcm9udCI6dHJ1ZSwiRWxib3dSYWRpdXMiOjAuMCwiTWFyZ2luIjp7IiRpZCI6Ijg2MiIsIlRvcCI6MC4wLCJMZWZ0IjowLjAsIlJpZ2h0IjowLjAsIkJvdHRvbSI6MC4wfSwiUGFkZGluZyI6eyIkaWQiOiI4NjMiLCJUb3AiOjAuMCwiTGVmdCI6MC4wLCJSaWdodCI6MC4wLCJCb3R0b20iOjAuMH0sIkJhY2tncm91bmQiOm51bGwsIklzVmlzaWJsZSI6dHJ1ZSwiV2lkdGgiOjAuMCwiSGVpZ2h0IjowLjAsIkJvcmRlclN0eWxlIjpudWxsLCJQYXJlbnRTdHlsZSI6bnVsbH0sIkNyaXRpY2FsUGF0aFN0eWxlIjp7IiRpZCI6Ijg2NCIsIkNyaXRpY2FsUGF0aFN0eWxlT3B0aW9ucyI6MTUsIkxpbmVTdHlsZSI6eyIkaWQiOiI4NjUiLCJMaW5lQ29sb3IiOnsiJGlkIjoiODY2IiwiJHR5cGUiOiJOTFJFLkNvbW1vbi5Eb20uU29saWRDb2xvckJydXNoLCBOTFJFLkNvbW1vbiIsIkNvbG9yIjp7IiRpZCI6Ijg2NyIsIkEiOjI1NSwiUiI6MjIyLCJHIjo1MCwiQiI6NTB9fSwiTGluZVdlaWdodCI6MS4wLCJMaW5lVHlwZSI6MCwiUGFyZW50U3R5bGUiOm51bGx9LCJUaXRsZUZvcmVncm91bmQiOnsiJGlkIjoiODY4IiwiQ29sb3IiOnsiJGlkIjoiODY5IiwiQSI6MjU1LCJSIjoxNzYsIkciOjE5LCJCIjoyNX19LCJTaGFwZXNCYWNrZ3JvdW5kIjp7IiRpZCI6Ijg3MCIsIkNvbG9yIjp7IiRpZCI6Ijg3MSIsIkEiOjI1NSwiUiI6MjUzLCJHIjoyMDMsIkIiOjIwOH19LCJTaGFwZXNCb3JkZXJTdHlsZSI6eyIkaWQiOiI4NzIiLCJMaW5lQ29sb3IiOnsiJGlkIjoiODczIiwiJHR5cGUiOiJOTFJFLkNvbW1vbi5Eb20uU29saWRDb2xvckJydXNoLCBOTFJFLkNvbW1vbiIsIkNvbG9yIjp7IiRpZCI6Ijg3NCIsIkEiOjI1NSwiUiI6MjIyLCJHIjo1MCwiQiI6NTB9fSwiTGluZVdlaWdodCI6MS41LCJMaW5lVHlwZSI6MCwiUGFyZW50U3R5bGUiOm51bGx9LCJNYXJnaW4iOnsiJGlkIjoiODc1IiwiVG9wIjowLjAsIkxlZnQiOjAuMCwiUmlnaHQiOjAuMCwiQm90dG9tIjowLjB9LCJQYWRkaW5nIjp7IiRpZCI6Ijg3NiIsIlRvcCI6MC4wLCJMZWZ0IjowLjAsIlJpZ2h0IjowLjAsIkJvdHRvbSI6MC4wfSwiQmFja2dyb3VuZCI6bnVsbCwiSXNWaXNpYmxlIjpmYWxzZSwiV2lkdGgiOjAuMCwiSGVpZ2h0IjowLjAsIkJvcmRlclN0eWxlIjpudWxsLCJQYXJlbnRTdHlsZSI6bnVsbH0sIlRpbWViYW5kU3R5bGUiOnsiJGlkIjoiODc3IiwiU2NhbGVNYXJraW5nIjoxLCJTaGFwZSI6MCwiU2hhcGVTdHlsZSI6eyIkaWQiOiI4NzgiLCJNYXJnaW4iOnsiJGlkIjoiODc5IiwiVG9wIjowLjAsIkxlZnQiOjEwLjAsIlJpZ2h0IjoxMC4wLCJCb3R0b20iOjAuMH0sIlBhZGRpbmciOnsiJGlkIjoiODgwIiwiVG9wIjozLjAsIkxlZnQiOjAuMCwiUmlnaHQiOjAuMCwiQm90dG9tIjozLjB9LCJCYWNrZ3JvdW5kIjp7IiRpZCI6Ijg4MSIsIkNvbG9yIjp7IiRpZCI6Ijg4MiIsIkEiOjI1NSwiUiI6NjgsIkciOjg0LCJCIjoxMDZ9fSwiSXNWaXNpYmxlIjp0cnVlLCJXaWR0aCI6ODU4LjAsIkhlaWdodCI6MjAuMCwiQm9yZGVyU3R5bGUiOnsiJGlkIjoiODgzIiwiTGluZUNvbG9yIjp7IiRpZCI6Ijg4NCIsIiR0eXBlIjoiTkxSRS5Db21tb24uRG9tLlNvbGlkQ29sb3JCcnVzaCwgTkxSRS5Db21tb24iLCJDb2xvciI6eyIkaWQiOiI4ODUiLCJBIjoyNTUsIlIiOjI1NSwiRyI6MCwiQiI6MH19LCJMaW5lV2VpZ2h0IjowLjAsIkxpbmVUeXBlIjowLCJQYXJlbnRTdHlsZSI6bnVsbH0sIlBhcmVudFN0eWxlIjpudWxsfSwiTWlkZGxlVGllclNoYXBlU3R5bGUiOnsiJGlkIjoiODg2IiwiTWFyZ2luIjp7IiRpZCI6Ijg4NyIsIlRvcCI6MC4wLCJMZWZ0IjoxMC4wLCJSaWdodCI6MTAuMCwiQm90dG9tIjowLjB9LCJQYWRkaW5nIjp7IiRpZCI6Ijg4OCIsIlRvcCI6My4wLCJMZWZ0IjowLjAsIlJpZ2h0IjowLjAsIkJvdHRvbSI6My4wfSwiQmFja2dyb3VuZCI6eyIkaWQiOiI4ODkiLCJDb2xvciI6eyIkaWQiOiI4OTAiLCJBIjoyNTUsIlIiOjY4LCJHIjo4NCwiQiI6MTA2fX0sIklzVmlzaWJsZSI6dHJ1ZSwiV2lkdGgiOjg1OC4wLCJIZWlnaHQiOjIwLjAsIkJvcmRlclN0eWxlIjp7IiRpZCI6Ijg5MSIsIkxpbmVDb2xvciI6eyIkaWQiOiI4OTIiLCIkdHlwZSI6Ik5MUkUuQ29tbW9uLkRvbS5Tb2xpZENvbG9yQnJ1c2gsIE5MUkUuQ29tbW9uIiwiQ29sb3IiOnsiJGlkIjoiODkzIiwiQSI6MjU1LCJSIjoyNTUsIkciOjAsIkIiOjB9fSwiTGluZVdlaWdodCI6MC4wLCJMaW5lVHlwZSI6MCwiUGFyZW50U3R5bGUiOm51bGx9LCJQYXJlbnRTdHlsZSI6bnVsbH0sIkJvdHRvbVRpZXJTaGFwZVN0eWxlIjp7IiRpZCI6Ijg5NCIsIk1hcmdpbiI6eyIkaWQiOiI4OTUiLCJUb3AiOjAuMCwiTGVmdCI6MTAuMCwiUmlnaHQiOjEwLjAsIkJvdHRvbSI6MC4wfSwiUGFkZGluZyI6eyIkaWQiOiI4OTYiLCJUb3AiOjMuMCwiTGVmdCI6MC4wLCJSaWdodCI6MC4wLCJCb3R0b20iOjMuMH0sIkJhY2tncm91bmQiOnsiJGlkIjoiODk3IiwiQ29sb3IiOnsiJGlkIjoiODk4IiwiQSI6MjU1LCJSIjo2OCwiRyI6ODQsIkIiOjEwNn19LCJJc1Zpc2libGUiOnRydWUsIldpZHRoIjo4NTguMCwiSGVpZ2h0IjoyMC4wLCJCb3JkZXJTdHlsZSI6eyIkaWQiOiI4OTkiLCJMaW5lQ29sb3IiOnsiJGlkIjoiOTAwIiwiJHR5cGUiOiJOTFJFLkNvbW1vbi5Eb20uU29saWRDb2xvckJydXNoLCBOTFJFLkNvbW1vbiIsIkNvbG9yIjp7IiRpZCI6IjkwMSIsIkEiOjI1NSwiUiI6MjU1LCJHIjowLCJCIjowfX0sIkxpbmVXZWlnaHQiOjAuMCwiTGluZVR5cGUiOjAsIlBhcmVudFN0eWxlIjpudWxsfSwiUGFyZW50U3R5bGUiOm51bGx9LCJSaWdodEVuZENhcHNTdHlsZSI6eyIkaWQiOiI5MDIiLCJGb250U2V0dGluZ3MiOnsiJGlkIjoiOTAzIiwiRm9udFNpemUiOjE4LCJGb250TmFtZSI6IkNhbGlicmkiLCJJc0JvbGQiOnRydWUsIklzSXRhbGljIjpmYWxzZSwiSXNVbmRlcmxpbmVkIjpmYWxzZSwiUGFyZW50U3R5bGUiOm51bGx9LCJBdXRvU2l6ZSI6MCwiRm9yZWdyb3VuZCI6eyIkaWQiOiI5MDQiLCJDb2xvciI6eyIkaWQiOiI5MDU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kwNiIsIlRvcCI6MC4wLCJMZWZ0IjowLjAsIlJpZ2h0IjoyMC4wLCJCb3R0b20iOjAuMH0sIlBhZGRpbmciOnsiJGlkIjoiOTA3IiwiVG9wIjowLjAsIkxlZnQiOjAuMCwiUmlnaHQiOjAuMCwiQm90dG9tIjowLjB9LCJCYWNrZ3JvdW5kIjp7IiRpZCI6IjkwOCIsIkNvbG9yIjp7IiRpZCI6IjkwOSIsIkEiOjAsIlIiOjAsIkciOjAsIkIiOjB9fSwiSXNWaXNpYmxlIjpmYWxzZSwiV2lkdGgiOjAuMCwiSGVpZ2h0IjowLjAsIkJvcmRlclN0eWxlIjpudWxsLCJQYXJlbnRTdHlsZSI6bnVsbH0sIkxlZnRFbmRDYXBzU3R5bGUiOnsiJGlkIjoiOTEwIiwiRm9udFNldHRpbmdzIjp7IiRpZCI6IjkxMSIsIkZvbnRTaXplIjoxOCwiRm9udE5hbWUiOiJDYWxpYnJpIiwiSXNCb2xkIjp0cnVlLCJJc0l0YWxpYyI6ZmFsc2UsIklzVW5kZXJsaW5lZCI6ZmFsc2UsIlBhcmVudFN0eWxlIjpudWxsfSwiQXV0b1NpemUiOjAsIkZvcmVncm91bmQiOnsiJGlkIjoiOTEyIiwiQ29sb3IiOnsiJGlkIjoiOTE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5MTQiLCJUb3AiOjAuMCwiTGVmdCI6MzkuNTA2NjY2NjY2NjY2NjYxLCJSaWdodCI6MC4wLCJCb3R0b20iOjAuMH0sIlBhZGRpbmciOnsiJGlkIjoiOTE1IiwiVG9wIjowLjAsIkxlZnQiOjAuMCwiUmlnaHQiOjAuMCwiQm90dG9tIjowLjB9LCJCYWNrZ3JvdW5kIjp7IiRpZCI6IjkxNiIsIkNvbG9yIjp7IiRpZCI6IjkxNyIsIkEiOjAsIlIiOjAsIkciOjAsIkIiOjB9fSwiSXNWaXNpYmxlIjpmYWxzZSwiV2lkdGgiOjAuMCwiSGVpZ2h0IjowLjAsIkJvcmRlclN0eWxlIjpudWxsLCJQYXJlbnRTdHlsZSI6bnVsbH0sIlRvZGF5VGV4dFN0eWxlIjp7IiRpZCI6IjkxOCIsIkZvbnRTZXR0aW5ncyI6eyIkaWQiOiI5MTkiLCJGb250U2l6ZSI6MTIsIkZvbnROYW1lIjoiQ2FsaWJyaSIsIklzQm9sZCI6ZmFsc2UsIklzSXRhbGljIjpmYWxzZSwiSXNVbmRlcmxpbmVkIjpmYWxzZSwiUGFyZW50U3R5bGUiOm51bGx9LCJBdXRvU2l6ZSI6MCwiRm9yZWdyb3VuZCI6eyIkaWQiOiI5MjAiLCJDb2xvciI6eyIkaWQiOiI5M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IyIiwiVG9wIjowLjAsIkxlZnQiOjAuMCwiUmlnaHQiOjAuMCwiQm90dG9tIjowLjB9LCJQYWRkaW5nIjp7IiRpZCI6IjkyMyIsIlRvcCI6MC4wLCJMZWZ0IjowLjAsIlJpZ2h0IjowLjAsIkJvdHRvbSI6MC4wfSwiQmFja2dyb3VuZCI6eyIkaWQiOiI5MjQiLCJDb2xvciI6eyIkaWQiOiI5MjUiLCJBIjowLCJSIjowLCJHIjowLCJCIjowfX0sIklzVmlzaWJsZSI6ZmFsc2UsIldpZHRoIjowLjAsIkhlaWdodCI6MC4wLCJCb3JkZXJTdHlsZSI6bnVsbCwiUGFyZW50U3R5bGUiOm51bGx9LCJUb2RheU1hcmtlclN0eWxlIjp7IiRpZCI6IjkyNiIsIk1hcmdpbiI6eyIkaWQiOiI5MjciLCJUb3AiOjAuMCwiTGVmdCI6MC4wLCJSaWdodCI6MC4wLCJCb3R0b20iOjAuMH0sIlBhZGRpbmciOnsiJGlkIjoiOTI4IiwiVG9wIjowLjAsIkxlZnQiOjAuMCwiUmlnaHQiOjAuMCwiQm90dG9tIjowLjB9LCJCYWNrZ3JvdW5kIjp7IiRpZCI6IjkyOSIsIkNvbG9yIjp7IiRpZCI6IjkzMCIsIkEiOjI1NSwiUiI6MjU1LCJHIjowLCJCIjowfX0sIklzVmlzaWJsZSI6dHJ1ZSwiV2lkdGgiOjAuMCwiSGVpZ2h0IjowLjAsIkJvcmRlclN0eWxlIjpudWxsLCJQYXJlbnRTdHlsZSI6bnVsbH0sIlNjYWxlU3R5bGUiOnsiJGlkIjoiOTMxIiwiU2hhcGUiOjMsIlNob3dTZWdtZW50U2VwYXJhdG9ycyI6ZmFsc2UsIlNlZ21lbnRTZXBhcmF0b3JPcGFjaXR5IjozMCwiSGFzQmVlblZpc2libGVCZWZvcmUiOnRydWUsIkZvbnRTZXR0aW5ncyI6eyIkaWQiOiI5MzIiLCJGb250U2l6ZSI6MTIsIkZvbnROYW1lIjoiQ2FsaWJyaSIsIklzQm9sZCI6ZmFsc2UsIklzSXRhbGljIjpmYWxzZSwiSXNVbmRlcmxpbmVkIjpmYWxzZSwiUGFyZW50U3R5bGUiOm51bGx9LCJBdXRvU2l6ZSI6MCwiRm9yZWdyb3VuZCI6eyIkaWQiOiI5MzMiLCJDb2xvciI6eyIkaWQiOiI5MzQ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M1IiwiVG9wIjowLjAsIkxlZnQiOjUuMCwiUmlnaHQiOjAuMCwiQm90dG9tIjowLjB9LCJQYWRkaW5nIjp7IiRpZCI6IjkzNiIsIlRvcCI6MC4wLCJMZWZ0IjowLjAsIlJpZ2h0IjowLjAsIkJvdHRvbSI6MC4wfSwiQmFja2dyb3VuZCI6eyIkaWQiOiI5MzciLCJDb2xvciI6eyIkaWQiOiI5MzgiLCJBIjowLCJSIjowLCJHIjowLCJCIjowfX0sIklzVmlzaWJsZSI6dHJ1ZSwiV2lkdGgiOjAuMCwiSGVpZ2h0IjowLjAsIkJvcmRlclN0eWxlIjpudWxsLCJQYXJlbnRTdHlsZSI6bnVsbH0sIlNpbmdsZVNjYWxlU2hhcGVTdHlsZSI6eyIkaWQiOiI5MzkiLCJTaGFwZSI6MCwiSGVpZ2h0IjowLjB9LCJNaWRkbGVUaWVyU2NhbGVTdHlsZSI6eyIkaWQiOiI5NDAiLCJTaGFwZSI6MywiU2hvd1NlZ21lbnRTZXBhcmF0b3JzIjpmYWxzZSwiU2VnbWVudFNlcGFyYXRvck9wYWNpdHkiOjMwLCJIYXNCZWVuVmlzaWJsZUJlZm9yZSI6ZmFsc2UsIkZvbnRTZXR0aW5ncyI6eyIkaWQiOiI5NDEiLCJGb250U2l6ZSI6MTIsIkZvbnROYW1lIjoiQ2FsaWJyaSIsIklzQm9sZCI6ZmFsc2UsIklzSXRhbGljIjpmYWxzZSwiSXNVbmRlcmxpbmVkIjpmYWxzZSwiUGFyZW50U3R5bGUiOm51bGx9LCJBdXRvU2l6ZSI6MCwiRm9yZWdyb3VuZCI6eyIkaWQiOiI5NDIiLCJDb2xvciI6eyIkaWQiOiI5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Q0IiwiVG9wIjowLjAsIkxlZnQiOjUuMCwiUmlnaHQiOjAuMCwiQm90dG9tIjowLjB9LCJQYWRkaW5nIjp7IiRpZCI6Ijk0NSIsIlRvcCI6MC4wLCJMZWZ0IjowLjAsIlJpZ2h0IjowLjAsIkJvdHRvbSI6MC4wfSwiQmFja2dyb3VuZCI6eyIkaWQiOiI5NDYiLCJDb2xvciI6eyIkaWQiOiI5NDciLCJBIjowLCJSIjowLCJHIjowLCJCIjowfX0sIklzVmlzaWJsZSI6ZmFsc2UsIldpZHRoIjowLjAsIkhlaWdodCI6MC4wLCJCb3JkZXJTdHlsZSI6bnVsbCwiUGFyZW50U3R5bGUiOm51bGx9LCJCb3R0b21UaWVyU2NhbGVTdHlsZSI6eyIkaWQiOiI5NDgiLCJTaGFwZSI6MywiU2hvd1NlZ21lbnRTZXBhcmF0b3JzIjpmYWxzZSwiU2VnbWVudFNlcGFyYXRvck9wYWNpdHkiOjMwLCJIYXNCZWVuVmlzaWJsZUJlZm9yZSI6ZmFsc2UsIkZvbnRTZXR0aW5ncyI6eyIkaWQiOiI5NDkiLCJGb250U2l6ZSI6MTIsIkZvbnROYW1lIjoiQ2FsaWJyaSIsIklzQm9sZCI6ZmFsc2UsIklzSXRhbGljIjpmYWxzZSwiSXNVbmRlcmxpbmVkIjpmYWxzZSwiUGFyZW50U3R5bGUiOm51bGx9LCJBdXRvU2l6ZSI6MCwiRm9yZWdyb3VuZCI6eyIkaWQiOiI5NTAiLCJDb2xvciI6eyIkaWQiOiI5NTE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TUyIiwiVG9wIjowLjAsIkxlZnQiOjUuMCwiUmlnaHQiOjAuMCwiQm90dG9tIjowLjB9LCJQYWRkaW5nIjp7IiRpZCI6Ijk1MyIsIlRvcCI6MC4wLCJMZWZ0IjowLjAsIlJpZ2h0IjowLjAsIkJvdHRvbSI6MC4wfSwiQmFja2dyb3VuZCI6eyIkaWQiOiI5NTQiLCJDb2xvciI6eyIkaWQiOiI5NTUiLCJBIjowLCJSIjowLCJHIjowLCJCIjowfX0sIklzVmlzaWJsZSI6ZmFsc2UsIldpZHRoIjowLjAsIkhlaWdodCI6MC4wLCJCb3JkZXJTdHlsZSI6bnVsbCwiUGFyZW50U3R5bGUiOm51bGx9LCJFbGFwc2VkVGltZUJhY2tncm91bmQiOnsiJGlkIjoiOTU2IiwiQ29sb3IiOnsiJGlkIjoiOTU3IiwiQSI6MTkxLCJSIjoyNTUsIkciOjAsIkIiOjB9fSwiQXBwZW5kWWVhck9uWWVhckNoYW5nZSI6ZmFsc2UsIkVsYXBzZWRUaW1lRm9ybWF0IjowLCJUb2RheU1hcmtlclBvc2l0aW9uIjowLCJRdWlja1Bvc2l0aW9uIjozLCJBYnNvbHV0ZVBvc2l0aW9uIjo4OC4zNTQ2NDQ4LCJNYXJnaW4iOnsiJGlkIjoiOTU4IiwiVG9wIjowLjAsIkxlZnQiOjEwLjAsIlJpZ2h0IjoxMC4wLCJCb3R0b20iOjAuMH0sIlBhZGRpbmciOnsiJGlkIjoiOTU5IiwiVG9wIjowLjAsIkxlZnQiOjAuMCwiUmlnaHQiOjAuMCwiQm90dG9tIjowLjB9LCJCYWNrZ3JvdW5kIjp7IiRpZCI6Ijk2MCIsIkNvbG9yIjp7IiRpZCI6Ijk2MSIsIkEiOjI1NSwiUiI6NDcsIkciOjU0LCJCIjoxNTN9fSwiSXNWaXNpYmxlIjp0cnVlLCJXaWR0aCI6MC4wLCJIZWlnaHQiOjAuMCwiQm9yZGVyU3R5bGUiOm51bGwsIlBhcmVudFN0eWxlIjpudWxsfSwiRGVmYXVsdE1pbGVzdG9uZVN0eWxlIjp7IiRpZCI6Ijk2MiIsIlNoYXBlIjoyLCJDb25uZWN0b3JNYXJnaW4iOnsiJGlkIjoiOTYzIiwiVG9wIjowLjAsIkxlZnQiOjIuMCwiUmlnaHQiOjIuMCwiQm90dG9tIjowLjB9LCJDb25uZWN0b3JTdHlsZSI6eyIkaWQiOiI5NjQiLCJMaW5lQ29sb3IiOnsiJGlkIjoiOTY1IiwiJHR5cGUiOiJOTFJFLkNvbW1vbi5Eb20uU29saWRDb2xvckJydXNoLCBOTFJFLkNvbW1vbiIsIkNvbG9yIjp7IiRpZCI6Ijk2NiIsIkEiOjEyNywiUiI6NzksIkciOjEyOSwiQiI6MTg5fX0sIkxpbmVXZWlnaHQiOjEuMCwiTGluZVR5cGUiOjAsIlBhcmVudFN0eWxlIjpudWxsfSwiSXNCZWxvd1RpbWViYW5kIjpmYWxzZSwiUG9zaXRpb25PblRhc2siOjAsIkhpZGVEYXRlIjpmYWxzZSwiU2hhcGVTaXplIjoxLCJTcGFjaW5nIjoyLjAsIlBhZGRpbmciOnsiJGlkIjoiOTY3IiwiVG9wIjo3LjAsIkxlZnQiOjMuMCwiUmlnaHQiOjAuMCwiQm90dG9tIjoyLjB9LCJTaGFwZVN0eWxlIjp7IiRpZCI6Ijk2OCIsIk1hcmdpbiI6eyIkaWQiOiI5NjkiLCJUb3AiOjAuMCwiTGVmdCI6MC4wLCJSaWdodCI6MC4wLCJCb3R0b20iOjAuMH0sIlBhZGRpbmciOnsiJGlkIjoiOTcwIiwiVG9wIjowLjAsIkxlZnQiOjAuMCwiUmlnaHQiOjAuMCwiQm90dG9tIjowLjB9LCJCYWNrZ3JvdW5kIjp7IiRpZCI6Ijk3MSIsIkNvbG9yIjp7IiRpZCI6Ijk3MiIsIkEiOjI1NSwiUiI6MCwiRyI6MTE0LCJCIjoxODh9fSwiSXNWaXNpYmxlIjp0cnVlLCJXaWR0aCI6MTMuMCwiSGVpZ2h0IjoxMy4wLCJCb3JkZXJTdHlsZSI6eyIkaWQiOiI5NzMiLCJMaW5lQ29sb3IiOnsiJGlkIjoiOTc0IiwiJHR5cGUiOiJOTFJFLkNvbW1vbi5Eb20uU29saWRDb2xvckJydXNoLCBOTFJFLkNvbW1vbiIsIkNvbG9yIjp7IiRpZCI6Ijk3NSIsIkEiOjI1NSwiUiI6MjU1LCJHIjowLCJCIjowfX0sIkxpbmVXZWlnaHQiOjAuMCwiTGluZVR5cGUiOjAsIlBhcmVudFN0eWxlIjpudWxsfSwiUGFyZW50U3R5bGUiOm51bGx9LCJUaXRsZVN0eWxlIjp7IiRpZCI6Ijk3NiIsIkZvbnRTZXR0aW5ncyI6eyIkaWQiOiI5NzciLCJGb250U2l6ZSI6MTEsIkZvbnROYW1lIjoiQ2FsaWJyaSIsIklzQm9sZCI6dHJ1ZSwiSXNJdGFsaWMiOmZhbHNlLCJJc1VuZGVybGluZWQiOmZhbHNlLCJQYXJlbnRTdHlsZSI6bnVsbH0sIkF1dG9TaXplIjowLCJGb3JlZ3JvdW5kIjp7IiRpZCI6Ijk3OCIsIkNvbG9yIjp7IiRpZCI6Ijk3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ODAiLCJUb3AiOjAuMCwiTGVmdCI6MC4wLCJSaWdodCI6MC4wLCJCb3R0b20iOjAuMH0sIlBhZGRpbmciOnsiJGlkIjoiOTgxIiwiVG9wIjowLjAsIkxlZnQiOjAuMCwiUmlnaHQiOjAuMCwiQm90dG9tIjowLjB9LCJCYWNrZ3JvdW5kIjp7IiRpZCI6Ijk4MiIsIkNvbG9yIjp7IiRpZCI6Ijk4MyIsIkEiOjAsIlIiOjAsIkciOjAsIkIiOjB9fSwiSXNWaXNpYmxlIjp0cnVlLCJXaWR0aCI6MC4wLCJIZWlnaHQiOjAuMCwiQm9yZGVyU3R5bGUiOm51bGwsIlBhcmVudFN0eWxlIjpudWxsfSwiRGF0ZVN0eWxlIjp7IiRpZCI6Ijk4NCIsIkZvbnRTZXR0aW5ncyI6eyIkaWQiOiI5ODUiLCJGb250U2l6ZSI6MTAsIkZvbnROYW1lIjoiQ2FsaWJyaSIsIklzQm9sZCI6ZmFsc2UsIklzSXRhbGljIjpmYWxzZSwiSXNVbmRlcmxpbmVkIjpmYWxzZSwiUGFyZW50U3R5bGUiOm51bGx9LCJBdXRvU2l6ZSI6MCwiRm9yZWdyb3VuZCI6eyIkaWQiOiI5ODYiLCJDb2xvciI6eyIkaWQiOiI5O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4OCIsIlRvcCI6MC4wLCJMZWZ0IjowLjAsIlJpZ2h0IjowLjAsIkJvdHRvbSI6MC4wfSwiUGFkZGluZyI6eyIkaWQiOiI5ODkiLCJUb3AiOjAuMCwiTGVmdCI6MC4wLCJSaWdodCI6MC4wLCJCb3R0b20iOjAuMH0sIkJhY2tncm91bmQiOnsiJGlkIjoiOTkwIiwiQ29sb3IiOnsiJGlkIjoiOTkxIiwiQSI6MCwiUiI6MCwiRyI6MCwiQiI6MH19LCJJc1Zpc2libGUiOnRydWUsIldpZHRoIjowLjAsIkhlaWdodCI6MC4wLCJCb3JkZXJTdHlsZSI6bnVsbCwiUGFyZW50U3R5bGUiOm51bGx9LCJEYXRlRm9ybWF0Ijp7IiRpZCI6Ijk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TMiLCJGb3JtYXQiOjAsIklzVmlzaWJsZSI6ZmFsc2UsIkxhc3RLbm93blZpc2liaWxpdHlTdGF0ZSI6ZmFsc2V9LCJJc1Zpc2libGUiOnRydWUsIlBhcmVudFN0eWxlIjpudWxsfSwiRGVmYXVsdFRhc2tTdHlsZSI6eyIkaWQiOiI5OTQiLCJTaGFwZSI6MSwiU2hhcGVUaGlja25lc3MiOjAsIkR1cmF0aW9uRm9ybWF0IjowLCJJbmNsdWRlTm9uV29ya2luZ0RheXNJbkR1cmF0aW9uIjpmYWxzZSwiUGVyY2VudGFnZUNvbXBsZXRlU3R5bGUiOnsiJGlkIjoiOTk1IiwiRm9udFNldHRpbmdzIjp7IiRpZCI6Ijk5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5OTciLCJUb3AiOjAuMCwiTGVmdCI6MC4wLCJSaWdodCI6MC4wLCJCb3R0b20iOjAuMH0sIlBhZGRpbmciOnsiJGlkIjoiOTk4IiwiVG9wIjowLjAsIkxlZnQiOjAuMCwiUmlnaHQiOjAuMCwiQm90dG9tIjowLjB9LCJCYWNrZ3JvdW5kIjp7IiRpZCI6Ijk5OSIsIkNvbG9yIjp7IiRpZCI6IjEwMDAiLCJBIjowLCJSIjowLCJHIjowLCJCIjowfX0sIklzVmlzaWJsZSI6dHJ1ZSwiV2lkdGgiOjAuMCwiSGVpZ2h0IjowLjAsIkJvcmRlclN0eWxlIjpudWxsLCJQYXJlbnRTdHlsZSI6bnVsbH0sIkR1cmF0aW9uU3R5bGUiOnsiJGlkIjoiMTAwMSIsIkZvbnRTZXR0aW5ncyI6eyIkaWQiOiIxMDAyIiwiRm9udFNpemUiOjEwLCJGb250TmFtZSI6IkNhbGlicmkiLCJJc0JvbGQiOmZhbHNlLCJJc0l0YWxpYyI6ZmFsc2UsIklzVW5kZXJsaW5lZCI6ZmFsc2UsIlBhcmVudFN0eWxlIjpudWxsfSwiQXV0b1NpemUiOjAsIkZvcmVncm91bmQiOnsiJGlkIjoiMTAwMyIsIkNvbG9yIjp7IiRpZCI6IjEw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DA1IiwiVG9wIjowLjAsIkxlZnQiOjAuMCwiUmlnaHQiOjAuMCwiQm90dG9tIjowLjB9LCJQYWRkaW5nIjp7IiRpZCI6IjEwMDYiLCJUb3AiOjAuMCwiTGVmdCI6MC4wLCJSaWdodCI6MC4wLCJCb3R0b20iOjAuMH0sIkJhY2tncm91bmQiOnsiJGlkIjoiMTAwNyIsIkNvbG9yIjp7IiRpZCI6IjEwMDgiLCJBIjowLCJSIjowLCJHIjowLCJCIjowfX0sIklzVmlzaWJsZSI6dHJ1ZSwiV2lkdGgiOjAuMCwiSGVpZ2h0IjowLjAsIkJvcmRlclN0eWxlIjpudWxsLCJQYXJlbnRTdHlsZSI6bnVsbH0sIkhvcml6b250YWxDb25uZWN0b3JTdHlsZSI6eyIkaWQiOiIxMDA5IiwiTGluZUNvbG9yIjp7IiRpZCI6IjEwMTAiLCIkdHlwZSI6Ik5MUkUuQ29tbW9uLkRvbS5Tb2xpZENvbG9yQnJ1c2gsIE5MUkUuQ29tbW9uIiwiQ29sb3IiOnsiJGlkIjoiMTAxMSIsIkEiOjI1NSwiUiI6MjA0LCJHIjoyMDQsIkIiOjIwNH19LCJMaW5lV2VpZ2h0IjoxLjAsIkxpbmVUeXBlIjowLCJQYXJlbnRTdHlsZSI6bnVsbH0sIlZlcnRpY2FsQ29ubmVjdG9yU3R5bGUiOnsiJGlkIjoiMTAxMiIsIkxpbmVDb2xvciI6eyIkaWQiOiIxMDEzIiwiJHR5cGUiOiJOTFJFLkNvbW1vbi5Eb20uU29saWRDb2xvckJydXNoLCBOTFJFLkNvbW1vbiIsIkNvbG9yIjp7IiRpZCI6IjEwMTQ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E1IiwiTWFyZ2luIjp7IiRpZCI6IjEwMTYiLCJUb3AiOjAuMCwiTGVmdCI6NC4wLCJSaWdodCI6NC4wLCJCb3R0b20iOjAuMH0sIlBhZGRpbmciOnsiJGlkIjoiMTAxNyIsIlRvcCI6MC4wLCJMZWZ0IjowLjAsIlJpZ2h0IjowLjAsIkJvdHRvbSI6MC4wfSwiQmFja2dyb3VuZCI6eyIkaWQiOiIxMDE4IiwiQ29sb3IiOnsiJGlkIjoiMTAxOSIsIkEiOjI1NSwiUiI6MCwiRyI6MTE0LCJCIjoxODh9fSwiSXNWaXNpYmxlIjp0cnVlLCJXaWR0aCI6MC4wLCJIZWlnaHQiOjEwLjAsIkJvcmRlclN0eWxlIjp7IiRpZCI6IjEwMjAiLCJMaW5lQ29sb3IiOnsiJGlkIjoiMTAyMSIsIiR0eXBlIjoiTkxSRS5Db21tb24uRG9tLlNvbGlkQ29sb3JCcnVzaCwgTkxSRS5Db21tb24iLCJDb2xvciI6eyIkaWQiOiIxMDIyIiwiQSI6MjU1LCJSIjoyNTUsIkciOjAsIkIiOjB9fSwiTGluZVdlaWdodCI6MC4wLCJMaW5lVHlwZSI6MCwiUGFyZW50U3R5bGUiOm51bGx9LCJQYXJlbnRTdHlsZSI6bnVsbH0sIlRpdGxlU3R5bGUiOnsiJGlkIjoiMTAyMyIsIkZvbnRTZXR0aW5ncyI6eyIkaWQiOiIxMDI0IiwiRm9udFNpemUiOjExLCJGb250TmFtZSI6IkNhbGlicmkiLCJJc0JvbGQiOnRydWUsIklzSXRhbGljIjpmYWxzZSwiSXNVbmRlcmxpbmVkIjpmYWxzZSwiUGFyZW50U3R5bGUiOm51bGx9LCJBdXRvU2l6ZSI6MCwiRm9yZWdyb3VuZCI6eyIkaWQiOiIxMDI1IiwiQ29sb3IiOnsiJGlkIjoiMTAy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DI3IiwiVG9wIjowLjAsIkxlZnQiOjAuMCwiUmlnaHQiOjAuMCwiQm90dG9tIjowLjB9LCJQYWRkaW5nIjp7IiRpZCI6IjEwMjgiLCJUb3AiOjAuMCwiTGVmdCI6MC4wLCJSaWdodCI6MC4wLCJCb3R0b20iOjAuMH0sIkJhY2tncm91bmQiOnsiJGlkIjoiMTAyOSIsIkNvbG9yIjp7IiRpZCI6IjEwMzAiLCJBIjowLCJSIjowLCJHIjowLCJCIjowfX0sIklzVmlzaWJsZSI6dHJ1ZSwiV2lkdGgiOjAuMCwiSGVpZ2h0IjowLjAsIkJvcmRlclN0eWxlIjpudWxsLCJQYXJlbnRTdHlsZSI6bnVsbH0sIkRhdGVTdHlsZSI6eyIkaWQiOiIxMDMxIiwiRm9udFNldHRpbmdzIjp7IiRpZCI6IjEwMzIiLCJGb250U2l6ZSI6MTAsIkZvbnROYW1lIjoiQ2FsaWJyaSIsIklzQm9sZCI6ZmFsc2UsIklzSXRhbGljIjpmYWxzZSwiSXNVbmRlcmxpbmVkIjpmYWxzZSwiUGFyZW50U3R5bGUiOm51bGx9LCJBdXRvU2l6ZSI6MCwiRm9yZWdyb3VuZCI6eyIkaWQiOiIxMDMzIiwiQ29sb3IiOnsiJGlkIjoiMTAz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zNSIsIlRvcCI6MC4wLCJMZWZ0IjowLjAsIlJpZ2h0IjowLjAsIkJvdHRvbSI6MC4wfSwiUGFkZGluZyI6eyIkaWQiOiIxMDM2IiwiVG9wIjowLjAsIkxlZnQiOjAuMCwiUmlnaHQiOjAuMCwiQm90dG9tIjowLjB9LCJCYWNrZ3JvdW5kIjp7IiRpZCI6IjEwMzciLCJDb2xvciI6eyIkaWQiOiIxMDM4IiwiQSI6MCwiUiI6MCwiRyI6MCwiQiI6MH19LCJJc1Zpc2libGUiOnRydWUsIldpZHRoIjowLjAsIkhlaWdodCI6MC4wLCJCb3JkZXJTdHlsZSI6bnVsbCwiUGFyZW50U3R5bGUiOm51bGx9LCJEYXRlRm9ybWF0Ijp7IiRpZCI6IjEw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0MCIsIkZvcm1hdCI6MCwiSXNWaXNpYmxlIjpmYWxzZSwiTGFzdEtub3duVmlzaWJpbGl0eVN0YXRlIjpmYWxzZX0sIklzVmlzaWJsZSI6dHJ1ZSwiUGFyZW50U3R5bGUiOm51bGwsIl9leHBsaWNpdGx5U2V0Ijp7IiRpZCI6IjEw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wNDIiLCJHcmlkbGluZVN0eWxlIjp7IiRpZCI6IjEwNDMiLCJMaW5lQ29sb3IiOnsiJGlkIjoiMTA0NCIsIiR0eXBlIjoiTkxSRS5Db21tb24uRG9tLlNvbGlkQ29sb3JCcnVzaCwgTkxSRS5Db21tb24iLCJDb2xvciI6eyIkaWQiOiIxMDQ1IiwiQSI6MzgsIlIiOjkxLCJHIjoxNTUsIkIiOjIxM319LCJMaW5lV2VpZ2h0IjoxLjAsIkxpbmVUeXBlIjowLCJQYXJlbnRTdHlsZSI6bnVsbH0sIk1hcmdpbiI6eyIkaWQiOiIxMDQ2IiwiVG9wIjowLjAsIkxlZnQiOjAuMCwiUmlnaHQiOjAuMCwiQm90dG9tIjowLjB9LCJQYWRkaW5nIjp7IiRpZCI6IjEwNDciLCJUb3AiOjAuMCwiTGVmdCI6MC4wLCJSaWdodCI6MC4wLCJCb3R0b20iOjAuMH0sIkJhY2tncm91bmQiOm51bGwsIklzVmlzaWJsZSI6ZmFsc2UsIldpZHRoIjowLjAsIkhlaWdodCI6MC4wLCJCb3JkZXJTdHlsZSI6eyIkaWQiOiIxMDQ4IiwiTGluZUNvbG9yIjpudWxsLCJMaW5lV2VpZ2h0IjowLjAsIkxpbmVUeXBlIjowLCJQYXJlbnRTdHlsZSI6bnVsbH0sIlBhcmVudFN0eWxlIjpudWxsfSwiQWN0aXZpdHlMaW5lUGFuZWxTdHlsZSI6eyIkaWQiOiIxMDQ5IiwiQWN0aXZpdHlMaW5lU3R5bGUiOnsiJGlkIjoiMTA1MCIsIkxpbmVDb2xvciI6eyIkaWQiOiIxMDUxIiwiJHR5cGUiOiJOTFJFLkNvbW1vbi5Eb20uU29saWRDb2xvckJydXNoLCBOTFJFLkNvbW1vbiIsIkNvbG9yIjp7IiRpZCI6IjEwNTIiLCJBIjozOCwiUiI6NjgsIkciOjExNCwiQiI6MTk2fX0sIkxpbmVXZWlnaHQiOjEuMCwiTGluZVR5cGUiOjAsIlBhcmVudFN0eWxlIjpudWxsfSwiTWFyZ2luIjp7IiRpZCI6IjEwNTMiLCJUb3AiOjAuMCwiTGVmdCI6MC4wLCJSaWdodCI6MC4wLCJCb3R0b20iOjAuMH0sIlBhZGRpbmciOnsiJGlkIjoiMTA1NCIsIlRvcCI6MC4wLCJMZWZ0IjowLjAsIlJpZ2h0IjowLjAsIkJvdHRvbSI6MC4wfSwiQmFja2dyb3VuZCI6bnVsbCwiSXNWaXNpYmxlIjp0cnVlLCJXaWR0aCI6MC4wLCJIZWlnaHQiOjAuMCwiQm9yZGVyU3R5bGUiOnsiJGlkIjoiMTA1NSIsIkxpbmVDb2xvciI6bnVsbCwiTGluZVdlaWdodCI6MC4wLCJMaW5lVHlwZSI6MCwiUGFyZW50U3R5bGUiOm51bGx9LCJQYXJlbnRTdHlsZSI6bnVsbH0sIlNob3dFbGFwc2VkVGltZUdyYWRpZW50U3R5bGUiOmZhbHNlLCJUaW1lYmFuZFJlc2VydmVkTGVmdEFyZWFTdHlsZSI6eyIkaWQiOiIxMDU2IiwiQWN0aXZpdHlIZWFkZXJXaWR0aCI6MC4wLCJJc1NldCI6ZmFsc2V9LCJEZWZhdWx0U3dpbWxhbmVTdHlsZSI6bnVsbH0sIlNjYWxlIjpudWxsLCJTY2FsZVYyIjp7IiRpZCI6IjEwNTciLCJTdGFydERhdGUiOiIwMDAxLTAxLTAxVDAwOjAwOjAwIiwiRW5kRGF0ZSI6IjIwMjMtMDEtMDVUMjM6NTk6MDAiLCJBdXRvRGF0ZVJhbmdlIjp0cnVlLCJXb3JraW5nRGF5cyI6MzEsIkZpc2NhbFllYXIiOnsiJGlkIjoiMTA1OCIsIlN0YXJ0TW9udGgiOjEsIlVzZVN0YXJ0aW5nWWVhckZvck51bWJlcmluZyI6dHJ1ZSwiU2hvd0Zpc2NhbFllYXJMYWJlbCI6dHJ1ZX0sIlRvZGF5TWFya2VyVGV4dCI6IlRvZGF5IiwiQXV0b1NjYWxlVHlwZSI6dHJ1ZSwiVGltZWJhbmRTY2FsZXMiOnsiJGlkIjoiMTA1OSIsIlRvcFNjYWxlTGF5ZXIiOnsiJGlkIjoiMTA2MCIsIkZvcm1hdCI6InciLCJUeXBlIjoxfSwiTWlkZGxlU2NhbGVMYXllciI6eyIkaWQiOiIxMDYxIiwiRm9ybWF0IjpudWxsLCJUeXBlIjowfSwiQm90dG9tU2NhbGVMYXllciI6eyIkaWQiOiIxMDYyIiwiRm9ybWF0IjpudWxsLCJUeXBlIjowfX19LCJNaWxlc3RvbmVzIjpbXSwiVGFza3MiOltdLCJTd2ltbGFuZXMiOltdLCJNc1Byb2plY3RJdGVtc1RyZWUiOnsiJGlkIjoiMTA2MyIsIlJvb3QiOnsiSW1wb3J0SWQiOm51bGwsIklzSW1wb3J0ZWQiOmZhbHNlLCJDaGlsZHJlbiI6W119fSwiTWV0YWRhdGEiOnsiJGlkIjoiMTA2NCIsIlJlY2VudENvbG9yc0NvbGxlY3Rpb24iOiJbXSIsIlNvdXJjZVRlbXBsYXRlIjoie1wiJGlkXCI6XCIxXCIsXCJJZFwiOlwiY2MyNmY4NjMtMjdjZS00ODBlLWE1ODktYjNmMTJmMmQ2ZWIwXCIsXCJDdWx0dXJlSW5mb05hbWVcIjpcImVuLVVTXCIsXCJWZXJzaW9uXCI6e1wiJGlkXCI6XCIyXCIsXCJUZW1wbGF0ZURvbVZlcnNpb25cIjpcIjEuMy4xXCJ9LFwiRWZmZWN0XCI6MSxcIlN0eWxlXCI6e1wiJGlkXCI6XCIzXCIsXCJUaW1lYmFuZFN0eWxlXCI6e1wiJGlkXCI6XCI0XCIsXCJTY2FsZU1hcmtpbmdcIjox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Y4LFwiR1wiOjg0LFwiQlwiOjEwNn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GlkXCI6XCIxN1wiLFwiQVwiOjI1NSxcIlJcIjo2OCxcIkdcIjo4NCxcIkJcIjoxMDZ9fSxcIklzVmlzaWJsZVwiOnRydWUsXCJXaWR0aFwiOjg1OC4wLFwiSGVpZ2h0XCI6Mj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My4wLFwiTGVmdFwiOjAuMCxcIlJpZ2h0XCI6MC4wLFwiQm90dG9tXCI6My4wfSxcIkJhY2tncm91bmRcIjp7XCIkaWRcIjpcIjI0XCIsXCJDb2xvclwiOntcIiRpZFwiOlwiMjVcIixcIkFcIjoyNTUsXCJSXCI6NjgsXCJHXCI6ODQsXCJCXCI6MTA2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mZhbHNlLFwiU2VnbWVudFNlcGFyYXRvck9wYWNpdHlcIjozMCxcIlNoYXBlXCI6My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ZmFsc2UsXCJTZWdtZW50U2VwYXJhdG9yT3BhY2l0eVwiOjMwLFwiU2hhcGVcIjoz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mYWxzZSxcIlNlZ21lbnRTZXBhcmF0b3JPcGFjaXR5XCI6MzAsXCJTaGFwZVwiOjM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mYWxzZSxcIkVsYXBzZWRUaW1lRm9ybWF0XCI6MixcIlRvZGF5TWFya2VyUG9zaXRpb25cIjozLFwiUXVpY2tQb3NpdGlvblwiOjIsXCJBYnNvbHV0ZVBvc2l0aW9uXCI6NDA1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NDcsXCJHXCI6NTQsXCJCXCI6MTUzfX0sXCJJc1Zpc2libGVcIjp0cnVlLFwiV2lkdGhcIjowLjAsXCJIZWlnaHRcIjowLjAsXCJCb3JkZXJTdHlsZVwiOm51bGx9LFwiRGVmYXVsdE1pbGVzdG9uZVN0eWxlXCI6e1wiJGlkXCI6XCI4NVwiLFwiU2hhcGVcIjoy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NzksXCJHXCI6MTI5LFwiQlwiOjE4OX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EsXCJTaGFwZVRoaWNrbmVzc1wiOjA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wLjAsXCJMaW5lVHlwZVwiOjB9LFwiTWFyZ2luXCI6bnVsbCxcIlN0YXJ0RGF0ZVBvc2l0aW9uXCI6MyxcIkVuZERhdGVQb3NpdGlvblwiOjMsXCJUaXRsZVBvc2l0aW9uXCI6NCxcIkR1cmF0aW9uUG9zaXRpb25cIjo2LFwiUGVyY2VudGFnZUNvbXBsZXRlZFBvc2l0aW9uXCI6NixcIlNwYWNpbmdcIjo1LFwiSXNCZWxvd1RpbWViYW5kXCI6ZmFsc2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w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LFwiRGVmYXVsdERlcGVuZGVuY3lTdHlsZVwiOntcIiRpZFwiOlwiMTkwXCIsXCJMaW5lU3R5bGVcIjp7XCIkaWRcIjpcIjE5MVwiLFwiTGluZUNvbG9yXCI6e1wiJGlkXCI6XCIxOTJcIixcIiR0eXBlXCI6XCJOTFJFLkNvbW1vbi5Eb20uU29saWRDb2xvckJydXNoLCBOTFJFLkNvbW1vblwiLFwiQ29sb3JcIjp7XCIkaWRcIjpcIjE5M1wiLFwiQVwiOjI1NSxcIlJcIjowLFwiR1wiOjAsXCJCXCI6MH19LFwiTGluZVdlaWdodFwiOjEuMCxcIkxpbmVUeXBlXCI6MH0sXCJFbmRBcnJvd2hlYWRMaW5lU3R5bGVcIjp7XCIkaWRcIjpcIjE5NFwiLFwiS2luZFwiOjEsXCJXaWR0aFwiOjEsXCJMZW5ndGhcIjowLFwiUGFyZW50U3R5bGVcIjpudWxsfSxcIkJyaW5nVG9Gcm9udFwiOnRydWUsXCJJc1Zpc2libGVcIjp0cnVlfSxcIkNyaXRpY2FsUGF0aFN0eWxlXCI6e1wiJGlkXCI6XCIxOTVcIixcIkNyaXRpY2FsUGF0aFN0eWxlT3B0aW9uc1wiOjE1LFwiTGluZVN0eWxlXCI6e1wiJGlkXCI6XCIxOTZcIixcIkxpbmVDb2xvclwiOntcIiRpZFwiOlwiMTk3XCIsXCIkdHlwZVwiOlwiTkxSRS5Db21tb24uRG9tLlNvbGlkQ29sb3JCcnVzaCwgTkxSRS5Db21tb25cIixcIkNvbG9yXCI6e1wiJGlkXCI6XCIxOThcIixcIkFcIjoyNTUsXCJSXCI6MjIyLFwiR1wiOjUwLFwiQlwiOjUwfX0sXCJMaW5lV2VpZ2h0XCI6MS4wLFwiTGluZVR5cGVcIjowfSxcIlRpdGxlRm9yZWdyb3VuZFwiOntcIiRpZFwiOlwiMTk5XCIsXCJDb2xvclwiOntcIiRpZFwiOlwiMjAwXCIsXCJBXCI6MjU1LFwiUlwiOjE3NixcIkdcIjoxOSxcIkJcIjoyNX19LFwiU2hhcGVzQmFja2dyb3VuZFwiOntcIiRpZFwiOlwiMjAxXCIsXCJDb2xvclwiOntcIiRpZFwiOlwiMjAyXCIsXCJBXCI6MjU1LFwiUlwiOjI1MyxcIkdcIjoyMDMsXCJCXCI6MjA4fX0sXCJTaGFwZXNCb3JkZXJTdHlsZVwiOntcIiRpZFwiOlwiMjAzXCIsXCJMaW5lQ29sb3JcIjp7XCIkaWRcIjpcIjIwNFwiLFwiJHR5cGVcIjpcIk5MUkUuQ29tbW9uLkRvbS5Tb2xpZENvbG9yQnJ1c2gsIE5MUkUuQ29tbW9uXCIsXCJDb2xvclwiOntcIiRpZFwiOlwiMjA1XCIsXCJBXCI6MjU1LFwiUlwiOjIyMixcIkdcIjo1MCxcIkJcIjo1MH19LFwiTGluZVdlaWdodFwiOjEuNSxcIkxpbmVUeXBlXCI6MH0sXCJJc1Zpc2libGVcIjpmYWxzZX19LFwiU2NhbGVcIjp7XCIkaWRcIjpcIjIwNl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jA3XCIsXCJTdGFydERhdGVcIjpcIjAwMDEtMDEtMDFUMDA6MDA6MDBcIixcIkVuZERhdGVcIjpcIjAwMDEtMDEtMDFUMDA6MDA6MDBcIixcIkF1dG9EYXRlUmFuZ2VcIjp0cnVlLFwiV29ya2luZ0RheXNcIjozMSxcIlRvZGF5TWFya2VyVGV4dFwiOlwiVG9kYXlcIixcIkF1dG9TY2FsZVR5cGVcIjp0cnVlLFwiVGltZWJhbmRTY2FsZXNcIjp7XCIkaWRcIjpcIjIwOFwiLFwiVG9wU2NhbGVMYXllclwiOntcIiRpZFwiOlwiMjA5XCIsXCJGb3JtYXRcIjpcIndcIixcIlR5cGVcIjoxfSxcIk1pZGRsZVNjYWxlTGF5ZXJcIjp7XCIkaWRcIjpcIjIxMFwiLFwiRm9ybWF0XCI6bnVsbCxcIlR5cGVcIjowfSxcIkJvdHRvbVNjYWxlTGF5ZXJcIjp7XCIkaWRcIjpcIjIxMVwiLFwiRm9ybWF0XCI6bnVsbCxcIlR5cGVcIjowfX19LFwiTWlsZXN0b25lc1wiOltdLFwiVGFza3NcIjpbXSxcIlN3aW1sYW5lc1wiOltdLFwiU3dpbWxhbmVzVjJcIjpbXSxcIkRlcGVuZGVuY2llc1wiOltdLFwiRGVwZW5kZW5jeVNldHRpbmdzXCI6e1wiJGlkXCI6XCIyMTJcIixcIkRlcGVuZGVuY3lNb2R1bGVFbmFibGVkXCI6ZmFsc2UsXCJTY2hlZHVsaW5nU2V0dGluZ3NcIjp7XCIkaWRcIjpcIjIxM1wiLFwiRGVwZW5kZW5jaWVzU2NoZWR1bGluZ01vZGVTZXR0aW5nXCI6MSxcIkRlcGVuZGVuY2llc1ByZXZpb3VzU2NoZWR1bGluZ01vZGVcIjoxLFwiT25CcmVha2luZ0ZsZXhpYmxlU2NoZWR1bGluZ01vZGVTZXR0aW5nXCI6MCxcIk9uQnJlYWtpbmdTdHJpY3RTY2hlZHVsaW5nTW9kZVNldHRpbmdcIjowfX0sXCJTZXR0aW5nc1wiOntcIiRpZFwiOlwiMjE0XCIsXCJJbXBhT3B0aW9uc1wiOntcIiRpZFwiOlwiMjE1XCIsXCJMZWZ0VG9SaWdodFwiOmZhbHNlLFwiUGF5bG9hZE9wdGlvbnNcIjoyfX0sXCJUaW1lQ29uZmlndXJhdGlvblwiOntcIiRpZFwiOlwiMjE2XCIsXCJVc2VUaW1lXCI6ZmFsc2UsXCJXb3JrRGF5U3RhcnRcIjpcIjAwOjAwOjAwXCIsXCJXb3JrRGF5RW5kXCI6XCIyMzo1OTowMFwifX0ifSwiU2V0dGluZ3MiOnsiJGlkIjoiMTA2NSIsIkltcGFPcHRpb25zIjp7IiRpZCI6IjEwNj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Y3IiwiVXNlVGltZSI6ZmFsc2UsIldvcmtEYXlTdGFydCI6IjAwOjAwOjAwIiwiV29ya0RheUVuZCI6IjIzOjU5OjAwIn0sIkxhc3RVc2VkVGVtcGxhdGVJZCI6ImNjMjZmODYzLTI3Y2UtNDgwZS1hNTg5LWIzZjEyZjJkNmViMCIsIkZpcnN0V2Vla09mWWVhciI6MCwiUGxhY2VNaWxlc3RvbmVBdFRoZUJlZ2lubmluZ09mVGhlRGF5IjpmYWxzZSwiRGVwZW5kZW5jeVNjaGVkdWxpbmdTZXR0aW5ncyI6eyIkaWQiOiIxMDY4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mYWxz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14334</TotalTime>
  <Words>416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source-serif-pro</vt:lpstr>
      <vt:lpstr>Office Theme</vt:lpstr>
      <vt:lpstr>file:///D:\06%20UTAS\Summer%20Project\Project%20Timeline.xlsx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Hoang Tram Nguyen</dc:creator>
  <cp:lastModifiedBy>Ngoc Hoang Tram Nguyen</cp:lastModifiedBy>
  <cp:revision>38</cp:revision>
  <dcterms:created xsi:type="dcterms:W3CDTF">2022-12-11T21:00:40Z</dcterms:created>
  <dcterms:modified xsi:type="dcterms:W3CDTF">2023-01-25T00:35:03Z</dcterms:modified>
</cp:coreProperties>
</file>