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8" r:id="rId3"/>
    <p:sldId id="261" r:id="rId4"/>
    <p:sldId id="266" r:id="rId5"/>
    <p:sldId id="262" r:id="rId6"/>
    <p:sldId id="272" r:id="rId7"/>
    <p:sldId id="318" r:id="rId8"/>
    <p:sldId id="317" r:id="rId9"/>
    <p:sldId id="319" r:id="rId10"/>
  </p:sldIdLst>
  <p:sldSz cx="9144000" cy="5143500" type="screen16x9"/>
  <p:notesSz cx="6858000" cy="9144000"/>
  <p:embeddedFontLst>
    <p:embeddedFont>
      <p:font typeface="Stint Ultra Expanded" panose="020B0604020202020204" charset="0"/>
      <p:regular r:id="rId12"/>
    </p:embeddedFont>
    <p:embeddedFont>
      <p:font typeface="Bebas Neue" panose="020B0604020202020204" charset="0"/>
      <p:regular r:id="rId13"/>
    </p:embeddedFont>
    <p:embeddedFont>
      <p:font typeface="Assistant" panose="020B0604020202020204" charset="-79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077CBD-B3B3-4E83-8D4D-141319C0377E}">
  <a:tblStyle styleId="{44077CBD-B3B3-4E83-8D4D-141319C03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511ce2d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511ce2d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511ce2d0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511ce2d0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511ce2d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511ce2d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15201d041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15201d041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511ce2d02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1511ce2d02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46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5201d041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15201d041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48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511ce2d02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1511ce2d02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088" y="408773"/>
            <a:ext cx="7717834" cy="4325948"/>
            <a:chOff x="713088" y="408773"/>
            <a:chExt cx="7717834" cy="4325948"/>
          </a:xfrm>
        </p:grpSpPr>
        <p:sp>
          <p:nvSpPr>
            <p:cNvPr id="10" name="Google Shape;10;p2"/>
            <p:cNvSpPr/>
            <p:nvPr/>
          </p:nvSpPr>
          <p:spPr>
            <a:xfrm>
              <a:off x="713088" y="408783"/>
              <a:ext cx="7717834" cy="4325938"/>
            </a:xfrm>
            <a:custGeom>
              <a:avLst/>
              <a:gdLst/>
              <a:ahLst/>
              <a:cxnLst/>
              <a:rect l="l" t="t" r="r" b="b"/>
              <a:pathLst>
                <a:path w="99351" h="55691" extrusionOk="0">
                  <a:moveTo>
                    <a:pt x="19239" y="0"/>
                  </a:moveTo>
                  <a:cubicBezTo>
                    <a:pt x="17832" y="0"/>
                    <a:pt x="16487" y="559"/>
                    <a:pt x="15488" y="1558"/>
                  </a:cubicBezTo>
                  <a:lnTo>
                    <a:pt x="1553" y="15493"/>
                  </a:lnTo>
                  <a:cubicBezTo>
                    <a:pt x="560" y="16486"/>
                    <a:pt x="1" y="17837"/>
                    <a:pt x="1" y="19244"/>
                  </a:cubicBezTo>
                  <a:lnTo>
                    <a:pt x="1" y="50388"/>
                  </a:lnTo>
                  <a:cubicBezTo>
                    <a:pt x="1" y="53322"/>
                    <a:pt x="2376" y="55691"/>
                    <a:pt x="5304" y="55691"/>
                  </a:cubicBezTo>
                  <a:lnTo>
                    <a:pt x="62697" y="55691"/>
                  </a:lnTo>
                  <a:cubicBezTo>
                    <a:pt x="64104" y="55691"/>
                    <a:pt x="65455" y="55132"/>
                    <a:pt x="66448" y="54139"/>
                  </a:cubicBezTo>
                  <a:lnTo>
                    <a:pt x="68540" y="52053"/>
                  </a:lnTo>
                  <a:cubicBezTo>
                    <a:pt x="69533" y="51054"/>
                    <a:pt x="70883" y="50495"/>
                    <a:pt x="72291" y="50495"/>
                  </a:cubicBezTo>
                  <a:lnTo>
                    <a:pt x="94048" y="50495"/>
                  </a:lnTo>
                  <a:cubicBezTo>
                    <a:pt x="96976" y="50495"/>
                    <a:pt x="99351" y="48126"/>
                    <a:pt x="99351" y="45192"/>
                  </a:cubicBezTo>
                  <a:lnTo>
                    <a:pt x="99351" y="5303"/>
                  </a:lnTo>
                  <a:cubicBezTo>
                    <a:pt x="99351" y="2375"/>
                    <a:pt x="96976" y="0"/>
                    <a:pt x="940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3103" y="408773"/>
              <a:ext cx="1019583" cy="1019595"/>
            </a:xfrm>
            <a:custGeom>
              <a:avLst/>
              <a:gdLst/>
              <a:ahLst/>
              <a:cxnLst/>
              <a:rect l="l" t="t" r="r" b="b"/>
              <a:pathLst>
                <a:path w="13125" h="13126" extrusionOk="0">
                  <a:moveTo>
                    <a:pt x="2369" y="0"/>
                  </a:moveTo>
                  <a:lnTo>
                    <a:pt x="2363" y="7"/>
                  </a:lnTo>
                  <a:cubicBezTo>
                    <a:pt x="1125" y="51"/>
                    <a:pt x="126" y="1006"/>
                    <a:pt x="13" y="2225"/>
                  </a:cubicBezTo>
                  <a:lnTo>
                    <a:pt x="0" y="2237"/>
                  </a:lnTo>
                  <a:lnTo>
                    <a:pt x="0" y="11994"/>
                  </a:lnTo>
                  <a:lnTo>
                    <a:pt x="25" y="12007"/>
                  </a:lnTo>
                  <a:cubicBezTo>
                    <a:pt x="6" y="12076"/>
                    <a:pt x="0" y="12145"/>
                    <a:pt x="0" y="12214"/>
                  </a:cubicBezTo>
                  <a:cubicBezTo>
                    <a:pt x="0" y="12717"/>
                    <a:pt x="409" y="13125"/>
                    <a:pt x="911" y="13125"/>
                  </a:cubicBezTo>
                  <a:cubicBezTo>
                    <a:pt x="1106" y="13125"/>
                    <a:pt x="1288" y="13062"/>
                    <a:pt x="1439" y="12949"/>
                  </a:cubicBezTo>
                  <a:lnTo>
                    <a:pt x="1439" y="12956"/>
                  </a:lnTo>
                  <a:lnTo>
                    <a:pt x="1452" y="12943"/>
                  </a:lnTo>
                  <a:cubicBezTo>
                    <a:pt x="1521" y="12886"/>
                    <a:pt x="1583" y="12824"/>
                    <a:pt x="1640" y="12755"/>
                  </a:cubicBezTo>
                  <a:lnTo>
                    <a:pt x="12779" y="1615"/>
                  </a:lnTo>
                  <a:cubicBezTo>
                    <a:pt x="12830" y="1577"/>
                    <a:pt x="12880" y="1533"/>
                    <a:pt x="12918" y="1483"/>
                  </a:cubicBezTo>
                  <a:lnTo>
                    <a:pt x="12943" y="1458"/>
                  </a:lnTo>
                  <a:lnTo>
                    <a:pt x="12943" y="1452"/>
                  </a:lnTo>
                  <a:cubicBezTo>
                    <a:pt x="13056" y="1301"/>
                    <a:pt x="13125" y="1113"/>
                    <a:pt x="13125" y="911"/>
                  </a:cubicBezTo>
                  <a:cubicBezTo>
                    <a:pt x="13125" y="472"/>
                    <a:pt x="12811" y="107"/>
                    <a:pt x="12402" y="19"/>
                  </a:cubicBezTo>
                  <a:lnTo>
                    <a:pt x="1239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1750" y="1111025"/>
            <a:ext cx="5620500" cy="24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177350" y="4366325"/>
            <a:ext cx="23055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 rot="10800000" flipH="1"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rgbClr val="057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6"/>
          <p:cNvGrpSpPr/>
          <p:nvPr/>
        </p:nvGrpSpPr>
        <p:grpSpPr>
          <a:xfrm>
            <a:off x="713088" y="408773"/>
            <a:ext cx="7717834" cy="4325948"/>
            <a:chOff x="713088" y="408773"/>
            <a:chExt cx="7717834" cy="4325948"/>
          </a:xfrm>
        </p:grpSpPr>
        <p:grpSp>
          <p:nvGrpSpPr>
            <p:cNvPr id="239" name="Google Shape;239;p36"/>
            <p:cNvGrpSpPr/>
            <p:nvPr/>
          </p:nvGrpSpPr>
          <p:grpSpPr>
            <a:xfrm>
              <a:off x="713088" y="408773"/>
              <a:ext cx="7717834" cy="4325948"/>
              <a:chOff x="713088" y="408773"/>
              <a:chExt cx="7717834" cy="4325948"/>
            </a:xfrm>
          </p:grpSpPr>
          <p:sp>
            <p:nvSpPr>
              <p:cNvPr id="240" name="Google Shape;240;p36"/>
              <p:cNvSpPr/>
              <p:nvPr/>
            </p:nvSpPr>
            <p:spPr>
              <a:xfrm>
                <a:off x="713088" y="408783"/>
                <a:ext cx="7717834" cy="4325938"/>
              </a:xfrm>
              <a:custGeom>
                <a:avLst/>
                <a:gdLst/>
                <a:ahLst/>
                <a:cxnLst/>
                <a:rect l="l" t="t" r="r" b="b"/>
                <a:pathLst>
                  <a:path w="99351" h="55691" extrusionOk="0">
                    <a:moveTo>
                      <a:pt x="19239" y="0"/>
                    </a:moveTo>
                    <a:cubicBezTo>
                      <a:pt x="17832" y="0"/>
                      <a:pt x="16487" y="559"/>
                      <a:pt x="15488" y="1558"/>
                    </a:cubicBezTo>
                    <a:lnTo>
                      <a:pt x="1553" y="15493"/>
                    </a:lnTo>
                    <a:cubicBezTo>
                      <a:pt x="560" y="16486"/>
                      <a:pt x="1" y="17837"/>
                      <a:pt x="1" y="19244"/>
                    </a:cubicBezTo>
                    <a:lnTo>
                      <a:pt x="1" y="50388"/>
                    </a:lnTo>
                    <a:cubicBezTo>
                      <a:pt x="1" y="53322"/>
                      <a:pt x="2376" y="55691"/>
                      <a:pt x="5304" y="55691"/>
                    </a:cubicBezTo>
                    <a:lnTo>
                      <a:pt x="62697" y="55691"/>
                    </a:lnTo>
                    <a:cubicBezTo>
                      <a:pt x="64104" y="55691"/>
                      <a:pt x="65455" y="55132"/>
                      <a:pt x="66448" y="54139"/>
                    </a:cubicBezTo>
                    <a:lnTo>
                      <a:pt x="68540" y="52053"/>
                    </a:lnTo>
                    <a:cubicBezTo>
                      <a:pt x="69533" y="51054"/>
                      <a:pt x="70883" y="50495"/>
                      <a:pt x="72291" y="50495"/>
                    </a:cubicBezTo>
                    <a:lnTo>
                      <a:pt x="94048" y="50495"/>
                    </a:lnTo>
                    <a:cubicBezTo>
                      <a:pt x="96976" y="50495"/>
                      <a:pt x="99351" y="48126"/>
                      <a:pt x="99351" y="45192"/>
                    </a:cubicBezTo>
                    <a:lnTo>
                      <a:pt x="99351" y="5303"/>
                    </a:lnTo>
                    <a:cubicBezTo>
                      <a:pt x="99351" y="2375"/>
                      <a:pt x="96976" y="0"/>
                      <a:pt x="94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6"/>
              <p:cNvSpPr/>
              <p:nvPr/>
            </p:nvSpPr>
            <p:spPr>
              <a:xfrm>
                <a:off x="713103" y="408773"/>
                <a:ext cx="1019583" cy="1019595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13126" extrusionOk="0">
                    <a:moveTo>
                      <a:pt x="2369" y="0"/>
                    </a:moveTo>
                    <a:lnTo>
                      <a:pt x="2363" y="7"/>
                    </a:lnTo>
                    <a:cubicBezTo>
                      <a:pt x="1125" y="51"/>
                      <a:pt x="126" y="1006"/>
                      <a:pt x="13" y="2225"/>
                    </a:cubicBezTo>
                    <a:lnTo>
                      <a:pt x="0" y="2237"/>
                    </a:lnTo>
                    <a:lnTo>
                      <a:pt x="0" y="11994"/>
                    </a:lnTo>
                    <a:lnTo>
                      <a:pt x="25" y="12007"/>
                    </a:lnTo>
                    <a:cubicBezTo>
                      <a:pt x="6" y="12076"/>
                      <a:pt x="0" y="12145"/>
                      <a:pt x="0" y="12214"/>
                    </a:cubicBezTo>
                    <a:cubicBezTo>
                      <a:pt x="0" y="12717"/>
                      <a:pt x="409" y="13125"/>
                      <a:pt x="911" y="13125"/>
                    </a:cubicBezTo>
                    <a:cubicBezTo>
                      <a:pt x="1106" y="13125"/>
                      <a:pt x="1288" y="13062"/>
                      <a:pt x="1439" y="12949"/>
                    </a:cubicBezTo>
                    <a:lnTo>
                      <a:pt x="1439" y="12956"/>
                    </a:lnTo>
                    <a:lnTo>
                      <a:pt x="1452" y="12943"/>
                    </a:lnTo>
                    <a:cubicBezTo>
                      <a:pt x="1521" y="12886"/>
                      <a:pt x="1583" y="12824"/>
                      <a:pt x="1640" y="12755"/>
                    </a:cubicBezTo>
                    <a:lnTo>
                      <a:pt x="12779" y="1615"/>
                    </a:lnTo>
                    <a:cubicBezTo>
                      <a:pt x="12830" y="1577"/>
                      <a:pt x="12880" y="1533"/>
                      <a:pt x="12918" y="1483"/>
                    </a:cubicBezTo>
                    <a:lnTo>
                      <a:pt x="12943" y="1458"/>
                    </a:lnTo>
                    <a:lnTo>
                      <a:pt x="12943" y="1452"/>
                    </a:lnTo>
                    <a:cubicBezTo>
                      <a:pt x="13056" y="1301"/>
                      <a:pt x="13125" y="1113"/>
                      <a:pt x="13125" y="911"/>
                    </a:cubicBezTo>
                    <a:cubicBezTo>
                      <a:pt x="13125" y="472"/>
                      <a:pt x="12811" y="107"/>
                      <a:pt x="12402" y="19"/>
                    </a:cubicBezTo>
                    <a:lnTo>
                      <a:pt x="123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36"/>
            <p:cNvGrpSpPr/>
            <p:nvPr/>
          </p:nvGrpSpPr>
          <p:grpSpPr>
            <a:xfrm>
              <a:off x="820717" y="539395"/>
              <a:ext cx="286602" cy="434788"/>
              <a:chOff x="1134700" y="2814900"/>
              <a:chExt cx="234650" cy="355975"/>
            </a:xfrm>
          </p:grpSpPr>
          <p:sp>
            <p:nvSpPr>
              <p:cNvPr id="243" name="Google Shape;243;p36"/>
              <p:cNvSpPr/>
              <p:nvPr/>
            </p:nvSpPr>
            <p:spPr>
              <a:xfrm>
                <a:off x="1158350" y="2814900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66" y="0"/>
                    </a:moveTo>
                    <a:cubicBezTo>
                      <a:pt x="1249" y="0"/>
                      <a:pt x="0" y="1231"/>
                      <a:pt x="0" y="2748"/>
                    </a:cubicBezTo>
                    <a:cubicBezTo>
                      <a:pt x="0" y="4264"/>
                      <a:pt x="1249" y="5513"/>
                      <a:pt x="2766" y="5513"/>
                    </a:cubicBezTo>
                    <a:cubicBezTo>
                      <a:pt x="4283" y="5513"/>
                      <a:pt x="5514" y="4264"/>
                      <a:pt x="5514" y="2748"/>
                    </a:cubicBezTo>
                    <a:cubicBezTo>
                      <a:pt x="5514" y="1231"/>
                      <a:pt x="4283" y="0"/>
                      <a:pt x="2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6"/>
              <p:cNvSpPr/>
              <p:nvPr/>
            </p:nvSpPr>
            <p:spPr>
              <a:xfrm>
                <a:off x="1134700" y="2967000"/>
                <a:ext cx="185150" cy="185575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7423" extrusionOk="0">
                    <a:moveTo>
                      <a:pt x="2088" y="0"/>
                    </a:moveTo>
                    <a:cubicBezTo>
                      <a:pt x="929" y="0"/>
                      <a:pt x="1" y="946"/>
                      <a:pt x="1" y="2088"/>
                    </a:cubicBezTo>
                    <a:lnTo>
                      <a:pt x="1" y="6174"/>
                    </a:lnTo>
                    <a:cubicBezTo>
                      <a:pt x="1" y="6870"/>
                      <a:pt x="554" y="7423"/>
                      <a:pt x="1250" y="7423"/>
                    </a:cubicBezTo>
                    <a:lnTo>
                      <a:pt x="3658" y="7423"/>
                    </a:lnTo>
                    <a:cubicBezTo>
                      <a:pt x="3266" y="6852"/>
                      <a:pt x="3034" y="6156"/>
                      <a:pt x="3034" y="5389"/>
                    </a:cubicBezTo>
                    <a:cubicBezTo>
                      <a:pt x="3034" y="3408"/>
                      <a:pt x="4640" y="1802"/>
                      <a:pt x="6620" y="1802"/>
                    </a:cubicBezTo>
                    <a:cubicBezTo>
                      <a:pt x="6888" y="1802"/>
                      <a:pt x="7156" y="1838"/>
                      <a:pt x="7405" y="1892"/>
                    </a:cubicBezTo>
                    <a:cubicBezTo>
                      <a:pt x="7316" y="839"/>
                      <a:pt x="6424" y="0"/>
                      <a:pt x="5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6"/>
              <p:cNvSpPr/>
              <p:nvPr/>
            </p:nvSpPr>
            <p:spPr>
              <a:xfrm>
                <a:off x="1259600" y="3061125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3855" y="0"/>
                    </a:moveTo>
                    <a:lnTo>
                      <a:pt x="1" y="3854"/>
                    </a:lnTo>
                    <a:cubicBezTo>
                      <a:pt x="447" y="4175"/>
                      <a:pt x="1018" y="4389"/>
                      <a:pt x="1624" y="4389"/>
                    </a:cubicBezTo>
                    <a:cubicBezTo>
                      <a:pt x="3141" y="4389"/>
                      <a:pt x="4390" y="3140"/>
                      <a:pt x="4390" y="1624"/>
                    </a:cubicBezTo>
                    <a:cubicBezTo>
                      <a:pt x="4390" y="1017"/>
                      <a:pt x="4176" y="446"/>
                      <a:pt x="3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6"/>
              <p:cNvSpPr/>
              <p:nvPr/>
            </p:nvSpPr>
            <p:spPr>
              <a:xfrm>
                <a:off x="1231500" y="3033025"/>
                <a:ext cx="109325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4390" extrusionOk="0">
                    <a:moveTo>
                      <a:pt x="2748" y="0"/>
                    </a:moveTo>
                    <a:cubicBezTo>
                      <a:pt x="1232" y="0"/>
                      <a:pt x="1" y="1231"/>
                      <a:pt x="1" y="2748"/>
                    </a:cubicBezTo>
                    <a:cubicBezTo>
                      <a:pt x="1" y="3354"/>
                      <a:pt x="197" y="3925"/>
                      <a:pt x="536" y="4389"/>
                    </a:cubicBezTo>
                    <a:lnTo>
                      <a:pt x="4372" y="535"/>
                    </a:lnTo>
                    <a:cubicBezTo>
                      <a:pt x="3926" y="196"/>
                      <a:pt x="3355" y="0"/>
                      <a:pt x="2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315403" y="746413"/>
            <a:ext cx="6513071" cy="3650675"/>
            <a:chOff x="1315403" y="746413"/>
            <a:chExt cx="6513071" cy="3650675"/>
          </a:xfrm>
        </p:grpSpPr>
        <p:sp>
          <p:nvSpPr>
            <p:cNvPr id="16" name="Google Shape;16;p3"/>
            <p:cNvSpPr/>
            <p:nvPr/>
          </p:nvSpPr>
          <p:spPr>
            <a:xfrm flipH="1">
              <a:off x="1315447" y="746413"/>
              <a:ext cx="6513027" cy="3650675"/>
            </a:xfrm>
            <a:custGeom>
              <a:avLst/>
              <a:gdLst/>
              <a:ahLst/>
              <a:cxnLst/>
              <a:rect l="l" t="t" r="r" b="b"/>
              <a:pathLst>
                <a:path w="74955" h="37541" extrusionOk="0">
                  <a:moveTo>
                    <a:pt x="4148" y="1"/>
                  </a:moveTo>
                  <a:cubicBezTo>
                    <a:pt x="1861" y="1"/>
                    <a:pt x="1" y="1861"/>
                    <a:pt x="1" y="4148"/>
                  </a:cubicBezTo>
                  <a:lnTo>
                    <a:pt x="1" y="33388"/>
                  </a:lnTo>
                  <a:cubicBezTo>
                    <a:pt x="1" y="35681"/>
                    <a:pt x="1861" y="37541"/>
                    <a:pt x="4148" y="37541"/>
                  </a:cubicBezTo>
                  <a:lnTo>
                    <a:pt x="61660" y="37541"/>
                  </a:lnTo>
                  <a:cubicBezTo>
                    <a:pt x="62062" y="37509"/>
                    <a:pt x="62804" y="37358"/>
                    <a:pt x="63539" y="36711"/>
                  </a:cubicBezTo>
                  <a:cubicBezTo>
                    <a:pt x="64638" y="35750"/>
                    <a:pt x="64569" y="34512"/>
                    <a:pt x="64569" y="34512"/>
                  </a:cubicBezTo>
                  <a:lnTo>
                    <a:pt x="64569" y="30730"/>
                  </a:lnTo>
                  <a:cubicBezTo>
                    <a:pt x="64569" y="30730"/>
                    <a:pt x="64431" y="29492"/>
                    <a:pt x="65945" y="28255"/>
                  </a:cubicBezTo>
                  <a:cubicBezTo>
                    <a:pt x="67459" y="27017"/>
                    <a:pt x="74333" y="21658"/>
                    <a:pt x="74333" y="21658"/>
                  </a:cubicBezTo>
                  <a:cubicBezTo>
                    <a:pt x="74333" y="21658"/>
                    <a:pt x="74886" y="21243"/>
                    <a:pt x="74955" y="20414"/>
                  </a:cubicBezTo>
                  <a:lnTo>
                    <a:pt x="74955" y="18014"/>
                  </a:lnTo>
                  <a:lnTo>
                    <a:pt x="74955" y="4148"/>
                  </a:lnTo>
                  <a:cubicBezTo>
                    <a:pt x="74955" y="1861"/>
                    <a:pt x="73095" y="1"/>
                    <a:pt x="708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flipH="1">
              <a:off x="1315403" y="3055187"/>
              <a:ext cx="778498" cy="1341889"/>
            </a:xfrm>
            <a:custGeom>
              <a:avLst/>
              <a:gdLst/>
              <a:ahLst/>
              <a:cxnLst/>
              <a:rect l="l" t="t" r="r" b="b"/>
              <a:pathLst>
                <a:path w="9325" h="13787" extrusionOk="0">
                  <a:moveTo>
                    <a:pt x="8516" y="0"/>
                  </a:moveTo>
                  <a:cubicBezTo>
                    <a:pt x="8345" y="0"/>
                    <a:pt x="8171" y="55"/>
                    <a:pt x="8018" y="177"/>
                  </a:cubicBezTo>
                  <a:lnTo>
                    <a:pt x="1490" y="5204"/>
                  </a:lnTo>
                  <a:cubicBezTo>
                    <a:pt x="1477" y="5210"/>
                    <a:pt x="1465" y="5223"/>
                    <a:pt x="1452" y="5229"/>
                  </a:cubicBezTo>
                  <a:cubicBezTo>
                    <a:pt x="1308" y="5336"/>
                    <a:pt x="1" y="6347"/>
                    <a:pt x="1" y="7736"/>
                  </a:cubicBezTo>
                  <a:lnTo>
                    <a:pt x="1" y="11832"/>
                  </a:lnTo>
                  <a:cubicBezTo>
                    <a:pt x="1" y="12890"/>
                    <a:pt x="862" y="13748"/>
                    <a:pt x="1918" y="13748"/>
                  </a:cubicBezTo>
                  <a:cubicBezTo>
                    <a:pt x="1922" y="13748"/>
                    <a:pt x="1926" y="13748"/>
                    <a:pt x="1930" y="13748"/>
                  </a:cubicBezTo>
                  <a:cubicBezTo>
                    <a:pt x="2114" y="13748"/>
                    <a:pt x="2302" y="13747"/>
                    <a:pt x="2492" y="13747"/>
                  </a:cubicBezTo>
                  <a:cubicBezTo>
                    <a:pt x="4081" y="13747"/>
                    <a:pt x="5840" y="13769"/>
                    <a:pt x="7383" y="13786"/>
                  </a:cubicBezTo>
                  <a:cubicBezTo>
                    <a:pt x="7391" y="13786"/>
                    <a:pt x="7399" y="13786"/>
                    <a:pt x="7406" y="13786"/>
                  </a:cubicBezTo>
                  <a:cubicBezTo>
                    <a:pt x="8464" y="13786"/>
                    <a:pt x="9325" y="12924"/>
                    <a:pt x="9325" y="11863"/>
                  </a:cubicBezTo>
                  <a:lnTo>
                    <a:pt x="9325" y="806"/>
                  </a:lnTo>
                  <a:cubicBezTo>
                    <a:pt x="9325" y="329"/>
                    <a:pt x="8932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flipH="1">
            <a:off x="3159650" y="1923063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540150" y="1081263"/>
            <a:ext cx="173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3159650" y="3546813"/>
            <a:ext cx="4110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134350" y="84400"/>
            <a:ext cx="8888804" cy="4975148"/>
          </a:xfrm>
          <a:custGeom>
            <a:avLst/>
            <a:gdLst/>
            <a:ahLst/>
            <a:cxnLst/>
            <a:rect l="l" t="t" r="r" b="b"/>
            <a:pathLst>
              <a:path w="75030" h="41995" extrusionOk="0">
                <a:moveTo>
                  <a:pt x="4003" y="0"/>
                </a:moveTo>
                <a:cubicBezTo>
                  <a:pt x="1791" y="0"/>
                  <a:pt x="1" y="1791"/>
                  <a:pt x="1" y="3996"/>
                </a:cubicBezTo>
                <a:lnTo>
                  <a:pt x="1" y="37992"/>
                </a:lnTo>
                <a:cubicBezTo>
                  <a:pt x="1" y="40204"/>
                  <a:pt x="1791" y="41994"/>
                  <a:pt x="4003" y="41994"/>
                </a:cubicBezTo>
                <a:lnTo>
                  <a:pt x="71863" y="41994"/>
                </a:lnTo>
                <a:cubicBezTo>
                  <a:pt x="71863" y="41994"/>
                  <a:pt x="74804" y="41856"/>
                  <a:pt x="74942" y="38495"/>
                </a:cubicBezTo>
                <a:cubicBezTo>
                  <a:pt x="74961" y="38068"/>
                  <a:pt x="74904" y="37684"/>
                  <a:pt x="74804" y="37333"/>
                </a:cubicBezTo>
                <a:cubicBezTo>
                  <a:pt x="74081" y="34926"/>
                  <a:pt x="70883" y="34116"/>
                  <a:pt x="70883" y="31917"/>
                </a:cubicBezTo>
                <a:lnTo>
                  <a:pt x="70883" y="24352"/>
                </a:lnTo>
                <a:cubicBezTo>
                  <a:pt x="70883" y="24352"/>
                  <a:pt x="70695" y="22612"/>
                  <a:pt x="73541" y="20715"/>
                </a:cubicBezTo>
                <a:cubicBezTo>
                  <a:pt x="74263" y="20111"/>
                  <a:pt x="74628" y="19427"/>
                  <a:pt x="74804" y="18849"/>
                </a:cubicBezTo>
                <a:cubicBezTo>
                  <a:pt x="75030" y="18082"/>
                  <a:pt x="74942" y="17498"/>
                  <a:pt x="74942" y="17498"/>
                </a:cubicBezTo>
                <a:lnTo>
                  <a:pt x="74804" y="3776"/>
                </a:lnTo>
                <a:cubicBezTo>
                  <a:pt x="74804" y="1690"/>
                  <a:pt x="73107" y="0"/>
                  <a:pt x="71021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20000" y="22009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/>
          </p:nvPr>
        </p:nvSpPr>
        <p:spPr>
          <a:xfrm>
            <a:off x="349845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349845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3498450" y="22009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/>
          </p:nvPr>
        </p:nvSpPr>
        <p:spPr>
          <a:xfrm>
            <a:off x="627690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627690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6276900" y="22009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329550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8739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720000" y="38572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3498450" y="3329550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6" hasCustomPrompt="1"/>
          </p:nvPr>
        </p:nvSpPr>
        <p:spPr>
          <a:xfrm>
            <a:off x="3498450" y="28739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7"/>
          </p:nvPr>
        </p:nvSpPr>
        <p:spPr>
          <a:xfrm>
            <a:off x="3498450" y="38572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8"/>
          </p:nvPr>
        </p:nvSpPr>
        <p:spPr>
          <a:xfrm>
            <a:off x="6276900" y="3329550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6276900" y="28739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0"/>
          </p:nvPr>
        </p:nvSpPr>
        <p:spPr>
          <a:xfrm>
            <a:off x="6276900" y="38572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7"/>
          <p:cNvGrpSpPr/>
          <p:nvPr/>
        </p:nvGrpSpPr>
        <p:grpSpPr>
          <a:xfrm>
            <a:off x="1315400" y="746438"/>
            <a:ext cx="6522358" cy="3650625"/>
            <a:chOff x="1315400" y="746438"/>
            <a:chExt cx="6522358" cy="3650625"/>
          </a:xfrm>
        </p:grpSpPr>
        <p:sp>
          <p:nvSpPr>
            <p:cNvPr id="188" name="Google Shape;188;p27"/>
            <p:cNvSpPr/>
            <p:nvPr/>
          </p:nvSpPr>
          <p:spPr>
            <a:xfrm>
              <a:off x="1315400" y="746438"/>
              <a:ext cx="6522358" cy="3650625"/>
            </a:xfrm>
            <a:custGeom>
              <a:avLst/>
              <a:gdLst/>
              <a:ahLst/>
              <a:cxnLst/>
              <a:rect l="l" t="t" r="r" b="b"/>
              <a:pathLst>
                <a:path w="75030" h="41995" extrusionOk="0">
                  <a:moveTo>
                    <a:pt x="4003" y="0"/>
                  </a:moveTo>
                  <a:cubicBezTo>
                    <a:pt x="1791" y="0"/>
                    <a:pt x="1" y="1791"/>
                    <a:pt x="1" y="3996"/>
                  </a:cubicBezTo>
                  <a:lnTo>
                    <a:pt x="1" y="37992"/>
                  </a:lnTo>
                  <a:cubicBezTo>
                    <a:pt x="1" y="40204"/>
                    <a:pt x="1791" y="41994"/>
                    <a:pt x="4003" y="41994"/>
                  </a:cubicBezTo>
                  <a:lnTo>
                    <a:pt x="71863" y="41994"/>
                  </a:lnTo>
                  <a:cubicBezTo>
                    <a:pt x="71863" y="41994"/>
                    <a:pt x="74804" y="41856"/>
                    <a:pt x="74942" y="38495"/>
                  </a:cubicBezTo>
                  <a:cubicBezTo>
                    <a:pt x="74961" y="38068"/>
                    <a:pt x="74904" y="37684"/>
                    <a:pt x="74804" y="37333"/>
                  </a:cubicBezTo>
                  <a:cubicBezTo>
                    <a:pt x="74081" y="34926"/>
                    <a:pt x="70883" y="34116"/>
                    <a:pt x="70883" y="31917"/>
                  </a:cubicBezTo>
                  <a:lnTo>
                    <a:pt x="70883" y="24352"/>
                  </a:lnTo>
                  <a:cubicBezTo>
                    <a:pt x="70883" y="24352"/>
                    <a:pt x="70695" y="22612"/>
                    <a:pt x="73541" y="20715"/>
                  </a:cubicBezTo>
                  <a:cubicBezTo>
                    <a:pt x="74263" y="20111"/>
                    <a:pt x="74628" y="19427"/>
                    <a:pt x="74804" y="18849"/>
                  </a:cubicBezTo>
                  <a:cubicBezTo>
                    <a:pt x="75030" y="18082"/>
                    <a:pt x="74942" y="17498"/>
                    <a:pt x="74942" y="17498"/>
                  </a:cubicBezTo>
                  <a:lnTo>
                    <a:pt x="74804" y="3776"/>
                  </a:lnTo>
                  <a:cubicBezTo>
                    <a:pt x="74804" y="1690"/>
                    <a:pt x="73107" y="0"/>
                    <a:pt x="7102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540107" y="2560742"/>
              <a:ext cx="291737" cy="1201460"/>
            </a:xfrm>
            <a:custGeom>
              <a:avLst/>
              <a:gdLst/>
              <a:ahLst/>
              <a:cxnLst/>
              <a:rect l="l" t="t" r="r" b="b"/>
              <a:pathLst>
                <a:path w="3356" h="13821" extrusionOk="0">
                  <a:moveTo>
                    <a:pt x="2981" y="0"/>
                  </a:moveTo>
                  <a:cubicBezTo>
                    <a:pt x="2889" y="0"/>
                    <a:pt x="2796" y="34"/>
                    <a:pt x="2721" y="109"/>
                  </a:cubicBezTo>
                  <a:lnTo>
                    <a:pt x="723" y="2107"/>
                  </a:lnTo>
                  <a:cubicBezTo>
                    <a:pt x="258" y="2566"/>
                    <a:pt x="1" y="3194"/>
                    <a:pt x="1" y="3848"/>
                  </a:cubicBezTo>
                  <a:lnTo>
                    <a:pt x="1" y="9973"/>
                  </a:lnTo>
                  <a:cubicBezTo>
                    <a:pt x="1" y="10627"/>
                    <a:pt x="258" y="11255"/>
                    <a:pt x="723" y="11714"/>
                  </a:cubicBezTo>
                  <a:lnTo>
                    <a:pt x="2721" y="13712"/>
                  </a:lnTo>
                  <a:cubicBezTo>
                    <a:pt x="2797" y="13787"/>
                    <a:pt x="2890" y="13821"/>
                    <a:pt x="2981" y="13821"/>
                  </a:cubicBezTo>
                  <a:cubicBezTo>
                    <a:pt x="3172" y="13821"/>
                    <a:pt x="3356" y="13675"/>
                    <a:pt x="3356" y="13454"/>
                  </a:cubicBezTo>
                  <a:lnTo>
                    <a:pt x="3356" y="373"/>
                  </a:lnTo>
                  <a:cubicBezTo>
                    <a:pt x="3356" y="148"/>
                    <a:pt x="3172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1882908" y="19230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 hasCustomPrompt="1"/>
          </p:nvPr>
        </p:nvSpPr>
        <p:spPr>
          <a:xfrm>
            <a:off x="1882908" y="108127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1882908" y="3546825"/>
            <a:ext cx="4110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8"/>
          <p:cNvGrpSpPr/>
          <p:nvPr/>
        </p:nvGrpSpPr>
        <p:grpSpPr>
          <a:xfrm rot="10800000" flipH="1">
            <a:off x="1315399" y="746413"/>
            <a:ext cx="6513080" cy="3650668"/>
            <a:chOff x="713088" y="408773"/>
            <a:chExt cx="7717834" cy="4325948"/>
          </a:xfrm>
        </p:grpSpPr>
        <p:sp>
          <p:nvSpPr>
            <p:cNvPr id="195" name="Google Shape;195;p28"/>
            <p:cNvSpPr/>
            <p:nvPr/>
          </p:nvSpPr>
          <p:spPr>
            <a:xfrm>
              <a:off x="713088" y="408783"/>
              <a:ext cx="7717834" cy="4325938"/>
            </a:xfrm>
            <a:custGeom>
              <a:avLst/>
              <a:gdLst/>
              <a:ahLst/>
              <a:cxnLst/>
              <a:rect l="l" t="t" r="r" b="b"/>
              <a:pathLst>
                <a:path w="99351" h="55691" extrusionOk="0">
                  <a:moveTo>
                    <a:pt x="19239" y="0"/>
                  </a:moveTo>
                  <a:cubicBezTo>
                    <a:pt x="17832" y="0"/>
                    <a:pt x="16487" y="559"/>
                    <a:pt x="15488" y="1558"/>
                  </a:cubicBezTo>
                  <a:lnTo>
                    <a:pt x="1553" y="15493"/>
                  </a:lnTo>
                  <a:cubicBezTo>
                    <a:pt x="560" y="16486"/>
                    <a:pt x="1" y="17837"/>
                    <a:pt x="1" y="19244"/>
                  </a:cubicBezTo>
                  <a:lnTo>
                    <a:pt x="1" y="50388"/>
                  </a:lnTo>
                  <a:cubicBezTo>
                    <a:pt x="1" y="53322"/>
                    <a:pt x="2376" y="55691"/>
                    <a:pt x="5304" y="55691"/>
                  </a:cubicBezTo>
                  <a:lnTo>
                    <a:pt x="62697" y="55691"/>
                  </a:lnTo>
                  <a:cubicBezTo>
                    <a:pt x="64104" y="55691"/>
                    <a:pt x="65455" y="55132"/>
                    <a:pt x="66448" y="54139"/>
                  </a:cubicBezTo>
                  <a:lnTo>
                    <a:pt x="68540" y="52053"/>
                  </a:lnTo>
                  <a:cubicBezTo>
                    <a:pt x="69533" y="51054"/>
                    <a:pt x="70883" y="50495"/>
                    <a:pt x="72291" y="50495"/>
                  </a:cubicBezTo>
                  <a:lnTo>
                    <a:pt x="94048" y="50495"/>
                  </a:lnTo>
                  <a:cubicBezTo>
                    <a:pt x="96976" y="50495"/>
                    <a:pt x="99351" y="48126"/>
                    <a:pt x="99351" y="45192"/>
                  </a:cubicBezTo>
                  <a:lnTo>
                    <a:pt x="99351" y="5303"/>
                  </a:lnTo>
                  <a:cubicBezTo>
                    <a:pt x="99351" y="2375"/>
                    <a:pt x="96976" y="0"/>
                    <a:pt x="940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713103" y="408773"/>
              <a:ext cx="1019583" cy="1019595"/>
            </a:xfrm>
            <a:custGeom>
              <a:avLst/>
              <a:gdLst/>
              <a:ahLst/>
              <a:cxnLst/>
              <a:rect l="l" t="t" r="r" b="b"/>
              <a:pathLst>
                <a:path w="13125" h="13126" extrusionOk="0">
                  <a:moveTo>
                    <a:pt x="2369" y="0"/>
                  </a:moveTo>
                  <a:lnTo>
                    <a:pt x="2363" y="7"/>
                  </a:lnTo>
                  <a:cubicBezTo>
                    <a:pt x="1125" y="51"/>
                    <a:pt x="126" y="1006"/>
                    <a:pt x="13" y="2225"/>
                  </a:cubicBezTo>
                  <a:lnTo>
                    <a:pt x="0" y="2237"/>
                  </a:lnTo>
                  <a:lnTo>
                    <a:pt x="0" y="11994"/>
                  </a:lnTo>
                  <a:lnTo>
                    <a:pt x="25" y="12007"/>
                  </a:lnTo>
                  <a:cubicBezTo>
                    <a:pt x="6" y="12076"/>
                    <a:pt x="0" y="12145"/>
                    <a:pt x="0" y="12214"/>
                  </a:cubicBezTo>
                  <a:cubicBezTo>
                    <a:pt x="0" y="12717"/>
                    <a:pt x="409" y="13125"/>
                    <a:pt x="911" y="13125"/>
                  </a:cubicBezTo>
                  <a:cubicBezTo>
                    <a:pt x="1106" y="13125"/>
                    <a:pt x="1288" y="13062"/>
                    <a:pt x="1439" y="12949"/>
                  </a:cubicBezTo>
                  <a:lnTo>
                    <a:pt x="1439" y="12956"/>
                  </a:lnTo>
                  <a:lnTo>
                    <a:pt x="1452" y="12943"/>
                  </a:lnTo>
                  <a:cubicBezTo>
                    <a:pt x="1521" y="12886"/>
                    <a:pt x="1583" y="12824"/>
                    <a:pt x="1640" y="12755"/>
                  </a:cubicBezTo>
                  <a:lnTo>
                    <a:pt x="12779" y="1615"/>
                  </a:lnTo>
                  <a:cubicBezTo>
                    <a:pt x="12830" y="1577"/>
                    <a:pt x="12880" y="1533"/>
                    <a:pt x="12918" y="1483"/>
                  </a:cubicBezTo>
                  <a:lnTo>
                    <a:pt x="12943" y="1458"/>
                  </a:lnTo>
                  <a:lnTo>
                    <a:pt x="12943" y="1452"/>
                  </a:lnTo>
                  <a:cubicBezTo>
                    <a:pt x="13056" y="1301"/>
                    <a:pt x="13125" y="1113"/>
                    <a:pt x="13125" y="911"/>
                  </a:cubicBezTo>
                  <a:cubicBezTo>
                    <a:pt x="13125" y="472"/>
                    <a:pt x="12811" y="107"/>
                    <a:pt x="12402" y="19"/>
                  </a:cubicBezTo>
                  <a:lnTo>
                    <a:pt x="1239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159658" y="19230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2" hasCustomPrompt="1"/>
          </p:nvPr>
        </p:nvSpPr>
        <p:spPr>
          <a:xfrm>
            <a:off x="1882908" y="108127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1"/>
          </p:nvPr>
        </p:nvSpPr>
        <p:spPr>
          <a:xfrm>
            <a:off x="3159658" y="3546825"/>
            <a:ext cx="4110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1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0"/>
          <p:cNvGrpSpPr/>
          <p:nvPr/>
        </p:nvGrpSpPr>
        <p:grpSpPr>
          <a:xfrm>
            <a:off x="1315400" y="746438"/>
            <a:ext cx="6522358" cy="3650625"/>
            <a:chOff x="1315400" y="715975"/>
            <a:chExt cx="6522358" cy="3650625"/>
          </a:xfrm>
        </p:grpSpPr>
        <p:sp>
          <p:nvSpPr>
            <p:cNvPr id="209" name="Google Shape;209;p30"/>
            <p:cNvSpPr/>
            <p:nvPr/>
          </p:nvSpPr>
          <p:spPr>
            <a:xfrm rot="10800000">
              <a:off x="1315400" y="715975"/>
              <a:ext cx="6522358" cy="3650625"/>
            </a:xfrm>
            <a:custGeom>
              <a:avLst/>
              <a:gdLst/>
              <a:ahLst/>
              <a:cxnLst/>
              <a:rect l="l" t="t" r="r" b="b"/>
              <a:pathLst>
                <a:path w="75030" h="41995" extrusionOk="0">
                  <a:moveTo>
                    <a:pt x="4003" y="0"/>
                  </a:moveTo>
                  <a:cubicBezTo>
                    <a:pt x="1791" y="0"/>
                    <a:pt x="1" y="1791"/>
                    <a:pt x="1" y="3996"/>
                  </a:cubicBezTo>
                  <a:lnTo>
                    <a:pt x="1" y="37992"/>
                  </a:lnTo>
                  <a:cubicBezTo>
                    <a:pt x="1" y="40204"/>
                    <a:pt x="1791" y="41994"/>
                    <a:pt x="4003" y="41994"/>
                  </a:cubicBezTo>
                  <a:lnTo>
                    <a:pt x="71863" y="41994"/>
                  </a:lnTo>
                  <a:cubicBezTo>
                    <a:pt x="71863" y="41994"/>
                    <a:pt x="74804" y="41856"/>
                    <a:pt x="74942" y="38495"/>
                  </a:cubicBezTo>
                  <a:cubicBezTo>
                    <a:pt x="74961" y="38068"/>
                    <a:pt x="74904" y="37684"/>
                    <a:pt x="74804" y="37333"/>
                  </a:cubicBezTo>
                  <a:cubicBezTo>
                    <a:pt x="74081" y="34926"/>
                    <a:pt x="70883" y="34116"/>
                    <a:pt x="70883" y="31917"/>
                  </a:cubicBezTo>
                  <a:lnTo>
                    <a:pt x="70883" y="24352"/>
                  </a:lnTo>
                  <a:cubicBezTo>
                    <a:pt x="70883" y="24352"/>
                    <a:pt x="70695" y="22612"/>
                    <a:pt x="73541" y="20715"/>
                  </a:cubicBezTo>
                  <a:cubicBezTo>
                    <a:pt x="74263" y="20111"/>
                    <a:pt x="74628" y="19427"/>
                    <a:pt x="74804" y="18849"/>
                  </a:cubicBezTo>
                  <a:cubicBezTo>
                    <a:pt x="75030" y="18082"/>
                    <a:pt x="74942" y="17498"/>
                    <a:pt x="74942" y="17498"/>
                  </a:cubicBezTo>
                  <a:lnTo>
                    <a:pt x="74804" y="3776"/>
                  </a:lnTo>
                  <a:cubicBezTo>
                    <a:pt x="74804" y="1690"/>
                    <a:pt x="73107" y="0"/>
                    <a:pt x="7102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 rot="10800000">
              <a:off x="1321314" y="1320374"/>
              <a:ext cx="291737" cy="1201460"/>
            </a:xfrm>
            <a:custGeom>
              <a:avLst/>
              <a:gdLst/>
              <a:ahLst/>
              <a:cxnLst/>
              <a:rect l="l" t="t" r="r" b="b"/>
              <a:pathLst>
                <a:path w="3356" h="13821" extrusionOk="0">
                  <a:moveTo>
                    <a:pt x="2981" y="0"/>
                  </a:moveTo>
                  <a:cubicBezTo>
                    <a:pt x="2889" y="0"/>
                    <a:pt x="2796" y="34"/>
                    <a:pt x="2721" y="109"/>
                  </a:cubicBezTo>
                  <a:lnTo>
                    <a:pt x="723" y="2107"/>
                  </a:lnTo>
                  <a:cubicBezTo>
                    <a:pt x="258" y="2566"/>
                    <a:pt x="1" y="3194"/>
                    <a:pt x="1" y="3848"/>
                  </a:cubicBezTo>
                  <a:lnTo>
                    <a:pt x="1" y="9973"/>
                  </a:lnTo>
                  <a:cubicBezTo>
                    <a:pt x="1" y="10627"/>
                    <a:pt x="258" y="11255"/>
                    <a:pt x="723" y="11714"/>
                  </a:cubicBezTo>
                  <a:lnTo>
                    <a:pt x="2721" y="13712"/>
                  </a:lnTo>
                  <a:cubicBezTo>
                    <a:pt x="2797" y="13787"/>
                    <a:pt x="2890" y="13821"/>
                    <a:pt x="2981" y="13821"/>
                  </a:cubicBezTo>
                  <a:cubicBezTo>
                    <a:pt x="3172" y="13821"/>
                    <a:pt x="3356" y="13675"/>
                    <a:pt x="3356" y="13454"/>
                  </a:cubicBezTo>
                  <a:lnTo>
                    <a:pt x="3356" y="373"/>
                  </a:lnTo>
                  <a:cubicBezTo>
                    <a:pt x="3356" y="148"/>
                    <a:pt x="3172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 flipH="1">
            <a:off x="3159650" y="10812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82895" y="322042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1"/>
          </p:nvPr>
        </p:nvSpPr>
        <p:spPr>
          <a:xfrm flipH="1">
            <a:off x="3159645" y="2705025"/>
            <a:ext cx="4110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 rot="10800000" flipH="1"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rgbClr val="057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int Ultra Expanded"/>
              <a:buNone/>
              <a:defRPr sz="3500" b="1">
                <a:solidFill>
                  <a:schemeClr val="dk1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3" r:id="rId6"/>
    <p:sldLayoutId id="2147483674" r:id="rId7"/>
    <p:sldLayoutId id="2147483676" r:id="rId8"/>
    <p:sldLayoutId id="2147483679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ctrTitle"/>
          </p:nvPr>
        </p:nvSpPr>
        <p:spPr>
          <a:xfrm>
            <a:off x="1510851" y="781524"/>
            <a:ext cx="4124232" cy="3490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Báo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cáo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vi-VN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>cuối kỳ lần </a:t>
            </a:r>
            <a:r>
              <a:rPr lang="vi-VN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/>
            </a:r>
            <a:b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</a:b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Đề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 smtClean="0">
                <a:solidFill>
                  <a:schemeClr val="accent2"/>
                </a:solidFill>
                <a:latin typeface="+mn-lt"/>
                <a:sym typeface="+mn-ea"/>
              </a:rPr>
              <a:t>tài</a:t>
            </a:r>
            <a:r>
              <a:rPr lang="vi-VN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> 15 </a:t>
            </a:r>
            <a:r>
              <a:rPr lang="en-US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>: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Tìm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hiểu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về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database </a:t>
            </a:r>
            <a:r>
              <a:rPr lang="vi-VN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/>
            </a:r>
            <a:br>
              <a:rPr lang="vi-VN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</a:br>
            <a:r>
              <a:rPr lang="en-US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>Amazon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Aurora</a:t>
            </a:r>
            <a:b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</a:b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Môn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: Cloud </a:t>
            </a:r>
            <a:r>
              <a:rPr lang="en-US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>Computing</a:t>
            </a:r>
            <a:endParaRPr lang="en-US" altLang="zh-CN" sz="2800" dirty="0">
              <a:solidFill>
                <a:schemeClr val="accent2"/>
              </a:solidFill>
              <a:latin typeface="+mn-lt"/>
              <a:sym typeface="+mn-ea"/>
            </a:endParaRPr>
          </a:p>
        </p:txBody>
      </p:sp>
      <p:grpSp>
        <p:nvGrpSpPr>
          <p:cNvPr id="259" name="Google Shape;259;p40"/>
          <p:cNvGrpSpPr/>
          <p:nvPr/>
        </p:nvGrpSpPr>
        <p:grpSpPr>
          <a:xfrm>
            <a:off x="903365" y="539413"/>
            <a:ext cx="337565" cy="406185"/>
            <a:chOff x="23359" y="2203737"/>
            <a:chExt cx="551306" cy="663376"/>
          </a:xfrm>
        </p:grpSpPr>
        <p:sp>
          <p:nvSpPr>
            <p:cNvPr id="260" name="Google Shape;260;p40"/>
            <p:cNvSpPr/>
            <p:nvPr/>
          </p:nvSpPr>
          <p:spPr>
            <a:xfrm>
              <a:off x="32540" y="2637999"/>
              <a:ext cx="533725" cy="229114"/>
            </a:xfrm>
            <a:custGeom>
              <a:avLst/>
              <a:gdLst/>
              <a:ahLst/>
              <a:cxnLst/>
              <a:rect l="l" t="t" r="r" b="b"/>
              <a:pathLst>
                <a:path w="43138" h="18518" extrusionOk="0">
                  <a:moveTo>
                    <a:pt x="20049" y="1"/>
                  </a:moveTo>
                  <a:lnTo>
                    <a:pt x="20049" y="3563"/>
                  </a:lnTo>
                  <a:lnTo>
                    <a:pt x="7213" y="3563"/>
                  </a:lnTo>
                  <a:cubicBezTo>
                    <a:pt x="5108" y="3563"/>
                    <a:pt x="3399" y="5266"/>
                    <a:pt x="3399" y="7370"/>
                  </a:cubicBezTo>
                  <a:lnTo>
                    <a:pt x="3399" y="8797"/>
                  </a:lnTo>
                  <a:cubicBezTo>
                    <a:pt x="1426" y="9456"/>
                    <a:pt x="0" y="11322"/>
                    <a:pt x="0" y="13515"/>
                  </a:cubicBezTo>
                  <a:cubicBezTo>
                    <a:pt x="0" y="16260"/>
                    <a:pt x="2232" y="18491"/>
                    <a:pt x="4974" y="18491"/>
                  </a:cubicBezTo>
                  <a:cubicBezTo>
                    <a:pt x="5823" y="18491"/>
                    <a:pt x="6720" y="18278"/>
                    <a:pt x="7615" y="17800"/>
                  </a:cubicBezTo>
                  <a:cubicBezTo>
                    <a:pt x="8306" y="17429"/>
                    <a:pt x="8871" y="16864"/>
                    <a:pt x="9242" y="16179"/>
                  </a:cubicBezTo>
                  <a:cubicBezTo>
                    <a:pt x="10976" y="12956"/>
                    <a:pt x="9286" y="9714"/>
                    <a:pt x="6541" y="8797"/>
                  </a:cubicBezTo>
                  <a:lnTo>
                    <a:pt x="6541" y="7967"/>
                  </a:lnTo>
                  <a:cubicBezTo>
                    <a:pt x="6541" y="7270"/>
                    <a:pt x="7106" y="6704"/>
                    <a:pt x="7803" y="6704"/>
                  </a:cubicBezTo>
                  <a:lnTo>
                    <a:pt x="20049" y="6704"/>
                  </a:lnTo>
                  <a:lnTo>
                    <a:pt x="20049" y="8803"/>
                  </a:lnTo>
                  <a:cubicBezTo>
                    <a:pt x="18076" y="9463"/>
                    <a:pt x="16650" y="11335"/>
                    <a:pt x="16650" y="13534"/>
                  </a:cubicBezTo>
                  <a:cubicBezTo>
                    <a:pt x="16650" y="16279"/>
                    <a:pt x="18877" y="18518"/>
                    <a:pt x="21620" y="18518"/>
                  </a:cubicBezTo>
                  <a:cubicBezTo>
                    <a:pt x="21746" y="18518"/>
                    <a:pt x="21874" y="18513"/>
                    <a:pt x="22003" y="18504"/>
                  </a:cubicBezTo>
                  <a:cubicBezTo>
                    <a:pt x="24415" y="18321"/>
                    <a:pt x="26369" y="16386"/>
                    <a:pt x="26576" y="13974"/>
                  </a:cubicBezTo>
                  <a:cubicBezTo>
                    <a:pt x="26784" y="11586"/>
                    <a:pt x="25301" y="9507"/>
                    <a:pt x="23190" y="8803"/>
                  </a:cubicBezTo>
                  <a:lnTo>
                    <a:pt x="23190" y="6704"/>
                  </a:lnTo>
                  <a:lnTo>
                    <a:pt x="35529" y="6704"/>
                  </a:lnTo>
                  <a:cubicBezTo>
                    <a:pt x="36120" y="6704"/>
                    <a:pt x="36597" y="7182"/>
                    <a:pt x="36597" y="7766"/>
                  </a:cubicBezTo>
                  <a:lnTo>
                    <a:pt x="36597" y="8797"/>
                  </a:lnTo>
                  <a:cubicBezTo>
                    <a:pt x="33758" y="9745"/>
                    <a:pt x="32049" y="13182"/>
                    <a:pt x="34084" y="16506"/>
                  </a:cubicBezTo>
                  <a:cubicBezTo>
                    <a:pt x="34354" y="16952"/>
                    <a:pt x="34738" y="17329"/>
                    <a:pt x="35184" y="17605"/>
                  </a:cubicBezTo>
                  <a:cubicBezTo>
                    <a:pt x="36191" y="18221"/>
                    <a:pt x="37208" y="18492"/>
                    <a:pt x="38164" y="18492"/>
                  </a:cubicBezTo>
                  <a:cubicBezTo>
                    <a:pt x="40906" y="18492"/>
                    <a:pt x="43138" y="16259"/>
                    <a:pt x="43138" y="13515"/>
                  </a:cubicBezTo>
                  <a:cubicBezTo>
                    <a:pt x="43138" y="11322"/>
                    <a:pt x="41712" y="9456"/>
                    <a:pt x="39739" y="8797"/>
                  </a:cubicBezTo>
                  <a:lnTo>
                    <a:pt x="39739" y="6780"/>
                  </a:lnTo>
                  <a:cubicBezTo>
                    <a:pt x="39739" y="5002"/>
                    <a:pt x="38294" y="3563"/>
                    <a:pt x="36522" y="3563"/>
                  </a:cubicBezTo>
                  <a:lnTo>
                    <a:pt x="23190" y="3563"/>
                  </a:lnTo>
                  <a:lnTo>
                    <a:pt x="23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23359" y="2203737"/>
              <a:ext cx="551306" cy="395413"/>
            </a:xfrm>
            <a:custGeom>
              <a:avLst/>
              <a:gdLst/>
              <a:ahLst/>
              <a:cxnLst/>
              <a:rect l="l" t="t" r="r" b="b"/>
              <a:pathLst>
                <a:path w="44559" h="31959" extrusionOk="0">
                  <a:moveTo>
                    <a:pt x="18240" y="1"/>
                  </a:moveTo>
                  <a:cubicBezTo>
                    <a:pt x="11387" y="1"/>
                    <a:pt x="5677" y="5491"/>
                    <a:pt x="5454" y="12375"/>
                  </a:cubicBezTo>
                  <a:cubicBezTo>
                    <a:pt x="5429" y="13210"/>
                    <a:pt x="5479" y="14027"/>
                    <a:pt x="5611" y="14819"/>
                  </a:cubicBezTo>
                  <a:cubicBezTo>
                    <a:pt x="2313" y="16170"/>
                    <a:pt x="1" y="19437"/>
                    <a:pt x="76" y="23232"/>
                  </a:cubicBezTo>
                  <a:cubicBezTo>
                    <a:pt x="164" y="28032"/>
                    <a:pt x="4279" y="31958"/>
                    <a:pt x="9086" y="31958"/>
                  </a:cubicBezTo>
                  <a:lnTo>
                    <a:pt x="35662" y="31958"/>
                  </a:lnTo>
                  <a:cubicBezTo>
                    <a:pt x="40575" y="31958"/>
                    <a:pt x="44558" y="27975"/>
                    <a:pt x="44558" y="23062"/>
                  </a:cubicBezTo>
                  <a:cubicBezTo>
                    <a:pt x="44558" y="19072"/>
                    <a:pt x="41932" y="15698"/>
                    <a:pt x="38320" y="14568"/>
                  </a:cubicBezTo>
                  <a:cubicBezTo>
                    <a:pt x="38005" y="10496"/>
                    <a:pt x="34606" y="7292"/>
                    <a:pt x="30460" y="7292"/>
                  </a:cubicBezTo>
                  <a:cubicBezTo>
                    <a:pt x="30240" y="7292"/>
                    <a:pt x="30020" y="7305"/>
                    <a:pt x="29800" y="7323"/>
                  </a:cubicBezTo>
                  <a:cubicBezTo>
                    <a:pt x="27790" y="3076"/>
                    <a:pt x="23511" y="111"/>
                    <a:pt x="18529" y="4"/>
                  </a:cubicBezTo>
                  <a:cubicBezTo>
                    <a:pt x="18432" y="2"/>
                    <a:pt x="18336" y="1"/>
                    <a:pt x="18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26;p64"/>
          <p:cNvSpPr txBox="1">
            <a:spLocks noGrp="1"/>
          </p:cNvSpPr>
          <p:nvPr>
            <p:ph type="subTitle" idx="4294967295"/>
          </p:nvPr>
        </p:nvSpPr>
        <p:spPr>
          <a:xfrm>
            <a:off x="5971573" y="1591179"/>
            <a:ext cx="2541721" cy="2542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vi-VN" sz="2000" dirty="0" smtClean="0">
                <a:solidFill>
                  <a:schemeClr val="accent1"/>
                </a:solidFill>
              </a:rPr>
              <a:t>Danh sách thành viên</a:t>
            </a:r>
          </a:p>
          <a:p>
            <a:pPr marL="0" lvl="0" indent="0">
              <a:buNone/>
            </a:pPr>
            <a:r>
              <a:rPr lang="vi-VN" sz="2000" dirty="0" smtClean="0">
                <a:solidFill>
                  <a:schemeClr val="accent1"/>
                </a:solidFill>
              </a:rPr>
              <a:t>Lâm Hoàng Duyên</a:t>
            </a:r>
          </a:p>
          <a:p>
            <a:pPr marL="0" lvl="0" indent="0">
              <a:buNone/>
            </a:pPr>
            <a:r>
              <a:rPr lang="vi-VN" sz="2000" dirty="0" smtClean="0">
                <a:solidFill>
                  <a:schemeClr val="accent1"/>
                </a:solidFill>
              </a:rPr>
              <a:t>Nguyễn Thị Quỳnh Như</a:t>
            </a:r>
          </a:p>
          <a:p>
            <a:pPr marL="0" lvl="0" indent="0">
              <a:buNone/>
            </a:pPr>
            <a:r>
              <a:rPr lang="vi-VN" sz="2000" dirty="0" smtClean="0">
                <a:solidFill>
                  <a:schemeClr val="accent1"/>
                </a:solidFill>
              </a:rPr>
              <a:t>Nguyễn Mai Tiên </a:t>
            </a:r>
            <a:endParaRPr sz="2000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798634" y="1092820"/>
            <a:ext cx="0" cy="30405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719999" y="1673274"/>
            <a:ext cx="2380039" cy="965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Demo hoàn chỉnh các chức năng của trang web </a:t>
            </a:r>
            <a:endParaRPr dirty="0">
              <a:latin typeface="+mn-lt"/>
            </a:endParaRPr>
          </a:p>
        </p:txBody>
      </p:sp>
      <p:sp>
        <p:nvSpPr>
          <p:cNvPr id="279" name="Google Shape;279;p42"/>
          <p:cNvSpPr txBox="1">
            <a:spLocks noGrp="1"/>
          </p:cNvSpPr>
          <p:nvPr>
            <p:ph type="title" idx="2"/>
          </p:nvPr>
        </p:nvSpPr>
        <p:spPr>
          <a:xfrm>
            <a:off x="72000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</a:t>
            </a: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title" idx="3"/>
          </p:nvPr>
        </p:nvSpPr>
        <p:spPr>
          <a:xfrm>
            <a:off x="3498450" y="1673275"/>
            <a:ext cx="2147100" cy="965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Demo một số dịch vụ khác của aurora </a:t>
            </a:r>
            <a:endParaRPr dirty="0">
              <a:latin typeface="+mn-lt"/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title" idx="4"/>
          </p:nvPr>
        </p:nvSpPr>
        <p:spPr>
          <a:xfrm>
            <a:off x="349845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</a:t>
            </a:r>
            <a:endParaRPr/>
          </a:p>
        </p:txBody>
      </p:sp>
      <p:sp>
        <p:nvSpPr>
          <p:cNvPr id="292" name="Google Shape;292;p42"/>
          <p:cNvSpPr txBox="1"/>
          <p:nvPr/>
        </p:nvSpPr>
        <p:spPr>
          <a:xfrm>
            <a:off x="6579950" y="46911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Contents</a:t>
            </a:r>
            <a:endParaRPr sz="1800" b="1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13" name="Google Shape;274;p42"/>
          <p:cNvSpPr txBox="1">
            <a:spLocks noGrp="1"/>
          </p:cNvSpPr>
          <p:nvPr>
            <p:ph type="title"/>
          </p:nvPr>
        </p:nvSpPr>
        <p:spPr>
          <a:xfrm>
            <a:off x="2277453" y="3459949"/>
            <a:ext cx="1789025" cy="1052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Kết luận </a:t>
            </a:r>
            <a:endParaRPr dirty="0">
              <a:latin typeface="+mn-lt"/>
            </a:endParaRPr>
          </a:p>
        </p:txBody>
      </p:sp>
      <p:sp>
        <p:nvSpPr>
          <p:cNvPr id="14" name="Google Shape;279;p42"/>
          <p:cNvSpPr txBox="1">
            <a:spLocks noGrp="1"/>
          </p:cNvSpPr>
          <p:nvPr>
            <p:ph type="title" idx="2"/>
          </p:nvPr>
        </p:nvSpPr>
        <p:spPr>
          <a:xfrm>
            <a:off x="2277453" y="3004075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03</a:t>
            </a:r>
            <a:r>
              <a:rPr lang="en" dirty="0" smtClean="0"/>
              <a:t>/</a:t>
            </a:r>
            <a:endParaRPr dirty="0"/>
          </a:p>
        </p:txBody>
      </p:sp>
      <p:sp>
        <p:nvSpPr>
          <p:cNvPr id="16" name="Google Shape;274;p42"/>
          <p:cNvSpPr txBox="1">
            <a:spLocks noGrp="1"/>
          </p:cNvSpPr>
          <p:nvPr>
            <p:ph type="title"/>
          </p:nvPr>
        </p:nvSpPr>
        <p:spPr>
          <a:xfrm>
            <a:off x="5248800" y="3612722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Hướng phát triển đề tài </a:t>
            </a:r>
            <a:endParaRPr dirty="0">
              <a:latin typeface="+mn-lt"/>
            </a:endParaRPr>
          </a:p>
        </p:txBody>
      </p:sp>
      <p:sp>
        <p:nvSpPr>
          <p:cNvPr id="17" name="Google Shape;279;p42"/>
          <p:cNvSpPr txBox="1">
            <a:spLocks noGrp="1"/>
          </p:cNvSpPr>
          <p:nvPr>
            <p:ph type="title" idx="2"/>
          </p:nvPr>
        </p:nvSpPr>
        <p:spPr>
          <a:xfrm>
            <a:off x="5248800" y="2999235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04</a:t>
            </a:r>
            <a:r>
              <a:rPr lang="en" dirty="0" smtClean="0"/>
              <a:t>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5"/>
          <p:cNvGrpSpPr/>
          <p:nvPr/>
        </p:nvGrpSpPr>
        <p:grpSpPr>
          <a:xfrm>
            <a:off x="1540858" y="3702717"/>
            <a:ext cx="327911" cy="389935"/>
            <a:chOff x="4500725" y="1674300"/>
            <a:chExt cx="299325" cy="355975"/>
          </a:xfrm>
        </p:grpSpPr>
        <p:sp>
          <p:nvSpPr>
            <p:cNvPr id="314" name="Google Shape;314;p45"/>
            <p:cNvSpPr/>
            <p:nvPr/>
          </p:nvSpPr>
          <p:spPr>
            <a:xfrm>
              <a:off x="4522125" y="1674300"/>
              <a:ext cx="256525" cy="99500"/>
            </a:xfrm>
            <a:custGeom>
              <a:avLst/>
              <a:gdLst/>
              <a:ahLst/>
              <a:cxnLst/>
              <a:rect l="l" t="t" r="r" b="b"/>
              <a:pathLst>
                <a:path w="10261" h="3980" extrusionOk="0">
                  <a:moveTo>
                    <a:pt x="5139" y="0"/>
                  </a:moveTo>
                  <a:cubicBezTo>
                    <a:pt x="2659" y="0"/>
                    <a:pt x="590" y="1695"/>
                    <a:pt x="1" y="3979"/>
                  </a:cubicBezTo>
                  <a:cubicBezTo>
                    <a:pt x="126" y="3962"/>
                    <a:pt x="268" y="3944"/>
                    <a:pt x="393" y="3944"/>
                  </a:cubicBezTo>
                  <a:lnTo>
                    <a:pt x="3605" y="3944"/>
                  </a:lnTo>
                  <a:cubicBezTo>
                    <a:pt x="3980" y="3515"/>
                    <a:pt x="4515" y="3248"/>
                    <a:pt x="5139" y="3248"/>
                  </a:cubicBezTo>
                  <a:cubicBezTo>
                    <a:pt x="5746" y="3248"/>
                    <a:pt x="6299" y="3515"/>
                    <a:pt x="6656" y="3944"/>
                  </a:cubicBezTo>
                  <a:lnTo>
                    <a:pt x="9868" y="3944"/>
                  </a:lnTo>
                  <a:cubicBezTo>
                    <a:pt x="10011" y="3944"/>
                    <a:pt x="10135" y="3962"/>
                    <a:pt x="10260" y="3979"/>
                  </a:cubicBezTo>
                  <a:cubicBezTo>
                    <a:pt x="9672" y="1695"/>
                    <a:pt x="7602" y="0"/>
                    <a:pt x="5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4500725" y="1793850"/>
              <a:ext cx="299325" cy="236425"/>
            </a:xfrm>
            <a:custGeom>
              <a:avLst/>
              <a:gdLst/>
              <a:ahLst/>
              <a:cxnLst/>
              <a:rect l="l" t="t" r="r" b="b"/>
              <a:pathLst>
                <a:path w="11973" h="9457" extrusionOk="0">
                  <a:moveTo>
                    <a:pt x="5987" y="2128"/>
                  </a:moveTo>
                  <a:cubicBezTo>
                    <a:pt x="6227" y="2128"/>
                    <a:pt x="6468" y="2204"/>
                    <a:pt x="6673" y="2355"/>
                  </a:cubicBezTo>
                  <a:lnTo>
                    <a:pt x="6781" y="2427"/>
                  </a:lnTo>
                  <a:lnTo>
                    <a:pt x="6905" y="2427"/>
                  </a:lnTo>
                  <a:cubicBezTo>
                    <a:pt x="7405" y="2427"/>
                    <a:pt x="7851" y="2748"/>
                    <a:pt x="8012" y="3230"/>
                  </a:cubicBezTo>
                  <a:lnTo>
                    <a:pt x="8047" y="3355"/>
                  </a:lnTo>
                  <a:lnTo>
                    <a:pt x="8154" y="3426"/>
                  </a:lnTo>
                  <a:cubicBezTo>
                    <a:pt x="8565" y="3729"/>
                    <a:pt x="8725" y="4247"/>
                    <a:pt x="8583" y="4729"/>
                  </a:cubicBezTo>
                  <a:lnTo>
                    <a:pt x="8547" y="4853"/>
                  </a:lnTo>
                  <a:lnTo>
                    <a:pt x="8583" y="4978"/>
                  </a:lnTo>
                  <a:cubicBezTo>
                    <a:pt x="8725" y="5460"/>
                    <a:pt x="8565" y="5978"/>
                    <a:pt x="8154" y="6263"/>
                  </a:cubicBezTo>
                  <a:lnTo>
                    <a:pt x="8047" y="6352"/>
                  </a:lnTo>
                  <a:lnTo>
                    <a:pt x="8012" y="6477"/>
                  </a:lnTo>
                  <a:cubicBezTo>
                    <a:pt x="7851" y="6959"/>
                    <a:pt x="7405" y="7280"/>
                    <a:pt x="6905" y="7280"/>
                  </a:cubicBezTo>
                  <a:lnTo>
                    <a:pt x="6781" y="7280"/>
                  </a:lnTo>
                  <a:lnTo>
                    <a:pt x="6673" y="7351"/>
                  </a:lnTo>
                  <a:cubicBezTo>
                    <a:pt x="6477" y="7494"/>
                    <a:pt x="6227" y="7566"/>
                    <a:pt x="5995" y="7566"/>
                  </a:cubicBezTo>
                  <a:cubicBezTo>
                    <a:pt x="5746" y="7566"/>
                    <a:pt x="5514" y="7494"/>
                    <a:pt x="5300" y="7351"/>
                  </a:cubicBezTo>
                  <a:lnTo>
                    <a:pt x="5210" y="7280"/>
                  </a:lnTo>
                  <a:lnTo>
                    <a:pt x="5068" y="7280"/>
                  </a:lnTo>
                  <a:cubicBezTo>
                    <a:pt x="4568" y="7280"/>
                    <a:pt x="4122" y="6959"/>
                    <a:pt x="3961" y="6477"/>
                  </a:cubicBezTo>
                  <a:lnTo>
                    <a:pt x="3926" y="6352"/>
                  </a:lnTo>
                  <a:lnTo>
                    <a:pt x="3819" y="6263"/>
                  </a:lnTo>
                  <a:cubicBezTo>
                    <a:pt x="3408" y="5978"/>
                    <a:pt x="3248" y="5460"/>
                    <a:pt x="3408" y="4978"/>
                  </a:cubicBezTo>
                  <a:lnTo>
                    <a:pt x="3444" y="4853"/>
                  </a:lnTo>
                  <a:lnTo>
                    <a:pt x="3408" y="4729"/>
                  </a:lnTo>
                  <a:cubicBezTo>
                    <a:pt x="3248" y="4247"/>
                    <a:pt x="3408" y="3729"/>
                    <a:pt x="3819" y="3426"/>
                  </a:cubicBezTo>
                  <a:lnTo>
                    <a:pt x="3926" y="3355"/>
                  </a:lnTo>
                  <a:lnTo>
                    <a:pt x="3961" y="3230"/>
                  </a:lnTo>
                  <a:cubicBezTo>
                    <a:pt x="4122" y="2748"/>
                    <a:pt x="4568" y="2427"/>
                    <a:pt x="5068" y="2427"/>
                  </a:cubicBezTo>
                  <a:lnTo>
                    <a:pt x="5210" y="2427"/>
                  </a:lnTo>
                  <a:lnTo>
                    <a:pt x="5300" y="2355"/>
                  </a:lnTo>
                  <a:cubicBezTo>
                    <a:pt x="5505" y="2204"/>
                    <a:pt x="5746" y="2128"/>
                    <a:pt x="5987" y="2128"/>
                  </a:cubicBezTo>
                  <a:close/>
                  <a:moveTo>
                    <a:pt x="1249" y="0"/>
                  </a:moveTo>
                  <a:cubicBezTo>
                    <a:pt x="571" y="0"/>
                    <a:pt x="0" y="553"/>
                    <a:pt x="0" y="1249"/>
                  </a:cubicBezTo>
                  <a:lnTo>
                    <a:pt x="0" y="8208"/>
                  </a:lnTo>
                  <a:cubicBezTo>
                    <a:pt x="0" y="8886"/>
                    <a:pt x="571" y="9457"/>
                    <a:pt x="1249" y="9457"/>
                  </a:cubicBezTo>
                  <a:lnTo>
                    <a:pt x="10724" y="9457"/>
                  </a:lnTo>
                  <a:cubicBezTo>
                    <a:pt x="11420" y="9457"/>
                    <a:pt x="11973" y="8886"/>
                    <a:pt x="11973" y="8208"/>
                  </a:cubicBezTo>
                  <a:lnTo>
                    <a:pt x="11973" y="1249"/>
                  </a:lnTo>
                  <a:cubicBezTo>
                    <a:pt x="11973" y="553"/>
                    <a:pt x="11420" y="0"/>
                    <a:pt x="10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4604650" y="1867900"/>
              <a:ext cx="91925" cy="94575"/>
            </a:xfrm>
            <a:custGeom>
              <a:avLst/>
              <a:gdLst/>
              <a:ahLst/>
              <a:cxnLst/>
              <a:rect l="l" t="t" r="r" b="b"/>
              <a:pathLst>
                <a:path w="3677" h="3783" extrusionOk="0">
                  <a:moveTo>
                    <a:pt x="1838" y="1017"/>
                  </a:moveTo>
                  <a:cubicBezTo>
                    <a:pt x="2320" y="1017"/>
                    <a:pt x="2713" y="1410"/>
                    <a:pt x="2713" y="1891"/>
                  </a:cubicBezTo>
                  <a:cubicBezTo>
                    <a:pt x="2713" y="2373"/>
                    <a:pt x="2320" y="2766"/>
                    <a:pt x="1838" y="2766"/>
                  </a:cubicBezTo>
                  <a:cubicBezTo>
                    <a:pt x="1357" y="2766"/>
                    <a:pt x="964" y="2373"/>
                    <a:pt x="964" y="1891"/>
                  </a:cubicBezTo>
                  <a:cubicBezTo>
                    <a:pt x="964" y="1410"/>
                    <a:pt x="1357" y="1017"/>
                    <a:pt x="1838" y="1017"/>
                  </a:cubicBezTo>
                  <a:close/>
                  <a:moveTo>
                    <a:pt x="1830" y="0"/>
                  </a:moveTo>
                  <a:cubicBezTo>
                    <a:pt x="1763" y="0"/>
                    <a:pt x="1696" y="18"/>
                    <a:pt x="1642" y="54"/>
                  </a:cubicBezTo>
                  <a:lnTo>
                    <a:pt x="1446" y="196"/>
                  </a:lnTo>
                  <a:cubicBezTo>
                    <a:pt x="1357" y="268"/>
                    <a:pt x="1250" y="303"/>
                    <a:pt x="1143" y="303"/>
                  </a:cubicBezTo>
                  <a:lnTo>
                    <a:pt x="911" y="303"/>
                  </a:lnTo>
                  <a:cubicBezTo>
                    <a:pt x="768" y="303"/>
                    <a:pt x="643" y="393"/>
                    <a:pt x="607" y="518"/>
                  </a:cubicBezTo>
                  <a:lnTo>
                    <a:pt x="536" y="750"/>
                  </a:lnTo>
                  <a:cubicBezTo>
                    <a:pt x="500" y="857"/>
                    <a:pt x="429" y="946"/>
                    <a:pt x="340" y="999"/>
                  </a:cubicBezTo>
                  <a:lnTo>
                    <a:pt x="161" y="1142"/>
                  </a:lnTo>
                  <a:cubicBezTo>
                    <a:pt x="36" y="1231"/>
                    <a:pt x="1" y="1374"/>
                    <a:pt x="36" y="1499"/>
                  </a:cubicBezTo>
                  <a:lnTo>
                    <a:pt x="108" y="1731"/>
                  </a:lnTo>
                  <a:cubicBezTo>
                    <a:pt x="143" y="1838"/>
                    <a:pt x="143" y="1945"/>
                    <a:pt x="108" y="2052"/>
                  </a:cubicBezTo>
                  <a:lnTo>
                    <a:pt x="36" y="2266"/>
                  </a:lnTo>
                  <a:cubicBezTo>
                    <a:pt x="1" y="2409"/>
                    <a:pt x="36" y="2552"/>
                    <a:pt x="161" y="2641"/>
                  </a:cubicBezTo>
                  <a:lnTo>
                    <a:pt x="340" y="2766"/>
                  </a:lnTo>
                  <a:cubicBezTo>
                    <a:pt x="429" y="2837"/>
                    <a:pt x="500" y="2926"/>
                    <a:pt x="536" y="3033"/>
                  </a:cubicBezTo>
                  <a:lnTo>
                    <a:pt x="607" y="3247"/>
                  </a:lnTo>
                  <a:cubicBezTo>
                    <a:pt x="643" y="3390"/>
                    <a:pt x="768" y="3479"/>
                    <a:pt x="911" y="3479"/>
                  </a:cubicBezTo>
                  <a:lnTo>
                    <a:pt x="1143" y="3479"/>
                  </a:lnTo>
                  <a:cubicBezTo>
                    <a:pt x="1250" y="3479"/>
                    <a:pt x="1357" y="3515"/>
                    <a:pt x="1446" y="3569"/>
                  </a:cubicBezTo>
                  <a:lnTo>
                    <a:pt x="1642" y="3711"/>
                  </a:lnTo>
                  <a:cubicBezTo>
                    <a:pt x="1696" y="3747"/>
                    <a:pt x="1767" y="3783"/>
                    <a:pt x="1838" y="3783"/>
                  </a:cubicBezTo>
                  <a:cubicBezTo>
                    <a:pt x="1910" y="3783"/>
                    <a:pt x="1963" y="3747"/>
                    <a:pt x="2017" y="3711"/>
                  </a:cubicBezTo>
                  <a:lnTo>
                    <a:pt x="2213" y="3569"/>
                  </a:lnTo>
                  <a:cubicBezTo>
                    <a:pt x="2302" y="3515"/>
                    <a:pt x="2409" y="3479"/>
                    <a:pt x="2516" y="3479"/>
                  </a:cubicBezTo>
                  <a:lnTo>
                    <a:pt x="2748" y="3479"/>
                  </a:lnTo>
                  <a:cubicBezTo>
                    <a:pt x="2891" y="3479"/>
                    <a:pt x="3016" y="3390"/>
                    <a:pt x="3070" y="3247"/>
                  </a:cubicBezTo>
                  <a:lnTo>
                    <a:pt x="3141" y="3033"/>
                  </a:lnTo>
                  <a:cubicBezTo>
                    <a:pt x="3159" y="2926"/>
                    <a:pt x="3230" y="2837"/>
                    <a:pt x="3319" y="2766"/>
                  </a:cubicBezTo>
                  <a:lnTo>
                    <a:pt x="3516" y="2641"/>
                  </a:lnTo>
                  <a:cubicBezTo>
                    <a:pt x="3623" y="2552"/>
                    <a:pt x="3676" y="2409"/>
                    <a:pt x="3623" y="2266"/>
                  </a:cubicBezTo>
                  <a:lnTo>
                    <a:pt x="3551" y="2052"/>
                  </a:lnTo>
                  <a:cubicBezTo>
                    <a:pt x="3516" y="1945"/>
                    <a:pt x="3516" y="1838"/>
                    <a:pt x="3551" y="1731"/>
                  </a:cubicBezTo>
                  <a:lnTo>
                    <a:pt x="3623" y="1499"/>
                  </a:lnTo>
                  <a:cubicBezTo>
                    <a:pt x="3676" y="1374"/>
                    <a:pt x="3623" y="1231"/>
                    <a:pt x="3516" y="1142"/>
                  </a:cubicBezTo>
                  <a:lnTo>
                    <a:pt x="3319" y="999"/>
                  </a:lnTo>
                  <a:cubicBezTo>
                    <a:pt x="3230" y="946"/>
                    <a:pt x="3159" y="857"/>
                    <a:pt x="3141" y="750"/>
                  </a:cubicBezTo>
                  <a:lnTo>
                    <a:pt x="3070" y="518"/>
                  </a:lnTo>
                  <a:cubicBezTo>
                    <a:pt x="3016" y="393"/>
                    <a:pt x="2891" y="303"/>
                    <a:pt x="2748" y="303"/>
                  </a:cubicBezTo>
                  <a:lnTo>
                    <a:pt x="2516" y="303"/>
                  </a:lnTo>
                  <a:cubicBezTo>
                    <a:pt x="2409" y="303"/>
                    <a:pt x="2302" y="268"/>
                    <a:pt x="2213" y="196"/>
                  </a:cubicBezTo>
                  <a:lnTo>
                    <a:pt x="2017" y="54"/>
                  </a:lnTo>
                  <a:cubicBezTo>
                    <a:pt x="1963" y="18"/>
                    <a:pt x="1896" y="0"/>
                    <a:pt x="1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xfrm flipH="1">
            <a:off x="1845326" y="1715669"/>
            <a:ext cx="5626694" cy="2247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Demo hoàn chỉnh các chức năng của </a:t>
            </a:r>
            <a:r>
              <a:rPr lang="vi-V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Google Shape;318;p45"/>
          <p:cNvSpPr txBox="1">
            <a:spLocks noGrp="1"/>
          </p:cNvSpPr>
          <p:nvPr>
            <p:ph type="title" idx="2"/>
          </p:nvPr>
        </p:nvSpPr>
        <p:spPr>
          <a:xfrm flipH="1">
            <a:off x="5547584" y="694687"/>
            <a:ext cx="173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>
            <a:spLocks noGrp="1"/>
          </p:cNvSpPr>
          <p:nvPr>
            <p:ph type="title"/>
          </p:nvPr>
        </p:nvSpPr>
        <p:spPr>
          <a:xfrm>
            <a:off x="1882908" y="1923074"/>
            <a:ext cx="5662752" cy="2046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Demo một số dịch vụ khác của aurora </a:t>
            </a:r>
            <a:endParaRPr lang="vi-V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Google Shape;400;p50"/>
          <p:cNvSpPr txBox="1">
            <a:spLocks noGrp="1"/>
          </p:cNvSpPr>
          <p:nvPr>
            <p:ph type="title" idx="2"/>
          </p:nvPr>
        </p:nvSpPr>
        <p:spPr>
          <a:xfrm>
            <a:off x="1882908" y="95489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648" y="237893"/>
            <a:ext cx="6430537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aurora: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Add AWS 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Region</a:t>
            </a:r>
            <a:r>
              <a:rPr lang="vi-VN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Add reader: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đọc</a:t>
            </a:r>
            <a:endParaRPr lang="en-US" sz="1200" dirty="0" smtClean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 clone: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Take snapshot: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snapshot.</a:t>
            </a:r>
            <a:r>
              <a:rPr lang="vi-VN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snapshot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lưu,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Restore to point in time: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csdl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Backtrack: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csdl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khứ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Add replica auto scaling: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Auto Scaling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Aurora.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Create Blue/Green Deployment: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dương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sang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lam.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sàng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hãy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lang="vi-VN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-&gt; Không được phép trên tài khoản được cấp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56"/>
          <p:cNvGrpSpPr/>
          <p:nvPr/>
        </p:nvGrpSpPr>
        <p:grpSpPr>
          <a:xfrm>
            <a:off x="1437750" y="3914900"/>
            <a:ext cx="204325" cy="356000"/>
            <a:chOff x="594975" y="2815775"/>
            <a:chExt cx="204325" cy="356000"/>
          </a:xfrm>
        </p:grpSpPr>
        <p:sp>
          <p:nvSpPr>
            <p:cNvPr id="619" name="Google Shape;619;p56"/>
            <p:cNvSpPr/>
            <p:nvPr/>
          </p:nvSpPr>
          <p:spPr>
            <a:xfrm>
              <a:off x="594975" y="2815775"/>
              <a:ext cx="204325" cy="356000"/>
            </a:xfrm>
            <a:custGeom>
              <a:avLst/>
              <a:gdLst/>
              <a:ahLst/>
              <a:cxnLst/>
              <a:rect l="l" t="t" r="r" b="b"/>
              <a:pathLst>
                <a:path w="8173" h="14240" extrusionOk="0">
                  <a:moveTo>
                    <a:pt x="7333" y="3337"/>
                  </a:moveTo>
                  <a:lnTo>
                    <a:pt x="7333" y="10920"/>
                  </a:lnTo>
                  <a:lnTo>
                    <a:pt x="839" y="10920"/>
                  </a:lnTo>
                  <a:lnTo>
                    <a:pt x="839" y="3337"/>
                  </a:lnTo>
                  <a:close/>
                  <a:moveTo>
                    <a:pt x="1249" y="1"/>
                  </a:moveTo>
                  <a:cubicBezTo>
                    <a:pt x="553" y="1"/>
                    <a:pt x="0" y="572"/>
                    <a:pt x="0" y="1268"/>
                  </a:cubicBezTo>
                  <a:lnTo>
                    <a:pt x="0" y="12990"/>
                  </a:lnTo>
                  <a:cubicBezTo>
                    <a:pt x="0" y="13686"/>
                    <a:pt x="553" y="14239"/>
                    <a:pt x="1249" y="14239"/>
                  </a:cubicBezTo>
                  <a:lnTo>
                    <a:pt x="6905" y="14239"/>
                  </a:lnTo>
                  <a:cubicBezTo>
                    <a:pt x="7601" y="14239"/>
                    <a:pt x="8172" y="13686"/>
                    <a:pt x="8172" y="12990"/>
                  </a:cubicBezTo>
                  <a:lnTo>
                    <a:pt x="8172" y="1268"/>
                  </a:lnTo>
                  <a:cubicBezTo>
                    <a:pt x="8172" y="572"/>
                    <a:pt x="7601" y="1"/>
                    <a:pt x="6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6"/>
            <p:cNvSpPr/>
            <p:nvPr/>
          </p:nvSpPr>
          <p:spPr>
            <a:xfrm>
              <a:off x="678825" y="3023300"/>
              <a:ext cx="36600" cy="23575"/>
            </a:xfrm>
            <a:custGeom>
              <a:avLst/>
              <a:gdLst/>
              <a:ahLst/>
              <a:cxnLst/>
              <a:rect l="l" t="t" r="r" b="b"/>
              <a:pathLst>
                <a:path w="1464" h="943" extrusionOk="0">
                  <a:moveTo>
                    <a:pt x="725" y="1"/>
                  </a:moveTo>
                  <a:cubicBezTo>
                    <a:pt x="518" y="1"/>
                    <a:pt x="313" y="77"/>
                    <a:pt x="161" y="228"/>
                  </a:cubicBezTo>
                  <a:cubicBezTo>
                    <a:pt x="1" y="389"/>
                    <a:pt x="1" y="657"/>
                    <a:pt x="161" y="817"/>
                  </a:cubicBezTo>
                  <a:cubicBezTo>
                    <a:pt x="235" y="900"/>
                    <a:pt x="336" y="940"/>
                    <a:pt x="442" y="940"/>
                  </a:cubicBezTo>
                  <a:cubicBezTo>
                    <a:pt x="542" y="940"/>
                    <a:pt x="645" y="904"/>
                    <a:pt x="732" y="835"/>
                  </a:cubicBezTo>
                  <a:cubicBezTo>
                    <a:pt x="803" y="907"/>
                    <a:pt x="911" y="942"/>
                    <a:pt x="1000" y="942"/>
                  </a:cubicBezTo>
                  <a:cubicBezTo>
                    <a:pt x="1107" y="942"/>
                    <a:pt x="1214" y="907"/>
                    <a:pt x="1303" y="817"/>
                  </a:cubicBezTo>
                  <a:cubicBezTo>
                    <a:pt x="1464" y="657"/>
                    <a:pt x="1464" y="389"/>
                    <a:pt x="1303" y="228"/>
                  </a:cubicBezTo>
                  <a:cubicBezTo>
                    <a:pt x="1142" y="77"/>
                    <a:pt x="93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6"/>
            <p:cNvSpPr/>
            <p:nvPr/>
          </p:nvSpPr>
          <p:spPr>
            <a:xfrm>
              <a:off x="654300" y="2988850"/>
              <a:ext cx="85225" cy="33925"/>
            </a:xfrm>
            <a:custGeom>
              <a:avLst/>
              <a:gdLst/>
              <a:ahLst/>
              <a:cxnLst/>
              <a:rect l="l" t="t" r="r" b="b"/>
              <a:pathLst>
                <a:path w="3409" h="1357" extrusionOk="0">
                  <a:moveTo>
                    <a:pt x="1706" y="1"/>
                  </a:moveTo>
                  <a:cubicBezTo>
                    <a:pt x="1151" y="1"/>
                    <a:pt x="598" y="215"/>
                    <a:pt x="179" y="643"/>
                  </a:cubicBezTo>
                  <a:cubicBezTo>
                    <a:pt x="0" y="804"/>
                    <a:pt x="0" y="1071"/>
                    <a:pt x="179" y="1232"/>
                  </a:cubicBezTo>
                  <a:cubicBezTo>
                    <a:pt x="259" y="1312"/>
                    <a:pt x="362" y="1352"/>
                    <a:pt x="466" y="1352"/>
                  </a:cubicBezTo>
                  <a:cubicBezTo>
                    <a:pt x="571" y="1352"/>
                    <a:pt x="678" y="1312"/>
                    <a:pt x="767" y="1232"/>
                  </a:cubicBezTo>
                  <a:cubicBezTo>
                    <a:pt x="1026" y="973"/>
                    <a:pt x="1365" y="844"/>
                    <a:pt x="1706" y="844"/>
                  </a:cubicBezTo>
                  <a:cubicBezTo>
                    <a:pt x="2048" y="844"/>
                    <a:pt x="2391" y="973"/>
                    <a:pt x="2659" y="1232"/>
                  </a:cubicBezTo>
                  <a:cubicBezTo>
                    <a:pt x="2730" y="1321"/>
                    <a:pt x="2837" y="1357"/>
                    <a:pt x="2944" y="1357"/>
                  </a:cubicBezTo>
                  <a:cubicBezTo>
                    <a:pt x="3051" y="1357"/>
                    <a:pt x="3158" y="1321"/>
                    <a:pt x="3248" y="1232"/>
                  </a:cubicBezTo>
                  <a:cubicBezTo>
                    <a:pt x="3408" y="1071"/>
                    <a:pt x="3408" y="804"/>
                    <a:pt x="3248" y="643"/>
                  </a:cubicBezTo>
                  <a:cubicBezTo>
                    <a:pt x="2819" y="215"/>
                    <a:pt x="226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6"/>
            <p:cNvSpPr/>
            <p:nvPr/>
          </p:nvSpPr>
          <p:spPr>
            <a:xfrm>
              <a:off x="630650" y="2955500"/>
              <a:ext cx="132500" cy="43525"/>
            </a:xfrm>
            <a:custGeom>
              <a:avLst/>
              <a:gdLst/>
              <a:ahLst/>
              <a:cxnLst/>
              <a:rect l="l" t="t" r="r" b="b"/>
              <a:pathLst>
                <a:path w="5300" h="1741" extrusionOk="0">
                  <a:moveTo>
                    <a:pt x="2650" y="1"/>
                  </a:moveTo>
                  <a:cubicBezTo>
                    <a:pt x="1749" y="1"/>
                    <a:pt x="848" y="344"/>
                    <a:pt x="161" y="1031"/>
                  </a:cubicBezTo>
                  <a:cubicBezTo>
                    <a:pt x="1" y="1192"/>
                    <a:pt x="1" y="1442"/>
                    <a:pt x="161" y="1620"/>
                  </a:cubicBezTo>
                  <a:cubicBezTo>
                    <a:pt x="241" y="1700"/>
                    <a:pt x="348" y="1741"/>
                    <a:pt x="456" y="1741"/>
                  </a:cubicBezTo>
                  <a:cubicBezTo>
                    <a:pt x="563" y="1741"/>
                    <a:pt x="670" y="1700"/>
                    <a:pt x="750" y="1620"/>
                  </a:cubicBezTo>
                  <a:cubicBezTo>
                    <a:pt x="1276" y="1094"/>
                    <a:pt x="1963" y="831"/>
                    <a:pt x="2650" y="831"/>
                  </a:cubicBezTo>
                  <a:cubicBezTo>
                    <a:pt x="3337" y="831"/>
                    <a:pt x="4024" y="1094"/>
                    <a:pt x="4550" y="1620"/>
                  </a:cubicBezTo>
                  <a:cubicBezTo>
                    <a:pt x="4640" y="1692"/>
                    <a:pt x="4747" y="1727"/>
                    <a:pt x="4854" y="1727"/>
                  </a:cubicBezTo>
                  <a:cubicBezTo>
                    <a:pt x="4961" y="1727"/>
                    <a:pt x="5068" y="1692"/>
                    <a:pt x="5139" y="1620"/>
                  </a:cubicBezTo>
                  <a:cubicBezTo>
                    <a:pt x="5300" y="1442"/>
                    <a:pt x="5300" y="1192"/>
                    <a:pt x="5139" y="1031"/>
                  </a:cubicBezTo>
                  <a:cubicBezTo>
                    <a:pt x="4452" y="344"/>
                    <a:pt x="3551" y="1"/>
                    <a:pt x="2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56"/>
          <p:cNvSpPr txBox="1">
            <a:spLocks noGrp="1"/>
          </p:cNvSpPr>
          <p:nvPr>
            <p:ph type="title"/>
          </p:nvPr>
        </p:nvSpPr>
        <p:spPr>
          <a:xfrm>
            <a:off x="3159658" y="1923075"/>
            <a:ext cx="404403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Kết luận</a:t>
            </a:r>
            <a:endParaRPr dirty="0">
              <a:latin typeface="+mn-lt"/>
            </a:endParaRPr>
          </a:p>
        </p:txBody>
      </p:sp>
      <p:sp>
        <p:nvSpPr>
          <p:cNvPr id="624" name="Google Shape;624;p56"/>
          <p:cNvSpPr txBox="1">
            <a:spLocks noGrp="1"/>
          </p:cNvSpPr>
          <p:nvPr>
            <p:ph type="title" idx="2"/>
          </p:nvPr>
        </p:nvSpPr>
        <p:spPr>
          <a:xfrm>
            <a:off x="1882908" y="108127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03/</a:t>
            </a:r>
            <a:endParaRPr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9"/>
          <p:cNvSpPr txBox="1"/>
          <p:nvPr/>
        </p:nvSpPr>
        <p:spPr>
          <a:xfrm>
            <a:off x="6579950" y="839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6B6B6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Process</a:t>
            </a:r>
            <a:endParaRPr sz="1800" b="1" dirty="0">
              <a:solidFill>
                <a:srgbClr val="B6B6B6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8741" y="929268"/>
            <a:ext cx="76646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kiến</a:t>
            </a:r>
            <a:r>
              <a:rPr lang="en-US" sz="1800" b="1" dirty="0"/>
              <a:t> </a:t>
            </a:r>
            <a:r>
              <a:rPr lang="en-US" sz="1800" b="1" dirty="0" err="1"/>
              <a:t>thức</a:t>
            </a:r>
            <a:endParaRPr lang="en-US" sz="1600" dirty="0"/>
          </a:p>
          <a:p>
            <a:pPr lvl="0"/>
            <a:r>
              <a:rPr lang="vi-VN" sz="1800" dirty="0" smtClean="0"/>
              <a:t>- </a:t>
            </a:r>
            <a:r>
              <a:rPr lang="en-US" sz="1800" dirty="0" err="1" smtClean="0"/>
              <a:t>Nắm</a:t>
            </a:r>
            <a:r>
              <a:rPr lang="en-US" sz="1800" dirty="0" smtClean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AWS </a:t>
            </a:r>
            <a:r>
              <a:rPr lang="en-US" sz="1800" dirty="0" err="1"/>
              <a:t>nói</a:t>
            </a:r>
            <a:r>
              <a:rPr lang="en-US" sz="1800" dirty="0"/>
              <a:t> </a:t>
            </a:r>
            <a:r>
              <a:rPr lang="en-US" sz="1800" dirty="0" err="1"/>
              <a:t>chung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vi-VN" sz="1800" dirty="0"/>
              <a:t>Amazon Aurora </a:t>
            </a:r>
            <a:r>
              <a:rPr lang="en-US" sz="1800" dirty="0" err="1"/>
              <a:t>nói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.</a:t>
            </a:r>
            <a:endParaRPr lang="en-US" sz="1600" dirty="0"/>
          </a:p>
          <a:p>
            <a:pPr lvl="0"/>
            <a:r>
              <a:rPr lang="vi-VN" sz="1800" dirty="0" smtClean="0"/>
              <a:t>- </a:t>
            </a:r>
            <a:r>
              <a:rPr lang="en-US" sz="1800" dirty="0" err="1" smtClean="0"/>
              <a:t>Biết</a:t>
            </a:r>
            <a:r>
              <a:rPr lang="en-US" sz="1800" dirty="0" smtClean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vi-VN" sz="1800" dirty="0"/>
              <a:t>Amazon Aurora</a:t>
            </a:r>
            <a:r>
              <a:rPr lang="en-US" sz="1800" dirty="0"/>
              <a:t>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lấy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vi-VN" sz="1800" dirty="0" smtClean="0"/>
              <a:t>tin</a:t>
            </a:r>
            <a:r>
              <a:rPr lang="en-US" sz="1800" dirty="0" smtClean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.</a:t>
            </a:r>
            <a:endParaRPr lang="en-US" sz="1600" dirty="0"/>
          </a:p>
          <a:p>
            <a:pPr lvl="0"/>
            <a:r>
              <a:rPr lang="vi-VN" sz="1800" dirty="0" smtClean="0"/>
              <a:t>- </a:t>
            </a:r>
            <a:r>
              <a:rPr lang="en-US" sz="1800" dirty="0" err="1" smtClean="0"/>
              <a:t>Hiểu</a:t>
            </a:r>
            <a:r>
              <a:rPr lang="en-US" sz="1800" dirty="0" smtClean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vận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EC2, </a:t>
            </a:r>
            <a:r>
              <a:rPr lang="vi-VN" sz="1800" dirty="0"/>
              <a:t>RDS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án</a:t>
            </a:r>
            <a:r>
              <a:rPr lang="en-US" sz="1800" dirty="0"/>
              <a:t>.</a:t>
            </a:r>
            <a:endParaRPr lang="en-US" sz="1600" dirty="0"/>
          </a:p>
          <a:p>
            <a:pPr lvl="1"/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hành</a:t>
            </a:r>
            <a:r>
              <a:rPr lang="en-US" sz="1800" b="1" dirty="0"/>
              <a:t>, </a:t>
            </a:r>
            <a:r>
              <a:rPr lang="en-US" sz="1800" b="1" dirty="0" err="1"/>
              <a:t>áp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</a:t>
            </a:r>
            <a:r>
              <a:rPr lang="en-US" sz="1800" b="1" dirty="0" err="1"/>
              <a:t>vào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án</a:t>
            </a:r>
            <a:endParaRPr lang="en-US" sz="1600" dirty="0"/>
          </a:p>
          <a:p>
            <a:pPr lvl="0"/>
            <a:r>
              <a:rPr lang="vi-VN" sz="1800" dirty="0" smtClean="0"/>
              <a:t>-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web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vi-VN" sz="1800" dirty="0"/>
              <a:t>Amazon Aurora</a:t>
            </a:r>
            <a:r>
              <a:rPr lang="en-US" sz="1800" dirty="0"/>
              <a:t>,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khái</a:t>
            </a:r>
            <a:r>
              <a:rPr lang="en-US" sz="1800" dirty="0"/>
              <a:t> </a:t>
            </a:r>
            <a:r>
              <a:rPr lang="en-US" sz="1800" dirty="0" err="1"/>
              <a:t>quát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.</a:t>
            </a:r>
            <a:endParaRPr lang="en-US" sz="1600" dirty="0"/>
          </a:p>
          <a:p>
            <a:pPr lvl="0"/>
            <a:r>
              <a:rPr lang="vi-VN" sz="1800" dirty="0" smtClean="0"/>
              <a:t>-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AWS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án</a:t>
            </a:r>
            <a:endParaRPr lang="en-US" sz="1600" dirty="0"/>
          </a:p>
          <a:p>
            <a:r>
              <a:rPr lang="vi-VN" sz="1800" dirty="0" smtClean="0"/>
              <a:t>- </a:t>
            </a:r>
            <a:r>
              <a:rPr lang="en-US" sz="1800" dirty="0" err="1" smtClean="0"/>
              <a:t>Viết</a:t>
            </a:r>
            <a:r>
              <a:rPr lang="en-US" sz="1800" dirty="0" smtClean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r>
              <a:rPr lang="en-US" sz="1800" dirty="0"/>
              <a:t>,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,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AWS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06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8"/>
          <p:cNvSpPr txBox="1">
            <a:spLocks noGrp="1"/>
          </p:cNvSpPr>
          <p:nvPr>
            <p:ph type="title"/>
          </p:nvPr>
        </p:nvSpPr>
        <p:spPr>
          <a:xfrm flipH="1">
            <a:off x="3159650" y="10812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Hướng phát triển </a:t>
            </a:r>
            <a:endParaRPr dirty="0">
              <a:latin typeface="+mn-lt"/>
            </a:endParaRPr>
          </a:p>
        </p:txBody>
      </p:sp>
      <p:sp>
        <p:nvSpPr>
          <p:cNvPr id="899" name="Google Shape;899;p68"/>
          <p:cNvSpPr txBox="1">
            <a:spLocks noGrp="1"/>
          </p:cNvSpPr>
          <p:nvPr>
            <p:ph type="title" idx="2"/>
          </p:nvPr>
        </p:nvSpPr>
        <p:spPr>
          <a:xfrm flipH="1">
            <a:off x="1882895" y="322042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04</a:t>
            </a:r>
            <a:r>
              <a:rPr lang="en" dirty="0" smtClean="0"/>
              <a:t>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5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9"/>
          <p:cNvSpPr txBox="1"/>
          <p:nvPr/>
        </p:nvSpPr>
        <p:spPr>
          <a:xfrm>
            <a:off x="6579950" y="839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6B6B6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Process</a:t>
            </a:r>
            <a:endParaRPr sz="1800" b="1" dirty="0">
              <a:solidFill>
                <a:srgbClr val="B6B6B6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980" y="840058"/>
            <a:ext cx="76646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800" dirty="0" smtClean="0"/>
              <a:t>Nếu còn đủ thời gian nhóm sẽ:</a:t>
            </a:r>
          </a:p>
          <a:p>
            <a:pPr lvl="0"/>
            <a:r>
              <a:rPr lang="vi-VN" sz="2800" dirty="0"/>
              <a:t>-</a:t>
            </a:r>
            <a:r>
              <a:rPr lang="vi-VN" sz="2800" dirty="0" smtClean="0"/>
              <a:t> Tiến hành tìm hiểu </a:t>
            </a:r>
            <a:r>
              <a:rPr lang="vi-VN" sz="2800" dirty="0"/>
              <a:t>ứ</a:t>
            </a:r>
            <a:r>
              <a:rPr lang="en-US" sz="2800" dirty="0" smtClean="0"/>
              <a:t>ng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vi-VN" sz="2800" dirty="0"/>
              <a:t>Amazon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vi-VN" sz="2800" dirty="0" smtClean="0"/>
              <a:t>kết hợp với Aurora </a:t>
            </a:r>
            <a:r>
              <a:rPr lang="en-US" sz="2800" dirty="0" err="1" smtClean="0"/>
              <a:t>nhằm</a:t>
            </a:r>
            <a:r>
              <a:rPr lang="en-US" sz="2800" dirty="0" smtClean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website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vi-VN" sz="2800" dirty="0" smtClean="0"/>
              <a:t>đa dạng các chức năng</a:t>
            </a:r>
            <a:r>
              <a:rPr lang="en-US" sz="2800" dirty="0" smtClean="0"/>
              <a:t>.</a:t>
            </a:r>
            <a:endParaRPr lang="en-US" sz="2400" dirty="0"/>
          </a:p>
          <a:p>
            <a:pPr lvl="0"/>
            <a:r>
              <a:rPr lang="vi-VN" sz="2800" dirty="0" smtClean="0"/>
              <a:t>- </a:t>
            </a:r>
            <a:r>
              <a:rPr lang="en-US" sz="2800" dirty="0" err="1" smtClean="0"/>
              <a:t>Chỉnh</a:t>
            </a:r>
            <a:r>
              <a:rPr lang="en-US" sz="2800" dirty="0" smtClean="0"/>
              <a:t>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phù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, </a:t>
            </a:r>
            <a:r>
              <a:rPr lang="en-US" sz="2800" dirty="0" err="1"/>
              <a:t>đẹp</a:t>
            </a:r>
            <a:r>
              <a:rPr lang="en-US" sz="2800" dirty="0"/>
              <a:t>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,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Business Plan by Slidesgo">
  <a:themeElements>
    <a:clrScheme name="Simple Light">
      <a:dk1>
        <a:srgbClr val="000000"/>
      </a:dk1>
      <a:lt1>
        <a:srgbClr val="E8E8E8"/>
      </a:lt1>
      <a:dk2>
        <a:srgbClr val="B6B6B6"/>
      </a:dk2>
      <a:lt2>
        <a:srgbClr val="1092A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533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Stint Ultra Expanded</vt:lpstr>
      <vt:lpstr>Bebas Neue</vt:lpstr>
      <vt:lpstr>Times New Roman</vt:lpstr>
      <vt:lpstr>Assistant</vt:lpstr>
      <vt:lpstr>Arial</vt:lpstr>
      <vt:lpstr>Cloud Computing Business Plan by Slidesgo</vt:lpstr>
      <vt:lpstr>Báo cáo cuối kỳ lần 2 Đề tài 15 : Tìm hiểu về database  Amazon Aurora Môn: Cloud Computing</vt:lpstr>
      <vt:lpstr>Demo hoàn chỉnh các chức năng của trang web </vt:lpstr>
      <vt:lpstr>Demo hoàn chỉnh các chức năng của  trang web </vt:lpstr>
      <vt:lpstr>Demo một số dịch vụ khác của aurora </vt:lpstr>
      <vt:lpstr>PowerPoint Presentation</vt:lpstr>
      <vt:lpstr>Kết luận</vt:lpstr>
      <vt:lpstr>PowerPoint Presentation</vt:lpstr>
      <vt:lpstr>Hướng phát triển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Đề tài 15 : Tìm hiểu về database Amazon Aurora Môn: Cloud Computing</dc:title>
  <cp:lastModifiedBy>Nguyen Thi Quynh Nhu</cp:lastModifiedBy>
  <cp:revision>45</cp:revision>
  <dcterms:modified xsi:type="dcterms:W3CDTF">2022-12-18T09:18:59Z</dcterms:modified>
</cp:coreProperties>
</file>