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314" r:id="rId3"/>
    <p:sldId id="258" r:id="rId4"/>
    <p:sldId id="261" r:id="rId5"/>
    <p:sldId id="259" r:id="rId6"/>
    <p:sldId id="266" r:id="rId7"/>
    <p:sldId id="262" r:id="rId8"/>
    <p:sldId id="272" r:id="rId9"/>
    <p:sldId id="264" r:id="rId10"/>
    <p:sldId id="315" r:id="rId11"/>
    <p:sldId id="317" r:id="rId12"/>
    <p:sldId id="318" r:id="rId13"/>
    <p:sldId id="319" r:id="rId14"/>
  </p:sldIdLst>
  <p:sldSz cx="9144000" cy="5143500" type="screen16x9"/>
  <p:notesSz cx="6858000" cy="9144000"/>
  <p:embeddedFontLst>
    <p:embeddedFont>
      <p:font typeface="Bebas Neue" panose="020B0604020202020204" charset="0"/>
      <p:regular r:id="rId16"/>
    </p:embeddedFont>
    <p:embeddedFont>
      <p:font typeface="Assistant" panose="020B0604020202020204" charset="-79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tint Ultra Expanded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077CBD-B3B3-4E83-8D4D-141319C0377E}">
  <a:tblStyle styleId="{44077CBD-B3B3-4E83-8D4D-141319C03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511ce2d0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511ce2d0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09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5201d041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15201d041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48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511ce2d02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1511ce2d02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464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5201d041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15201d041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60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1511ce2d02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1511ce2d02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1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511ce2d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511ce2d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217ff6ed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217ff6ed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511ce2d0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511ce2d0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511ce2d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511ce2d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15201d041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15201d041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2252b96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2252b96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088" y="408773"/>
            <a:ext cx="7717834" cy="4325948"/>
            <a:chOff x="713088" y="408773"/>
            <a:chExt cx="7717834" cy="4325948"/>
          </a:xfrm>
        </p:grpSpPr>
        <p:sp>
          <p:nvSpPr>
            <p:cNvPr id="10" name="Google Shape;10;p2"/>
            <p:cNvSpPr/>
            <p:nvPr/>
          </p:nvSpPr>
          <p:spPr>
            <a:xfrm>
              <a:off x="713088" y="408783"/>
              <a:ext cx="7717834" cy="4325938"/>
            </a:xfrm>
            <a:custGeom>
              <a:avLst/>
              <a:gdLst/>
              <a:ahLst/>
              <a:cxnLst/>
              <a:rect l="l" t="t" r="r" b="b"/>
              <a:pathLst>
                <a:path w="99351" h="55691" extrusionOk="0">
                  <a:moveTo>
                    <a:pt x="19239" y="0"/>
                  </a:moveTo>
                  <a:cubicBezTo>
                    <a:pt x="17832" y="0"/>
                    <a:pt x="16487" y="559"/>
                    <a:pt x="15488" y="1558"/>
                  </a:cubicBezTo>
                  <a:lnTo>
                    <a:pt x="1553" y="15493"/>
                  </a:lnTo>
                  <a:cubicBezTo>
                    <a:pt x="560" y="16486"/>
                    <a:pt x="1" y="17837"/>
                    <a:pt x="1" y="19244"/>
                  </a:cubicBezTo>
                  <a:lnTo>
                    <a:pt x="1" y="50388"/>
                  </a:lnTo>
                  <a:cubicBezTo>
                    <a:pt x="1" y="53322"/>
                    <a:pt x="2376" y="55691"/>
                    <a:pt x="5304" y="55691"/>
                  </a:cubicBezTo>
                  <a:lnTo>
                    <a:pt x="62697" y="55691"/>
                  </a:lnTo>
                  <a:cubicBezTo>
                    <a:pt x="64104" y="55691"/>
                    <a:pt x="65455" y="55132"/>
                    <a:pt x="66448" y="54139"/>
                  </a:cubicBezTo>
                  <a:lnTo>
                    <a:pt x="68540" y="52053"/>
                  </a:lnTo>
                  <a:cubicBezTo>
                    <a:pt x="69533" y="51054"/>
                    <a:pt x="70883" y="50495"/>
                    <a:pt x="72291" y="50495"/>
                  </a:cubicBezTo>
                  <a:lnTo>
                    <a:pt x="94048" y="50495"/>
                  </a:lnTo>
                  <a:cubicBezTo>
                    <a:pt x="96976" y="50495"/>
                    <a:pt x="99351" y="48126"/>
                    <a:pt x="99351" y="45192"/>
                  </a:cubicBezTo>
                  <a:lnTo>
                    <a:pt x="99351" y="5303"/>
                  </a:lnTo>
                  <a:cubicBezTo>
                    <a:pt x="99351" y="2375"/>
                    <a:pt x="96976" y="0"/>
                    <a:pt x="940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3103" y="408773"/>
              <a:ext cx="1019583" cy="1019595"/>
            </a:xfrm>
            <a:custGeom>
              <a:avLst/>
              <a:gdLst/>
              <a:ahLst/>
              <a:cxnLst/>
              <a:rect l="l" t="t" r="r" b="b"/>
              <a:pathLst>
                <a:path w="13125" h="13126" extrusionOk="0">
                  <a:moveTo>
                    <a:pt x="2369" y="0"/>
                  </a:moveTo>
                  <a:lnTo>
                    <a:pt x="2363" y="7"/>
                  </a:lnTo>
                  <a:cubicBezTo>
                    <a:pt x="1125" y="51"/>
                    <a:pt x="126" y="1006"/>
                    <a:pt x="13" y="2225"/>
                  </a:cubicBezTo>
                  <a:lnTo>
                    <a:pt x="0" y="2237"/>
                  </a:lnTo>
                  <a:lnTo>
                    <a:pt x="0" y="11994"/>
                  </a:lnTo>
                  <a:lnTo>
                    <a:pt x="25" y="12007"/>
                  </a:lnTo>
                  <a:cubicBezTo>
                    <a:pt x="6" y="12076"/>
                    <a:pt x="0" y="12145"/>
                    <a:pt x="0" y="12214"/>
                  </a:cubicBezTo>
                  <a:cubicBezTo>
                    <a:pt x="0" y="12717"/>
                    <a:pt x="409" y="13125"/>
                    <a:pt x="911" y="13125"/>
                  </a:cubicBezTo>
                  <a:cubicBezTo>
                    <a:pt x="1106" y="13125"/>
                    <a:pt x="1288" y="13062"/>
                    <a:pt x="1439" y="12949"/>
                  </a:cubicBezTo>
                  <a:lnTo>
                    <a:pt x="1439" y="12956"/>
                  </a:lnTo>
                  <a:lnTo>
                    <a:pt x="1452" y="12943"/>
                  </a:lnTo>
                  <a:cubicBezTo>
                    <a:pt x="1521" y="12886"/>
                    <a:pt x="1583" y="12824"/>
                    <a:pt x="1640" y="12755"/>
                  </a:cubicBezTo>
                  <a:lnTo>
                    <a:pt x="12779" y="1615"/>
                  </a:lnTo>
                  <a:cubicBezTo>
                    <a:pt x="12830" y="1577"/>
                    <a:pt x="12880" y="1533"/>
                    <a:pt x="12918" y="1483"/>
                  </a:cubicBezTo>
                  <a:lnTo>
                    <a:pt x="12943" y="1458"/>
                  </a:lnTo>
                  <a:lnTo>
                    <a:pt x="12943" y="1452"/>
                  </a:lnTo>
                  <a:cubicBezTo>
                    <a:pt x="13056" y="1301"/>
                    <a:pt x="13125" y="1113"/>
                    <a:pt x="13125" y="911"/>
                  </a:cubicBezTo>
                  <a:cubicBezTo>
                    <a:pt x="13125" y="472"/>
                    <a:pt x="12811" y="107"/>
                    <a:pt x="12402" y="19"/>
                  </a:cubicBezTo>
                  <a:lnTo>
                    <a:pt x="1239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1750" y="1111025"/>
            <a:ext cx="5620500" cy="24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177350" y="4366325"/>
            <a:ext cx="23055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8"/>
          <p:cNvGrpSpPr/>
          <p:nvPr/>
        </p:nvGrpSpPr>
        <p:grpSpPr>
          <a:xfrm rot="10800000" flipH="1">
            <a:off x="1315399" y="746413"/>
            <a:ext cx="6513080" cy="3650668"/>
            <a:chOff x="713088" y="408773"/>
            <a:chExt cx="7717834" cy="4325948"/>
          </a:xfrm>
        </p:grpSpPr>
        <p:sp>
          <p:nvSpPr>
            <p:cNvPr id="195" name="Google Shape;195;p28"/>
            <p:cNvSpPr/>
            <p:nvPr/>
          </p:nvSpPr>
          <p:spPr>
            <a:xfrm>
              <a:off x="713088" y="408783"/>
              <a:ext cx="7717834" cy="4325938"/>
            </a:xfrm>
            <a:custGeom>
              <a:avLst/>
              <a:gdLst/>
              <a:ahLst/>
              <a:cxnLst/>
              <a:rect l="l" t="t" r="r" b="b"/>
              <a:pathLst>
                <a:path w="99351" h="55691" extrusionOk="0">
                  <a:moveTo>
                    <a:pt x="19239" y="0"/>
                  </a:moveTo>
                  <a:cubicBezTo>
                    <a:pt x="17832" y="0"/>
                    <a:pt x="16487" y="559"/>
                    <a:pt x="15488" y="1558"/>
                  </a:cubicBezTo>
                  <a:lnTo>
                    <a:pt x="1553" y="15493"/>
                  </a:lnTo>
                  <a:cubicBezTo>
                    <a:pt x="560" y="16486"/>
                    <a:pt x="1" y="17837"/>
                    <a:pt x="1" y="19244"/>
                  </a:cubicBezTo>
                  <a:lnTo>
                    <a:pt x="1" y="50388"/>
                  </a:lnTo>
                  <a:cubicBezTo>
                    <a:pt x="1" y="53322"/>
                    <a:pt x="2376" y="55691"/>
                    <a:pt x="5304" y="55691"/>
                  </a:cubicBezTo>
                  <a:lnTo>
                    <a:pt x="62697" y="55691"/>
                  </a:lnTo>
                  <a:cubicBezTo>
                    <a:pt x="64104" y="55691"/>
                    <a:pt x="65455" y="55132"/>
                    <a:pt x="66448" y="54139"/>
                  </a:cubicBezTo>
                  <a:lnTo>
                    <a:pt x="68540" y="52053"/>
                  </a:lnTo>
                  <a:cubicBezTo>
                    <a:pt x="69533" y="51054"/>
                    <a:pt x="70883" y="50495"/>
                    <a:pt x="72291" y="50495"/>
                  </a:cubicBezTo>
                  <a:lnTo>
                    <a:pt x="94048" y="50495"/>
                  </a:lnTo>
                  <a:cubicBezTo>
                    <a:pt x="96976" y="50495"/>
                    <a:pt x="99351" y="48126"/>
                    <a:pt x="99351" y="45192"/>
                  </a:cubicBezTo>
                  <a:lnTo>
                    <a:pt x="99351" y="5303"/>
                  </a:lnTo>
                  <a:cubicBezTo>
                    <a:pt x="99351" y="2375"/>
                    <a:pt x="96976" y="0"/>
                    <a:pt x="940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713103" y="408773"/>
              <a:ext cx="1019583" cy="1019595"/>
            </a:xfrm>
            <a:custGeom>
              <a:avLst/>
              <a:gdLst/>
              <a:ahLst/>
              <a:cxnLst/>
              <a:rect l="l" t="t" r="r" b="b"/>
              <a:pathLst>
                <a:path w="13125" h="13126" extrusionOk="0">
                  <a:moveTo>
                    <a:pt x="2369" y="0"/>
                  </a:moveTo>
                  <a:lnTo>
                    <a:pt x="2363" y="7"/>
                  </a:lnTo>
                  <a:cubicBezTo>
                    <a:pt x="1125" y="51"/>
                    <a:pt x="126" y="1006"/>
                    <a:pt x="13" y="2225"/>
                  </a:cubicBezTo>
                  <a:lnTo>
                    <a:pt x="0" y="2237"/>
                  </a:lnTo>
                  <a:lnTo>
                    <a:pt x="0" y="11994"/>
                  </a:lnTo>
                  <a:lnTo>
                    <a:pt x="25" y="12007"/>
                  </a:lnTo>
                  <a:cubicBezTo>
                    <a:pt x="6" y="12076"/>
                    <a:pt x="0" y="12145"/>
                    <a:pt x="0" y="12214"/>
                  </a:cubicBezTo>
                  <a:cubicBezTo>
                    <a:pt x="0" y="12717"/>
                    <a:pt x="409" y="13125"/>
                    <a:pt x="911" y="13125"/>
                  </a:cubicBezTo>
                  <a:cubicBezTo>
                    <a:pt x="1106" y="13125"/>
                    <a:pt x="1288" y="13062"/>
                    <a:pt x="1439" y="12949"/>
                  </a:cubicBezTo>
                  <a:lnTo>
                    <a:pt x="1439" y="12956"/>
                  </a:lnTo>
                  <a:lnTo>
                    <a:pt x="1452" y="12943"/>
                  </a:lnTo>
                  <a:cubicBezTo>
                    <a:pt x="1521" y="12886"/>
                    <a:pt x="1583" y="12824"/>
                    <a:pt x="1640" y="12755"/>
                  </a:cubicBezTo>
                  <a:lnTo>
                    <a:pt x="12779" y="1615"/>
                  </a:lnTo>
                  <a:cubicBezTo>
                    <a:pt x="12830" y="1577"/>
                    <a:pt x="12880" y="1533"/>
                    <a:pt x="12918" y="1483"/>
                  </a:cubicBezTo>
                  <a:lnTo>
                    <a:pt x="12943" y="1458"/>
                  </a:lnTo>
                  <a:lnTo>
                    <a:pt x="12943" y="1452"/>
                  </a:lnTo>
                  <a:cubicBezTo>
                    <a:pt x="13056" y="1301"/>
                    <a:pt x="13125" y="1113"/>
                    <a:pt x="13125" y="911"/>
                  </a:cubicBezTo>
                  <a:cubicBezTo>
                    <a:pt x="13125" y="472"/>
                    <a:pt x="12811" y="107"/>
                    <a:pt x="12402" y="19"/>
                  </a:cubicBezTo>
                  <a:lnTo>
                    <a:pt x="1239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159658" y="19230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2" hasCustomPrompt="1"/>
          </p:nvPr>
        </p:nvSpPr>
        <p:spPr>
          <a:xfrm>
            <a:off x="1882908" y="108127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1"/>
          </p:nvPr>
        </p:nvSpPr>
        <p:spPr>
          <a:xfrm>
            <a:off x="3159658" y="3546825"/>
            <a:ext cx="4110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1_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0"/>
          <p:cNvGrpSpPr/>
          <p:nvPr/>
        </p:nvGrpSpPr>
        <p:grpSpPr>
          <a:xfrm>
            <a:off x="1315400" y="746438"/>
            <a:ext cx="6522358" cy="3650625"/>
            <a:chOff x="1315400" y="715975"/>
            <a:chExt cx="6522358" cy="3650625"/>
          </a:xfrm>
        </p:grpSpPr>
        <p:sp>
          <p:nvSpPr>
            <p:cNvPr id="209" name="Google Shape;209;p30"/>
            <p:cNvSpPr/>
            <p:nvPr/>
          </p:nvSpPr>
          <p:spPr>
            <a:xfrm rot="10800000">
              <a:off x="1315400" y="715975"/>
              <a:ext cx="6522358" cy="3650625"/>
            </a:xfrm>
            <a:custGeom>
              <a:avLst/>
              <a:gdLst/>
              <a:ahLst/>
              <a:cxnLst/>
              <a:rect l="l" t="t" r="r" b="b"/>
              <a:pathLst>
                <a:path w="75030" h="41995" extrusionOk="0">
                  <a:moveTo>
                    <a:pt x="4003" y="0"/>
                  </a:moveTo>
                  <a:cubicBezTo>
                    <a:pt x="1791" y="0"/>
                    <a:pt x="1" y="1791"/>
                    <a:pt x="1" y="3996"/>
                  </a:cubicBezTo>
                  <a:lnTo>
                    <a:pt x="1" y="37992"/>
                  </a:lnTo>
                  <a:cubicBezTo>
                    <a:pt x="1" y="40204"/>
                    <a:pt x="1791" y="41994"/>
                    <a:pt x="4003" y="41994"/>
                  </a:cubicBezTo>
                  <a:lnTo>
                    <a:pt x="71863" y="41994"/>
                  </a:lnTo>
                  <a:cubicBezTo>
                    <a:pt x="71863" y="41994"/>
                    <a:pt x="74804" y="41856"/>
                    <a:pt x="74942" y="38495"/>
                  </a:cubicBezTo>
                  <a:cubicBezTo>
                    <a:pt x="74961" y="38068"/>
                    <a:pt x="74904" y="37684"/>
                    <a:pt x="74804" y="37333"/>
                  </a:cubicBezTo>
                  <a:cubicBezTo>
                    <a:pt x="74081" y="34926"/>
                    <a:pt x="70883" y="34116"/>
                    <a:pt x="70883" y="31917"/>
                  </a:cubicBezTo>
                  <a:lnTo>
                    <a:pt x="70883" y="24352"/>
                  </a:lnTo>
                  <a:cubicBezTo>
                    <a:pt x="70883" y="24352"/>
                    <a:pt x="70695" y="22612"/>
                    <a:pt x="73541" y="20715"/>
                  </a:cubicBezTo>
                  <a:cubicBezTo>
                    <a:pt x="74263" y="20111"/>
                    <a:pt x="74628" y="19427"/>
                    <a:pt x="74804" y="18849"/>
                  </a:cubicBezTo>
                  <a:cubicBezTo>
                    <a:pt x="75030" y="18082"/>
                    <a:pt x="74942" y="17498"/>
                    <a:pt x="74942" y="17498"/>
                  </a:cubicBezTo>
                  <a:lnTo>
                    <a:pt x="74804" y="3776"/>
                  </a:lnTo>
                  <a:cubicBezTo>
                    <a:pt x="74804" y="1690"/>
                    <a:pt x="73107" y="0"/>
                    <a:pt x="7102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 rot="10800000">
              <a:off x="1321314" y="1320374"/>
              <a:ext cx="291737" cy="1201460"/>
            </a:xfrm>
            <a:custGeom>
              <a:avLst/>
              <a:gdLst/>
              <a:ahLst/>
              <a:cxnLst/>
              <a:rect l="l" t="t" r="r" b="b"/>
              <a:pathLst>
                <a:path w="3356" h="13821" extrusionOk="0">
                  <a:moveTo>
                    <a:pt x="2981" y="0"/>
                  </a:moveTo>
                  <a:cubicBezTo>
                    <a:pt x="2889" y="0"/>
                    <a:pt x="2796" y="34"/>
                    <a:pt x="2721" y="109"/>
                  </a:cubicBezTo>
                  <a:lnTo>
                    <a:pt x="723" y="2107"/>
                  </a:lnTo>
                  <a:cubicBezTo>
                    <a:pt x="258" y="2566"/>
                    <a:pt x="1" y="3194"/>
                    <a:pt x="1" y="3848"/>
                  </a:cubicBezTo>
                  <a:lnTo>
                    <a:pt x="1" y="9973"/>
                  </a:lnTo>
                  <a:cubicBezTo>
                    <a:pt x="1" y="10627"/>
                    <a:pt x="258" y="11255"/>
                    <a:pt x="723" y="11714"/>
                  </a:cubicBezTo>
                  <a:lnTo>
                    <a:pt x="2721" y="13712"/>
                  </a:lnTo>
                  <a:cubicBezTo>
                    <a:pt x="2797" y="13787"/>
                    <a:pt x="2890" y="13821"/>
                    <a:pt x="2981" y="13821"/>
                  </a:cubicBezTo>
                  <a:cubicBezTo>
                    <a:pt x="3172" y="13821"/>
                    <a:pt x="3356" y="13675"/>
                    <a:pt x="3356" y="13454"/>
                  </a:cubicBezTo>
                  <a:lnTo>
                    <a:pt x="3356" y="373"/>
                  </a:lnTo>
                  <a:cubicBezTo>
                    <a:pt x="3356" y="148"/>
                    <a:pt x="3172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 flipH="1">
            <a:off x="3159650" y="10812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82895" y="322042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1"/>
          </p:nvPr>
        </p:nvSpPr>
        <p:spPr>
          <a:xfrm flipH="1">
            <a:off x="3159645" y="2705025"/>
            <a:ext cx="4110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 rot="10800000" flipH="1"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rgbClr val="057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 rot="10800000" flipH="1"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rgbClr val="057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6"/>
          <p:cNvGrpSpPr/>
          <p:nvPr/>
        </p:nvGrpSpPr>
        <p:grpSpPr>
          <a:xfrm>
            <a:off x="713088" y="408773"/>
            <a:ext cx="7717834" cy="4325948"/>
            <a:chOff x="713088" y="408773"/>
            <a:chExt cx="7717834" cy="4325948"/>
          </a:xfrm>
        </p:grpSpPr>
        <p:grpSp>
          <p:nvGrpSpPr>
            <p:cNvPr id="239" name="Google Shape;239;p36"/>
            <p:cNvGrpSpPr/>
            <p:nvPr/>
          </p:nvGrpSpPr>
          <p:grpSpPr>
            <a:xfrm>
              <a:off x="713088" y="408773"/>
              <a:ext cx="7717834" cy="4325948"/>
              <a:chOff x="713088" y="408773"/>
              <a:chExt cx="7717834" cy="4325948"/>
            </a:xfrm>
          </p:grpSpPr>
          <p:sp>
            <p:nvSpPr>
              <p:cNvPr id="240" name="Google Shape;240;p36"/>
              <p:cNvSpPr/>
              <p:nvPr/>
            </p:nvSpPr>
            <p:spPr>
              <a:xfrm>
                <a:off x="713088" y="408783"/>
                <a:ext cx="7717834" cy="4325938"/>
              </a:xfrm>
              <a:custGeom>
                <a:avLst/>
                <a:gdLst/>
                <a:ahLst/>
                <a:cxnLst/>
                <a:rect l="l" t="t" r="r" b="b"/>
                <a:pathLst>
                  <a:path w="99351" h="55691" extrusionOk="0">
                    <a:moveTo>
                      <a:pt x="19239" y="0"/>
                    </a:moveTo>
                    <a:cubicBezTo>
                      <a:pt x="17832" y="0"/>
                      <a:pt x="16487" y="559"/>
                      <a:pt x="15488" y="1558"/>
                    </a:cubicBezTo>
                    <a:lnTo>
                      <a:pt x="1553" y="15493"/>
                    </a:lnTo>
                    <a:cubicBezTo>
                      <a:pt x="560" y="16486"/>
                      <a:pt x="1" y="17837"/>
                      <a:pt x="1" y="19244"/>
                    </a:cubicBezTo>
                    <a:lnTo>
                      <a:pt x="1" y="50388"/>
                    </a:lnTo>
                    <a:cubicBezTo>
                      <a:pt x="1" y="53322"/>
                      <a:pt x="2376" y="55691"/>
                      <a:pt x="5304" y="55691"/>
                    </a:cubicBezTo>
                    <a:lnTo>
                      <a:pt x="62697" y="55691"/>
                    </a:lnTo>
                    <a:cubicBezTo>
                      <a:pt x="64104" y="55691"/>
                      <a:pt x="65455" y="55132"/>
                      <a:pt x="66448" y="54139"/>
                    </a:cubicBezTo>
                    <a:lnTo>
                      <a:pt x="68540" y="52053"/>
                    </a:lnTo>
                    <a:cubicBezTo>
                      <a:pt x="69533" y="51054"/>
                      <a:pt x="70883" y="50495"/>
                      <a:pt x="72291" y="50495"/>
                    </a:cubicBezTo>
                    <a:lnTo>
                      <a:pt x="94048" y="50495"/>
                    </a:lnTo>
                    <a:cubicBezTo>
                      <a:pt x="96976" y="50495"/>
                      <a:pt x="99351" y="48126"/>
                      <a:pt x="99351" y="45192"/>
                    </a:cubicBezTo>
                    <a:lnTo>
                      <a:pt x="99351" y="5303"/>
                    </a:lnTo>
                    <a:cubicBezTo>
                      <a:pt x="99351" y="2375"/>
                      <a:pt x="96976" y="0"/>
                      <a:pt x="94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6"/>
              <p:cNvSpPr/>
              <p:nvPr/>
            </p:nvSpPr>
            <p:spPr>
              <a:xfrm>
                <a:off x="713103" y="408773"/>
                <a:ext cx="1019583" cy="1019595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13126" extrusionOk="0">
                    <a:moveTo>
                      <a:pt x="2369" y="0"/>
                    </a:moveTo>
                    <a:lnTo>
                      <a:pt x="2363" y="7"/>
                    </a:lnTo>
                    <a:cubicBezTo>
                      <a:pt x="1125" y="51"/>
                      <a:pt x="126" y="1006"/>
                      <a:pt x="13" y="2225"/>
                    </a:cubicBezTo>
                    <a:lnTo>
                      <a:pt x="0" y="2237"/>
                    </a:lnTo>
                    <a:lnTo>
                      <a:pt x="0" y="11994"/>
                    </a:lnTo>
                    <a:lnTo>
                      <a:pt x="25" y="12007"/>
                    </a:lnTo>
                    <a:cubicBezTo>
                      <a:pt x="6" y="12076"/>
                      <a:pt x="0" y="12145"/>
                      <a:pt x="0" y="12214"/>
                    </a:cubicBezTo>
                    <a:cubicBezTo>
                      <a:pt x="0" y="12717"/>
                      <a:pt x="409" y="13125"/>
                      <a:pt x="911" y="13125"/>
                    </a:cubicBezTo>
                    <a:cubicBezTo>
                      <a:pt x="1106" y="13125"/>
                      <a:pt x="1288" y="13062"/>
                      <a:pt x="1439" y="12949"/>
                    </a:cubicBezTo>
                    <a:lnTo>
                      <a:pt x="1439" y="12956"/>
                    </a:lnTo>
                    <a:lnTo>
                      <a:pt x="1452" y="12943"/>
                    </a:lnTo>
                    <a:cubicBezTo>
                      <a:pt x="1521" y="12886"/>
                      <a:pt x="1583" y="12824"/>
                      <a:pt x="1640" y="12755"/>
                    </a:cubicBezTo>
                    <a:lnTo>
                      <a:pt x="12779" y="1615"/>
                    </a:lnTo>
                    <a:cubicBezTo>
                      <a:pt x="12830" y="1577"/>
                      <a:pt x="12880" y="1533"/>
                      <a:pt x="12918" y="1483"/>
                    </a:cubicBezTo>
                    <a:lnTo>
                      <a:pt x="12943" y="1458"/>
                    </a:lnTo>
                    <a:lnTo>
                      <a:pt x="12943" y="1452"/>
                    </a:lnTo>
                    <a:cubicBezTo>
                      <a:pt x="13056" y="1301"/>
                      <a:pt x="13125" y="1113"/>
                      <a:pt x="13125" y="911"/>
                    </a:cubicBezTo>
                    <a:cubicBezTo>
                      <a:pt x="13125" y="472"/>
                      <a:pt x="12811" y="107"/>
                      <a:pt x="12402" y="19"/>
                    </a:cubicBezTo>
                    <a:lnTo>
                      <a:pt x="123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36"/>
            <p:cNvGrpSpPr/>
            <p:nvPr/>
          </p:nvGrpSpPr>
          <p:grpSpPr>
            <a:xfrm>
              <a:off x="820717" y="539395"/>
              <a:ext cx="286602" cy="434788"/>
              <a:chOff x="1134700" y="2814900"/>
              <a:chExt cx="234650" cy="355975"/>
            </a:xfrm>
          </p:grpSpPr>
          <p:sp>
            <p:nvSpPr>
              <p:cNvPr id="243" name="Google Shape;243;p36"/>
              <p:cNvSpPr/>
              <p:nvPr/>
            </p:nvSpPr>
            <p:spPr>
              <a:xfrm>
                <a:off x="1158350" y="2814900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66" y="0"/>
                    </a:moveTo>
                    <a:cubicBezTo>
                      <a:pt x="1249" y="0"/>
                      <a:pt x="0" y="1231"/>
                      <a:pt x="0" y="2748"/>
                    </a:cubicBezTo>
                    <a:cubicBezTo>
                      <a:pt x="0" y="4264"/>
                      <a:pt x="1249" y="5513"/>
                      <a:pt x="2766" y="5513"/>
                    </a:cubicBezTo>
                    <a:cubicBezTo>
                      <a:pt x="4283" y="5513"/>
                      <a:pt x="5514" y="4264"/>
                      <a:pt x="5514" y="2748"/>
                    </a:cubicBezTo>
                    <a:cubicBezTo>
                      <a:pt x="5514" y="1231"/>
                      <a:pt x="4283" y="0"/>
                      <a:pt x="2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6"/>
              <p:cNvSpPr/>
              <p:nvPr/>
            </p:nvSpPr>
            <p:spPr>
              <a:xfrm>
                <a:off x="1134700" y="2967000"/>
                <a:ext cx="185150" cy="185575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7423" extrusionOk="0">
                    <a:moveTo>
                      <a:pt x="2088" y="0"/>
                    </a:moveTo>
                    <a:cubicBezTo>
                      <a:pt x="929" y="0"/>
                      <a:pt x="1" y="946"/>
                      <a:pt x="1" y="2088"/>
                    </a:cubicBezTo>
                    <a:lnTo>
                      <a:pt x="1" y="6174"/>
                    </a:lnTo>
                    <a:cubicBezTo>
                      <a:pt x="1" y="6870"/>
                      <a:pt x="554" y="7423"/>
                      <a:pt x="1250" y="7423"/>
                    </a:cubicBezTo>
                    <a:lnTo>
                      <a:pt x="3658" y="7423"/>
                    </a:lnTo>
                    <a:cubicBezTo>
                      <a:pt x="3266" y="6852"/>
                      <a:pt x="3034" y="6156"/>
                      <a:pt x="3034" y="5389"/>
                    </a:cubicBezTo>
                    <a:cubicBezTo>
                      <a:pt x="3034" y="3408"/>
                      <a:pt x="4640" y="1802"/>
                      <a:pt x="6620" y="1802"/>
                    </a:cubicBezTo>
                    <a:cubicBezTo>
                      <a:pt x="6888" y="1802"/>
                      <a:pt x="7156" y="1838"/>
                      <a:pt x="7405" y="1892"/>
                    </a:cubicBezTo>
                    <a:cubicBezTo>
                      <a:pt x="7316" y="839"/>
                      <a:pt x="6424" y="0"/>
                      <a:pt x="5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6"/>
              <p:cNvSpPr/>
              <p:nvPr/>
            </p:nvSpPr>
            <p:spPr>
              <a:xfrm>
                <a:off x="1259600" y="3061125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3855" y="0"/>
                    </a:moveTo>
                    <a:lnTo>
                      <a:pt x="1" y="3854"/>
                    </a:lnTo>
                    <a:cubicBezTo>
                      <a:pt x="447" y="4175"/>
                      <a:pt x="1018" y="4389"/>
                      <a:pt x="1624" y="4389"/>
                    </a:cubicBezTo>
                    <a:cubicBezTo>
                      <a:pt x="3141" y="4389"/>
                      <a:pt x="4390" y="3140"/>
                      <a:pt x="4390" y="1624"/>
                    </a:cubicBezTo>
                    <a:cubicBezTo>
                      <a:pt x="4390" y="1017"/>
                      <a:pt x="4176" y="446"/>
                      <a:pt x="3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6"/>
              <p:cNvSpPr/>
              <p:nvPr/>
            </p:nvSpPr>
            <p:spPr>
              <a:xfrm>
                <a:off x="1231500" y="3033025"/>
                <a:ext cx="109325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4390" extrusionOk="0">
                    <a:moveTo>
                      <a:pt x="2748" y="0"/>
                    </a:moveTo>
                    <a:cubicBezTo>
                      <a:pt x="1232" y="0"/>
                      <a:pt x="1" y="1231"/>
                      <a:pt x="1" y="2748"/>
                    </a:cubicBezTo>
                    <a:cubicBezTo>
                      <a:pt x="1" y="3354"/>
                      <a:pt x="197" y="3925"/>
                      <a:pt x="536" y="4389"/>
                    </a:cubicBezTo>
                    <a:lnTo>
                      <a:pt x="4372" y="535"/>
                    </a:lnTo>
                    <a:cubicBezTo>
                      <a:pt x="3926" y="196"/>
                      <a:pt x="3355" y="0"/>
                      <a:pt x="2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315403" y="746413"/>
            <a:ext cx="6513071" cy="3650675"/>
            <a:chOff x="1315403" y="746413"/>
            <a:chExt cx="6513071" cy="3650675"/>
          </a:xfrm>
        </p:grpSpPr>
        <p:sp>
          <p:nvSpPr>
            <p:cNvPr id="16" name="Google Shape;16;p3"/>
            <p:cNvSpPr/>
            <p:nvPr/>
          </p:nvSpPr>
          <p:spPr>
            <a:xfrm flipH="1">
              <a:off x="1315447" y="746413"/>
              <a:ext cx="6513027" cy="3650675"/>
            </a:xfrm>
            <a:custGeom>
              <a:avLst/>
              <a:gdLst/>
              <a:ahLst/>
              <a:cxnLst/>
              <a:rect l="l" t="t" r="r" b="b"/>
              <a:pathLst>
                <a:path w="74955" h="37541" extrusionOk="0">
                  <a:moveTo>
                    <a:pt x="4148" y="1"/>
                  </a:moveTo>
                  <a:cubicBezTo>
                    <a:pt x="1861" y="1"/>
                    <a:pt x="1" y="1861"/>
                    <a:pt x="1" y="4148"/>
                  </a:cubicBezTo>
                  <a:lnTo>
                    <a:pt x="1" y="33388"/>
                  </a:lnTo>
                  <a:cubicBezTo>
                    <a:pt x="1" y="35681"/>
                    <a:pt x="1861" y="37541"/>
                    <a:pt x="4148" y="37541"/>
                  </a:cubicBezTo>
                  <a:lnTo>
                    <a:pt x="61660" y="37541"/>
                  </a:lnTo>
                  <a:cubicBezTo>
                    <a:pt x="62062" y="37509"/>
                    <a:pt x="62804" y="37358"/>
                    <a:pt x="63539" y="36711"/>
                  </a:cubicBezTo>
                  <a:cubicBezTo>
                    <a:pt x="64638" y="35750"/>
                    <a:pt x="64569" y="34512"/>
                    <a:pt x="64569" y="34512"/>
                  </a:cubicBezTo>
                  <a:lnTo>
                    <a:pt x="64569" y="30730"/>
                  </a:lnTo>
                  <a:cubicBezTo>
                    <a:pt x="64569" y="30730"/>
                    <a:pt x="64431" y="29492"/>
                    <a:pt x="65945" y="28255"/>
                  </a:cubicBezTo>
                  <a:cubicBezTo>
                    <a:pt x="67459" y="27017"/>
                    <a:pt x="74333" y="21658"/>
                    <a:pt x="74333" y="21658"/>
                  </a:cubicBezTo>
                  <a:cubicBezTo>
                    <a:pt x="74333" y="21658"/>
                    <a:pt x="74886" y="21243"/>
                    <a:pt x="74955" y="20414"/>
                  </a:cubicBezTo>
                  <a:lnTo>
                    <a:pt x="74955" y="18014"/>
                  </a:lnTo>
                  <a:lnTo>
                    <a:pt x="74955" y="4148"/>
                  </a:lnTo>
                  <a:cubicBezTo>
                    <a:pt x="74955" y="1861"/>
                    <a:pt x="73095" y="1"/>
                    <a:pt x="708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flipH="1">
              <a:off x="1315403" y="3055187"/>
              <a:ext cx="778498" cy="1341889"/>
            </a:xfrm>
            <a:custGeom>
              <a:avLst/>
              <a:gdLst/>
              <a:ahLst/>
              <a:cxnLst/>
              <a:rect l="l" t="t" r="r" b="b"/>
              <a:pathLst>
                <a:path w="9325" h="13787" extrusionOk="0">
                  <a:moveTo>
                    <a:pt x="8516" y="0"/>
                  </a:moveTo>
                  <a:cubicBezTo>
                    <a:pt x="8345" y="0"/>
                    <a:pt x="8171" y="55"/>
                    <a:pt x="8018" y="177"/>
                  </a:cubicBezTo>
                  <a:lnTo>
                    <a:pt x="1490" y="5204"/>
                  </a:lnTo>
                  <a:cubicBezTo>
                    <a:pt x="1477" y="5210"/>
                    <a:pt x="1465" y="5223"/>
                    <a:pt x="1452" y="5229"/>
                  </a:cubicBezTo>
                  <a:cubicBezTo>
                    <a:pt x="1308" y="5336"/>
                    <a:pt x="1" y="6347"/>
                    <a:pt x="1" y="7736"/>
                  </a:cubicBezTo>
                  <a:lnTo>
                    <a:pt x="1" y="11832"/>
                  </a:lnTo>
                  <a:cubicBezTo>
                    <a:pt x="1" y="12890"/>
                    <a:pt x="862" y="13748"/>
                    <a:pt x="1918" y="13748"/>
                  </a:cubicBezTo>
                  <a:cubicBezTo>
                    <a:pt x="1922" y="13748"/>
                    <a:pt x="1926" y="13748"/>
                    <a:pt x="1930" y="13748"/>
                  </a:cubicBezTo>
                  <a:cubicBezTo>
                    <a:pt x="2114" y="13748"/>
                    <a:pt x="2302" y="13747"/>
                    <a:pt x="2492" y="13747"/>
                  </a:cubicBezTo>
                  <a:cubicBezTo>
                    <a:pt x="4081" y="13747"/>
                    <a:pt x="5840" y="13769"/>
                    <a:pt x="7383" y="13786"/>
                  </a:cubicBezTo>
                  <a:cubicBezTo>
                    <a:pt x="7391" y="13786"/>
                    <a:pt x="7399" y="13786"/>
                    <a:pt x="7406" y="13786"/>
                  </a:cubicBezTo>
                  <a:cubicBezTo>
                    <a:pt x="8464" y="13786"/>
                    <a:pt x="9325" y="12924"/>
                    <a:pt x="9325" y="11863"/>
                  </a:cubicBezTo>
                  <a:lnTo>
                    <a:pt x="9325" y="806"/>
                  </a:lnTo>
                  <a:cubicBezTo>
                    <a:pt x="9325" y="329"/>
                    <a:pt x="8932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flipH="1">
            <a:off x="3159650" y="1923063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540150" y="1081263"/>
            <a:ext cx="173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3159650" y="3546813"/>
            <a:ext cx="4110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134350" y="84400"/>
            <a:ext cx="8888804" cy="4975148"/>
          </a:xfrm>
          <a:custGeom>
            <a:avLst/>
            <a:gdLst/>
            <a:ahLst/>
            <a:cxnLst/>
            <a:rect l="l" t="t" r="r" b="b"/>
            <a:pathLst>
              <a:path w="75030" h="41995" extrusionOk="0">
                <a:moveTo>
                  <a:pt x="4003" y="0"/>
                </a:moveTo>
                <a:cubicBezTo>
                  <a:pt x="1791" y="0"/>
                  <a:pt x="1" y="1791"/>
                  <a:pt x="1" y="3996"/>
                </a:cubicBezTo>
                <a:lnTo>
                  <a:pt x="1" y="37992"/>
                </a:lnTo>
                <a:cubicBezTo>
                  <a:pt x="1" y="40204"/>
                  <a:pt x="1791" y="41994"/>
                  <a:pt x="4003" y="41994"/>
                </a:cubicBezTo>
                <a:lnTo>
                  <a:pt x="71863" y="41994"/>
                </a:lnTo>
                <a:cubicBezTo>
                  <a:pt x="71863" y="41994"/>
                  <a:pt x="74804" y="41856"/>
                  <a:pt x="74942" y="38495"/>
                </a:cubicBezTo>
                <a:cubicBezTo>
                  <a:pt x="74961" y="38068"/>
                  <a:pt x="74904" y="37684"/>
                  <a:pt x="74804" y="37333"/>
                </a:cubicBezTo>
                <a:cubicBezTo>
                  <a:pt x="74081" y="34926"/>
                  <a:pt x="70883" y="34116"/>
                  <a:pt x="70883" y="31917"/>
                </a:cubicBezTo>
                <a:lnTo>
                  <a:pt x="70883" y="24352"/>
                </a:lnTo>
                <a:cubicBezTo>
                  <a:pt x="70883" y="24352"/>
                  <a:pt x="70695" y="22612"/>
                  <a:pt x="73541" y="20715"/>
                </a:cubicBezTo>
                <a:cubicBezTo>
                  <a:pt x="74263" y="20111"/>
                  <a:pt x="74628" y="19427"/>
                  <a:pt x="74804" y="18849"/>
                </a:cubicBezTo>
                <a:cubicBezTo>
                  <a:pt x="75030" y="18082"/>
                  <a:pt x="74942" y="17498"/>
                  <a:pt x="74942" y="17498"/>
                </a:cubicBezTo>
                <a:lnTo>
                  <a:pt x="74804" y="3776"/>
                </a:lnTo>
                <a:cubicBezTo>
                  <a:pt x="74804" y="1690"/>
                  <a:pt x="73107" y="0"/>
                  <a:pt x="71021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20000" y="22009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/>
          </p:nvPr>
        </p:nvSpPr>
        <p:spPr>
          <a:xfrm>
            <a:off x="349845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349845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3498450" y="22009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/>
          </p:nvPr>
        </p:nvSpPr>
        <p:spPr>
          <a:xfrm>
            <a:off x="627690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627690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6276900" y="22009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329550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8739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720000" y="38572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3498450" y="3329550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6" hasCustomPrompt="1"/>
          </p:nvPr>
        </p:nvSpPr>
        <p:spPr>
          <a:xfrm>
            <a:off x="3498450" y="28739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7"/>
          </p:nvPr>
        </p:nvSpPr>
        <p:spPr>
          <a:xfrm>
            <a:off x="3498450" y="38572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8"/>
          </p:nvPr>
        </p:nvSpPr>
        <p:spPr>
          <a:xfrm>
            <a:off x="6276900" y="3329550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6276900" y="28739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0"/>
          </p:nvPr>
        </p:nvSpPr>
        <p:spPr>
          <a:xfrm>
            <a:off x="6276900" y="3857275"/>
            <a:ext cx="2147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713100" y="1181675"/>
            <a:ext cx="4091700" cy="1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713100" y="2823350"/>
            <a:ext cx="4091700" cy="11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 rot="10800000" flipH="1"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rgbClr val="057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874388" y="3553088"/>
            <a:ext cx="22197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1874388" y="3924788"/>
            <a:ext cx="221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2"/>
          </p:nvPr>
        </p:nvSpPr>
        <p:spPr>
          <a:xfrm>
            <a:off x="5049911" y="3553088"/>
            <a:ext cx="22197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3"/>
          </p:nvPr>
        </p:nvSpPr>
        <p:spPr>
          <a:xfrm>
            <a:off x="5049911" y="3924788"/>
            <a:ext cx="221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134350" y="84400"/>
            <a:ext cx="8875432" cy="4975155"/>
          </a:xfrm>
          <a:custGeom>
            <a:avLst/>
            <a:gdLst/>
            <a:ahLst/>
            <a:cxnLst/>
            <a:rect l="l" t="t" r="r" b="b"/>
            <a:pathLst>
              <a:path w="99350" h="55691" extrusionOk="0">
                <a:moveTo>
                  <a:pt x="5303" y="0"/>
                </a:moveTo>
                <a:cubicBezTo>
                  <a:pt x="2375" y="0"/>
                  <a:pt x="0" y="2375"/>
                  <a:pt x="0" y="5303"/>
                </a:cubicBezTo>
                <a:lnTo>
                  <a:pt x="0" y="19238"/>
                </a:lnTo>
                <a:lnTo>
                  <a:pt x="0" y="45192"/>
                </a:lnTo>
                <a:lnTo>
                  <a:pt x="0" y="50388"/>
                </a:lnTo>
                <a:cubicBezTo>
                  <a:pt x="0" y="53316"/>
                  <a:pt x="2375" y="55691"/>
                  <a:pt x="5303" y="55691"/>
                </a:cubicBezTo>
                <a:lnTo>
                  <a:pt x="62696" y="55691"/>
                </a:lnTo>
                <a:cubicBezTo>
                  <a:pt x="64103" y="55691"/>
                  <a:pt x="65454" y="55132"/>
                  <a:pt x="66447" y="54139"/>
                </a:cubicBezTo>
                <a:lnTo>
                  <a:pt x="68539" y="52047"/>
                </a:lnTo>
                <a:cubicBezTo>
                  <a:pt x="69532" y="51054"/>
                  <a:pt x="70883" y="50495"/>
                  <a:pt x="72290" y="50495"/>
                </a:cubicBezTo>
                <a:lnTo>
                  <a:pt x="94047" y="50495"/>
                </a:lnTo>
                <a:cubicBezTo>
                  <a:pt x="96975" y="50495"/>
                  <a:pt x="99350" y="48120"/>
                  <a:pt x="99350" y="45192"/>
                </a:cubicBezTo>
                <a:lnTo>
                  <a:pt x="99350" y="5303"/>
                </a:lnTo>
                <a:cubicBezTo>
                  <a:pt x="99350" y="2375"/>
                  <a:pt x="96975" y="0"/>
                  <a:pt x="94047" y="0"/>
                </a:cubicBezTo>
                <a:close/>
              </a:path>
            </a:pathLst>
          </a:custGeom>
          <a:noFill/>
          <a:ln w="9525" cap="flat" cmpd="sng">
            <a:solidFill>
              <a:srgbClr val="057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2"/>
          </p:nvPr>
        </p:nvSpPr>
        <p:spPr>
          <a:xfrm>
            <a:off x="829363" y="2742288"/>
            <a:ext cx="2086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829365" y="3159713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3"/>
          </p:nvPr>
        </p:nvSpPr>
        <p:spPr>
          <a:xfrm>
            <a:off x="3528613" y="2742413"/>
            <a:ext cx="2086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4"/>
          </p:nvPr>
        </p:nvSpPr>
        <p:spPr>
          <a:xfrm>
            <a:off x="3528609" y="3159713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5"/>
          </p:nvPr>
        </p:nvSpPr>
        <p:spPr>
          <a:xfrm>
            <a:off x="6227824" y="2742413"/>
            <a:ext cx="2086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6"/>
          </p:nvPr>
        </p:nvSpPr>
        <p:spPr>
          <a:xfrm>
            <a:off x="6227823" y="3159713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7"/>
          <p:cNvGrpSpPr/>
          <p:nvPr/>
        </p:nvGrpSpPr>
        <p:grpSpPr>
          <a:xfrm>
            <a:off x="1315400" y="746438"/>
            <a:ext cx="6522358" cy="3650625"/>
            <a:chOff x="1315400" y="746438"/>
            <a:chExt cx="6522358" cy="3650625"/>
          </a:xfrm>
        </p:grpSpPr>
        <p:sp>
          <p:nvSpPr>
            <p:cNvPr id="188" name="Google Shape;188;p27"/>
            <p:cNvSpPr/>
            <p:nvPr/>
          </p:nvSpPr>
          <p:spPr>
            <a:xfrm>
              <a:off x="1315400" y="746438"/>
              <a:ext cx="6522358" cy="3650625"/>
            </a:xfrm>
            <a:custGeom>
              <a:avLst/>
              <a:gdLst/>
              <a:ahLst/>
              <a:cxnLst/>
              <a:rect l="l" t="t" r="r" b="b"/>
              <a:pathLst>
                <a:path w="75030" h="41995" extrusionOk="0">
                  <a:moveTo>
                    <a:pt x="4003" y="0"/>
                  </a:moveTo>
                  <a:cubicBezTo>
                    <a:pt x="1791" y="0"/>
                    <a:pt x="1" y="1791"/>
                    <a:pt x="1" y="3996"/>
                  </a:cubicBezTo>
                  <a:lnTo>
                    <a:pt x="1" y="37992"/>
                  </a:lnTo>
                  <a:cubicBezTo>
                    <a:pt x="1" y="40204"/>
                    <a:pt x="1791" y="41994"/>
                    <a:pt x="4003" y="41994"/>
                  </a:cubicBezTo>
                  <a:lnTo>
                    <a:pt x="71863" y="41994"/>
                  </a:lnTo>
                  <a:cubicBezTo>
                    <a:pt x="71863" y="41994"/>
                    <a:pt x="74804" y="41856"/>
                    <a:pt x="74942" y="38495"/>
                  </a:cubicBezTo>
                  <a:cubicBezTo>
                    <a:pt x="74961" y="38068"/>
                    <a:pt x="74904" y="37684"/>
                    <a:pt x="74804" y="37333"/>
                  </a:cubicBezTo>
                  <a:cubicBezTo>
                    <a:pt x="74081" y="34926"/>
                    <a:pt x="70883" y="34116"/>
                    <a:pt x="70883" y="31917"/>
                  </a:cubicBezTo>
                  <a:lnTo>
                    <a:pt x="70883" y="24352"/>
                  </a:lnTo>
                  <a:cubicBezTo>
                    <a:pt x="70883" y="24352"/>
                    <a:pt x="70695" y="22612"/>
                    <a:pt x="73541" y="20715"/>
                  </a:cubicBezTo>
                  <a:cubicBezTo>
                    <a:pt x="74263" y="20111"/>
                    <a:pt x="74628" y="19427"/>
                    <a:pt x="74804" y="18849"/>
                  </a:cubicBezTo>
                  <a:cubicBezTo>
                    <a:pt x="75030" y="18082"/>
                    <a:pt x="74942" y="17498"/>
                    <a:pt x="74942" y="17498"/>
                  </a:cubicBezTo>
                  <a:lnTo>
                    <a:pt x="74804" y="3776"/>
                  </a:lnTo>
                  <a:cubicBezTo>
                    <a:pt x="74804" y="1690"/>
                    <a:pt x="73107" y="0"/>
                    <a:pt x="7102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540107" y="2560742"/>
              <a:ext cx="291737" cy="1201460"/>
            </a:xfrm>
            <a:custGeom>
              <a:avLst/>
              <a:gdLst/>
              <a:ahLst/>
              <a:cxnLst/>
              <a:rect l="l" t="t" r="r" b="b"/>
              <a:pathLst>
                <a:path w="3356" h="13821" extrusionOk="0">
                  <a:moveTo>
                    <a:pt x="2981" y="0"/>
                  </a:moveTo>
                  <a:cubicBezTo>
                    <a:pt x="2889" y="0"/>
                    <a:pt x="2796" y="34"/>
                    <a:pt x="2721" y="109"/>
                  </a:cubicBezTo>
                  <a:lnTo>
                    <a:pt x="723" y="2107"/>
                  </a:lnTo>
                  <a:cubicBezTo>
                    <a:pt x="258" y="2566"/>
                    <a:pt x="1" y="3194"/>
                    <a:pt x="1" y="3848"/>
                  </a:cubicBezTo>
                  <a:lnTo>
                    <a:pt x="1" y="9973"/>
                  </a:lnTo>
                  <a:cubicBezTo>
                    <a:pt x="1" y="10627"/>
                    <a:pt x="258" y="11255"/>
                    <a:pt x="723" y="11714"/>
                  </a:cubicBezTo>
                  <a:lnTo>
                    <a:pt x="2721" y="13712"/>
                  </a:lnTo>
                  <a:cubicBezTo>
                    <a:pt x="2797" y="13787"/>
                    <a:pt x="2890" y="13821"/>
                    <a:pt x="2981" y="13821"/>
                  </a:cubicBezTo>
                  <a:cubicBezTo>
                    <a:pt x="3172" y="13821"/>
                    <a:pt x="3356" y="13675"/>
                    <a:pt x="3356" y="13454"/>
                  </a:cubicBezTo>
                  <a:lnTo>
                    <a:pt x="3356" y="373"/>
                  </a:lnTo>
                  <a:cubicBezTo>
                    <a:pt x="3356" y="148"/>
                    <a:pt x="3172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1882908" y="19230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 hasCustomPrompt="1"/>
          </p:nvPr>
        </p:nvSpPr>
        <p:spPr>
          <a:xfrm>
            <a:off x="1882908" y="108127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1882908" y="3546825"/>
            <a:ext cx="4110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int Ultra Expanded"/>
              <a:buNone/>
              <a:defRPr sz="3500" b="1">
                <a:solidFill>
                  <a:schemeClr val="dk1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4" r:id="rId7"/>
    <p:sldLayoutId id="2147483666" r:id="rId8"/>
    <p:sldLayoutId id="2147483673" r:id="rId9"/>
    <p:sldLayoutId id="2147483674" r:id="rId10"/>
    <p:sldLayoutId id="2147483676" r:id="rId11"/>
    <p:sldLayoutId id="2147483679" r:id="rId12"/>
    <p:sldLayoutId id="2147483681" r:id="rId13"/>
    <p:sldLayoutId id="214748368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ochung2711/Project15Group1CloudCompu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En-kMMAq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ctrTitle"/>
          </p:nvPr>
        </p:nvSpPr>
        <p:spPr>
          <a:xfrm>
            <a:off x="782305" y="843421"/>
            <a:ext cx="7588545" cy="3074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Báo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cáo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tiến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độ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/>
            </a:r>
            <a:b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</a:b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Đề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 smtClean="0">
                <a:solidFill>
                  <a:schemeClr val="accent2"/>
                </a:solidFill>
                <a:latin typeface="+mn-lt"/>
                <a:sym typeface="+mn-ea"/>
              </a:rPr>
              <a:t>tài</a:t>
            </a:r>
            <a:r>
              <a:rPr lang="vi-VN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> 15 </a:t>
            </a:r>
            <a:r>
              <a:rPr lang="en-US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>: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Tìm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hiểu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về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 database Amazon Aurora</a:t>
            </a:r>
            <a:b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</a:br>
            <a:r>
              <a:rPr lang="en-US" altLang="zh-CN" sz="2800" dirty="0" err="1">
                <a:solidFill>
                  <a:schemeClr val="accent2"/>
                </a:solidFill>
                <a:latin typeface="+mn-lt"/>
                <a:sym typeface="+mn-ea"/>
              </a:rPr>
              <a:t>Môn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+mn-ea"/>
              </a:rPr>
              <a:t>: Cloud </a:t>
            </a:r>
            <a:r>
              <a:rPr lang="en-US" altLang="zh-CN" sz="2800" dirty="0" smtClean="0">
                <a:solidFill>
                  <a:schemeClr val="accent2"/>
                </a:solidFill>
                <a:latin typeface="+mn-lt"/>
                <a:sym typeface="+mn-ea"/>
              </a:rPr>
              <a:t>Computing</a:t>
            </a:r>
            <a:endParaRPr lang="en-US" altLang="zh-CN" sz="2800" dirty="0">
              <a:solidFill>
                <a:schemeClr val="accent2"/>
              </a:solidFill>
              <a:latin typeface="+mn-lt"/>
              <a:sym typeface="+mn-ea"/>
            </a:endParaRPr>
          </a:p>
        </p:txBody>
      </p:sp>
      <p:grpSp>
        <p:nvGrpSpPr>
          <p:cNvPr id="259" name="Google Shape;259;p40"/>
          <p:cNvGrpSpPr/>
          <p:nvPr/>
        </p:nvGrpSpPr>
        <p:grpSpPr>
          <a:xfrm>
            <a:off x="903365" y="539413"/>
            <a:ext cx="337565" cy="406185"/>
            <a:chOff x="23359" y="2203737"/>
            <a:chExt cx="551306" cy="663376"/>
          </a:xfrm>
        </p:grpSpPr>
        <p:sp>
          <p:nvSpPr>
            <p:cNvPr id="260" name="Google Shape;260;p40"/>
            <p:cNvSpPr/>
            <p:nvPr/>
          </p:nvSpPr>
          <p:spPr>
            <a:xfrm>
              <a:off x="32540" y="2637999"/>
              <a:ext cx="533725" cy="229114"/>
            </a:xfrm>
            <a:custGeom>
              <a:avLst/>
              <a:gdLst/>
              <a:ahLst/>
              <a:cxnLst/>
              <a:rect l="l" t="t" r="r" b="b"/>
              <a:pathLst>
                <a:path w="43138" h="18518" extrusionOk="0">
                  <a:moveTo>
                    <a:pt x="20049" y="1"/>
                  </a:moveTo>
                  <a:lnTo>
                    <a:pt x="20049" y="3563"/>
                  </a:lnTo>
                  <a:lnTo>
                    <a:pt x="7213" y="3563"/>
                  </a:lnTo>
                  <a:cubicBezTo>
                    <a:pt x="5108" y="3563"/>
                    <a:pt x="3399" y="5266"/>
                    <a:pt x="3399" y="7370"/>
                  </a:cubicBezTo>
                  <a:lnTo>
                    <a:pt x="3399" y="8797"/>
                  </a:lnTo>
                  <a:cubicBezTo>
                    <a:pt x="1426" y="9456"/>
                    <a:pt x="0" y="11322"/>
                    <a:pt x="0" y="13515"/>
                  </a:cubicBezTo>
                  <a:cubicBezTo>
                    <a:pt x="0" y="16260"/>
                    <a:pt x="2232" y="18491"/>
                    <a:pt x="4974" y="18491"/>
                  </a:cubicBezTo>
                  <a:cubicBezTo>
                    <a:pt x="5823" y="18491"/>
                    <a:pt x="6720" y="18278"/>
                    <a:pt x="7615" y="17800"/>
                  </a:cubicBezTo>
                  <a:cubicBezTo>
                    <a:pt x="8306" y="17429"/>
                    <a:pt x="8871" y="16864"/>
                    <a:pt x="9242" y="16179"/>
                  </a:cubicBezTo>
                  <a:cubicBezTo>
                    <a:pt x="10976" y="12956"/>
                    <a:pt x="9286" y="9714"/>
                    <a:pt x="6541" y="8797"/>
                  </a:cubicBezTo>
                  <a:lnTo>
                    <a:pt x="6541" y="7967"/>
                  </a:lnTo>
                  <a:cubicBezTo>
                    <a:pt x="6541" y="7270"/>
                    <a:pt x="7106" y="6704"/>
                    <a:pt x="7803" y="6704"/>
                  </a:cubicBezTo>
                  <a:lnTo>
                    <a:pt x="20049" y="6704"/>
                  </a:lnTo>
                  <a:lnTo>
                    <a:pt x="20049" y="8803"/>
                  </a:lnTo>
                  <a:cubicBezTo>
                    <a:pt x="18076" y="9463"/>
                    <a:pt x="16650" y="11335"/>
                    <a:pt x="16650" y="13534"/>
                  </a:cubicBezTo>
                  <a:cubicBezTo>
                    <a:pt x="16650" y="16279"/>
                    <a:pt x="18877" y="18518"/>
                    <a:pt x="21620" y="18518"/>
                  </a:cubicBezTo>
                  <a:cubicBezTo>
                    <a:pt x="21746" y="18518"/>
                    <a:pt x="21874" y="18513"/>
                    <a:pt x="22003" y="18504"/>
                  </a:cubicBezTo>
                  <a:cubicBezTo>
                    <a:pt x="24415" y="18321"/>
                    <a:pt x="26369" y="16386"/>
                    <a:pt x="26576" y="13974"/>
                  </a:cubicBezTo>
                  <a:cubicBezTo>
                    <a:pt x="26784" y="11586"/>
                    <a:pt x="25301" y="9507"/>
                    <a:pt x="23190" y="8803"/>
                  </a:cubicBezTo>
                  <a:lnTo>
                    <a:pt x="23190" y="6704"/>
                  </a:lnTo>
                  <a:lnTo>
                    <a:pt x="35529" y="6704"/>
                  </a:lnTo>
                  <a:cubicBezTo>
                    <a:pt x="36120" y="6704"/>
                    <a:pt x="36597" y="7182"/>
                    <a:pt x="36597" y="7766"/>
                  </a:cubicBezTo>
                  <a:lnTo>
                    <a:pt x="36597" y="8797"/>
                  </a:lnTo>
                  <a:cubicBezTo>
                    <a:pt x="33758" y="9745"/>
                    <a:pt x="32049" y="13182"/>
                    <a:pt x="34084" y="16506"/>
                  </a:cubicBezTo>
                  <a:cubicBezTo>
                    <a:pt x="34354" y="16952"/>
                    <a:pt x="34738" y="17329"/>
                    <a:pt x="35184" y="17605"/>
                  </a:cubicBezTo>
                  <a:cubicBezTo>
                    <a:pt x="36191" y="18221"/>
                    <a:pt x="37208" y="18492"/>
                    <a:pt x="38164" y="18492"/>
                  </a:cubicBezTo>
                  <a:cubicBezTo>
                    <a:pt x="40906" y="18492"/>
                    <a:pt x="43138" y="16259"/>
                    <a:pt x="43138" y="13515"/>
                  </a:cubicBezTo>
                  <a:cubicBezTo>
                    <a:pt x="43138" y="11322"/>
                    <a:pt x="41712" y="9456"/>
                    <a:pt x="39739" y="8797"/>
                  </a:cubicBezTo>
                  <a:lnTo>
                    <a:pt x="39739" y="6780"/>
                  </a:lnTo>
                  <a:cubicBezTo>
                    <a:pt x="39739" y="5002"/>
                    <a:pt x="38294" y="3563"/>
                    <a:pt x="36522" y="3563"/>
                  </a:cubicBezTo>
                  <a:lnTo>
                    <a:pt x="23190" y="3563"/>
                  </a:lnTo>
                  <a:lnTo>
                    <a:pt x="23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23359" y="2203737"/>
              <a:ext cx="551306" cy="395413"/>
            </a:xfrm>
            <a:custGeom>
              <a:avLst/>
              <a:gdLst/>
              <a:ahLst/>
              <a:cxnLst/>
              <a:rect l="l" t="t" r="r" b="b"/>
              <a:pathLst>
                <a:path w="44559" h="31959" extrusionOk="0">
                  <a:moveTo>
                    <a:pt x="18240" y="1"/>
                  </a:moveTo>
                  <a:cubicBezTo>
                    <a:pt x="11387" y="1"/>
                    <a:pt x="5677" y="5491"/>
                    <a:pt x="5454" y="12375"/>
                  </a:cubicBezTo>
                  <a:cubicBezTo>
                    <a:pt x="5429" y="13210"/>
                    <a:pt x="5479" y="14027"/>
                    <a:pt x="5611" y="14819"/>
                  </a:cubicBezTo>
                  <a:cubicBezTo>
                    <a:pt x="2313" y="16170"/>
                    <a:pt x="1" y="19437"/>
                    <a:pt x="76" y="23232"/>
                  </a:cubicBezTo>
                  <a:cubicBezTo>
                    <a:pt x="164" y="28032"/>
                    <a:pt x="4279" y="31958"/>
                    <a:pt x="9086" y="31958"/>
                  </a:cubicBezTo>
                  <a:lnTo>
                    <a:pt x="35662" y="31958"/>
                  </a:lnTo>
                  <a:cubicBezTo>
                    <a:pt x="40575" y="31958"/>
                    <a:pt x="44558" y="27975"/>
                    <a:pt x="44558" y="23062"/>
                  </a:cubicBezTo>
                  <a:cubicBezTo>
                    <a:pt x="44558" y="19072"/>
                    <a:pt x="41932" y="15698"/>
                    <a:pt x="38320" y="14568"/>
                  </a:cubicBezTo>
                  <a:cubicBezTo>
                    <a:pt x="38005" y="10496"/>
                    <a:pt x="34606" y="7292"/>
                    <a:pt x="30460" y="7292"/>
                  </a:cubicBezTo>
                  <a:cubicBezTo>
                    <a:pt x="30240" y="7292"/>
                    <a:pt x="30020" y="7305"/>
                    <a:pt x="29800" y="7323"/>
                  </a:cubicBezTo>
                  <a:cubicBezTo>
                    <a:pt x="27790" y="3076"/>
                    <a:pt x="23511" y="111"/>
                    <a:pt x="18529" y="4"/>
                  </a:cubicBezTo>
                  <a:cubicBezTo>
                    <a:pt x="18432" y="2"/>
                    <a:pt x="18336" y="1"/>
                    <a:pt x="18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61" y="445025"/>
            <a:ext cx="8802029" cy="572700"/>
          </a:xfrm>
        </p:spPr>
        <p:txBody>
          <a:bodyPr/>
          <a:lstStyle/>
          <a:p>
            <a:r>
              <a:rPr lang="vi-VN" sz="3200" dirty="0" smtClean="0">
                <a:latin typeface="+mn-lt"/>
              </a:rPr>
              <a:t>Use case cho ứng dụng minh họa</a:t>
            </a:r>
            <a:endParaRPr lang="en-US" sz="32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79" y="1181276"/>
            <a:ext cx="6114842" cy="36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8"/>
          <p:cNvSpPr txBox="1">
            <a:spLocks noGrp="1"/>
          </p:cNvSpPr>
          <p:nvPr>
            <p:ph type="title"/>
          </p:nvPr>
        </p:nvSpPr>
        <p:spPr>
          <a:xfrm flipH="1">
            <a:off x="3159650" y="10812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Kế hoạch tuần tới</a:t>
            </a:r>
            <a:endParaRPr dirty="0">
              <a:latin typeface="+mn-lt"/>
            </a:endParaRPr>
          </a:p>
        </p:txBody>
      </p:sp>
      <p:sp>
        <p:nvSpPr>
          <p:cNvPr id="899" name="Google Shape;899;p68"/>
          <p:cNvSpPr txBox="1">
            <a:spLocks noGrp="1"/>
          </p:cNvSpPr>
          <p:nvPr>
            <p:ph type="title" idx="2"/>
          </p:nvPr>
        </p:nvSpPr>
        <p:spPr>
          <a:xfrm flipH="1">
            <a:off x="1882895" y="322042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04</a:t>
            </a:r>
            <a:r>
              <a:rPr lang="en" dirty="0" smtClean="0"/>
              <a:t>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5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Phân công tuần tới</a:t>
            </a:r>
            <a:endParaRPr dirty="0">
              <a:latin typeface="+mn-lt"/>
            </a:endParaRPr>
          </a:p>
        </p:txBody>
      </p:sp>
      <p:sp>
        <p:nvSpPr>
          <p:cNvPr id="906" name="Google Shape;906;p69"/>
          <p:cNvSpPr txBox="1"/>
          <p:nvPr/>
        </p:nvSpPr>
        <p:spPr>
          <a:xfrm>
            <a:off x="6579950" y="839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6B6B6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Process</a:t>
            </a:r>
            <a:endParaRPr sz="1800" b="1">
              <a:solidFill>
                <a:srgbClr val="B6B6B6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907" name="Google Shape;907;p69"/>
          <p:cNvSpPr txBox="1"/>
          <p:nvPr/>
        </p:nvSpPr>
        <p:spPr>
          <a:xfrm>
            <a:off x="2516595" y="1605222"/>
            <a:ext cx="1490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900" b="1" dirty="0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Như</a:t>
            </a:r>
            <a:endParaRPr sz="1900" b="1" dirty="0">
              <a:solidFill>
                <a:schemeClr val="lt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777695" y="2951571"/>
            <a:ext cx="188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Xây dựng font end cho trang web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2516596" y="3029572"/>
            <a:ext cx="1490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900" b="1" dirty="0" smtClean="0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Tiên</a:t>
            </a:r>
            <a:endParaRPr sz="1900" b="1" dirty="0">
              <a:solidFill>
                <a:schemeClr val="lt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910" name="Google Shape;910;p69"/>
          <p:cNvSpPr txBox="1"/>
          <p:nvPr/>
        </p:nvSpPr>
        <p:spPr>
          <a:xfrm>
            <a:off x="4777695" y="2191296"/>
            <a:ext cx="188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Kết nối database được tạo với aws 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1" name="Google Shape;911;p69"/>
          <p:cNvSpPr txBox="1"/>
          <p:nvPr/>
        </p:nvSpPr>
        <p:spPr>
          <a:xfrm>
            <a:off x="2516605" y="2317397"/>
            <a:ext cx="1490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900" b="1" dirty="0" smtClean="0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Duyên </a:t>
            </a:r>
            <a:endParaRPr sz="1900" b="1" dirty="0">
              <a:solidFill>
                <a:schemeClr val="lt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912" name="Google Shape;912;p69"/>
          <p:cNvSpPr txBox="1"/>
          <p:nvPr/>
        </p:nvSpPr>
        <p:spPr>
          <a:xfrm>
            <a:off x="4777695" y="1495948"/>
            <a:ext cx="188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Tạo database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920" name="Google Shape;920;p69"/>
          <p:cNvCxnSpPr>
            <a:stCxn id="907" idx="3"/>
          </p:cNvCxnSpPr>
          <p:nvPr/>
        </p:nvCxnSpPr>
        <p:spPr>
          <a:xfrm>
            <a:off x="4007295" y="1791072"/>
            <a:ext cx="7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69"/>
          <p:cNvCxnSpPr>
            <a:stCxn id="911" idx="3"/>
          </p:cNvCxnSpPr>
          <p:nvPr/>
        </p:nvCxnSpPr>
        <p:spPr>
          <a:xfrm>
            <a:off x="4007305" y="2503247"/>
            <a:ext cx="7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69"/>
          <p:cNvCxnSpPr>
            <a:stCxn id="909" idx="3"/>
          </p:cNvCxnSpPr>
          <p:nvPr/>
        </p:nvCxnSpPr>
        <p:spPr>
          <a:xfrm>
            <a:off x="4007296" y="3215422"/>
            <a:ext cx="77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906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8"/>
          <p:cNvSpPr txBox="1">
            <a:spLocks noGrp="1"/>
          </p:cNvSpPr>
          <p:nvPr>
            <p:ph type="title"/>
          </p:nvPr>
        </p:nvSpPr>
        <p:spPr>
          <a:xfrm flipH="1">
            <a:off x="3159650" y="10812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Khó khăn</a:t>
            </a:r>
            <a:endParaRPr dirty="0">
              <a:latin typeface="+mn-lt"/>
            </a:endParaRPr>
          </a:p>
        </p:txBody>
      </p:sp>
      <p:sp>
        <p:nvSpPr>
          <p:cNvPr id="899" name="Google Shape;899;p68"/>
          <p:cNvSpPr txBox="1">
            <a:spLocks noGrp="1"/>
          </p:cNvSpPr>
          <p:nvPr>
            <p:ph type="title" idx="2"/>
          </p:nvPr>
        </p:nvSpPr>
        <p:spPr>
          <a:xfrm flipH="1">
            <a:off x="1882895" y="322042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103649" y="2951356"/>
            <a:ext cx="332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accent1"/>
                </a:solidFill>
              </a:rPr>
              <a:t>Gặp vấn đề trong việc chạy đồ án của nhóm kì trước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4"/>
          <p:cNvSpPr txBox="1">
            <a:spLocks noGrp="1"/>
          </p:cNvSpPr>
          <p:nvPr>
            <p:ph type="title"/>
          </p:nvPr>
        </p:nvSpPr>
        <p:spPr>
          <a:xfrm>
            <a:off x="666426" y="3501763"/>
            <a:ext cx="2452831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Nguyễn Mai Tiên</a:t>
            </a:r>
            <a:endParaRPr dirty="0"/>
          </a:p>
        </p:txBody>
      </p:sp>
      <p:sp>
        <p:nvSpPr>
          <p:cNvPr id="824" name="Google Shape;824;p64"/>
          <p:cNvSpPr txBox="1">
            <a:spLocks noGrp="1"/>
          </p:cNvSpPr>
          <p:nvPr>
            <p:ph type="subTitle" idx="1"/>
          </p:nvPr>
        </p:nvSpPr>
        <p:spPr>
          <a:xfrm>
            <a:off x="796437" y="3873463"/>
            <a:ext cx="221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Tìm hiểu nội dung nhóm kì trước đã làm </a:t>
            </a:r>
            <a:endParaRPr dirty="0"/>
          </a:p>
        </p:txBody>
      </p:sp>
      <p:sp>
        <p:nvSpPr>
          <p:cNvPr id="825" name="Google Shape;825;p64"/>
          <p:cNvSpPr txBox="1">
            <a:spLocks noGrp="1"/>
          </p:cNvSpPr>
          <p:nvPr>
            <p:ph type="title" idx="2"/>
          </p:nvPr>
        </p:nvSpPr>
        <p:spPr>
          <a:xfrm>
            <a:off x="3443005" y="3501763"/>
            <a:ext cx="2640079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Lâm Hoàng Duyên</a:t>
            </a:r>
            <a:endParaRPr dirty="0"/>
          </a:p>
        </p:txBody>
      </p:sp>
      <p:sp>
        <p:nvSpPr>
          <p:cNvPr id="826" name="Google Shape;826;p64"/>
          <p:cNvSpPr txBox="1">
            <a:spLocks noGrp="1"/>
          </p:cNvSpPr>
          <p:nvPr>
            <p:ph type="subTitle" idx="3"/>
          </p:nvPr>
        </p:nvSpPr>
        <p:spPr>
          <a:xfrm>
            <a:off x="3339885" y="3873463"/>
            <a:ext cx="254172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dirty="0" err="1" smtClean="0"/>
              <a:t>L</a:t>
            </a:r>
            <a:r>
              <a:rPr lang="en-US" dirty="0" err="1" smtClean="0"/>
              <a:t>iệt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service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827" name="Google Shape;827;p64"/>
          <p:cNvSpPr txBox="1">
            <a:spLocks noGrp="1"/>
          </p:cNvSpPr>
          <p:nvPr>
            <p:ph type="title" idx="4"/>
          </p:nvPr>
        </p:nvSpPr>
        <p:spPr>
          <a:xfrm>
            <a:off x="304548" y="610021"/>
            <a:ext cx="857321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smtClean="0">
                <a:latin typeface="+mn-lt"/>
              </a:rPr>
              <a:t>Danh sách thành viên và phân công nhiệm vụ</a:t>
            </a:r>
            <a:endParaRPr sz="2400" dirty="0">
              <a:latin typeface="+mn-lt"/>
            </a:endParaRPr>
          </a:p>
        </p:txBody>
      </p:sp>
      <p:sp>
        <p:nvSpPr>
          <p:cNvPr id="830" name="Google Shape;830;p64"/>
          <p:cNvSpPr txBox="1"/>
          <p:nvPr/>
        </p:nvSpPr>
        <p:spPr>
          <a:xfrm>
            <a:off x="6579950" y="839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Team</a:t>
            </a:r>
            <a:endParaRPr sz="1800" b="1">
              <a:solidFill>
                <a:srgbClr val="B6B6B6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10" name="Google Shape;825;p64"/>
          <p:cNvSpPr txBox="1">
            <a:spLocks/>
          </p:cNvSpPr>
          <p:nvPr/>
        </p:nvSpPr>
        <p:spPr>
          <a:xfrm>
            <a:off x="6223847" y="3501763"/>
            <a:ext cx="2737168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int Ultra Expanded"/>
              <a:buNone/>
              <a:defRPr sz="1900" b="1" i="0" u="none" strike="noStrike" cap="none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smtClean="0"/>
              <a:t>Nguyễn Thị Quỳnh Như</a:t>
            </a:r>
            <a:endParaRPr lang="en-US" dirty="0"/>
          </a:p>
        </p:txBody>
      </p:sp>
      <p:sp>
        <p:nvSpPr>
          <p:cNvPr id="11" name="Google Shape;826;p64"/>
          <p:cNvSpPr txBox="1">
            <a:spLocks/>
          </p:cNvSpPr>
          <p:nvPr/>
        </p:nvSpPr>
        <p:spPr>
          <a:xfrm>
            <a:off x="6406832" y="3873463"/>
            <a:ext cx="252182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vi-VN" dirty="0" smtClean="0"/>
              <a:t>Xác định ứng dụng minh họa cần tiến hành trong đề tài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37" y="1425350"/>
            <a:ext cx="2149188" cy="193345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 descr="Aurora MySQL | AWS Database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06" y="1425350"/>
            <a:ext cx="2219700" cy="19334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10 website bán sách online đẹp và ấn tượng nhấ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51" y="1425350"/>
            <a:ext cx="2219700" cy="19334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7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720000" y="1673274"/>
            <a:ext cx="2147100" cy="965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Nội dung nhóm kì trước làm được</a:t>
            </a:r>
            <a:endParaRPr dirty="0">
              <a:latin typeface="+mn-lt"/>
            </a:endParaRPr>
          </a:p>
        </p:txBody>
      </p:sp>
      <p:sp>
        <p:nvSpPr>
          <p:cNvPr id="279" name="Google Shape;279;p42"/>
          <p:cNvSpPr txBox="1">
            <a:spLocks noGrp="1"/>
          </p:cNvSpPr>
          <p:nvPr>
            <p:ph type="title" idx="2"/>
          </p:nvPr>
        </p:nvSpPr>
        <p:spPr>
          <a:xfrm>
            <a:off x="72000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</a:t>
            </a: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title" idx="3"/>
          </p:nvPr>
        </p:nvSpPr>
        <p:spPr>
          <a:xfrm>
            <a:off x="349845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Kế hoạch minh họa cho đề tài</a:t>
            </a:r>
            <a:endParaRPr dirty="0">
              <a:latin typeface="+mn-lt"/>
            </a:endParaRPr>
          </a:p>
        </p:txBody>
      </p:sp>
      <p:sp>
        <p:nvSpPr>
          <p:cNvPr id="283" name="Google Shape;283;p42"/>
          <p:cNvSpPr txBox="1">
            <a:spLocks noGrp="1"/>
          </p:cNvSpPr>
          <p:nvPr>
            <p:ph type="title" idx="6"/>
          </p:nvPr>
        </p:nvSpPr>
        <p:spPr>
          <a:xfrm>
            <a:off x="6276900" y="1673275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Triển khai</a:t>
            </a:r>
            <a:endParaRPr dirty="0">
              <a:latin typeface="+mn-lt"/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title" idx="4"/>
          </p:nvPr>
        </p:nvSpPr>
        <p:spPr>
          <a:xfrm>
            <a:off x="349845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</a:t>
            </a: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title" idx="7"/>
          </p:nvPr>
        </p:nvSpPr>
        <p:spPr>
          <a:xfrm>
            <a:off x="6276900" y="1217400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</a:t>
            </a:r>
            <a:endParaRPr/>
          </a:p>
        </p:txBody>
      </p:sp>
      <p:sp>
        <p:nvSpPr>
          <p:cNvPr id="292" name="Google Shape;292;p42"/>
          <p:cNvSpPr txBox="1"/>
          <p:nvPr/>
        </p:nvSpPr>
        <p:spPr>
          <a:xfrm>
            <a:off x="6579950" y="4691150"/>
            <a:ext cx="2305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Contents</a:t>
            </a:r>
            <a:endParaRPr sz="1800" b="1">
              <a:solidFill>
                <a:schemeClr val="dk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13" name="Google Shape;274;p42"/>
          <p:cNvSpPr txBox="1">
            <a:spLocks noGrp="1"/>
          </p:cNvSpPr>
          <p:nvPr>
            <p:ph type="title"/>
          </p:nvPr>
        </p:nvSpPr>
        <p:spPr>
          <a:xfrm>
            <a:off x="2277453" y="3459949"/>
            <a:ext cx="1789025" cy="1052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Kế hoạch tuần tới</a:t>
            </a:r>
            <a:endParaRPr dirty="0">
              <a:latin typeface="+mn-lt"/>
            </a:endParaRPr>
          </a:p>
        </p:txBody>
      </p:sp>
      <p:sp>
        <p:nvSpPr>
          <p:cNvPr id="14" name="Google Shape;279;p42"/>
          <p:cNvSpPr txBox="1">
            <a:spLocks noGrp="1"/>
          </p:cNvSpPr>
          <p:nvPr>
            <p:ph type="title" idx="2"/>
          </p:nvPr>
        </p:nvSpPr>
        <p:spPr>
          <a:xfrm>
            <a:off x="2277453" y="3004075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04</a:t>
            </a:r>
            <a:r>
              <a:rPr lang="en" dirty="0" smtClean="0"/>
              <a:t>/</a:t>
            </a:r>
            <a:endParaRPr dirty="0"/>
          </a:p>
        </p:txBody>
      </p:sp>
      <p:sp>
        <p:nvSpPr>
          <p:cNvPr id="16" name="Google Shape;274;p42"/>
          <p:cNvSpPr txBox="1">
            <a:spLocks noGrp="1"/>
          </p:cNvSpPr>
          <p:nvPr>
            <p:ph type="title"/>
          </p:nvPr>
        </p:nvSpPr>
        <p:spPr>
          <a:xfrm>
            <a:off x="5248800" y="3612722"/>
            <a:ext cx="214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Khó khăn </a:t>
            </a:r>
            <a:endParaRPr dirty="0">
              <a:latin typeface="+mn-lt"/>
            </a:endParaRPr>
          </a:p>
        </p:txBody>
      </p:sp>
      <p:sp>
        <p:nvSpPr>
          <p:cNvPr id="17" name="Google Shape;279;p42"/>
          <p:cNvSpPr txBox="1">
            <a:spLocks noGrp="1"/>
          </p:cNvSpPr>
          <p:nvPr>
            <p:ph type="title" idx="2"/>
          </p:nvPr>
        </p:nvSpPr>
        <p:spPr>
          <a:xfrm>
            <a:off x="5248800" y="2999235"/>
            <a:ext cx="1028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05</a:t>
            </a:r>
            <a:r>
              <a:rPr lang="en" dirty="0" smtClean="0"/>
              <a:t>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5"/>
          <p:cNvGrpSpPr/>
          <p:nvPr/>
        </p:nvGrpSpPr>
        <p:grpSpPr>
          <a:xfrm>
            <a:off x="1540858" y="3702717"/>
            <a:ext cx="327911" cy="389935"/>
            <a:chOff x="4500725" y="1674300"/>
            <a:chExt cx="299325" cy="355975"/>
          </a:xfrm>
        </p:grpSpPr>
        <p:sp>
          <p:nvSpPr>
            <p:cNvPr id="314" name="Google Shape;314;p45"/>
            <p:cNvSpPr/>
            <p:nvPr/>
          </p:nvSpPr>
          <p:spPr>
            <a:xfrm>
              <a:off x="4522125" y="1674300"/>
              <a:ext cx="256525" cy="99500"/>
            </a:xfrm>
            <a:custGeom>
              <a:avLst/>
              <a:gdLst/>
              <a:ahLst/>
              <a:cxnLst/>
              <a:rect l="l" t="t" r="r" b="b"/>
              <a:pathLst>
                <a:path w="10261" h="3980" extrusionOk="0">
                  <a:moveTo>
                    <a:pt x="5139" y="0"/>
                  </a:moveTo>
                  <a:cubicBezTo>
                    <a:pt x="2659" y="0"/>
                    <a:pt x="590" y="1695"/>
                    <a:pt x="1" y="3979"/>
                  </a:cubicBezTo>
                  <a:cubicBezTo>
                    <a:pt x="126" y="3962"/>
                    <a:pt x="268" y="3944"/>
                    <a:pt x="393" y="3944"/>
                  </a:cubicBezTo>
                  <a:lnTo>
                    <a:pt x="3605" y="3944"/>
                  </a:lnTo>
                  <a:cubicBezTo>
                    <a:pt x="3980" y="3515"/>
                    <a:pt x="4515" y="3248"/>
                    <a:pt x="5139" y="3248"/>
                  </a:cubicBezTo>
                  <a:cubicBezTo>
                    <a:pt x="5746" y="3248"/>
                    <a:pt x="6299" y="3515"/>
                    <a:pt x="6656" y="3944"/>
                  </a:cubicBezTo>
                  <a:lnTo>
                    <a:pt x="9868" y="3944"/>
                  </a:lnTo>
                  <a:cubicBezTo>
                    <a:pt x="10011" y="3944"/>
                    <a:pt x="10135" y="3962"/>
                    <a:pt x="10260" y="3979"/>
                  </a:cubicBezTo>
                  <a:cubicBezTo>
                    <a:pt x="9672" y="1695"/>
                    <a:pt x="7602" y="0"/>
                    <a:pt x="5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4500725" y="1793850"/>
              <a:ext cx="299325" cy="236425"/>
            </a:xfrm>
            <a:custGeom>
              <a:avLst/>
              <a:gdLst/>
              <a:ahLst/>
              <a:cxnLst/>
              <a:rect l="l" t="t" r="r" b="b"/>
              <a:pathLst>
                <a:path w="11973" h="9457" extrusionOk="0">
                  <a:moveTo>
                    <a:pt x="5987" y="2128"/>
                  </a:moveTo>
                  <a:cubicBezTo>
                    <a:pt x="6227" y="2128"/>
                    <a:pt x="6468" y="2204"/>
                    <a:pt x="6673" y="2355"/>
                  </a:cubicBezTo>
                  <a:lnTo>
                    <a:pt x="6781" y="2427"/>
                  </a:lnTo>
                  <a:lnTo>
                    <a:pt x="6905" y="2427"/>
                  </a:lnTo>
                  <a:cubicBezTo>
                    <a:pt x="7405" y="2427"/>
                    <a:pt x="7851" y="2748"/>
                    <a:pt x="8012" y="3230"/>
                  </a:cubicBezTo>
                  <a:lnTo>
                    <a:pt x="8047" y="3355"/>
                  </a:lnTo>
                  <a:lnTo>
                    <a:pt x="8154" y="3426"/>
                  </a:lnTo>
                  <a:cubicBezTo>
                    <a:pt x="8565" y="3729"/>
                    <a:pt x="8725" y="4247"/>
                    <a:pt x="8583" y="4729"/>
                  </a:cubicBezTo>
                  <a:lnTo>
                    <a:pt x="8547" y="4853"/>
                  </a:lnTo>
                  <a:lnTo>
                    <a:pt x="8583" y="4978"/>
                  </a:lnTo>
                  <a:cubicBezTo>
                    <a:pt x="8725" y="5460"/>
                    <a:pt x="8565" y="5978"/>
                    <a:pt x="8154" y="6263"/>
                  </a:cubicBezTo>
                  <a:lnTo>
                    <a:pt x="8047" y="6352"/>
                  </a:lnTo>
                  <a:lnTo>
                    <a:pt x="8012" y="6477"/>
                  </a:lnTo>
                  <a:cubicBezTo>
                    <a:pt x="7851" y="6959"/>
                    <a:pt x="7405" y="7280"/>
                    <a:pt x="6905" y="7280"/>
                  </a:cubicBezTo>
                  <a:lnTo>
                    <a:pt x="6781" y="7280"/>
                  </a:lnTo>
                  <a:lnTo>
                    <a:pt x="6673" y="7351"/>
                  </a:lnTo>
                  <a:cubicBezTo>
                    <a:pt x="6477" y="7494"/>
                    <a:pt x="6227" y="7566"/>
                    <a:pt x="5995" y="7566"/>
                  </a:cubicBezTo>
                  <a:cubicBezTo>
                    <a:pt x="5746" y="7566"/>
                    <a:pt x="5514" y="7494"/>
                    <a:pt x="5300" y="7351"/>
                  </a:cubicBezTo>
                  <a:lnTo>
                    <a:pt x="5210" y="7280"/>
                  </a:lnTo>
                  <a:lnTo>
                    <a:pt x="5068" y="7280"/>
                  </a:lnTo>
                  <a:cubicBezTo>
                    <a:pt x="4568" y="7280"/>
                    <a:pt x="4122" y="6959"/>
                    <a:pt x="3961" y="6477"/>
                  </a:cubicBezTo>
                  <a:lnTo>
                    <a:pt x="3926" y="6352"/>
                  </a:lnTo>
                  <a:lnTo>
                    <a:pt x="3819" y="6263"/>
                  </a:lnTo>
                  <a:cubicBezTo>
                    <a:pt x="3408" y="5978"/>
                    <a:pt x="3248" y="5460"/>
                    <a:pt x="3408" y="4978"/>
                  </a:cubicBezTo>
                  <a:lnTo>
                    <a:pt x="3444" y="4853"/>
                  </a:lnTo>
                  <a:lnTo>
                    <a:pt x="3408" y="4729"/>
                  </a:lnTo>
                  <a:cubicBezTo>
                    <a:pt x="3248" y="4247"/>
                    <a:pt x="3408" y="3729"/>
                    <a:pt x="3819" y="3426"/>
                  </a:cubicBezTo>
                  <a:lnTo>
                    <a:pt x="3926" y="3355"/>
                  </a:lnTo>
                  <a:lnTo>
                    <a:pt x="3961" y="3230"/>
                  </a:lnTo>
                  <a:cubicBezTo>
                    <a:pt x="4122" y="2748"/>
                    <a:pt x="4568" y="2427"/>
                    <a:pt x="5068" y="2427"/>
                  </a:cubicBezTo>
                  <a:lnTo>
                    <a:pt x="5210" y="2427"/>
                  </a:lnTo>
                  <a:lnTo>
                    <a:pt x="5300" y="2355"/>
                  </a:lnTo>
                  <a:cubicBezTo>
                    <a:pt x="5505" y="2204"/>
                    <a:pt x="5746" y="2128"/>
                    <a:pt x="5987" y="2128"/>
                  </a:cubicBezTo>
                  <a:close/>
                  <a:moveTo>
                    <a:pt x="1249" y="0"/>
                  </a:moveTo>
                  <a:cubicBezTo>
                    <a:pt x="571" y="0"/>
                    <a:pt x="0" y="553"/>
                    <a:pt x="0" y="1249"/>
                  </a:cubicBezTo>
                  <a:lnTo>
                    <a:pt x="0" y="8208"/>
                  </a:lnTo>
                  <a:cubicBezTo>
                    <a:pt x="0" y="8886"/>
                    <a:pt x="571" y="9457"/>
                    <a:pt x="1249" y="9457"/>
                  </a:cubicBezTo>
                  <a:lnTo>
                    <a:pt x="10724" y="9457"/>
                  </a:lnTo>
                  <a:cubicBezTo>
                    <a:pt x="11420" y="9457"/>
                    <a:pt x="11973" y="8886"/>
                    <a:pt x="11973" y="8208"/>
                  </a:cubicBezTo>
                  <a:lnTo>
                    <a:pt x="11973" y="1249"/>
                  </a:lnTo>
                  <a:cubicBezTo>
                    <a:pt x="11973" y="553"/>
                    <a:pt x="11420" y="0"/>
                    <a:pt x="10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4604650" y="1867900"/>
              <a:ext cx="91925" cy="94575"/>
            </a:xfrm>
            <a:custGeom>
              <a:avLst/>
              <a:gdLst/>
              <a:ahLst/>
              <a:cxnLst/>
              <a:rect l="l" t="t" r="r" b="b"/>
              <a:pathLst>
                <a:path w="3677" h="3783" extrusionOk="0">
                  <a:moveTo>
                    <a:pt x="1838" y="1017"/>
                  </a:moveTo>
                  <a:cubicBezTo>
                    <a:pt x="2320" y="1017"/>
                    <a:pt x="2713" y="1410"/>
                    <a:pt x="2713" y="1891"/>
                  </a:cubicBezTo>
                  <a:cubicBezTo>
                    <a:pt x="2713" y="2373"/>
                    <a:pt x="2320" y="2766"/>
                    <a:pt x="1838" y="2766"/>
                  </a:cubicBezTo>
                  <a:cubicBezTo>
                    <a:pt x="1357" y="2766"/>
                    <a:pt x="964" y="2373"/>
                    <a:pt x="964" y="1891"/>
                  </a:cubicBezTo>
                  <a:cubicBezTo>
                    <a:pt x="964" y="1410"/>
                    <a:pt x="1357" y="1017"/>
                    <a:pt x="1838" y="1017"/>
                  </a:cubicBezTo>
                  <a:close/>
                  <a:moveTo>
                    <a:pt x="1830" y="0"/>
                  </a:moveTo>
                  <a:cubicBezTo>
                    <a:pt x="1763" y="0"/>
                    <a:pt x="1696" y="18"/>
                    <a:pt x="1642" y="54"/>
                  </a:cubicBezTo>
                  <a:lnTo>
                    <a:pt x="1446" y="196"/>
                  </a:lnTo>
                  <a:cubicBezTo>
                    <a:pt x="1357" y="268"/>
                    <a:pt x="1250" y="303"/>
                    <a:pt x="1143" y="303"/>
                  </a:cubicBezTo>
                  <a:lnTo>
                    <a:pt x="911" y="303"/>
                  </a:lnTo>
                  <a:cubicBezTo>
                    <a:pt x="768" y="303"/>
                    <a:pt x="643" y="393"/>
                    <a:pt x="607" y="518"/>
                  </a:cubicBezTo>
                  <a:lnTo>
                    <a:pt x="536" y="750"/>
                  </a:lnTo>
                  <a:cubicBezTo>
                    <a:pt x="500" y="857"/>
                    <a:pt x="429" y="946"/>
                    <a:pt x="340" y="999"/>
                  </a:cubicBezTo>
                  <a:lnTo>
                    <a:pt x="161" y="1142"/>
                  </a:lnTo>
                  <a:cubicBezTo>
                    <a:pt x="36" y="1231"/>
                    <a:pt x="1" y="1374"/>
                    <a:pt x="36" y="1499"/>
                  </a:cubicBezTo>
                  <a:lnTo>
                    <a:pt x="108" y="1731"/>
                  </a:lnTo>
                  <a:cubicBezTo>
                    <a:pt x="143" y="1838"/>
                    <a:pt x="143" y="1945"/>
                    <a:pt x="108" y="2052"/>
                  </a:cubicBezTo>
                  <a:lnTo>
                    <a:pt x="36" y="2266"/>
                  </a:lnTo>
                  <a:cubicBezTo>
                    <a:pt x="1" y="2409"/>
                    <a:pt x="36" y="2552"/>
                    <a:pt x="161" y="2641"/>
                  </a:cubicBezTo>
                  <a:lnTo>
                    <a:pt x="340" y="2766"/>
                  </a:lnTo>
                  <a:cubicBezTo>
                    <a:pt x="429" y="2837"/>
                    <a:pt x="500" y="2926"/>
                    <a:pt x="536" y="3033"/>
                  </a:cubicBezTo>
                  <a:lnTo>
                    <a:pt x="607" y="3247"/>
                  </a:lnTo>
                  <a:cubicBezTo>
                    <a:pt x="643" y="3390"/>
                    <a:pt x="768" y="3479"/>
                    <a:pt x="911" y="3479"/>
                  </a:cubicBezTo>
                  <a:lnTo>
                    <a:pt x="1143" y="3479"/>
                  </a:lnTo>
                  <a:cubicBezTo>
                    <a:pt x="1250" y="3479"/>
                    <a:pt x="1357" y="3515"/>
                    <a:pt x="1446" y="3569"/>
                  </a:cubicBezTo>
                  <a:lnTo>
                    <a:pt x="1642" y="3711"/>
                  </a:lnTo>
                  <a:cubicBezTo>
                    <a:pt x="1696" y="3747"/>
                    <a:pt x="1767" y="3783"/>
                    <a:pt x="1838" y="3783"/>
                  </a:cubicBezTo>
                  <a:cubicBezTo>
                    <a:pt x="1910" y="3783"/>
                    <a:pt x="1963" y="3747"/>
                    <a:pt x="2017" y="3711"/>
                  </a:cubicBezTo>
                  <a:lnTo>
                    <a:pt x="2213" y="3569"/>
                  </a:lnTo>
                  <a:cubicBezTo>
                    <a:pt x="2302" y="3515"/>
                    <a:pt x="2409" y="3479"/>
                    <a:pt x="2516" y="3479"/>
                  </a:cubicBezTo>
                  <a:lnTo>
                    <a:pt x="2748" y="3479"/>
                  </a:lnTo>
                  <a:cubicBezTo>
                    <a:pt x="2891" y="3479"/>
                    <a:pt x="3016" y="3390"/>
                    <a:pt x="3070" y="3247"/>
                  </a:cubicBezTo>
                  <a:lnTo>
                    <a:pt x="3141" y="3033"/>
                  </a:lnTo>
                  <a:cubicBezTo>
                    <a:pt x="3159" y="2926"/>
                    <a:pt x="3230" y="2837"/>
                    <a:pt x="3319" y="2766"/>
                  </a:cubicBezTo>
                  <a:lnTo>
                    <a:pt x="3516" y="2641"/>
                  </a:lnTo>
                  <a:cubicBezTo>
                    <a:pt x="3623" y="2552"/>
                    <a:pt x="3676" y="2409"/>
                    <a:pt x="3623" y="2266"/>
                  </a:cubicBezTo>
                  <a:lnTo>
                    <a:pt x="3551" y="2052"/>
                  </a:lnTo>
                  <a:cubicBezTo>
                    <a:pt x="3516" y="1945"/>
                    <a:pt x="3516" y="1838"/>
                    <a:pt x="3551" y="1731"/>
                  </a:cubicBezTo>
                  <a:lnTo>
                    <a:pt x="3623" y="1499"/>
                  </a:lnTo>
                  <a:cubicBezTo>
                    <a:pt x="3676" y="1374"/>
                    <a:pt x="3623" y="1231"/>
                    <a:pt x="3516" y="1142"/>
                  </a:cubicBezTo>
                  <a:lnTo>
                    <a:pt x="3319" y="999"/>
                  </a:lnTo>
                  <a:cubicBezTo>
                    <a:pt x="3230" y="946"/>
                    <a:pt x="3159" y="857"/>
                    <a:pt x="3141" y="750"/>
                  </a:cubicBezTo>
                  <a:lnTo>
                    <a:pt x="3070" y="518"/>
                  </a:lnTo>
                  <a:cubicBezTo>
                    <a:pt x="3016" y="393"/>
                    <a:pt x="2891" y="303"/>
                    <a:pt x="2748" y="303"/>
                  </a:cubicBezTo>
                  <a:lnTo>
                    <a:pt x="2516" y="303"/>
                  </a:lnTo>
                  <a:cubicBezTo>
                    <a:pt x="2409" y="303"/>
                    <a:pt x="2302" y="268"/>
                    <a:pt x="2213" y="196"/>
                  </a:cubicBezTo>
                  <a:lnTo>
                    <a:pt x="2017" y="54"/>
                  </a:lnTo>
                  <a:cubicBezTo>
                    <a:pt x="1963" y="18"/>
                    <a:pt x="1896" y="0"/>
                    <a:pt x="1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xfrm flipH="1">
            <a:off x="1755412" y="1923062"/>
            <a:ext cx="5626694" cy="2247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 nhóm kì trước làm được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Google Shape;318;p45"/>
          <p:cNvSpPr txBox="1">
            <a:spLocks noGrp="1"/>
          </p:cNvSpPr>
          <p:nvPr>
            <p:ph type="title" idx="2"/>
          </p:nvPr>
        </p:nvSpPr>
        <p:spPr>
          <a:xfrm flipH="1">
            <a:off x="5540150" y="1081263"/>
            <a:ext cx="173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/>
          <p:nvPr/>
        </p:nvSpPr>
        <p:spPr>
          <a:xfrm rot="5400000" flipH="1">
            <a:off x="-446977" y="1077026"/>
            <a:ext cx="4677933" cy="3218984"/>
          </a:xfrm>
          <a:custGeom>
            <a:avLst/>
            <a:gdLst/>
            <a:ahLst/>
            <a:cxnLst/>
            <a:rect l="l" t="t" r="r" b="b"/>
            <a:pathLst>
              <a:path w="49767" h="55604" extrusionOk="0">
                <a:moveTo>
                  <a:pt x="5498" y="1"/>
                </a:moveTo>
                <a:cubicBezTo>
                  <a:pt x="2457" y="1"/>
                  <a:pt x="1" y="2464"/>
                  <a:pt x="1" y="5498"/>
                </a:cubicBezTo>
                <a:lnTo>
                  <a:pt x="1" y="50100"/>
                </a:lnTo>
                <a:cubicBezTo>
                  <a:pt x="1" y="53141"/>
                  <a:pt x="2457" y="55603"/>
                  <a:pt x="5498" y="55603"/>
                </a:cubicBezTo>
                <a:lnTo>
                  <a:pt x="44263" y="55603"/>
                </a:lnTo>
                <a:cubicBezTo>
                  <a:pt x="47304" y="55603"/>
                  <a:pt x="49767" y="53141"/>
                  <a:pt x="49767" y="50100"/>
                </a:cubicBezTo>
                <a:lnTo>
                  <a:pt x="49767" y="39463"/>
                </a:lnTo>
                <a:lnTo>
                  <a:pt x="49767" y="18051"/>
                </a:lnTo>
                <a:lnTo>
                  <a:pt x="49767" y="17624"/>
                </a:lnTo>
                <a:cubicBezTo>
                  <a:pt x="49729" y="17090"/>
                  <a:pt x="49528" y="16110"/>
                  <a:pt x="48673" y="15130"/>
                </a:cubicBezTo>
                <a:cubicBezTo>
                  <a:pt x="47538" y="13839"/>
                  <a:pt x="46123" y="13765"/>
                  <a:pt x="45813" y="13765"/>
                </a:cubicBezTo>
                <a:cubicBezTo>
                  <a:pt x="45773" y="13765"/>
                  <a:pt x="45752" y="13766"/>
                  <a:pt x="45752" y="13766"/>
                </a:cubicBezTo>
                <a:lnTo>
                  <a:pt x="40738" y="13766"/>
                </a:lnTo>
                <a:cubicBezTo>
                  <a:pt x="40738" y="13766"/>
                  <a:pt x="40699" y="13771"/>
                  <a:pt x="40628" y="13771"/>
                </a:cubicBezTo>
                <a:cubicBezTo>
                  <a:pt x="40234" y="13771"/>
                  <a:pt x="38846" y="13640"/>
                  <a:pt x="37459" y="11944"/>
                </a:cubicBezTo>
                <a:cubicBezTo>
                  <a:pt x="35819" y="9934"/>
                  <a:pt x="28707" y="824"/>
                  <a:pt x="28707" y="824"/>
                </a:cubicBezTo>
                <a:cubicBezTo>
                  <a:pt x="28707" y="824"/>
                  <a:pt x="28160" y="95"/>
                  <a:pt x="27061" y="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41971" y="347550"/>
            <a:ext cx="2572214" cy="1265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170985" y="1433250"/>
            <a:ext cx="3389971" cy="3763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-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 </a:t>
            </a:r>
          </a:p>
          <a:p>
            <a:r>
              <a:rPr lang="en-US" dirty="0"/>
              <a:t>+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amazon aurora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database</a:t>
            </a:r>
          </a:p>
          <a:p>
            <a:r>
              <a:rPr lang="en-US" dirty="0"/>
              <a:t>+ </a:t>
            </a:r>
            <a:r>
              <a:rPr lang="en-US" dirty="0" err="1"/>
              <a:t>Tạo</a:t>
            </a:r>
            <a:r>
              <a:rPr lang="en-US" dirty="0"/>
              <a:t> 1 database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database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ở Amazon </a:t>
            </a:r>
            <a:r>
              <a:rPr lang="en-US" dirty="0" err="1"/>
              <a:t>Arurora</a:t>
            </a:r>
            <a:endParaRPr lang="en-US" dirty="0"/>
          </a:p>
          <a:p>
            <a:r>
              <a:rPr lang="en-US" dirty="0"/>
              <a:t>- Link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https://github.com/quochung2711/Project15Group1CloudComputing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</p:txBody>
      </p:sp>
      <p:pic>
        <p:nvPicPr>
          <p:cNvPr id="300" name="Google Shape;300;p43"/>
          <p:cNvPicPr preferRelativeResize="0"/>
          <p:nvPr/>
        </p:nvPicPr>
        <p:blipFill rotWithShape="1">
          <a:blip r:embed="rId4">
            <a:alphaModFix/>
          </a:blip>
          <a:srcRect l="37495" r="17765"/>
          <a:stretch/>
        </p:blipFill>
        <p:spPr>
          <a:xfrm>
            <a:off x="3620429" y="347550"/>
            <a:ext cx="5077271" cy="4448400"/>
          </a:xfrm>
          <a:prstGeom prst="roundRect">
            <a:avLst>
              <a:gd name="adj" fmla="val 141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>
            <a:spLocks noGrp="1"/>
          </p:cNvSpPr>
          <p:nvPr>
            <p:ph type="title"/>
          </p:nvPr>
        </p:nvSpPr>
        <p:spPr>
          <a:xfrm>
            <a:off x="1882908" y="1923074"/>
            <a:ext cx="5662752" cy="2046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Kế hoạch minh họa cho đề tài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Google Shape;400;p50"/>
          <p:cNvSpPr txBox="1">
            <a:spLocks noGrp="1"/>
          </p:cNvSpPr>
          <p:nvPr>
            <p:ph type="title" idx="2"/>
          </p:nvPr>
        </p:nvSpPr>
        <p:spPr>
          <a:xfrm>
            <a:off x="1882908" y="95489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Kế hoạch minh họa</a:t>
            </a:r>
            <a:endParaRPr dirty="0">
              <a:solidFill>
                <a:srgbClr val="D9D9D9"/>
              </a:solidFill>
            </a:endParaRPr>
          </a:p>
        </p:txBody>
      </p:sp>
      <p:sp>
        <p:nvSpPr>
          <p:cNvPr id="327" name="Google Shape;327;p46"/>
          <p:cNvSpPr txBox="1"/>
          <p:nvPr/>
        </p:nvSpPr>
        <p:spPr>
          <a:xfrm rot="-5400000">
            <a:off x="8136675" y="3209600"/>
            <a:ext cx="1336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6B6B6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Trends</a:t>
            </a:r>
            <a:endParaRPr sz="1800" b="1">
              <a:solidFill>
                <a:srgbClr val="B6B6B6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328" name="Google Shape;328;p46"/>
          <p:cNvSpPr txBox="1"/>
          <p:nvPr/>
        </p:nvSpPr>
        <p:spPr>
          <a:xfrm>
            <a:off x="6479131" y="1386962"/>
            <a:ext cx="2325794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Kế hoạch</a:t>
            </a:r>
            <a:endParaRPr b="1" dirty="0">
              <a:solidFill>
                <a:schemeClr val="lt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720000" y="1386962"/>
            <a:ext cx="3138322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 smtClean="0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Các</a:t>
            </a:r>
            <a:r>
              <a:rPr lang="en-US" b="1" dirty="0" smtClean="0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ứng</a:t>
            </a:r>
            <a:r>
              <a:rPr lang="en-US" b="1" dirty="0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dụng</a:t>
            </a:r>
            <a:r>
              <a:rPr lang="en-US" b="1" dirty="0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của</a:t>
            </a:r>
            <a:r>
              <a:rPr lang="en-US" b="1" dirty="0">
                <a:solidFill>
                  <a:schemeClr val="lt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rPr>
              <a:t> Aurora:</a:t>
            </a:r>
            <a:endParaRPr b="1" dirty="0">
              <a:solidFill>
                <a:schemeClr val="lt2"/>
              </a:solidFill>
              <a:latin typeface="Stint Ultra Expanded"/>
              <a:ea typeface="Stint Ultra Expanded"/>
              <a:cs typeface="Stint Ultra Expanded"/>
              <a:sym typeface="Stint Ultra Expanded"/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4690946" y="1793369"/>
            <a:ext cx="4029308" cy="325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vi-V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Nội dung: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vi-V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 bước tiến hành: 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Tham khảo link: </a:t>
            </a:r>
            <a:r>
              <a:rPr lang="vi-VN" sz="1600" u="sng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https://www.youtube.com/watch?v=MGEn-kMMAqA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 bước tiến hành: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vi-VN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Bước </a:t>
            </a:r>
            <a:r>
              <a:rPr lang="vi-V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1: Xây dựng website kinh doanh nhà </a:t>
            </a:r>
            <a:r>
              <a:rPr lang="vi-VN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</a:p>
          <a:p>
            <a:pPr lvl="0">
              <a:lnSpc>
                <a:spcPct val="107000"/>
              </a:lnSpc>
            </a:pPr>
            <a:r>
              <a:rPr lang="vi-V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Bước </a:t>
            </a:r>
            <a:r>
              <a:rPr lang="vi-V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2: Tạo database liên quan tới nhà sách </a:t>
            </a:r>
            <a:endParaRPr lang="vi-VN" sz="16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vi-V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Bước </a:t>
            </a:r>
            <a:r>
              <a:rPr lang="vi-VN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3: Tìm cách kết nối database được tạo với Amazon Aurora 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40197" y="1793370"/>
            <a:ext cx="4127725" cy="226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56"/>
          <p:cNvGrpSpPr/>
          <p:nvPr/>
        </p:nvGrpSpPr>
        <p:grpSpPr>
          <a:xfrm>
            <a:off x="1437750" y="3914900"/>
            <a:ext cx="204325" cy="356000"/>
            <a:chOff x="594975" y="2815775"/>
            <a:chExt cx="204325" cy="356000"/>
          </a:xfrm>
        </p:grpSpPr>
        <p:sp>
          <p:nvSpPr>
            <p:cNvPr id="619" name="Google Shape;619;p56"/>
            <p:cNvSpPr/>
            <p:nvPr/>
          </p:nvSpPr>
          <p:spPr>
            <a:xfrm>
              <a:off x="594975" y="2815775"/>
              <a:ext cx="204325" cy="356000"/>
            </a:xfrm>
            <a:custGeom>
              <a:avLst/>
              <a:gdLst/>
              <a:ahLst/>
              <a:cxnLst/>
              <a:rect l="l" t="t" r="r" b="b"/>
              <a:pathLst>
                <a:path w="8173" h="14240" extrusionOk="0">
                  <a:moveTo>
                    <a:pt x="7333" y="3337"/>
                  </a:moveTo>
                  <a:lnTo>
                    <a:pt x="7333" y="10920"/>
                  </a:lnTo>
                  <a:lnTo>
                    <a:pt x="839" y="10920"/>
                  </a:lnTo>
                  <a:lnTo>
                    <a:pt x="839" y="3337"/>
                  </a:lnTo>
                  <a:close/>
                  <a:moveTo>
                    <a:pt x="1249" y="1"/>
                  </a:moveTo>
                  <a:cubicBezTo>
                    <a:pt x="553" y="1"/>
                    <a:pt x="0" y="572"/>
                    <a:pt x="0" y="1268"/>
                  </a:cubicBezTo>
                  <a:lnTo>
                    <a:pt x="0" y="12990"/>
                  </a:lnTo>
                  <a:cubicBezTo>
                    <a:pt x="0" y="13686"/>
                    <a:pt x="553" y="14239"/>
                    <a:pt x="1249" y="14239"/>
                  </a:cubicBezTo>
                  <a:lnTo>
                    <a:pt x="6905" y="14239"/>
                  </a:lnTo>
                  <a:cubicBezTo>
                    <a:pt x="7601" y="14239"/>
                    <a:pt x="8172" y="13686"/>
                    <a:pt x="8172" y="12990"/>
                  </a:cubicBezTo>
                  <a:lnTo>
                    <a:pt x="8172" y="1268"/>
                  </a:lnTo>
                  <a:cubicBezTo>
                    <a:pt x="8172" y="572"/>
                    <a:pt x="7601" y="1"/>
                    <a:pt x="6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6"/>
            <p:cNvSpPr/>
            <p:nvPr/>
          </p:nvSpPr>
          <p:spPr>
            <a:xfrm>
              <a:off x="678825" y="3023300"/>
              <a:ext cx="36600" cy="23575"/>
            </a:xfrm>
            <a:custGeom>
              <a:avLst/>
              <a:gdLst/>
              <a:ahLst/>
              <a:cxnLst/>
              <a:rect l="l" t="t" r="r" b="b"/>
              <a:pathLst>
                <a:path w="1464" h="943" extrusionOk="0">
                  <a:moveTo>
                    <a:pt x="725" y="1"/>
                  </a:moveTo>
                  <a:cubicBezTo>
                    <a:pt x="518" y="1"/>
                    <a:pt x="313" y="77"/>
                    <a:pt x="161" y="228"/>
                  </a:cubicBezTo>
                  <a:cubicBezTo>
                    <a:pt x="1" y="389"/>
                    <a:pt x="1" y="657"/>
                    <a:pt x="161" y="817"/>
                  </a:cubicBezTo>
                  <a:cubicBezTo>
                    <a:pt x="235" y="900"/>
                    <a:pt x="336" y="940"/>
                    <a:pt x="442" y="940"/>
                  </a:cubicBezTo>
                  <a:cubicBezTo>
                    <a:pt x="542" y="940"/>
                    <a:pt x="645" y="904"/>
                    <a:pt x="732" y="835"/>
                  </a:cubicBezTo>
                  <a:cubicBezTo>
                    <a:pt x="803" y="907"/>
                    <a:pt x="911" y="942"/>
                    <a:pt x="1000" y="942"/>
                  </a:cubicBezTo>
                  <a:cubicBezTo>
                    <a:pt x="1107" y="942"/>
                    <a:pt x="1214" y="907"/>
                    <a:pt x="1303" y="817"/>
                  </a:cubicBezTo>
                  <a:cubicBezTo>
                    <a:pt x="1464" y="657"/>
                    <a:pt x="1464" y="389"/>
                    <a:pt x="1303" y="228"/>
                  </a:cubicBezTo>
                  <a:cubicBezTo>
                    <a:pt x="1142" y="77"/>
                    <a:pt x="93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6"/>
            <p:cNvSpPr/>
            <p:nvPr/>
          </p:nvSpPr>
          <p:spPr>
            <a:xfrm>
              <a:off x="654300" y="2988850"/>
              <a:ext cx="85225" cy="33925"/>
            </a:xfrm>
            <a:custGeom>
              <a:avLst/>
              <a:gdLst/>
              <a:ahLst/>
              <a:cxnLst/>
              <a:rect l="l" t="t" r="r" b="b"/>
              <a:pathLst>
                <a:path w="3409" h="1357" extrusionOk="0">
                  <a:moveTo>
                    <a:pt x="1706" y="1"/>
                  </a:moveTo>
                  <a:cubicBezTo>
                    <a:pt x="1151" y="1"/>
                    <a:pt x="598" y="215"/>
                    <a:pt x="179" y="643"/>
                  </a:cubicBezTo>
                  <a:cubicBezTo>
                    <a:pt x="0" y="804"/>
                    <a:pt x="0" y="1071"/>
                    <a:pt x="179" y="1232"/>
                  </a:cubicBezTo>
                  <a:cubicBezTo>
                    <a:pt x="259" y="1312"/>
                    <a:pt x="362" y="1352"/>
                    <a:pt x="466" y="1352"/>
                  </a:cubicBezTo>
                  <a:cubicBezTo>
                    <a:pt x="571" y="1352"/>
                    <a:pt x="678" y="1312"/>
                    <a:pt x="767" y="1232"/>
                  </a:cubicBezTo>
                  <a:cubicBezTo>
                    <a:pt x="1026" y="973"/>
                    <a:pt x="1365" y="844"/>
                    <a:pt x="1706" y="844"/>
                  </a:cubicBezTo>
                  <a:cubicBezTo>
                    <a:pt x="2048" y="844"/>
                    <a:pt x="2391" y="973"/>
                    <a:pt x="2659" y="1232"/>
                  </a:cubicBezTo>
                  <a:cubicBezTo>
                    <a:pt x="2730" y="1321"/>
                    <a:pt x="2837" y="1357"/>
                    <a:pt x="2944" y="1357"/>
                  </a:cubicBezTo>
                  <a:cubicBezTo>
                    <a:pt x="3051" y="1357"/>
                    <a:pt x="3158" y="1321"/>
                    <a:pt x="3248" y="1232"/>
                  </a:cubicBezTo>
                  <a:cubicBezTo>
                    <a:pt x="3408" y="1071"/>
                    <a:pt x="3408" y="804"/>
                    <a:pt x="3248" y="643"/>
                  </a:cubicBezTo>
                  <a:cubicBezTo>
                    <a:pt x="2819" y="215"/>
                    <a:pt x="226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6"/>
            <p:cNvSpPr/>
            <p:nvPr/>
          </p:nvSpPr>
          <p:spPr>
            <a:xfrm>
              <a:off x="630650" y="2955500"/>
              <a:ext cx="132500" cy="43525"/>
            </a:xfrm>
            <a:custGeom>
              <a:avLst/>
              <a:gdLst/>
              <a:ahLst/>
              <a:cxnLst/>
              <a:rect l="l" t="t" r="r" b="b"/>
              <a:pathLst>
                <a:path w="5300" h="1741" extrusionOk="0">
                  <a:moveTo>
                    <a:pt x="2650" y="1"/>
                  </a:moveTo>
                  <a:cubicBezTo>
                    <a:pt x="1749" y="1"/>
                    <a:pt x="848" y="344"/>
                    <a:pt x="161" y="1031"/>
                  </a:cubicBezTo>
                  <a:cubicBezTo>
                    <a:pt x="1" y="1192"/>
                    <a:pt x="1" y="1442"/>
                    <a:pt x="161" y="1620"/>
                  </a:cubicBezTo>
                  <a:cubicBezTo>
                    <a:pt x="241" y="1700"/>
                    <a:pt x="348" y="1741"/>
                    <a:pt x="456" y="1741"/>
                  </a:cubicBezTo>
                  <a:cubicBezTo>
                    <a:pt x="563" y="1741"/>
                    <a:pt x="670" y="1700"/>
                    <a:pt x="750" y="1620"/>
                  </a:cubicBezTo>
                  <a:cubicBezTo>
                    <a:pt x="1276" y="1094"/>
                    <a:pt x="1963" y="831"/>
                    <a:pt x="2650" y="831"/>
                  </a:cubicBezTo>
                  <a:cubicBezTo>
                    <a:pt x="3337" y="831"/>
                    <a:pt x="4024" y="1094"/>
                    <a:pt x="4550" y="1620"/>
                  </a:cubicBezTo>
                  <a:cubicBezTo>
                    <a:pt x="4640" y="1692"/>
                    <a:pt x="4747" y="1727"/>
                    <a:pt x="4854" y="1727"/>
                  </a:cubicBezTo>
                  <a:cubicBezTo>
                    <a:pt x="4961" y="1727"/>
                    <a:pt x="5068" y="1692"/>
                    <a:pt x="5139" y="1620"/>
                  </a:cubicBezTo>
                  <a:cubicBezTo>
                    <a:pt x="5300" y="1442"/>
                    <a:pt x="5300" y="1192"/>
                    <a:pt x="5139" y="1031"/>
                  </a:cubicBezTo>
                  <a:cubicBezTo>
                    <a:pt x="4452" y="344"/>
                    <a:pt x="3551" y="1"/>
                    <a:pt x="2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56"/>
          <p:cNvSpPr txBox="1">
            <a:spLocks noGrp="1"/>
          </p:cNvSpPr>
          <p:nvPr>
            <p:ph type="title"/>
          </p:nvPr>
        </p:nvSpPr>
        <p:spPr>
          <a:xfrm>
            <a:off x="3159658" y="1923075"/>
            <a:ext cx="4110600" cy="1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Triển khai</a:t>
            </a:r>
            <a:endParaRPr dirty="0">
              <a:latin typeface="+mn-lt"/>
            </a:endParaRPr>
          </a:p>
        </p:txBody>
      </p:sp>
      <p:sp>
        <p:nvSpPr>
          <p:cNvPr id="624" name="Google Shape;624;p56"/>
          <p:cNvSpPr txBox="1">
            <a:spLocks noGrp="1"/>
          </p:cNvSpPr>
          <p:nvPr>
            <p:ph type="title" idx="2"/>
          </p:nvPr>
        </p:nvSpPr>
        <p:spPr>
          <a:xfrm>
            <a:off x="1882908" y="1081275"/>
            <a:ext cx="208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/>
          <p:nvPr/>
        </p:nvSpPr>
        <p:spPr>
          <a:xfrm>
            <a:off x="6544822" y="1600800"/>
            <a:ext cx="2305541" cy="2507304"/>
          </a:xfrm>
          <a:custGeom>
            <a:avLst/>
            <a:gdLst/>
            <a:ahLst/>
            <a:cxnLst/>
            <a:rect l="l" t="t" r="r" b="b"/>
            <a:pathLst>
              <a:path w="43817" h="49527" extrusionOk="0">
                <a:moveTo>
                  <a:pt x="18574" y="0"/>
                </a:moveTo>
                <a:cubicBezTo>
                  <a:pt x="18372" y="0"/>
                  <a:pt x="18252" y="19"/>
                  <a:pt x="18252" y="19"/>
                </a:cubicBezTo>
                <a:lnTo>
                  <a:pt x="3940" y="163"/>
                </a:lnTo>
                <a:lnTo>
                  <a:pt x="3418" y="163"/>
                </a:lnTo>
                <a:cubicBezTo>
                  <a:pt x="1534" y="163"/>
                  <a:pt x="1" y="1696"/>
                  <a:pt x="1" y="3587"/>
                </a:cubicBezTo>
                <a:lnTo>
                  <a:pt x="1" y="46109"/>
                </a:lnTo>
                <a:cubicBezTo>
                  <a:pt x="1" y="47994"/>
                  <a:pt x="1534" y="49527"/>
                  <a:pt x="3418" y="49527"/>
                </a:cubicBezTo>
                <a:lnTo>
                  <a:pt x="40393" y="49527"/>
                </a:lnTo>
                <a:cubicBezTo>
                  <a:pt x="42284" y="49527"/>
                  <a:pt x="43817" y="47994"/>
                  <a:pt x="43817" y="46109"/>
                </a:cubicBezTo>
                <a:lnTo>
                  <a:pt x="43817" y="10385"/>
                </a:lnTo>
                <a:lnTo>
                  <a:pt x="43817" y="4548"/>
                </a:lnTo>
                <a:lnTo>
                  <a:pt x="43817" y="3587"/>
                </a:lnTo>
                <a:lnTo>
                  <a:pt x="43817" y="3229"/>
                </a:lnTo>
                <a:cubicBezTo>
                  <a:pt x="43817" y="3229"/>
                  <a:pt x="43666" y="163"/>
                  <a:pt x="40160" y="19"/>
                </a:cubicBezTo>
                <a:cubicBezTo>
                  <a:pt x="40103" y="16"/>
                  <a:pt x="40047" y="15"/>
                  <a:pt x="39992" y="15"/>
                </a:cubicBezTo>
                <a:cubicBezTo>
                  <a:pt x="39613" y="15"/>
                  <a:pt x="39272" y="70"/>
                  <a:pt x="38954" y="163"/>
                </a:cubicBezTo>
                <a:cubicBezTo>
                  <a:pt x="36441" y="917"/>
                  <a:pt x="35593" y="4253"/>
                  <a:pt x="33299" y="4253"/>
                </a:cubicBezTo>
                <a:lnTo>
                  <a:pt x="25414" y="4253"/>
                </a:lnTo>
                <a:cubicBezTo>
                  <a:pt x="25414" y="4253"/>
                  <a:pt x="25390" y="4256"/>
                  <a:pt x="25344" y="4256"/>
                </a:cubicBezTo>
                <a:cubicBezTo>
                  <a:pt x="24990" y="4256"/>
                  <a:pt x="23363" y="4103"/>
                  <a:pt x="21613" y="1476"/>
                </a:cubicBezTo>
                <a:cubicBezTo>
                  <a:pt x="20985" y="722"/>
                  <a:pt x="20269" y="345"/>
                  <a:pt x="19666" y="163"/>
                </a:cubicBezTo>
                <a:cubicBezTo>
                  <a:pt x="19220" y="30"/>
                  <a:pt x="18831" y="0"/>
                  <a:pt x="18574" y="0"/>
                </a:cubicBezTo>
                <a:close/>
              </a:path>
            </a:pathLst>
          </a:custGeom>
          <a:noFill/>
          <a:ln w="9525" cap="flat" cmpd="sng">
            <a:solidFill>
              <a:srgbClr val="057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8"/>
          <p:cNvSpPr/>
          <p:nvPr/>
        </p:nvSpPr>
        <p:spPr>
          <a:xfrm>
            <a:off x="3445464" y="1600800"/>
            <a:ext cx="2305541" cy="2507304"/>
          </a:xfrm>
          <a:custGeom>
            <a:avLst/>
            <a:gdLst/>
            <a:ahLst/>
            <a:cxnLst/>
            <a:rect l="l" t="t" r="r" b="b"/>
            <a:pathLst>
              <a:path w="43817" h="49527" extrusionOk="0">
                <a:moveTo>
                  <a:pt x="18574" y="0"/>
                </a:moveTo>
                <a:cubicBezTo>
                  <a:pt x="18372" y="0"/>
                  <a:pt x="18252" y="19"/>
                  <a:pt x="18252" y="19"/>
                </a:cubicBezTo>
                <a:lnTo>
                  <a:pt x="3940" y="163"/>
                </a:lnTo>
                <a:lnTo>
                  <a:pt x="3418" y="163"/>
                </a:lnTo>
                <a:cubicBezTo>
                  <a:pt x="1534" y="163"/>
                  <a:pt x="1" y="1696"/>
                  <a:pt x="1" y="3587"/>
                </a:cubicBezTo>
                <a:lnTo>
                  <a:pt x="1" y="46109"/>
                </a:lnTo>
                <a:cubicBezTo>
                  <a:pt x="1" y="47994"/>
                  <a:pt x="1534" y="49527"/>
                  <a:pt x="3418" y="49527"/>
                </a:cubicBezTo>
                <a:lnTo>
                  <a:pt x="40393" y="49527"/>
                </a:lnTo>
                <a:cubicBezTo>
                  <a:pt x="42284" y="49527"/>
                  <a:pt x="43817" y="47994"/>
                  <a:pt x="43817" y="46109"/>
                </a:cubicBezTo>
                <a:lnTo>
                  <a:pt x="43817" y="10385"/>
                </a:lnTo>
                <a:lnTo>
                  <a:pt x="43817" y="4548"/>
                </a:lnTo>
                <a:lnTo>
                  <a:pt x="43817" y="3587"/>
                </a:lnTo>
                <a:lnTo>
                  <a:pt x="43817" y="3229"/>
                </a:lnTo>
                <a:cubicBezTo>
                  <a:pt x="43817" y="3229"/>
                  <a:pt x="43666" y="163"/>
                  <a:pt x="40160" y="19"/>
                </a:cubicBezTo>
                <a:cubicBezTo>
                  <a:pt x="40103" y="16"/>
                  <a:pt x="40047" y="15"/>
                  <a:pt x="39992" y="15"/>
                </a:cubicBezTo>
                <a:cubicBezTo>
                  <a:pt x="39613" y="15"/>
                  <a:pt x="39272" y="70"/>
                  <a:pt x="38954" y="163"/>
                </a:cubicBezTo>
                <a:cubicBezTo>
                  <a:pt x="36441" y="917"/>
                  <a:pt x="35593" y="4253"/>
                  <a:pt x="33299" y="4253"/>
                </a:cubicBezTo>
                <a:lnTo>
                  <a:pt x="25414" y="4253"/>
                </a:lnTo>
                <a:cubicBezTo>
                  <a:pt x="25414" y="4253"/>
                  <a:pt x="25390" y="4256"/>
                  <a:pt x="25344" y="4256"/>
                </a:cubicBezTo>
                <a:cubicBezTo>
                  <a:pt x="24990" y="4256"/>
                  <a:pt x="23363" y="4103"/>
                  <a:pt x="21613" y="1476"/>
                </a:cubicBezTo>
                <a:cubicBezTo>
                  <a:pt x="20985" y="722"/>
                  <a:pt x="20269" y="345"/>
                  <a:pt x="19666" y="163"/>
                </a:cubicBezTo>
                <a:cubicBezTo>
                  <a:pt x="19220" y="30"/>
                  <a:pt x="18831" y="0"/>
                  <a:pt x="18574" y="0"/>
                </a:cubicBezTo>
                <a:close/>
              </a:path>
            </a:pathLst>
          </a:custGeom>
          <a:solidFill>
            <a:srgbClr val="057F9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Các services trong đề tài</a:t>
            </a:r>
          </a:p>
        </p:txBody>
      </p:sp>
      <p:sp>
        <p:nvSpPr>
          <p:cNvPr id="365" name="Google Shape;365;p48"/>
          <p:cNvSpPr txBox="1">
            <a:spLocks noGrp="1"/>
          </p:cNvSpPr>
          <p:nvPr>
            <p:ph type="title" idx="3"/>
          </p:nvPr>
        </p:nvSpPr>
        <p:spPr>
          <a:xfrm>
            <a:off x="6573924" y="2695510"/>
            <a:ext cx="2480469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Amazon RDS</a:t>
            </a:r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4"/>
          </p:nvPr>
        </p:nvSpPr>
        <p:spPr>
          <a:xfrm>
            <a:off x="6544820" y="2950938"/>
            <a:ext cx="2399454" cy="1230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smtClean="0"/>
              <a:t>Dịch </a:t>
            </a:r>
            <a:r>
              <a:rPr lang="vi-VN" dirty="0"/>
              <a:t>vụ web giúp cho người dùng cài đặt, vận hành và mở rộng quy mô cơ sở dữ liệu quan hệ trên đám mây một cách dễ dàng</a:t>
            </a:r>
            <a:endParaRPr dirty="0"/>
          </a:p>
        </p:txBody>
      </p:sp>
      <p:sp>
        <p:nvSpPr>
          <p:cNvPr id="367" name="Google Shape;367;p48"/>
          <p:cNvSpPr txBox="1">
            <a:spLocks noGrp="1"/>
          </p:cNvSpPr>
          <p:nvPr>
            <p:ph type="title" idx="5"/>
          </p:nvPr>
        </p:nvSpPr>
        <p:spPr>
          <a:xfrm>
            <a:off x="3554813" y="2742413"/>
            <a:ext cx="20868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 smtClean="0"/>
              <a:t>Amazon VPC</a:t>
            </a:r>
            <a:endParaRPr dirty="0"/>
          </a:p>
        </p:txBody>
      </p:sp>
      <p:sp>
        <p:nvSpPr>
          <p:cNvPr id="368" name="Google Shape;368;p48"/>
          <p:cNvSpPr txBox="1">
            <a:spLocks noGrp="1"/>
          </p:cNvSpPr>
          <p:nvPr>
            <p:ph type="subTitle" idx="6"/>
          </p:nvPr>
        </p:nvSpPr>
        <p:spPr>
          <a:xfrm>
            <a:off x="3554812" y="3159712"/>
            <a:ext cx="2305542" cy="886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dirty="0" smtClean="0"/>
              <a:t>D</a:t>
            </a:r>
            <a:r>
              <a:rPr lang="vi-VN" smtClean="0"/>
              <a:t>ịch </a:t>
            </a:r>
            <a:r>
              <a:rPr lang="vi-VN" dirty="0"/>
              <a:t>vụ cho phép người dùng khởi chạy các tài nguyên AWS trong một mạng ảo</a:t>
            </a:r>
            <a:endParaRPr dirty="0"/>
          </a:p>
        </p:txBody>
      </p:sp>
      <p:sp>
        <p:nvSpPr>
          <p:cNvPr id="33" name="Google Shape;360;p48"/>
          <p:cNvSpPr/>
          <p:nvPr/>
        </p:nvSpPr>
        <p:spPr>
          <a:xfrm>
            <a:off x="440019" y="1600800"/>
            <a:ext cx="2305541" cy="2507304"/>
          </a:xfrm>
          <a:custGeom>
            <a:avLst/>
            <a:gdLst/>
            <a:ahLst/>
            <a:cxnLst/>
            <a:rect l="l" t="t" r="r" b="b"/>
            <a:pathLst>
              <a:path w="43817" h="49527" extrusionOk="0">
                <a:moveTo>
                  <a:pt x="18574" y="0"/>
                </a:moveTo>
                <a:cubicBezTo>
                  <a:pt x="18372" y="0"/>
                  <a:pt x="18252" y="19"/>
                  <a:pt x="18252" y="19"/>
                </a:cubicBezTo>
                <a:lnTo>
                  <a:pt x="3940" y="163"/>
                </a:lnTo>
                <a:lnTo>
                  <a:pt x="3418" y="163"/>
                </a:lnTo>
                <a:cubicBezTo>
                  <a:pt x="1534" y="163"/>
                  <a:pt x="1" y="1696"/>
                  <a:pt x="1" y="3587"/>
                </a:cubicBezTo>
                <a:lnTo>
                  <a:pt x="1" y="46109"/>
                </a:lnTo>
                <a:cubicBezTo>
                  <a:pt x="1" y="47994"/>
                  <a:pt x="1534" y="49527"/>
                  <a:pt x="3418" y="49527"/>
                </a:cubicBezTo>
                <a:lnTo>
                  <a:pt x="40393" y="49527"/>
                </a:lnTo>
                <a:cubicBezTo>
                  <a:pt x="42284" y="49527"/>
                  <a:pt x="43817" y="47994"/>
                  <a:pt x="43817" y="46109"/>
                </a:cubicBezTo>
                <a:lnTo>
                  <a:pt x="43817" y="10385"/>
                </a:lnTo>
                <a:lnTo>
                  <a:pt x="43817" y="4548"/>
                </a:lnTo>
                <a:lnTo>
                  <a:pt x="43817" y="3587"/>
                </a:lnTo>
                <a:lnTo>
                  <a:pt x="43817" y="3229"/>
                </a:lnTo>
                <a:cubicBezTo>
                  <a:pt x="43817" y="3229"/>
                  <a:pt x="43666" y="163"/>
                  <a:pt x="40160" y="19"/>
                </a:cubicBezTo>
                <a:cubicBezTo>
                  <a:pt x="40103" y="16"/>
                  <a:pt x="40047" y="15"/>
                  <a:pt x="39992" y="15"/>
                </a:cubicBezTo>
                <a:cubicBezTo>
                  <a:pt x="39613" y="15"/>
                  <a:pt x="39272" y="70"/>
                  <a:pt x="38954" y="163"/>
                </a:cubicBezTo>
                <a:cubicBezTo>
                  <a:pt x="36441" y="917"/>
                  <a:pt x="35593" y="4253"/>
                  <a:pt x="33299" y="4253"/>
                </a:cubicBezTo>
                <a:lnTo>
                  <a:pt x="25414" y="4253"/>
                </a:lnTo>
                <a:cubicBezTo>
                  <a:pt x="25414" y="4253"/>
                  <a:pt x="25390" y="4256"/>
                  <a:pt x="25344" y="4256"/>
                </a:cubicBezTo>
                <a:cubicBezTo>
                  <a:pt x="24990" y="4256"/>
                  <a:pt x="23363" y="4103"/>
                  <a:pt x="21613" y="1476"/>
                </a:cubicBezTo>
                <a:cubicBezTo>
                  <a:pt x="20985" y="722"/>
                  <a:pt x="20269" y="345"/>
                  <a:pt x="19666" y="163"/>
                </a:cubicBezTo>
                <a:cubicBezTo>
                  <a:pt x="19220" y="30"/>
                  <a:pt x="18831" y="0"/>
                  <a:pt x="18574" y="0"/>
                </a:cubicBezTo>
                <a:close/>
              </a:path>
            </a:pathLst>
          </a:custGeom>
          <a:noFill/>
          <a:ln w="9525" cap="flat" cmpd="sng">
            <a:solidFill>
              <a:srgbClr val="057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65;p48"/>
          <p:cNvSpPr txBox="1">
            <a:spLocks noGrp="1"/>
          </p:cNvSpPr>
          <p:nvPr>
            <p:ph type="title" idx="3"/>
          </p:nvPr>
        </p:nvSpPr>
        <p:spPr>
          <a:xfrm>
            <a:off x="440018" y="2742288"/>
            <a:ext cx="2480469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Amazon Aurora</a:t>
            </a:r>
          </a:p>
        </p:txBody>
      </p:sp>
      <p:sp>
        <p:nvSpPr>
          <p:cNvPr id="35" name="Google Shape;366;p48"/>
          <p:cNvSpPr txBox="1">
            <a:spLocks noGrp="1"/>
          </p:cNvSpPr>
          <p:nvPr>
            <p:ph type="subTitle" idx="4"/>
          </p:nvPr>
        </p:nvSpPr>
        <p:spPr>
          <a:xfrm>
            <a:off x="549391" y="3159713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dirty="0" smtClean="0"/>
              <a:t>Cơ </a:t>
            </a:r>
            <a:r>
              <a:rPr lang="vi-VN" dirty="0"/>
              <a:t>sở dữ liệu quan hệ tương thích với MySQL và PostgreSQL </a:t>
            </a:r>
            <a:endParaRPr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1" y="1990530"/>
            <a:ext cx="704980" cy="704980"/>
          </a:xfrm>
          <a:prstGeom prst="rect">
            <a:avLst/>
          </a:prstGeom>
        </p:spPr>
      </p:pic>
      <p:pic>
        <p:nvPicPr>
          <p:cNvPr id="37" name="Picture 6" descr="Copy, database, rds icon - Free download on Iconfi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35" y="1883283"/>
            <a:ext cx="1091457" cy="91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Non, service, private, specific, virtual, copy, cloud icon -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05" y="1558895"/>
            <a:ext cx="1462332" cy="15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Business Plan by Slidesgo">
  <a:themeElements>
    <a:clrScheme name="Simple Light">
      <a:dk1>
        <a:srgbClr val="000000"/>
      </a:dk1>
      <a:lt1>
        <a:srgbClr val="E8E8E8"/>
      </a:lt1>
      <a:dk2>
        <a:srgbClr val="B6B6B6"/>
      </a:dk2>
      <a:lt2>
        <a:srgbClr val="1092A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405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Symbol</vt:lpstr>
      <vt:lpstr>Bebas Neue</vt:lpstr>
      <vt:lpstr>Arial</vt:lpstr>
      <vt:lpstr>Assistant</vt:lpstr>
      <vt:lpstr>Calibri</vt:lpstr>
      <vt:lpstr>Stint Ultra Expanded</vt:lpstr>
      <vt:lpstr>Times New Roman</vt:lpstr>
      <vt:lpstr>Cloud Computing Business Plan by Slidesgo</vt:lpstr>
      <vt:lpstr>Báo cáo tiến độ Đề tài 15 : Tìm hiểu về database Amazon Aurora Môn: Cloud Computing</vt:lpstr>
      <vt:lpstr>Nguyễn Mai Tiên</vt:lpstr>
      <vt:lpstr>Nội dung nhóm kì trước làm được</vt:lpstr>
      <vt:lpstr>Nội dung nhóm kì trước làm được</vt:lpstr>
      <vt:lpstr>Các nội dung sinh viên học kỳ trước đã làm được</vt:lpstr>
      <vt:lpstr>Kế hoạch minh họa cho đề tài</vt:lpstr>
      <vt:lpstr>Kế hoạch minh họa</vt:lpstr>
      <vt:lpstr>Triển khai</vt:lpstr>
      <vt:lpstr>Các services trong đề tài</vt:lpstr>
      <vt:lpstr>Use case cho ứng dụng minh họa</vt:lpstr>
      <vt:lpstr>Kế hoạch tuần tới</vt:lpstr>
      <vt:lpstr>Phân công tuần tới</vt:lpstr>
      <vt:lpstr>Khó khăn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Đề tài 15 : Tìm hiểu về database Amazon Aurora Môn: Cloud Computing</dc:title>
  <cp:lastModifiedBy>Nguyen Thi Quynh Nhu</cp:lastModifiedBy>
  <cp:revision>23</cp:revision>
  <dcterms:modified xsi:type="dcterms:W3CDTF">2022-10-20T13:39:13Z</dcterms:modified>
</cp:coreProperties>
</file>