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12"/>
  </p:notesMasterIdLst>
  <p:sldIdLst>
    <p:sldId id="256" r:id="rId2"/>
    <p:sldId id="258" r:id="rId3"/>
    <p:sldId id="261" r:id="rId4"/>
    <p:sldId id="259" r:id="rId5"/>
    <p:sldId id="320" r:id="rId6"/>
    <p:sldId id="266" r:id="rId7"/>
    <p:sldId id="262" r:id="rId8"/>
    <p:sldId id="272" r:id="rId9"/>
    <p:sldId id="317" r:id="rId10"/>
    <p:sldId id="318" r:id="rId11"/>
  </p:sldIdLst>
  <p:sldSz cx="9144000" cy="5143500" type="screen16x9"/>
  <p:notesSz cx="6858000" cy="9144000"/>
  <p:embeddedFontLst>
    <p:embeddedFont>
      <p:font typeface="Assistant" panose="020B0604020202020204" charset="-79"/>
      <p:regular r:id="rId13"/>
      <p:bold r:id="rId14"/>
    </p:embeddedFont>
    <p:embeddedFont>
      <p:font typeface="Bebas Neue" panose="020B0604020202020204" charset="0"/>
      <p:regular r:id="rId15"/>
    </p:embeddedFont>
    <p:embeddedFont>
      <p:font typeface="Stint Ultra Expanded" panose="020B0604020202020204" charset="0"/>
      <p:regular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4077CBD-B3B3-4E83-8D4D-141319C0377E}">
  <a:tblStyle styleId="{44077CBD-B3B3-4E83-8D4D-141319C0377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2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11511ce2d02_0_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11511ce2d02_0_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3464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1511ce2d0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1511ce2d0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1217ff6ed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1217ff6ed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1217ff6ed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1217ff6ed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1316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1511ce2d02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11511ce2d02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1511ce2d02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1511ce2d02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115201d0412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115201d0412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115201d0412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115201d0412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1486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13088" y="408773"/>
            <a:ext cx="7717834" cy="4325948"/>
            <a:chOff x="713088" y="408773"/>
            <a:chExt cx="7717834" cy="4325948"/>
          </a:xfrm>
        </p:grpSpPr>
        <p:sp>
          <p:nvSpPr>
            <p:cNvPr id="10" name="Google Shape;10;p2"/>
            <p:cNvSpPr/>
            <p:nvPr/>
          </p:nvSpPr>
          <p:spPr>
            <a:xfrm>
              <a:off x="713088" y="408783"/>
              <a:ext cx="7717834" cy="4325938"/>
            </a:xfrm>
            <a:custGeom>
              <a:avLst/>
              <a:gdLst/>
              <a:ahLst/>
              <a:cxnLst/>
              <a:rect l="l" t="t" r="r" b="b"/>
              <a:pathLst>
                <a:path w="99351" h="55691" extrusionOk="0">
                  <a:moveTo>
                    <a:pt x="19239" y="0"/>
                  </a:moveTo>
                  <a:cubicBezTo>
                    <a:pt x="17832" y="0"/>
                    <a:pt x="16487" y="559"/>
                    <a:pt x="15488" y="1558"/>
                  </a:cubicBezTo>
                  <a:lnTo>
                    <a:pt x="1553" y="15493"/>
                  </a:lnTo>
                  <a:cubicBezTo>
                    <a:pt x="560" y="16486"/>
                    <a:pt x="1" y="17837"/>
                    <a:pt x="1" y="19244"/>
                  </a:cubicBezTo>
                  <a:lnTo>
                    <a:pt x="1" y="50388"/>
                  </a:lnTo>
                  <a:cubicBezTo>
                    <a:pt x="1" y="53322"/>
                    <a:pt x="2376" y="55691"/>
                    <a:pt x="5304" y="55691"/>
                  </a:cubicBezTo>
                  <a:lnTo>
                    <a:pt x="62697" y="55691"/>
                  </a:lnTo>
                  <a:cubicBezTo>
                    <a:pt x="64104" y="55691"/>
                    <a:pt x="65455" y="55132"/>
                    <a:pt x="66448" y="54139"/>
                  </a:cubicBezTo>
                  <a:lnTo>
                    <a:pt x="68540" y="52053"/>
                  </a:lnTo>
                  <a:cubicBezTo>
                    <a:pt x="69533" y="51054"/>
                    <a:pt x="70883" y="50495"/>
                    <a:pt x="72291" y="50495"/>
                  </a:cubicBezTo>
                  <a:lnTo>
                    <a:pt x="94048" y="50495"/>
                  </a:lnTo>
                  <a:cubicBezTo>
                    <a:pt x="96976" y="50495"/>
                    <a:pt x="99351" y="48126"/>
                    <a:pt x="99351" y="45192"/>
                  </a:cubicBezTo>
                  <a:lnTo>
                    <a:pt x="99351" y="5303"/>
                  </a:lnTo>
                  <a:cubicBezTo>
                    <a:pt x="99351" y="2375"/>
                    <a:pt x="96976" y="0"/>
                    <a:pt x="94048"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13103" y="408773"/>
              <a:ext cx="1019583" cy="1019595"/>
            </a:xfrm>
            <a:custGeom>
              <a:avLst/>
              <a:gdLst/>
              <a:ahLst/>
              <a:cxnLst/>
              <a:rect l="l" t="t" r="r" b="b"/>
              <a:pathLst>
                <a:path w="13125" h="13126" extrusionOk="0">
                  <a:moveTo>
                    <a:pt x="2369" y="0"/>
                  </a:moveTo>
                  <a:lnTo>
                    <a:pt x="2363" y="7"/>
                  </a:lnTo>
                  <a:cubicBezTo>
                    <a:pt x="1125" y="51"/>
                    <a:pt x="126" y="1006"/>
                    <a:pt x="13" y="2225"/>
                  </a:cubicBezTo>
                  <a:lnTo>
                    <a:pt x="0" y="2237"/>
                  </a:lnTo>
                  <a:lnTo>
                    <a:pt x="0" y="11994"/>
                  </a:lnTo>
                  <a:lnTo>
                    <a:pt x="25" y="12007"/>
                  </a:lnTo>
                  <a:cubicBezTo>
                    <a:pt x="6" y="12076"/>
                    <a:pt x="0" y="12145"/>
                    <a:pt x="0" y="12214"/>
                  </a:cubicBezTo>
                  <a:cubicBezTo>
                    <a:pt x="0" y="12717"/>
                    <a:pt x="409" y="13125"/>
                    <a:pt x="911" y="13125"/>
                  </a:cubicBezTo>
                  <a:cubicBezTo>
                    <a:pt x="1106" y="13125"/>
                    <a:pt x="1288" y="13062"/>
                    <a:pt x="1439" y="12949"/>
                  </a:cubicBezTo>
                  <a:lnTo>
                    <a:pt x="1439" y="12956"/>
                  </a:lnTo>
                  <a:lnTo>
                    <a:pt x="1452" y="12943"/>
                  </a:lnTo>
                  <a:cubicBezTo>
                    <a:pt x="1521" y="12886"/>
                    <a:pt x="1583" y="12824"/>
                    <a:pt x="1640" y="12755"/>
                  </a:cubicBezTo>
                  <a:lnTo>
                    <a:pt x="12779" y="1615"/>
                  </a:lnTo>
                  <a:cubicBezTo>
                    <a:pt x="12830" y="1577"/>
                    <a:pt x="12880" y="1533"/>
                    <a:pt x="12918" y="1483"/>
                  </a:cubicBezTo>
                  <a:lnTo>
                    <a:pt x="12943" y="1458"/>
                  </a:lnTo>
                  <a:lnTo>
                    <a:pt x="12943" y="1452"/>
                  </a:lnTo>
                  <a:cubicBezTo>
                    <a:pt x="13056" y="1301"/>
                    <a:pt x="13125" y="1113"/>
                    <a:pt x="13125" y="911"/>
                  </a:cubicBezTo>
                  <a:cubicBezTo>
                    <a:pt x="13125" y="472"/>
                    <a:pt x="12811" y="107"/>
                    <a:pt x="12402" y="19"/>
                  </a:cubicBezTo>
                  <a:lnTo>
                    <a:pt x="12396" y="0"/>
                  </a:lnTo>
                  <a:close/>
                </a:path>
              </a:pathLst>
            </a:cu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2;p2"/>
          <p:cNvSpPr txBox="1">
            <a:spLocks noGrp="1"/>
          </p:cNvSpPr>
          <p:nvPr>
            <p:ph type="ctrTitle"/>
          </p:nvPr>
        </p:nvSpPr>
        <p:spPr>
          <a:xfrm>
            <a:off x="1761750" y="1111025"/>
            <a:ext cx="5620500" cy="2445600"/>
          </a:xfrm>
          <a:prstGeom prst="rect">
            <a:avLst/>
          </a:prstGeom>
        </p:spPr>
        <p:txBody>
          <a:bodyPr spcFirstLastPara="1" wrap="square" lIns="91425" tIns="91425" rIns="91425" bIns="91425" anchor="ctr" anchorCtr="0">
            <a:noAutofit/>
          </a:bodyPr>
          <a:lstStyle>
            <a:lvl1pPr lvl="0" algn="l">
              <a:spcBef>
                <a:spcPts val="0"/>
              </a:spcBef>
              <a:spcAft>
                <a:spcPts val="0"/>
              </a:spcAft>
              <a:buClr>
                <a:schemeClr val="accent1"/>
              </a:buClr>
              <a:buSzPts val="5200"/>
              <a:buNone/>
              <a:defRPr sz="5200">
                <a:solidFill>
                  <a:schemeClr val="accent1"/>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6177350" y="4366325"/>
            <a:ext cx="2305500" cy="3684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800" b="1">
                <a:solidFill>
                  <a:schemeClr val="dk2"/>
                </a:solidFill>
                <a:latin typeface="Stint Ultra Expanded"/>
                <a:ea typeface="Stint Ultra Expanded"/>
                <a:cs typeface="Stint Ultra Expanded"/>
                <a:sym typeface="Stint Ultra Expanded"/>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CUSTOM_12_1">
    <p:spTree>
      <p:nvGrpSpPr>
        <p:cNvPr id="1" name="Shape 224"/>
        <p:cNvGrpSpPr/>
        <p:nvPr/>
      </p:nvGrpSpPr>
      <p:grpSpPr>
        <a:xfrm>
          <a:off x="0" y="0"/>
          <a:ext cx="0" cy="0"/>
          <a:chOff x="0" y="0"/>
          <a:chExt cx="0" cy="0"/>
        </a:xfrm>
      </p:grpSpPr>
      <p:sp>
        <p:nvSpPr>
          <p:cNvPr id="225" name="Google Shape;225;p33"/>
          <p:cNvSpPr/>
          <p:nvPr/>
        </p:nvSpPr>
        <p:spPr>
          <a:xfrm rot="10800000" flipH="1">
            <a:off x="134350" y="84400"/>
            <a:ext cx="8875432" cy="4975155"/>
          </a:xfrm>
          <a:custGeom>
            <a:avLst/>
            <a:gdLst/>
            <a:ahLst/>
            <a:cxnLst/>
            <a:rect l="l" t="t" r="r" b="b"/>
            <a:pathLst>
              <a:path w="99350" h="55691" extrusionOk="0">
                <a:moveTo>
                  <a:pt x="5303" y="0"/>
                </a:moveTo>
                <a:cubicBezTo>
                  <a:pt x="2375" y="0"/>
                  <a:pt x="0" y="2375"/>
                  <a:pt x="0" y="5303"/>
                </a:cubicBezTo>
                <a:lnTo>
                  <a:pt x="0" y="19238"/>
                </a:lnTo>
                <a:lnTo>
                  <a:pt x="0" y="45192"/>
                </a:lnTo>
                <a:lnTo>
                  <a:pt x="0" y="50388"/>
                </a:lnTo>
                <a:cubicBezTo>
                  <a:pt x="0" y="53316"/>
                  <a:pt x="2375" y="55691"/>
                  <a:pt x="5303" y="55691"/>
                </a:cubicBezTo>
                <a:lnTo>
                  <a:pt x="62696" y="55691"/>
                </a:lnTo>
                <a:cubicBezTo>
                  <a:pt x="64103" y="55691"/>
                  <a:pt x="65454" y="55132"/>
                  <a:pt x="66447" y="54139"/>
                </a:cubicBezTo>
                <a:lnTo>
                  <a:pt x="68539" y="52047"/>
                </a:lnTo>
                <a:cubicBezTo>
                  <a:pt x="69532" y="51054"/>
                  <a:pt x="70883" y="50495"/>
                  <a:pt x="72290" y="50495"/>
                </a:cubicBezTo>
                <a:lnTo>
                  <a:pt x="94047" y="50495"/>
                </a:lnTo>
                <a:cubicBezTo>
                  <a:pt x="96975" y="50495"/>
                  <a:pt x="99350" y="48120"/>
                  <a:pt x="99350" y="45192"/>
                </a:cubicBezTo>
                <a:lnTo>
                  <a:pt x="99350" y="5303"/>
                </a:lnTo>
                <a:cubicBezTo>
                  <a:pt x="99350" y="2375"/>
                  <a:pt x="96975" y="0"/>
                  <a:pt x="94047" y="0"/>
                </a:cubicBezTo>
                <a:close/>
              </a:path>
            </a:pathLst>
          </a:custGeom>
          <a:noFill/>
          <a:ln w="9525" cap="flat" cmpd="sng">
            <a:solidFill>
              <a:srgbClr val="057F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35"/>
        <p:cNvGrpSpPr/>
        <p:nvPr/>
      </p:nvGrpSpPr>
      <p:grpSpPr>
        <a:xfrm>
          <a:off x="0" y="0"/>
          <a:ext cx="0" cy="0"/>
          <a:chOff x="0" y="0"/>
          <a:chExt cx="0" cy="0"/>
        </a:xfrm>
      </p:grpSpPr>
      <p:sp>
        <p:nvSpPr>
          <p:cNvPr id="236" name="Google Shape;236;p35"/>
          <p:cNvSpPr/>
          <p:nvPr/>
        </p:nvSpPr>
        <p:spPr>
          <a:xfrm rot="10800000" flipH="1">
            <a:off x="134350" y="84400"/>
            <a:ext cx="8875432" cy="4975155"/>
          </a:xfrm>
          <a:custGeom>
            <a:avLst/>
            <a:gdLst/>
            <a:ahLst/>
            <a:cxnLst/>
            <a:rect l="l" t="t" r="r" b="b"/>
            <a:pathLst>
              <a:path w="99350" h="55691" extrusionOk="0">
                <a:moveTo>
                  <a:pt x="5303" y="0"/>
                </a:moveTo>
                <a:cubicBezTo>
                  <a:pt x="2375" y="0"/>
                  <a:pt x="0" y="2375"/>
                  <a:pt x="0" y="5303"/>
                </a:cubicBezTo>
                <a:lnTo>
                  <a:pt x="0" y="19238"/>
                </a:lnTo>
                <a:lnTo>
                  <a:pt x="0" y="45192"/>
                </a:lnTo>
                <a:lnTo>
                  <a:pt x="0" y="50388"/>
                </a:lnTo>
                <a:cubicBezTo>
                  <a:pt x="0" y="53316"/>
                  <a:pt x="2375" y="55691"/>
                  <a:pt x="5303" y="55691"/>
                </a:cubicBezTo>
                <a:lnTo>
                  <a:pt x="62696" y="55691"/>
                </a:lnTo>
                <a:cubicBezTo>
                  <a:pt x="64103" y="55691"/>
                  <a:pt x="65454" y="55132"/>
                  <a:pt x="66447" y="54139"/>
                </a:cubicBezTo>
                <a:lnTo>
                  <a:pt x="68539" y="52047"/>
                </a:lnTo>
                <a:cubicBezTo>
                  <a:pt x="69532" y="51054"/>
                  <a:pt x="70883" y="50495"/>
                  <a:pt x="72290" y="50495"/>
                </a:cubicBezTo>
                <a:lnTo>
                  <a:pt x="94047" y="50495"/>
                </a:lnTo>
                <a:cubicBezTo>
                  <a:pt x="96975" y="50495"/>
                  <a:pt x="99350" y="48120"/>
                  <a:pt x="99350" y="45192"/>
                </a:cubicBezTo>
                <a:lnTo>
                  <a:pt x="99350" y="5303"/>
                </a:lnTo>
                <a:cubicBezTo>
                  <a:pt x="99350" y="2375"/>
                  <a:pt x="96975" y="0"/>
                  <a:pt x="94047" y="0"/>
                </a:cubicBezTo>
                <a:close/>
              </a:path>
            </a:pathLst>
          </a:custGeom>
          <a:noFill/>
          <a:ln w="9525" cap="flat" cmpd="sng">
            <a:solidFill>
              <a:srgbClr val="057F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37"/>
        <p:cNvGrpSpPr/>
        <p:nvPr/>
      </p:nvGrpSpPr>
      <p:grpSpPr>
        <a:xfrm>
          <a:off x="0" y="0"/>
          <a:ext cx="0" cy="0"/>
          <a:chOff x="0" y="0"/>
          <a:chExt cx="0" cy="0"/>
        </a:xfrm>
      </p:grpSpPr>
      <p:grpSp>
        <p:nvGrpSpPr>
          <p:cNvPr id="238" name="Google Shape;238;p36"/>
          <p:cNvGrpSpPr/>
          <p:nvPr/>
        </p:nvGrpSpPr>
        <p:grpSpPr>
          <a:xfrm>
            <a:off x="713088" y="408773"/>
            <a:ext cx="7717834" cy="4325948"/>
            <a:chOff x="713088" y="408773"/>
            <a:chExt cx="7717834" cy="4325948"/>
          </a:xfrm>
        </p:grpSpPr>
        <p:grpSp>
          <p:nvGrpSpPr>
            <p:cNvPr id="239" name="Google Shape;239;p36"/>
            <p:cNvGrpSpPr/>
            <p:nvPr/>
          </p:nvGrpSpPr>
          <p:grpSpPr>
            <a:xfrm>
              <a:off x="713088" y="408773"/>
              <a:ext cx="7717834" cy="4325948"/>
              <a:chOff x="713088" y="408773"/>
              <a:chExt cx="7717834" cy="4325948"/>
            </a:xfrm>
          </p:grpSpPr>
          <p:sp>
            <p:nvSpPr>
              <p:cNvPr id="240" name="Google Shape;240;p36"/>
              <p:cNvSpPr/>
              <p:nvPr/>
            </p:nvSpPr>
            <p:spPr>
              <a:xfrm>
                <a:off x="713088" y="408783"/>
                <a:ext cx="7717834" cy="4325938"/>
              </a:xfrm>
              <a:custGeom>
                <a:avLst/>
                <a:gdLst/>
                <a:ahLst/>
                <a:cxnLst/>
                <a:rect l="l" t="t" r="r" b="b"/>
                <a:pathLst>
                  <a:path w="99351" h="55691" extrusionOk="0">
                    <a:moveTo>
                      <a:pt x="19239" y="0"/>
                    </a:moveTo>
                    <a:cubicBezTo>
                      <a:pt x="17832" y="0"/>
                      <a:pt x="16487" y="559"/>
                      <a:pt x="15488" y="1558"/>
                    </a:cubicBezTo>
                    <a:lnTo>
                      <a:pt x="1553" y="15493"/>
                    </a:lnTo>
                    <a:cubicBezTo>
                      <a:pt x="560" y="16486"/>
                      <a:pt x="1" y="17837"/>
                      <a:pt x="1" y="19244"/>
                    </a:cubicBezTo>
                    <a:lnTo>
                      <a:pt x="1" y="50388"/>
                    </a:lnTo>
                    <a:cubicBezTo>
                      <a:pt x="1" y="53322"/>
                      <a:pt x="2376" y="55691"/>
                      <a:pt x="5304" y="55691"/>
                    </a:cubicBezTo>
                    <a:lnTo>
                      <a:pt x="62697" y="55691"/>
                    </a:lnTo>
                    <a:cubicBezTo>
                      <a:pt x="64104" y="55691"/>
                      <a:pt x="65455" y="55132"/>
                      <a:pt x="66448" y="54139"/>
                    </a:cubicBezTo>
                    <a:lnTo>
                      <a:pt x="68540" y="52053"/>
                    </a:lnTo>
                    <a:cubicBezTo>
                      <a:pt x="69533" y="51054"/>
                      <a:pt x="70883" y="50495"/>
                      <a:pt x="72291" y="50495"/>
                    </a:cubicBezTo>
                    <a:lnTo>
                      <a:pt x="94048" y="50495"/>
                    </a:lnTo>
                    <a:cubicBezTo>
                      <a:pt x="96976" y="50495"/>
                      <a:pt x="99351" y="48126"/>
                      <a:pt x="99351" y="45192"/>
                    </a:cubicBezTo>
                    <a:lnTo>
                      <a:pt x="99351" y="5303"/>
                    </a:lnTo>
                    <a:cubicBezTo>
                      <a:pt x="99351" y="2375"/>
                      <a:pt x="96976" y="0"/>
                      <a:pt x="94048"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6"/>
              <p:cNvSpPr/>
              <p:nvPr/>
            </p:nvSpPr>
            <p:spPr>
              <a:xfrm>
                <a:off x="713103" y="408773"/>
                <a:ext cx="1019583" cy="1019595"/>
              </a:xfrm>
              <a:custGeom>
                <a:avLst/>
                <a:gdLst/>
                <a:ahLst/>
                <a:cxnLst/>
                <a:rect l="l" t="t" r="r" b="b"/>
                <a:pathLst>
                  <a:path w="13125" h="13126" extrusionOk="0">
                    <a:moveTo>
                      <a:pt x="2369" y="0"/>
                    </a:moveTo>
                    <a:lnTo>
                      <a:pt x="2363" y="7"/>
                    </a:lnTo>
                    <a:cubicBezTo>
                      <a:pt x="1125" y="51"/>
                      <a:pt x="126" y="1006"/>
                      <a:pt x="13" y="2225"/>
                    </a:cubicBezTo>
                    <a:lnTo>
                      <a:pt x="0" y="2237"/>
                    </a:lnTo>
                    <a:lnTo>
                      <a:pt x="0" y="11994"/>
                    </a:lnTo>
                    <a:lnTo>
                      <a:pt x="25" y="12007"/>
                    </a:lnTo>
                    <a:cubicBezTo>
                      <a:pt x="6" y="12076"/>
                      <a:pt x="0" y="12145"/>
                      <a:pt x="0" y="12214"/>
                    </a:cubicBezTo>
                    <a:cubicBezTo>
                      <a:pt x="0" y="12717"/>
                      <a:pt x="409" y="13125"/>
                      <a:pt x="911" y="13125"/>
                    </a:cubicBezTo>
                    <a:cubicBezTo>
                      <a:pt x="1106" y="13125"/>
                      <a:pt x="1288" y="13062"/>
                      <a:pt x="1439" y="12949"/>
                    </a:cubicBezTo>
                    <a:lnTo>
                      <a:pt x="1439" y="12956"/>
                    </a:lnTo>
                    <a:lnTo>
                      <a:pt x="1452" y="12943"/>
                    </a:lnTo>
                    <a:cubicBezTo>
                      <a:pt x="1521" y="12886"/>
                      <a:pt x="1583" y="12824"/>
                      <a:pt x="1640" y="12755"/>
                    </a:cubicBezTo>
                    <a:lnTo>
                      <a:pt x="12779" y="1615"/>
                    </a:lnTo>
                    <a:cubicBezTo>
                      <a:pt x="12830" y="1577"/>
                      <a:pt x="12880" y="1533"/>
                      <a:pt x="12918" y="1483"/>
                    </a:cubicBezTo>
                    <a:lnTo>
                      <a:pt x="12943" y="1458"/>
                    </a:lnTo>
                    <a:lnTo>
                      <a:pt x="12943" y="1452"/>
                    </a:lnTo>
                    <a:cubicBezTo>
                      <a:pt x="13056" y="1301"/>
                      <a:pt x="13125" y="1113"/>
                      <a:pt x="13125" y="911"/>
                    </a:cubicBezTo>
                    <a:cubicBezTo>
                      <a:pt x="13125" y="472"/>
                      <a:pt x="12811" y="107"/>
                      <a:pt x="12402" y="19"/>
                    </a:cubicBezTo>
                    <a:lnTo>
                      <a:pt x="12396" y="0"/>
                    </a:lnTo>
                    <a:close/>
                  </a:path>
                </a:pathLst>
              </a:cu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 name="Google Shape;242;p36"/>
            <p:cNvGrpSpPr/>
            <p:nvPr/>
          </p:nvGrpSpPr>
          <p:grpSpPr>
            <a:xfrm>
              <a:off x="820717" y="539395"/>
              <a:ext cx="286602" cy="434788"/>
              <a:chOff x="1134700" y="2814900"/>
              <a:chExt cx="234650" cy="355975"/>
            </a:xfrm>
          </p:grpSpPr>
          <p:sp>
            <p:nvSpPr>
              <p:cNvPr id="243" name="Google Shape;243;p36"/>
              <p:cNvSpPr/>
              <p:nvPr/>
            </p:nvSpPr>
            <p:spPr>
              <a:xfrm>
                <a:off x="1158350" y="2814900"/>
                <a:ext cx="137850" cy="137850"/>
              </a:xfrm>
              <a:custGeom>
                <a:avLst/>
                <a:gdLst/>
                <a:ahLst/>
                <a:cxnLst/>
                <a:rect l="l" t="t" r="r" b="b"/>
                <a:pathLst>
                  <a:path w="5514" h="5514" extrusionOk="0">
                    <a:moveTo>
                      <a:pt x="2766" y="0"/>
                    </a:moveTo>
                    <a:cubicBezTo>
                      <a:pt x="1249" y="0"/>
                      <a:pt x="0" y="1231"/>
                      <a:pt x="0" y="2748"/>
                    </a:cubicBezTo>
                    <a:cubicBezTo>
                      <a:pt x="0" y="4264"/>
                      <a:pt x="1249" y="5513"/>
                      <a:pt x="2766" y="5513"/>
                    </a:cubicBezTo>
                    <a:cubicBezTo>
                      <a:pt x="4283" y="5513"/>
                      <a:pt x="5514" y="4264"/>
                      <a:pt x="5514" y="2748"/>
                    </a:cubicBezTo>
                    <a:cubicBezTo>
                      <a:pt x="5514" y="1231"/>
                      <a:pt x="4283" y="0"/>
                      <a:pt x="27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6"/>
              <p:cNvSpPr/>
              <p:nvPr/>
            </p:nvSpPr>
            <p:spPr>
              <a:xfrm>
                <a:off x="1134700" y="2967000"/>
                <a:ext cx="185150" cy="185575"/>
              </a:xfrm>
              <a:custGeom>
                <a:avLst/>
                <a:gdLst/>
                <a:ahLst/>
                <a:cxnLst/>
                <a:rect l="l" t="t" r="r" b="b"/>
                <a:pathLst>
                  <a:path w="7406" h="7423" extrusionOk="0">
                    <a:moveTo>
                      <a:pt x="2088" y="0"/>
                    </a:moveTo>
                    <a:cubicBezTo>
                      <a:pt x="929" y="0"/>
                      <a:pt x="1" y="946"/>
                      <a:pt x="1" y="2088"/>
                    </a:cubicBezTo>
                    <a:lnTo>
                      <a:pt x="1" y="6174"/>
                    </a:lnTo>
                    <a:cubicBezTo>
                      <a:pt x="1" y="6870"/>
                      <a:pt x="554" y="7423"/>
                      <a:pt x="1250" y="7423"/>
                    </a:cubicBezTo>
                    <a:lnTo>
                      <a:pt x="3658" y="7423"/>
                    </a:lnTo>
                    <a:cubicBezTo>
                      <a:pt x="3266" y="6852"/>
                      <a:pt x="3034" y="6156"/>
                      <a:pt x="3034" y="5389"/>
                    </a:cubicBezTo>
                    <a:cubicBezTo>
                      <a:pt x="3034" y="3408"/>
                      <a:pt x="4640" y="1802"/>
                      <a:pt x="6620" y="1802"/>
                    </a:cubicBezTo>
                    <a:cubicBezTo>
                      <a:pt x="6888" y="1802"/>
                      <a:pt x="7156" y="1838"/>
                      <a:pt x="7405" y="1892"/>
                    </a:cubicBezTo>
                    <a:cubicBezTo>
                      <a:pt x="7316" y="839"/>
                      <a:pt x="6424" y="0"/>
                      <a:pt x="53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6"/>
              <p:cNvSpPr/>
              <p:nvPr/>
            </p:nvSpPr>
            <p:spPr>
              <a:xfrm>
                <a:off x="1259600" y="3061125"/>
                <a:ext cx="109750" cy="109750"/>
              </a:xfrm>
              <a:custGeom>
                <a:avLst/>
                <a:gdLst/>
                <a:ahLst/>
                <a:cxnLst/>
                <a:rect l="l" t="t" r="r" b="b"/>
                <a:pathLst>
                  <a:path w="4390" h="4390" extrusionOk="0">
                    <a:moveTo>
                      <a:pt x="3855" y="0"/>
                    </a:moveTo>
                    <a:lnTo>
                      <a:pt x="1" y="3854"/>
                    </a:lnTo>
                    <a:cubicBezTo>
                      <a:pt x="447" y="4175"/>
                      <a:pt x="1018" y="4389"/>
                      <a:pt x="1624" y="4389"/>
                    </a:cubicBezTo>
                    <a:cubicBezTo>
                      <a:pt x="3141" y="4389"/>
                      <a:pt x="4390" y="3140"/>
                      <a:pt x="4390" y="1624"/>
                    </a:cubicBezTo>
                    <a:cubicBezTo>
                      <a:pt x="4390" y="1017"/>
                      <a:pt x="4176" y="446"/>
                      <a:pt x="3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6"/>
              <p:cNvSpPr/>
              <p:nvPr/>
            </p:nvSpPr>
            <p:spPr>
              <a:xfrm>
                <a:off x="1231500" y="3033025"/>
                <a:ext cx="109325" cy="109750"/>
              </a:xfrm>
              <a:custGeom>
                <a:avLst/>
                <a:gdLst/>
                <a:ahLst/>
                <a:cxnLst/>
                <a:rect l="l" t="t" r="r" b="b"/>
                <a:pathLst>
                  <a:path w="4373" h="4390" extrusionOk="0">
                    <a:moveTo>
                      <a:pt x="2748" y="0"/>
                    </a:moveTo>
                    <a:cubicBezTo>
                      <a:pt x="1232" y="0"/>
                      <a:pt x="1" y="1231"/>
                      <a:pt x="1" y="2748"/>
                    </a:cubicBezTo>
                    <a:cubicBezTo>
                      <a:pt x="1" y="3354"/>
                      <a:pt x="197" y="3925"/>
                      <a:pt x="536" y="4389"/>
                    </a:cubicBezTo>
                    <a:lnTo>
                      <a:pt x="4372" y="535"/>
                    </a:lnTo>
                    <a:cubicBezTo>
                      <a:pt x="3926" y="196"/>
                      <a:pt x="3355" y="0"/>
                      <a:pt x="27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grpSp>
        <p:nvGrpSpPr>
          <p:cNvPr id="15" name="Google Shape;15;p3"/>
          <p:cNvGrpSpPr/>
          <p:nvPr/>
        </p:nvGrpSpPr>
        <p:grpSpPr>
          <a:xfrm>
            <a:off x="1315403" y="746413"/>
            <a:ext cx="6513071" cy="3650675"/>
            <a:chOff x="1315403" y="746413"/>
            <a:chExt cx="6513071" cy="3650675"/>
          </a:xfrm>
        </p:grpSpPr>
        <p:sp>
          <p:nvSpPr>
            <p:cNvPr id="16" name="Google Shape;16;p3"/>
            <p:cNvSpPr/>
            <p:nvPr/>
          </p:nvSpPr>
          <p:spPr>
            <a:xfrm flipH="1">
              <a:off x="1315447" y="746413"/>
              <a:ext cx="6513027" cy="3650675"/>
            </a:xfrm>
            <a:custGeom>
              <a:avLst/>
              <a:gdLst/>
              <a:ahLst/>
              <a:cxnLst/>
              <a:rect l="l" t="t" r="r" b="b"/>
              <a:pathLst>
                <a:path w="74955" h="37541" extrusionOk="0">
                  <a:moveTo>
                    <a:pt x="4148" y="1"/>
                  </a:moveTo>
                  <a:cubicBezTo>
                    <a:pt x="1861" y="1"/>
                    <a:pt x="1" y="1861"/>
                    <a:pt x="1" y="4148"/>
                  </a:cubicBezTo>
                  <a:lnTo>
                    <a:pt x="1" y="33388"/>
                  </a:lnTo>
                  <a:cubicBezTo>
                    <a:pt x="1" y="35681"/>
                    <a:pt x="1861" y="37541"/>
                    <a:pt x="4148" y="37541"/>
                  </a:cubicBezTo>
                  <a:lnTo>
                    <a:pt x="61660" y="37541"/>
                  </a:lnTo>
                  <a:cubicBezTo>
                    <a:pt x="62062" y="37509"/>
                    <a:pt x="62804" y="37358"/>
                    <a:pt x="63539" y="36711"/>
                  </a:cubicBezTo>
                  <a:cubicBezTo>
                    <a:pt x="64638" y="35750"/>
                    <a:pt x="64569" y="34512"/>
                    <a:pt x="64569" y="34512"/>
                  </a:cubicBezTo>
                  <a:lnTo>
                    <a:pt x="64569" y="30730"/>
                  </a:lnTo>
                  <a:cubicBezTo>
                    <a:pt x="64569" y="30730"/>
                    <a:pt x="64431" y="29492"/>
                    <a:pt x="65945" y="28255"/>
                  </a:cubicBezTo>
                  <a:cubicBezTo>
                    <a:pt x="67459" y="27017"/>
                    <a:pt x="74333" y="21658"/>
                    <a:pt x="74333" y="21658"/>
                  </a:cubicBezTo>
                  <a:cubicBezTo>
                    <a:pt x="74333" y="21658"/>
                    <a:pt x="74886" y="21243"/>
                    <a:pt x="74955" y="20414"/>
                  </a:cubicBezTo>
                  <a:lnTo>
                    <a:pt x="74955" y="18014"/>
                  </a:lnTo>
                  <a:lnTo>
                    <a:pt x="74955" y="4148"/>
                  </a:lnTo>
                  <a:cubicBezTo>
                    <a:pt x="74955" y="1861"/>
                    <a:pt x="73095" y="1"/>
                    <a:pt x="70802"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flipH="1">
              <a:off x="1315403" y="3055187"/>
              <a:ext cx="778498" cy="1341889"/>
            </a:xfrm>
            <a:custGeom>
              <a:avLst/>
              <a:gdLst/>
              <a:ahLst/>
              <a:cxnLst/>
              <a:rect l="l" t="t" r="r" b="b"/>
              <a:pathLst>
                <a:path w="9325" h="13787" extrusionOk="0">
                  <a:moveTo>
                    <a:pt x="8516" y="0"/>
                  </a:moveTo>
                  <a:cubicBezTo>
                    <a:pt x="8345" y="0"/>
                    <a:pt x="8171" y="55"/>
                    <a:pt x="8018" y="177"/>
                  </a:cubicBezTo>
                  <a:lnTo>
                    <a:pt x="1490" y="5204"/>
                  </a:lnTo>
                  <a:cubicBezTo>
                    <a:pt x="1477" y="5210"/>
                    <a:pt x="1465" y="5223"/>
                    <a:pt x="1452" y="5229"/>
                  </a:cubicBezTo>
                  <a:cubicBezTo>
                    <a:pt x="1308" y="5336"/>
                    <a:pt x="1" y="6347"/>
                    <a:pt x="1" y="7736"/>
                  </a:cubicBezTo>
                  <a:lnTo>
                    <a:pt x="1" y="11832"/>
                  </a:lnTo>
                  <a:cubicBezTo>
                    <a:pt x="1" y="12890"/>
                    <a:pt x="862" y="13748"/>
                    <a:pt x="1918" y="13748"/>
                  </a:cubicBezTo>
                  <a:cubicBezTo>
                    <a:pt x="1922" y="13748"/>
                    <a:pt x="1926" y="13748"/>
                    <a:pt x="1930" y="13748"/>
                  </a:cubicBezTo>
                  <a:cubicBezTo>
                    <a:pt x="2114" y="13748"/>
                    <a:pt x="2302" y="13747"/>
                    <a:pt x="2492" y="13747"/>
                  </a:cubicBezTo>
                  <a:cubicBezTo>
                    <a:pt x="4081" y="13747"/>
                    <a:pt x="5840" y="13769"/>
                    <a:pt x="7383" y="13786"/>
                  </a:cubicBezTo>
                  <a:cubicBezTo>
                    <a:pt x="7391" y="13786"/>
                    <a:pt x="7399" y="13786"/>
                    <a:pt x="7406" y="13786"/>
                  </a:cubicBezTo>
                  <a:cubicBezTo>
                    <a:pt x="8464" y="13786"/>
                    <a:pt x="9325" y="12924"/>
                    <a:pt x="9325" y="11863"/>
                  </a:cubicBezTo>
                  <a:lnTo>
                    <a:pt x="9325" y="806"/>
                  </a:lnTo>
                  <a:cubicBezTo>
                    <a:pt x="9325" y="329"/>
                    <a:pt x="8932" y="0"/>
                    <a:pt x="8516" y="0"/>
                  </a:cubicBezTo>
                  <a:close/>
                </a:path>
              </a:pathLst>
            </a:cu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3"/>
          <p:cNvSpPr txBox="1">
            <a:spLocks noGrp="1"/>
          </p:cNvSpPr>
          <p:nvPr>
            <p:ph type="title"/>
          </p:nvPr>
        </p:nvSpPr>
        <p:spPr>
          <a:xfrm flipH="1">
            <a:off x="3159650" y="1923063"/>
            <a:ext cx="4110600" cy="16236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5000">
                <a:solidFill>
                  <a:schemeClr val="accent1"/>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flipH="1">
            <a:off x="5540150" y="1081263"/>
            <a:ext cx="17301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 name="Google Shape;20;p3"/>
          <p:cNvSpPr txBox="1">
            <a:spLocks noGrp="1"/>
          </p:cNvSpPr>
          <p:nvPr>
            <p:ph type="subTitle" idx="1"/>
          </p:nvPr>
        </p:nvSpPr>
        <p:spPr>
          <a:xfrm flipH="1">
            <a:off x="3159650" y="3546813"/>
            <a:ext cx="4110600" cy="515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p:nvPr/>
        </p:nvSpPr>
        <p:spPr>
          <a:xfrm>
            <a:off x="134350" y="84400"/>
            <a:ext cx="8888804" cy="4975148"/>
          </a:xfrm>
          <a:custGeom>
            <a:avLst/>
            <a:gdLst/>
            <a:ahLst/>
            <a:cxnLst/>
            <a:rect l="l" t="t" r="r" b="b"/>
            <a:pathLst>
              <a:path w="75030" h="41995" extrusionOk="0">
                <a:moveTo>
                  <a:pt x="4003" y="0"/>
                </a:moveTo>
                <a:cubicBezTo>
                  <a:pt x="1791" y="0"/>
                  <a:pt x="1" y="1791"/>
                  <a:pt x="1" y="3996"/>
                </a:cubicBezTo>
                <a:lnTo>
                  <a:pt x="1" y="37992"/>
                </a:lnTo>
                <a:cubicBezTo>
                  <a:pt x="1" y="40204"/>
                  <a:pt x="1791" y="41994"/>
                  <a:pt x="4003" y="41994"/>
                </a:cubicBezTo>
                <a:lnTo>
                  <a:pt x="71863" y="41994"/>
                </a:lnTo>
                <a:cubicBezTo>
                  <a:pt x="71863" y="41994"/>
                  <a:pt x="74804" y="41856"/>
                  <a:pt x="74942" y="38495"/>
                </a:cubicBezTo>
                <a:cubicBezTo>
                  <a:pt x="74961" y="38068"/>
                  <a:pt x="74904" y="37684"/>
                  <a:pt x="74804" y="37333"/>
                </a:cubicBezTo>
                <a:cubicBezTo>
                  <a:pt x="74081" y="34926"/>
                  <a:pt x="70883" y="34116"/>
                  <a:pt x="70883" y="31917"/>
                </a:cubicBezTo>
                <a:lnTo>
                  <a:pt x="70883" y="24352"/>
                </a:lnTo>
                <a:cubicBezTo>
                  <a:pt x="70883" y="24352"/>
                  <a:pt x="70695" y="22612"/>
                  <a:pt x="73541" y="20715"/>
                </a:cubicBezTo>
                <a:cubicBezTo>
                  <a:pt x="74263" y="20111"/>
                  <a:pt x="74628" y="19427"/>
                  <a:pt x="74804" y="18849"/>
                </a:cubicBezTo>
                <a:cubicBezTo>
                  <a:pt x="75030" y="18082"/>
                  <a:pt x="74942" y="17498"/>
                  <a:pt x="74942" y="17498"/>
                </a:cubicBezTo>
                <a:lnTo>
                  <a:pt x="74804" y="3776"/>
                </a:lnTo>
                <a:cubicBezTo>
                  <a:pt x="74804" y="1690"/>
                  <a:pt x="73107" y="0"/>
                  <a:pt x="71021"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57"/>
        <p:cNvGrpSpPr/>
        <p:nvPr/>
      </p:nvGrpSpPr>
      <p:grpSpPr>
        <a:xfrm>
          <a:off x="0" y="0"/>
          <a:ext cx="0" cy="0"/>
          <a:chOff x="0" y="0"/>
          <a:chExt cx="0" cy="0"/>
        </a:xfrm>
      </p:grpSpPr>
      <p:sp>
        <p:nvSpPr>
          <p:cNvPr id="58" name="Google Shape;58;p13"/>
          <p:cNvSpPr/>
          <p:nvPr/>
        </p:nvSpPr>
        <p:spPr>
          <a:xfrm>
            <a:off x="134350" y="84400"/>
            <a:ext cx="8875432" cy="4975155"/>
          </a:xfrm>
          <a:custGeom>
            <a:avLst/>
            <a:gdLst/>
            <a:ahLst/>
            <a:cxnLst/>
            <a:rect l="l" t="t" r="r" b="b"/>
            <a:pathLst>
              <a:path w="99350" h="55691" extrusionOk="0">
                <a:moveTo>
                  <a:pt x="5303" y="0"/>
                </a:moveTo>
                <a:cubicBezTo>
                  <a:pt x="2375" y="0"/>
                  <a:pt x="0" y="2375"/>
                  <a:pt x="0" y="5303"/>
                </a:cubicBezTo>
                <a:lnTo>
                  <a:pt x="0" y="19238"/>
                </a:lnTo>
                <a:lnTo>
                  <a:pt x="0" y="45192"/>
                </a:lnTo>
                <a:lnTo>
                  <a:pt x="0" y="50388"/>
                </a:lnTo>
                <a:cubicBezTo>
                  <a:pt x="0" y="53316"/>
                  <a:pt x="2375" y="55691"/>
                  <a:pt x="5303" y="55691"/>
                </a:cubicBezTo>
                <a:lnTo>
                  <a:pt x="62696" y="55691"/>
                </a:lnTo>
                <a:cubicBezTo>
                  <a:pt x="64103" y="55691"/>
                  <a:pt x="65454" y="55132"/>
                  <a:pt x="66447" y="54139"/>
                </a:cubicBezTo>
                <a:lnTo>
                  <a:pt x="68539" y="52047"/>
                </a:lnTo>
                <a:cubicBezTo>
                  <a:pt x="69532" y="51054"/>
                  <a:pt x="70883" y="50495"/>
                  <a:pt x="72290" y="50495"/>
                </a:cubicBezTo>
                <a:lnTo>
                  <a:pt x="94047" y="50495"/>
                </a:lnTo>
                <a:cubicBezTo>
                  <a:pt x="96975" y="50495"/>
                  <a:pt x="99350" y="48120"/>
                  <a:pt x="99350" y="45192"/>
                </a:cubicBezTo>
                <a:lnTo>
                  <a:pt x="99350" y="5303"/>
                </a:lnTo>
                <a:cubicBezTo>
                  <a:pt x="99350" y="2375"/>
                  <a:pt x="96975" y="0"/>
                  <a:pt x="94047"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txBox="1">
            <a:spLocks noGrp="1"/>
          </p:cNvSpPr>
          <p:nvPr>
            <p:ph type="title"/>
          </p:nvPr>
        </p:nvSpPr>
        <p:spPr>
          <a:xfrm>
            <a:off x="720000" y="1673275"/>
            <a:ext cx="21471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19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0" name="Google Shape;60;p13"/>
          <p:cNvSpPr txBox="1">
            <a:spLocks noGrp="1"/>
          </p:cNvSpPr>
          <p:nvPr>
            <p:ph type="title" idx="2" hasCustomPrompt="1"/>
          </p:nvPr>
        </p:nvSpPr>
        <p:spPr>
          <a:xfrm>
            <a:off x="720000" y="1217400"/>
            <a:ext cx="1028100" cy="35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2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1" name="Google Shape;61;p13"/>
          <p:cNvSpPr txBox="1">
            <a:spLocks noGrp="1"/>
          </p:cNvSpPr>
          <p:nvPr>
            <p:ph type="subTitle" idx="1"/>
          </p:nvPr>
        </p:nvSpPr>
        <p:spPr>
          <a:xfrm>
            <a:off x="720000" y="2200975"/>
            <a:ext cx="2147100" cy="634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2" name="Google Shape;62;p13"/>
          <p:cNvSpPr txBox="1">
            <a:spLocks noGrp="1"/>
          </p:cNvSpPr>
          <p:nvPr>
            <p:ph type="title" idx="3"/>
          </p:nvPr>
        </p:nvSpPr>
        <p:spPr>
          <a:xfrm>
            <a:off x="3498450" y="1673275"/>
            <a:ext cx="21471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19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3" name="Google Shape;63;p13"/>
          <p:cNvSpPr txBox="1">
            <a:spLocks noGrp="1"/>
          </p:cNvSpPr>
          <p:nvPr>
            <p:ph type="title" idx="4" hasCustomPrompt="1"/>
          </p:nvPr>
        </p:nvSpPr>
        <p:spPr>
          <a:xfrm>
            <a:off x="3498450" y="1217400"/>
            <a:ext cx="1028100" cy="35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2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4" name="Google Shape;64;p13"/>
          <p:cNvSpPr txBox="1">
            <a:spLocks noGrp="1"/>
          </p:cNvSpPr>
          <p:nvPr>
            <p:ph type="subTitle" idx="5"/>
          </p:nvPr>
        </p:nvSpPr>
        <p:spPr>
          <a:xfrm>
            <a:off x="3498450" y="2200975"/>
            <a:ext cx="2147100" cy="634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5" name="Google Shape;65;p13"/>
          <p:cNvSpPr txBox="1">
            <a:spLocks noGrp="1"/>
          </p:cNvSpPr>
          <p:nvPr>
            <p:ph type="title" idx="6"/>
          </p:nvPr>
        </p:nvSpPr>
        <p:spPr>
          <a:xfrm>
            <a:off x="6276900" y="1673275"/>
            <a:ext cx="21471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19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6" name="Google Shape;66;p13"/>
          <p:cNvSpPr txBox="1">
            <a:spLocks noGrp="1"/>
          </p:cNvSpPr>
          <p:nvPr>
            <p:ph type="title" idx="7" hasCustomPrompt="1"/>
          </p:nvPr>
        </p:nvSpPr>
        <p:spPr>
          <a:xfrm>
            <a:off x="6276900" y="1217400"/>
            <a:ext cx="1028100" cy="35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2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7" name="Google Shape;67;p13"/>
          <p:cNvSpPr txBox="1">
            <a:spLocks noGrp="1"/>
          </p:cNvSpPr>
          <p:nvPr>
            <p:ph type="subTitle" idx="8"/>
          </p:nvPr>
        </p:nvSpPr>
        <p:spPr>
          <a:xfrm>
            <a:off x="6276900" y="2200975"/>
            <a:ext cx="2147100" cy="634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8" name="Google Shape;68;p13"/>
          <p:cNvSpPr txBox="1">
            <a:spLocks noGrp="1"/>
          </p:cNvSpPr>
          <p:nvPr>
            <p:ph type="title" idx="9"/>
          </p:nvPr>
        </p:nvSpPr>
        <p:spPr>
          <a:xfrm>
            <a:off x="720000" y="3329550"/>
            <a:ext cx="21471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19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9" name="Google Shape;69;p13"/>
          <p:cNvSpPr txBox="1">
            <a:spLocks noGrp="1"/>
          </p:cNvSpPr>
          <p:nvPr>
            <p:ph type="title" idx="13" hasCustomPrompt="1"/>
          </p:nvPr>
        </p:nvSpPr>
        <p:spPr>
          <a:xfrm>
            <a:off x="720000" y="2873900"/>
            <a:ext cx="1028100" cy="35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6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70" name="Google Shape;70;p13"/>
          <p:cNvSpPr txBox="1">
            <a:spLocks noGrp="1"/>
          </p:cNvSpPr>
          <p:nvPr>
            <p:ph type="subTitle" idx="14"/>
          </p:nvPr>
        </p:nvSpPr>
        <p:spPr>
          <a:xfrm>
            <a:off x="720000" y="3857275"/>
            <a:ext cx="2147100" cy="634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1" name="Google Shape;71;p13"/>
          <p:cNvSpPr txBox="1">
            <a:spLocks noGrp="1"/>
          </p:cNvSpPr>
          <p:nvPr>
            <p:ph type="title" idx="15"/>
          </p:nvPr>
        </p:nvSpPr>
        <p:spPr>
          <a:xfrm>
            <a:off x="3498450" y="3329550"/>
            <a:ext cx="21471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19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2" name="Google Shape;72;p13"/>
          <p:cNvSpPr txBox="1">
            <a:spLocks noGrp="1"/>
          </p:cNvSpPr>
          <p:nvPr>
            <p:ph type="title" idx="16" hasCustomPrompt="1"/>
          </p:nvPr>
        </p:nvSpPr>
        <p:spPr>
          <a:xfrm>
            <a:off x="3498450" y="2873900"/>
            <a:ext cx="1028100" cy="35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6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73" name="Google Shape;73;p13"/>
          <p:cNvSpPr txBox="1">
            <a:spLocks noGrp="1"/>
          </p:cNvSpPr>
          <p:nvPr>
            <p:ph type="subTitle" idx="17"/>
          </p:nvPr>
        </p:nvSpPr>
        <p:spPr>
          <a:xfrm>
            <a:off x="3498450" y="3857275"/>
            <a:ext cx="2147100" cy="634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4" name="Google Shape;74;p13"/>
          <p:cNvSpPr txBox="1">
            <a:spLocks noGrp="1"/>
          </p:cNvSpPr>
          <p:nvPr>
            <p:ph type="title" idx="18"/>
          </p:nvPr>
        </p:nvSpPr>
        <p:spPr>
          <a:xfrm>
            <a:off x="6276900" y="3329550"/>
            <a:ext cx="21471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19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5" name="Google Shape;75;p13"/>
          <p:cNvSpPr txBox="1">
            <a:spLocks noGrp="1"/>
          </p:cNvSpPr>
          <p:nvPr>
            <p:ph type="title" idx="19" hasCustomPrompt="1"/>
          </p:nvPr>
        </p:nvSpPr>
        <p:spPr>
          <a:xfrm>
            <a:off x="6276900" y="2873900"/>
            <a:ext cx="1028100" cy="35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6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76" name="Google Shape;76;p13"/>
          <p:cNvSpPr txBox="1">
            <a:spLocks noGrp="1"/>
          </p:cNvSpPr>
          <p:nvPr>
            <p:ph type="subTitle" idx="20"/>
          </p:nvPr>
        </p:nvSpPr>
        <p:spPr>
          <a:xfrm>
            <a:off x="6276900" y="3857275"/>
            <a:ext cx="2147100" cy="634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7" name="Google Shape;77;p13"/>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a:off x="713100" y="1181675"/>
            <a:ext cx="4091700" cy="164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500"/>
              <a:buNone/>
              <a:defRPr sz="4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80" name="Google Shape;80;p14"/>
          <p:cNvSpPr txBox="1">
            <a:spLocks noGrp="1"/>
          </p:cNvSpPr>
          <p:nvPr>
            <p:ph type="subTitle" idx="1"/>
          </p:nvPr>
        </p:nvSpPr>
        <p:spPr>
          <a:xfrm>
            <a:off x="713100" y="2823350"/>
            <a:ext cx="4091700" cy="113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CUSTOM_11">
    <p:spTree>
      <p:nvGrpSpPr>
        <p:cNvPr id="1" name="Shape 186"/>
        <p:cNvGrpSpPr/>
        <p:nvPr/>
      </p:nvGrpSpPr>
      <p:grpSpPr>
        <a:xfrm>
          <a:off x="0" y="0"/>
          <a:ext cx="0" cy="0"/>
          <a:chOff x="0" y="0"/>
          <a:chExt cx="0" cy="0"/>
        </a:xfrm>
      </p:grpSpPr>
      <p:grpSp>
        <p:nvGrpSpPr>
          <p:cNvPr id="187" name="Google Shape;187;p27"/>
          <p:cNvGrpSpPr/>
          <p:nvPr/>
        </p:nvGrpSpPr>
        <p:grpSpPr>
          <a:xfrm>
            <a:off x="1315400" y="746438"/>
            <a:ext cx="6522358" cy="3650625"/>
            <a:chOff x="1315400" y="746438"/>
            <a:chExt cx="6522358" cy="3650625"/>
          </a:xfrm>
        </p:grpSpPr>
        <p:sp>
          <p:nvSpPr>
            <p:cNvPr id="188" name="Google Shape;188;p27"/>
            <p:cNvSpPr/>
            <p:nvPr/>
          </p:nvSpPr>
          <p:spPr>
            <a:xfrm>
              <a:off x="1315400" y="746438"/>
              <a:ext cx="6522358" cy="3650625"/>
            </a:xfrm>
            <a:custGeom>
              <a:avLst/>
              <a:gdLst/>
              <a:ahLst/>
              <a:cxnLst/>
              <a:rect l="l" t="t" r="r" b="b"/>
              <a:pathLst>
                <a:path w="75030" h="41995" extrusionOk="0">
                  <a:moveTo>
                    <a:pt x="4003" y="0"/>
                  </a:moveTo>
                  <a:cubicBezTo>
                    <a:pt x="1791" y="0"/>
                    <a:pt x="1" y="1791"/>
                    <a:pt x="1" y="3996"/>
                  </a:cubicBezTo>
                  <a:lnTo>
                    <a:pt x="1" y="37992"/>
                  </a:lnTo>
                  <a:cubicBezTo>
                    <a:pt x="1" y="40204"/>
                    <a:pt x="1791" y="41994"/>
                    <a:pt x="4003" y="41994"/>
                  </a:cubicBezTo>
                  <a:lnTo>
                    <a:pt x="71863" y="41994"/>
                  </a:lnTo>
                  <a:cubicBezTo>
                    <a:pt x="71863" y="41994"/>
                    <a:pt x="74804" y="41856"/>
                    <a:pt x="74942" y="38495"/>
                  </a:cubicBezTo>
                  <a:cubicBezTo>
                    <a:pt x="74961" y="38068"/>
                    <a:pt x="74904" y="37684"/>
                    <a:pt x="74804" y="37333"/>
                  </a:cubicBezTo>
                  <a:cubicBezTo>
                    <a:pt x="74081" y="34926"/>
                    <a:pt x="70883" y="34116"/>
                    <a:pt x="70883" y="31917"/>
                  </a:cubicBezTo>
                  <a:lnTo>
                    <a:pt x="70883" y="24352"/>
                  </a:lnTo>
                  <a:cubicBezTo>
                    <a:pt x="70883" y="24352"/>
                    <a:pt x="70695" y="22612"/>
                    <a:pt x="73541" y="20715"/>
                  </a:cubicBezTo>
                  <a:cubicBezTo>
                    <a:pt x="74263" y="20111"/>
                    <a:pt x="74628" y="19427"/>
                    <a:pt x="74804" y="18849"/>
                  </a:cubicBezTo>
                  <a:cubicBezTo>
                    <a:pt x="75030" y="18082"/>
                    <a:pt x="74942" y="17498"/>
                    <a:pt x="74942" y="17498"/>
                  </a:cubicBezTo>
                  <a:lnTo>
                    <a:pt x="74804" y="3776"/>
                  </a:lnTo>
                  <a:cubicBezTo>
                    <a:pt x="74804" y="1690"/>
                    <a:pt x="73107" y="0"/>
                    <a:pt x="71021"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7"/>
            <p:cNvSpPr/>
            <p:nvPr/>
          </p:nvSpPr>
          <p:spPr>
            <a:xfrm>
              <a:off x="7540107" y="2560742"/>
              <a:ext cx="291737" cy="1201460"/>
            </a:xfrm>
            <a:custGeom>
              <a:avLst/>
              <a:gdLst/>
              <a:ahLst/>
              <a:cxnLst/>
              <a:rect l="l" t="t" r="r" b="b"/>
              <a:pathLst>
                <a:path w="3356" h="13821" extrusionOk="0">
                  <a:moveTo>
                    <a:pt x="2981" y="0"/>
                  </a:moveTo>
                  <a:cubicBezTo>
                    <a:pt x="2889" y="0"/>
                    <a:pt x="2796" y="34"/>
                    <a:pt x="2721" y="109"/>
                  </a:cubicBezTo>
                  <a:lnTo>
                    <a:pt x="723" y="2107"/>
                  </a:lnTo>
                  <a:cubicBezTo>
                    <a:pt x="258" y="2566"/>
                    <a:pt x="1" y="3194"/>
                    <a:pt x="1" y="3848"/>
                  </a:cubicBezTo>
                  <a:lnTo>
                    <a:pt x="1" y="9973"/>
                  </a:lnTo>
                  <a:cubicBezTo>
                    <a:pt x="1" y="10627"/>
                    <a:pt x="258" y="11255"/>
                    <a:pt x="723" y="11714"/>
                  </a:cubicBezTo>
                  <a:lnTo>
                    <a:pt x="2721" y="13712"/>
                  </a:lnTo>
                  <a:cubicBezTo>
                    <a:pt x="2797" y="13787"/>
                    <a:pt x="2890" y="13821"/>
                    <a:pt x="2981" y="13821"/>
                  </a:cubicBezTo>
                  <a:cubicBezTo>
                    <a:pt x="3172" y="13821"/>
                    <a:pt x="3356" y="13675"/>
                    <a:pt x="3356" y="13454"/>
                  </a:cubicBezTo>
                  <a:lnTo>
                    <a:pt x="3356" y="373"/>
                  </a:lnTo>
                  <a:cubicBezTo>
                    <a:pt x="3356" y="148"/>
                    <a:pt x="3172" y="0"/>
                    <a:pt x="2981" y="0"/>
                  </a:cubicBezTo>
                  <a:close/>
                </a:path>
              </a:pathLst>
            </a:cu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 name="Google Shape;190;p27"/>
          <p:cNvSpPr txBox="1">
            <a:spLocks noGrp="1"/>
          </p:cNvSpPr>
          <p:nvPr>
            <p:ph type="title"/>
          </p:nvPr>
        </p:nvSpPr>
        <p:spPr>
          <a:xfrm>
            <a:off x="1882908" y="1923075"/>
            <a:ext cx="4110600" cy="1623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5000">
                <a:solidFill>
                  <a:schemeClr val="accen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91" name="Google Shape;191;p27"/>
          <p:cNvSpPr txBox="1">
            <a:spLocks noGrp="1"/>
          </p:cNvSpPr>
          <p:nvPr>
            <p:ph type="title" idx="2" hasCustomPrompt="1"/>
          </p:nvPr>
        </p:nvSpPr>
        <p:spPr>
          <a:xfrm>
            <a:off x="1882908" y="1081275"/>
            <a:ext cx="2083200" cy="841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92" name="Google Shape;192;p27"/>
          <p:cNvSpPr txBox="1">
            <a:spLocks noGrp="1"/>
          </p:cNvSpPr>
          <p:nvPr>
            <p:ph type="subTitle" idx="1"/>
          </p:nvPr>
        </p:nvSpPr>
        <p:spPr>
          <a:xfrm>
            <a:off x="1882908" y="3546825"/>
            <a:ext cx="4110600" cy="515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2">
  <p:cSld name="CUSTOM_11_1">
    <p:spTree>
      <p:nvGrpSpPr>
        <p:cNvPr id="1" name="Shape 193"/>
        <p:cNvGrpSpPr/>
        <p:nvPr/>
      </p:nvGrpSpPr>
      <p:grpSpPr>
        <a:xfrm>
          <a:off x="0" y="0"/>
          <a:ext cx="0" cy="0"/>
          <a:chOff x="0" y="0"/>
          <a:chExt cx="0" cy="0"/>
        </a:xfrm>
      </p:grpSpPr>
      <p:grpSp>
        <p:nvGrpSpPr>
          <p:cNvPr id="194" name="Google Shape;194;p28"/>
          <p:cNvGrpSpPr/>
          <p:nvPr/>
        </p:nvGrpSpPr>
        <p:grpSpPr>
          <a:xfrm rot="10800000" flipH="1">
            <a:off x="1315399" y="746413"/>
            <a:ext cx="6513080" cy="3650668"/>
            <a:chOff x="713088" y="408773"/>
            <a:chExt cx="7717834" cy="4325948"/>
          </a:xfrm>
        </p:grpSpPr>
        <p:sp>
          <p:nvSpPr>
            <p:cNvPr id="195" name="Google Shape;195;p28"/>
            <p:cNvSpPr/>
            <p:nvPr/>
          </p:nvSpPr>
          <p:spPr>
            <a:xfrm>
              <a:off x="713088" y="408783"/>
              <a:ext cx="7717834" cy="4325938"/>
            </a:xfrm>
            <a:custGeom>
              <a:avLst/>
              <a:gdLst/>
              <a:ahLst/>
              <a:cxnLst/>
              <a:rect l="l" t="t" r="r" b="b"/>
              <a:pathLst>
                <a:path w="99351" h="55691" extrusionOk="0">
                  <a:moveTo>
                    <a:pt x="19239" y="0"/>
                  </a:moveTo>
                  <a:cubicBezTo>
                    <a:pt x="17832" y="0"/>
                    <a:pt x="16487" y="559"/>
                    <a:pt x="15488" y="1558"/>
                  </a:cubicBezTo>
                  <a:lnTo>
                    <a:pt x="1553" y="15493"/>
                  </a:lnTo>
                  <a:cubicBezTo>
                    <a:pt x="560" y="16486"/>
                    <a:pt x="1" y="17837"/>
                    <a:pt x="1" y="19244"/>
                  </a:cubicBezTo>
                  <a:lnTo>
                    <a:pt x="1" y="50388"/>
                  </a:lnTo>
                  <a:cubicBezTo>
                    <a:pt x="1" y="53322"/>
                    <a:pt x="2376" y="55691"/>
                    <a:pt x="5304" y="55691"/>
                  </a:cubicBezTo>
                  <a:lnTo>
                    <a:pt x="62697" y="55691"/>
                  </a:lnTo>
                  <a:cubicBezTo>
                    <a:pt x="64104" y="55691"/>
                    <a:pt x="65455" y="55132"/>
                    <a:pt x="66448" y="54139"/>
                  </a:cubicBezTo>
                  <a:lnTo>
                    <a:pt x="68540" y="52053"/>
                  </a:lnTo>
                  <a:cubicBezTo>
                    <a:pt x="69533" y="51054"/>
                    <a:pt x="70883" y="50495"/>
                    <a:pt x="72291" y="50495"/>
                  </a:cubicBezTo>
                  <a:lnTo>
                    <a:pt x="94048" y="50495"/>
                  </a:lnTo>
                  <a:cubicBezTo>
                    <a:pt x="96976" y="50495"/>
                    <a:pt x="99351" y="48126"/>
                    <a:pt x="99351" y="45192"/>
                  </a:cubicBezTo>
                  <a:lnTo>
                    <a:pt x="99351" y="5303"/>
                  </a:lnTo>
                  <a:cubicBezTo>
                    <a:pt x="99351" y="2375"/>
                    <a:pt x="96976" y="0"/>
                    <a:pt x="94048"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8"/>
            <p:cNvSpPr/>
            <p:nvPr/>
          </p:nvSpPr>
          <p:spPr>
            <a:xfrm>
              <a:off x="713103" y="408773"/>
              <a:ext cx="1019583" cy="1019595"/>
            </a:xfrm>
            <a:custGeom>
              <a:avLst/>
              <a:gdLst/>
              <a:ahLst/>
              <a:cxnLst/>
              <a:rect l="l" t="t" r="r" b="b"/>
              <a:pathLst>
                <a:path w="13125" h="13126" extrusionOk="0">
                  <a:moveTo>
                    <a:pt x="2369" y="0"/>
                  </a:moveTo>
                  <a:lnTo>
                    <a:pt x="2363" y="7"/>
                  </a:lnTo>
                  <a:cubicBezTo>
                    <a:pt x="1125" y="51"/>
                    <a:pt x="126" y="1006"/>
                    <a:pt x="13" y="2225"/>
                  </a:cubicBezTo>
                  <a:lnTo>
                    <a:pt x="0" y="2237"/>
                  </a:lnTo>
                  <a:lnTo>
                    <a:pt x="0" y="11994"/>
                  </a:lnTo>
                  <a:lnTo>
                    <a:pt x="25" y="12007"/>
                  </a:lnTo>
                  <a:cubicBezTo>
                    <a:pt x="6" y="12076"/>
                    <a:pt x="0" y="12145"/>
                    <a:pt x="0" y="12214"/>
                  </a:cubicBezTo>
                  <a:cubicBezTo>
                    <a:pt x="0" y="12717"/>
                    <a:pt x="409" y="13125"/>
                    <a:pt x="911" y="13125"/>
                  </a:cubicBezTo>
                  <a:cubicBezTo>
                    <a:pt x="1106" y="13125"/>
                    <a:pt x="1288" y="13062"/>
                    <a:pt x="1439" y="12949"/>
                  </a:cubicBezTo>
                  <a:lnTo>
                    <a:pt x="1439" y="12956"/>
                  </a:lnTo>
                  <a:lnTo>
                    <a:pt x="1452" y="12943"/>
                  </a:lnTo>
                  <a:cubicBezTo>
                    <a:pt x="1521" y="12886"/>
                    <a:pt x="1583" y="12824"/>
                    <a:pt x="1640" y="12755"/>
                  </a:cubicBezTo>
                  <a:lnTo>
                    <a:pt x="12779" y="1615"/>
                  </a:lnTo>
                  <a:cubicBezTo>
                    <a:pt x="12830" y="1577"/>
                    <a:pt x="12880" y="1533"/>
                    <a:pt x="12918" y="1483"/>
                  </a:cubicBezTo>
                  <a:lnTo>
                    <a:pt x="12943" y="1458"/>
                  </a:lnTo>
                  <a:lnTo>
                    <a:pt x="12943" y="1452"/>
                  </a:lnTo>
                  <a:cubicBezTo>
                    <a:pt x="13056" y="1301"/>
                    <a:pt x="13125" y="1113"/>
                    <a:pt x="13125" y="911"/>
                  </a:cubicBezTo>
                  <a:cubicBezTo>
                    <a:pt x="13125" y="472"/>
                    <a:pt x="12811" y="107"/>
                    <a:pt x="12402" y="19"/>
                  </a:cubicBezTo>
                  <a:lnTo>
                    <a:pt x="12396" y="0"/>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 name="Google Shape;197;p28"/>
          <p:cNvSpPr txBox="1">
            <a:spLocks noGrp="1"/>
          </p:cNvSpPr>
          <p:nvPr>
            <p:ph type="title"/>
          </p:nvPr>
        </p:nvSpPr>
        <p:spPr>
          <a:xfrm>
            <a:off x="3159658" y="1923075"/>
            <a:ext cx="4110600" cy="162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a:solidFill>
                  <a:schemeClr val="accen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98" name="Google Shape;198;p28"/>
          <p:cNvSpPr txBox="1">
            <a:spLocks noGrp="1"/>
          </p:cNvSpPr>
          <p:nvPr>
            <p:ph type="title" idx="2" hasCustomPrompt="1"/>
          </p:nvPr>
        </p:nvSpPr>
        <p:spPr>
          <a:xfrm>
            <a:off x="1882908" y="1081275"/>
            <a:ext cx="2083200" cy="841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99" name="Google Shape;199;p28"/>
          <p:cNvSpPr txBox="1">
            <a:spLocks noGrp="1"/>
          </p:cNvSpPr>
          <p:nvPr>
            <p:ph type="subTitle" idx="1"/>
          </p:nvPr>
        </p:nvSpPr>
        <p:spPr>
          <a:xfrm>
            <a:off x="3159658" y="3546825"/>
            <a:ext cx="4110600" cy="515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4">
  <p:cSld name="CUSTOM_11_1_1_1">
    <p:spTree>
      <p:nvGrpSpPr>
        <p:cNvPr id="1" name="Shape 207"/>
        <p:cNvGrpSpPr/>
        <p:nvPr/>
      </p:nvGrpSpPr>
      <p:grpSpPr>
        <a:xfrm>
          <a:off x="0" y="0"/>
          <a:ext cx="0" cy="0"/>
          <a:chOff x="0" y="0"/>
          <a:chExt cx="0" cy="0"/>
        </a:xfrm>
      </p:grpSpPr>
      <p:grpSp>
        <p:nvGrpSpPr>
          <p:cNvPr id="208" name="Google Shape;208;p30"/>
          <p:cNvGrpSpPr/>
          <p:nvPr/>
        </p:nvGrpSpPr>
        <p:grpSpPr>
          <a:xfrm>
            <a:off x="1315400" y="746438"/>
            <a:ext cx="6522358" cy="3650625"/>
            <a:chOff x="1315400" y="715975"/>
            <a:chExt cx="6522358" cy="3650625"/>
          </a:xfrm>
        </p:grpSpPr>
        <p:sp>
          <p:nvSpPr>
            <p:cNvPr id="209" name="Google Shape;209;p30"/>
            <p:cNvSpPr/>
            <p:nvPr/>
          </p:nvSpPr>
          <p:spPr>
            <a:xfrm rot="10800000">
              <a:off x="1315400" y="715975"/>
              <a:ext cx="6522358" cy="3650625"/>
            </a:xfrm>
            <a:custGeom>
              <a:avLst/>
              <a:gdLst/>
              <a:ahLst/>
              <a:cxnLst/>
              <a:rect l="l" t="t" r="r" b="b"/>
              <a:pathLst>
                <a:path w="75030" h="41995" extrusionOk="0">
                  <a:moveTo>
                    <a:pt x="4003" y="0"/>
                  </a:moveTo>
                  <a:cubicBezTo>
                    <a:pt x="1791" y="0"/>
                    <a:pt x="1" y="1791"/>
                    <a:pt x="1" y="3996"/>
                  </a:cubicBezTo>
                  <a:lnTo>
                    <a:pt x="1" y="37992"/>
                  </a:lnTo>
                  <a:cubicBezTo>
                    <a:pt x="1" y="40204"/>
                    <a:pt x="1791" y="41994"/>
                    <a:pt x="4003" y="41994"/>
                  </a:cubicBezTo>
                  <a:lnTo>
                    <a:pt x="71863" y="41994"/>
                  </a:lnTo>
                  <a:cubicBezTo>
                    <a:pt x="71863" y="41994"/>
                    <a:pt x="74804" y="41856"/>
                    <a:pt x="74942" y="38495"/>
                  </a:cubicBezTo>
                  <a:cubicBezTo>
                    <a:pt x="74961" y="38068"/>
                    <a:pt x="74904" y="37684"/>
                    <a:pt x="74804" y="37333"/>
                  </a:cubicBezTo>
                  <a:cubicBezTo>
                    <a:pt x="74081" y="34926"/>
                    <a:pt x="70883" y="34116"/>
                    <a:pt x="70883" y="31917"/>
                  </a:cubicBezTo>
                  <a:lnTo>
                    <a:pt x="70883" y="24352"/>
                  </a:lnTo>
                  <a:cubicBezTo>
                    <a:pt x="70883" y="24352"/>
                    <a:pt x="70695" y="22612"/>
                    <a:pt x="73541" y="20715"/>
                  </a:cubicBezTo>
                  <a:cubicBezTo>
                    <a:pt x="74263" y="20111"/>
                    <a:pt x="74628" y="19427"/>
                    <a:pt x="74804" y="18849"/>
                  </a:cubicBezTo>
                  <a:cubicBezTo>
                    <a:pt x="75030" y="18082"/>
                    <a:pt x="74942" y="17498"/>
                    <a:pt x="74942" y="17498"/>
                  </a:cubicBezTo>
                  <a:lnTo>
                    <a:pt x="74804" y="3776"/>
                  </a:lnTo>
                  <a:cubicBezTo>
                    <a:pt x="74804" y="1690"/>
                    <a:pt x="73107" y="0"/>
                    <a:pt x="71021"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0"/>
            <p:cNvSpPr/>
            <p:nvPr/>
          </p:nvSpPr>
          <p:spPr>
            <a:xfrm rot="10800000">
              <a:off x="1321314" y="1320374"/>
              <a:ext cx="291737" cy="1201460"/>
            </a:xfrm>
            <a:custGeom>
              <a:avLst/>
              <a:gdLst/>
              <a:ahLst/>
              <a:cxnLst/>
              <a:rect l="l" t="t" r="r" b="b"/>
              <a:pathLst>
                <a:path w="3356" h="13821" extrusionOk="0">
                  <a:moveTo>
                    <a:pt x="2981" y="0"/>
                  </a:moveTo>
                  <a:cubicBezTo>
                    <a:pt x="2889" y="0"/>
                    <a:pt x="2796" y="34"/>
                    <a:pt x="2721" y="109"/>
                  </a:cubicBezTo>
                  <a:lnTo>
                    <a:pt x="723" y="2107"/>
                  </a:lnTo>
                  <a:cubicBezTo>
                    <a:pt x="258" y="2566"/>
                    <a:pt x="1" y="3194"/>
                    <a:pt x="1" y="3848"/>
                  </a:cubicBezTo>
                  <a:lnTo>
                    <a:pt x="1" y="9973"/>
                  </a:lnTo>
                  <a:cubicBezTo>
                    <a:pt x="1" y="10627"/>
                    <a:pt x="258" y="11255"/>
                    <a:pt x="723" y="11714"/>
                  </a:cubicBezTo>
                  <a:lnTo>
                    <a:pt x="2721" y="13712"/>
                  </a:lnTo>
                  <a:cubicBezTo>
                    <a:pt x="2797" y="13787"/>
                    <a:pt x="2890" y="13821"/>
                    <a:pt x="2981" y="13821"/>
                  </a:cubicBezTo>
                  <a:cubicBezTo>
                    <a:pt x="3172" y="13821"/>
                    <a:pt x="3356" y="13675"/>
                    <a:pt x="3356" y="13454"/>
                  </a:cubicBezTo>
                  <a:lnTo>
                    <a:pt x="3356" y="373"/>
                  </a:lnTo>
                  <a:cubicBezTo>
                    <a:pt x="3356" y="148"/>
                    <a:pt x="3172" y="0"/>
                    <a:pt x="2981" y="0"/>
                  </a:cubicBezTo>
                  <a:close/>
                </a:path>
              </a:pathLst>
            </a:cu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 name="Google Shape;211;p30"/>
          <p:cNvSpPr txBox="1">
            <a:spLocks noGrp="1"/>
          </p:cNvSpPr>
          <p:nvPr>
            <p:ph type="title"/>
          </p:nvPr>
        </p:nvSpPr>
        <p:spPr>
          <a:xfrm flipH="1">
            <a:off x="3159650" y="1081275"/>
            <a:ext cx="4110600" cy="162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a:solidFill>
                  <a:schemeClr val="accen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12" name="Google Shape;212;p30"/>
          <p:cNvSpPr txBox="1">
            <a:spLocks noGrp="1"/>
          </p:cNvSpPr>
          <p:nvPr>
            <p:ph type="title" idx="2" hasCustomPrompt="1"/>
          </p:nvPr>
        </p:nvSpPr>
        <p:spPr>
          <a:xfrm flipH="1">
            <a:off x="1882895" y="3220425"/>
            <a:ext cx="2083200" cy="841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3" name="Google Shape;213;p30"/>
          <p:cNvSpPr txBox="1">
            <a:spLocks noGrp="1"/>
          </p:cNvSpPr>
          <p:nvPr>
            <p:ph type="subTitle" idx="1"/>
          </p:nvPr>
        </p:nvSpPr>
        <p:spPr>
          <a:xfrm flipH="1">
            <a:off x="3159645" y="2705025"/>
            <a:ext cx="4110600" cy="515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3500"/>
              <a:buFont typeface="Stint Ultra Expanded"/>
              <a:buNone/>
              <a:defRPr sz="3500" b="1">
                <a:solidFill>
                  <a:schemeClr val="dk1"/>
                </a:solidFill>
                <a:latin typeface="Stint Ultra Expanded"/>
                <a:ea typeface="Stint Ultra Expanded"/>
                <a:cs typeface="Stint Ultra Expanded"/>
                <a:sym typeface="Stint Ultra Expande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ctr" anchorCtr="0">
            <a:noAutofit/>
          </a:bodyPr>
          <a:lstStyle>
            <a:lvl1pPr marL="457200" lvl="0"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1pPr>
            <a:lvl2pPr marL="914400" lvl="1" indent="-317500">
              <a:lnSpc>
                <a:spcPct val="115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marL="1371600" lvl="2" indent="-317500">
              <a:lnSpc>
                <a:spcPct val="115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marL="1828800" lvl="3" indent="-317500">
              <a:lnSpc>
                <a:spcPct val="115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marL="2286000" lvl="4" indent="-317500">
              <a:lnSpc>
                <a:spcPct val="115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marL="2743200" lvl="5" indent="-317500">
              <a:lnSpc>
                <a:spcPct val="115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marL="3200400" lvl="6" indent="-317500">
              <a:lnSpc>
                <a:spcPct val="115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marL="3657600" lvl="7" indent="-317500">
              <a:lnSpc>
                <a:spcPct val="115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marL="4114800" lvl="8" indent="-317500">
              <a:lnSpc>
                <a:spcPct val="115000"/>
              </a:lnSpc>
              <a:spcBef>
                <a:spcPts val="1600"/>
              </a:spcBef>
              <a:spcAft>
                <a:spcPts val="1600"/>
              </a:spcAft>
              <a:buClr>
                <a:schemeClr val="dk1"/>
              </a:buClr>
              <a:buSzPts val="1400"/>
              <a:buFont typeface="Assistant"/>
              <a:buChar char="■"/>
              <a:defRPr>
                <a:solidFill>
                  <a:schemeClr val="dk1"/>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8" r:id="rId4"/>
    <p:sldLayoutId id="2147483659" r:id="rId5"/>
    <p:sldLayoutId id="2147483660" r:id="rId6"/>
    <p:sldLayoutId id="2147483673" r:id="rId7"/>
    <p:sldLayoutId id="2147483674" r:id="rId8"/>
    <p:sldLayoutId id="2147483676" r:id="rId9"/>
    <p:sldLayoutId id="2147483679" r:id="rId10"/>
    <p:sldLayoutId id="2147483681" r:id="rId11"/>
    <p:sldLayoutId id="2147483682"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49">
          <p15:clr>
            <a:srgbClr val="EA4335"/>
          </p15:clr>
        </p15:guide>
        <p15:guide id="3" orient="horz" pos="2900">
          <p15:clr>
            <a:srgbClr val="EA4335"/>
          </p15:clr>
        </p15:guide>
        <p15:guide id="4" pos="5311">
          <p15:clr>
            <a:srgbClr val="EA4335"/>
          </p15:clr>
        </p15:guide>
        <p15:guide id="5" pos="2880">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8" name="Google Shape;258;p40"/>
          <p:cNvSpPr txBox="1">
            <a:spLocks noGrp="1"/>
          </p:cNvSpPr>
          <p:nvPr>
            <p:ph type="ctrTitle"/>
          </p:nvPr>
        </p:nvSpPr>
        <p:spPr>
          <a:xfrm>
            <a:off x="1510851" y="781524"/>
            <a:ext cx="4124232" cy="3490686"/>
          </a:xfrm>
          <a:prstGeom prst="rect">
            <a:avLst/>
          </a:prstGeom>
        </p:spPr>
        <p:txBody>
          <a:bodyPr spcFirstLastPara="1" wrap="square" lIns="91425" tIns="91425" rIns="91425" bIns="91425" anchor="ctr" anchorCtr="0">
            <a:noAutofit/>
          </a:bodyPr>
          <a:lstStyle/>
          <a:p>
            <a:pPr algn="ctr">
              <a:lnSpc>
                <a:spcPct val="180000"/>
              </a:lnSpc>
            </a:pPr>
            <a:r>
              <a:rPr lang="en-US" altLang="zh-CN" sz="2800" dirty="0" err="1">
                <a:solidFill>
                  <a:schemeClr val="accent2"/>
                </a:solidFill>
                <a:latin typeface="+mn-lt"/>
                <a:sym typeface="+mn-ea"/>
              </a:rPr>
              <a:t>Báo</a:t>
            </a:r>
            <a:r>
              <a:rPr lang="en-US" altLang="zh-CN" sz="2800" dirty="0">
                <a:solidFill>
                  <a:schemeClr val="accent2"/>
                </a:solidFill>
                <a:latin typeface="+mn-lt"/>
                <a:sym typeface="+mn-ea"/>
              </a:rPr>
              <a:t> </a:t>
            </a:r>
            <a:r>
              <a:rPr lang="en-US" altLang="zh-CN" sz="2800" dirty="0" err="1">
                <a:solidFill>
                  <a:schemeClr val="accent2"/>
                </a:solidFill>
                <a:latin typeface="+mn-lt"/>
                <a:sym typeface="+mn-ea"/>
              </a:rPr>
              <a:t>cáo</a:t>
            </a:r>
            <a:r>
              <a:rPr lang="en-US" altLang="zh-CN" sz="2800" dirty="0">
                <a:solidFill>
                  <a:schemeClr val="accent2"/>
                </a:solidFill>
                <a:latin typeface="+mn-lt"/>
                <a:sym typeface="+mn-ea"/>
              </a:rPr>
              <a:t> </a:t>
            </a:r>
            <a:r>
              <a:rPr lang="vi-VN" altLang="zh-CN" sz="2800" dirty="0" smtClean="0">
                <a:solidFill>
                  <a:schemeClr val="accent2"/>
                </a:solidFill>
                <a:latin typeface="+mn-lt"/>
                <a:sym typeface="+mn-ea"/>
              </a:rPr>
              <a:t>cuối kỳ lần 1</a:t>
            </a:r>
            <a:r>
              <a:rPr lang="en-US" altLang="zh-CN" sz="2800" dirty="0">
                <a:solidFill>
                  <a:schemeClr val="accent2"/>
                </a:solidFill>
                <a:latin typeface="+mn-lt"/>
                <a:sym typeface="+mn-ea"/>
              </a:rPr>
              <a:t/>
            </a:r>
            <a:br>
              <a:rPr lang="en-US" altLang="zh-CN" sz="2800" dirty="0">
                <a:solidFill>
                  <a:schemeClr val="accent2"/>
                </a:solidFill>
                <a:latin typeface="+mn-lt"/>
                <a:sym typeface="+mn-ea"/>
              </a:rPr>
            </a:br>
            <a:r>
              <a:rPr lang="en-US" altLang="zh-CN" sz="2800" dirty="0" err="1">
                <a:solidFill>
                  <a:schemeClr val="accent2"/>
                </a:solidFill>
                <a:latin typeface="+mn-lt"/>
                <a:sym typeface="+mn-ea"/>
              </a:rPr>
              <a:t>Đề</a:t>
            </a:r>
            <a:r>
              <a:rPr lang="en-US" altLang="zh-CN" sz="2800" dirty="0">
                <a:solidFill>
                  <a:schemeClr val="accent2"/>
                </a:solidFill>
                <a:latin typeface="+mn-lt"/>
                <a:sym typeface="+mn-ea"/>
              </a:rPr>
              <a:t> </a:t>
            </a:r>
            <a:r>
              <a:rPr lang="en-US" altLang="zh-CN" sz="2800" dirty="0" err="1" smtClean="0">
                <a:solidFill>
                  <a:schemeClr val="accent2"/>
                </a:solidFill>
                <a:latin typeface="+mn-lt"/>
                <a:sym typeface="+mn-ea"/>
              </a:rPr>
              <a:t>tài</a:t>
            </a:r>
            <a:r>
              <a:rPr lang="vi-VN" altLang="zh-CN" sz="2800" dirty="0" smtClean="0">
                <a:solidFill>
                  <a:schemeClr val="accent2"/>
                </a:solidFill>
                <a:latin typeface="+mn-lt"/>
                <a:sym typeface="+mn-ea"/>
              </a:rPr>
              <a:t> 15 </a:t>
            </a:r>
            <a:r>
              <a:rPr lang="en-US" altLang="zh-CN" sz="2800" dirty="0" smtClean="0">
                <a:solidFill>
                  <a:schemeClr val="accent2"/>
                </a:solidFill>
                <a:latin typeface="+mn-lt"/>
                <a:sym typeface="+mn-ea"/>
              </a:rPr>
              <a:t>: </a:t>
            </a:r>
            <a:r>
              <a:rPr lang="en-US" altLang="zh-CN" sz="2800" dirty="0" err="1">
                <a:solidFill>
                  <a:schemeClr val="accent2"/>
                </a:solidFill>
                <a:latin typeface="+mn-lt"/>
                <a:sym typeface="+mn-ea"/>
              </a:rPr>
              <a:t>Tìm</a:t>
            </a:r>
            <a:r>
              <a:rPr lang="en-US" altLang="zh-CN" sz="2800" dirty="0">
                <a:solidFill>
                  <a:schemeClr val="accent2"/>
                </a:solidFill>
                <a:latin typeface="+mn-lt"/>
                <a:sym typeface="+mn-ea"/>
              </a:rPr>
              <a:t> </a:t>
            </a:r>
            <a:r>
              <a:rPr lang="en-US" altLang="zh-CN" sz="2800" dirty="0" err="1">
                <a:solidFill>
                  <a:schemeClr val="accent2"/>
                </a:solidFill>
                <a:latin typeface="+mn-lt"/>
                <a:sym typeface="+mn-ea"/>
              </a:rPr>
              <a:t>hiểu</a:t>
            </a:r>
            <a:r>
              <a:rPr lang="en-US" altLang="zh-CN" sz="2800" dirty="0">
                <a:solidFill>
                  <a:schemeClr val="accent2"/>
                </a:solidFill>
                <a:latin typeface="+mn-lt"/>
                <a:sym typeface="+mn-ea"/>
              </a:rPr>
              <a:t> </a:t>
            </a:r>
            <a:r>
              <a:rPr lang="en-US" altLang="zh-CN" sz="2800" dirty="0" err="1">
                <a:solidFill>
                  <a:schemeClr val="accent2"/>
                </a:solidFill>
                <a:latin typeface="+mn-lt"/>
                <a:sym typeface="+mn-ea"/>
              </a:rPr>
              <a:t>về</a:t>
            </a:r>
            <a:r>
              <a:rPr lang="en-US" altLang="zh-CN" sz="2800" dirty="0">
                <a:solidFill>
                  <a:schemeClr val="accent2"/>
                </a:solidFill>
                <a:latin typeface="+mn-lt"/>
                <a:sym typeface="+mn-ea"/>
              </a:rPr>
              <a:t> database </a:t>
            </a:r>
            <a:r>
              <a:rPr lang="vi-VN" altLang="zh-CN" sz="2800" smtClean="0">
                <a:solidFill>
                  <a:schemeClr val="accent2"/>
                </a:solidFill>
                <a:latin typeface="+mn-lt"/>
                <a:sym typeface="+mn-ea"/>
              </a:rPr>
              <a:t/>
            </a:r>
            <a:br>
              <a:rPr lang="vi-VN" altLang="zh-CN" sz="2800" smtClean="0">
                <a:solidFill>
                  <a:schemeClr val="accent2"/>
                </a:solidFill>
                <a:latin typeface="+mn-lt"/>
                <a:sym typeface="+mn-ea"/>
              </a:rPr>
            </a:br>
            <a:r>
              <a:rPr lang="en-US" altLang="zh-CN" sz="2800" smtClean="0">
                <a:solidFill>
                  <a:schemeClr val="accent2"/>
                </a:solidFill>
                <a:latin typeface="+mn-lt"/>
                <a:sym typeface="+mn-ea"/>
              </a:rPr>
              <a:t>Amazon </a:t>
            </a:r>
            <a:r>
              <a:rPr lang="en-US" altLang="zh-CN" sz="2800" dirty="0">
                <a:solidFill>
                  <a:schemeClr val="accent2"/>
                </a:solidFill>
                <a:latin typeface="+mn-lt"/>
                <a:sym typeface="+mn-ea"/>
              </a:rPr>
              <a:t>Aurora</a:t>
            </a:r>
            <a:br>
              <a:rPr lang="en-US" altLang="zh-CN" sz="2800" dirty="0">
                <a:solidFill>
                  <a:schemeClr val="accent2"/>
                </a:solidFill>
                <a:latin typeface="+mn-lt"/>
                <a:sym typeface="+mn-ea"/>
              </a:rPr>
            </a:br>
            <a:r>
              <a:rPr lang="en-US" altLang="zh-CN" sz="2800" dirty="0" err="1">
                <a:solidFill>
                  <a:schemeClr val="accent2"/>
                </a:solidFill>
                <a:latin typeface="+mn-lt"/>
                <a:sym typeface="+mn-ea"/>
              </a:rPr>
              <a:t>Môn</a:t>
            </a:r>
            <a:r>
              <a:rPr lang="en-US" altLang="zh-CN" sz="2800" dirty="0">
                <a:solidFill>
                  <a:schemeClr val="accent2"/>
                </a:solidFill>
                <a:latin typeface="+mn-lt"/>
                <a:sym typeface="+mn-ea"/>
              </a:rPr>
              <a:t>: Cloud </a:t>
            </a:r>
            <a:r>
              <a:rPr lang="en-US" altLang="zh-CN" sz="2800" dirty="0" smtClean="0">
                <a:solidFill>
                  <a:schemeClr val="accent2"/>
                </a:solidFill>
                <a:latin typeface="+mn-lt"/>
                <a:sym typeface="+mn-ea"/>
              </a:rPr>
              <a:t>Computing</a:t>
            </a:r>
            <a:endParaRPr lang="en-US" altLang="zh-CN" sz="2800" dirty="0">
              <a:solidFill>
                <a:schemeClr val="accent2"/>
              </a:solidFill>
              <a:latin typeface="+mn-lt"/>
              <a:sym typeface="+mn-ea"/>
            </a:endParaRPr>
          </a:p>
        </p:txBody>
      </p:sp>
      <p:grpSp>
        <p:nvGrpSpPr>
          <p:cNvPr id="259" name="Google Shape;259;p40"/>
          <p:cNvGrpSpPr/>
          <p:nvPr/>
        </p:nvGrpSpPr>
        <p:grpSpPr>
          <a:xfrm>
            <a:off x="903365" y="539413"/>
            <a:ext cx="337565" cy="406185"/>
            <a:chOff x="23359" y="2203737"/>
            <a:chExt cx="551306" cy="663376"/>
          </a:xfrm>
        </p:grpSpPr>
        <p:sp>
          <p:nvSpPr>
            <p:cNvPr id="260" name="Google Shape;260;p40"/>
            <p:cNvSpPr/>
            <p:nvPr/>
          </p:nvSpPr>
          <p:spPr>
            <a:xfrm>
              <a:off x="32540" y="2637999"/>
              <a:ext cx="533725" cy="229114"/>
            </a:xfrm>
            <a:custGeom>
              <a:avLst/>
              <a:gdLst/>
              <a:ahLst/>
              <a:cxnLst/>
              <a:rect l="l" t="t" r="r" b="b"/>
              <a:pathLst>
                <a:path w="43138" h="18518" extrusionOk="0">
                  <a:moveTo>
                    <a:pt x="20049" y="1"/>
                  </a:moveTo>
                  <a:lnTo>
                    <a:pt x="20049" y="3563"/>
                  </a:lnTo>
                  <a:lnTo>
                    <a:pt x="7213" y="3563"/>
                  </a:lnTo>
                  <a:cubicBezTo>
                    <a:pt x="5108" y="3563"/>
                    <a:pt x="3399" y="5266"/>
                    <a:pt x="3399" y="7370"/>
                  </a:cubicBezTo>
                  <a:lnTo>
                    <a:pt x="3399" y="8797"/>
                  </a:lnTo>
                  <a:cubicBezTo>
                    <a:pt x="1426" y="9456"/>
                    <a:pt x="0" y="11322"/>
                    <a:pt x="0" y="13515"/>
                  </a:cubicBezTo>
                  <a:cubicBezTo>
                    <a:pt x="0" y="16260"/>
                    <a:pt x="2232" y="18491"/>
                    <a:pt x="4974" y="18491"/>
                  </a:cubicBezTo>
                  <a:cubicBezTo>
                    <a:pt x="5823" y="18491"/>
                    <a:pt x="6720" y="18278"/>
                    <a:pt x="7615" y="17800"/>
                  </a:cubicBezTo>
                  <a:cubicBezTo>
                    <a:pt x="8306" y="17429"/>
                    <a:pt x="8871" y="16864"/>
                    <a:pt x="9242" y="16179"/>
                  </a:cubicBezTo>
                  <a:cubicBezTo>
                    <a:pt x="10976" y="12956"/>
                    <a:pt x="9286" y="9714"/>
                    <a:pt x="6541" y="8797"/>
                  </a:cubicBezTo>
                  <a:lnTo>
                    <a:pt x="6541" y="7967"/>
                  </a:lnTo>
                  <a:cubicBezTo>
                    <a:pt x="6541" y="7270"/>
                    <a:pt x="7106" y="6704"/>
                    <a:pt x="7803" y="6704"/>
                  </a:cubicBezTo>
                  <a:lnTo>
                    <a:pt x="20049" y="6704"/>
                  </a:lnTo>
                  <a:lnTo>
                    <a:pt x="20049" y="8803"/>
                  </a:lnTo>
                  <a:cubicBezTo>
                    <a:pt x="18076" y="9463"/>
                    <a:pt x="16650" y="11335"/>
                    <a:pt x="16650" y="13534"/>
                  </a:cubicBezTo>
                  <a:cubicBezTo>
                    <a:pt x="16650" y="16279"/>
                    <a:pt x="18877" y="18518"/>
                    <a:pt x="21620" y="18518"/>
                  </a:cubicBezTo>
                  <a:cubicBezTo>
                    <a:pt x="21746" y="18518"/>
                    <a:pt x="21874" y="18513"/>
                    <a:pt x="22003" y="18504"/>
                  </a:cubicBezTo>
                  <a:cubicBezTo>
                    <a:pt x="24415" y="18321"/>
                    <a:pt x="26369" y="16386"/>
                    <a:pt x="26576" y="13974"/>
                  </a:cubicBezTo>
                  <a:cubicBezTo>
                    <a:pt x="26784" y="11586"/>
                    <a:pt x="25301" y="9507"/>
                    <a:pt x="23190" y="8803"/>
                  </a:cubicBezTo>
                  <a:lnTo>
                    <a:pt x="23190" y="6704"/>
                  </a:lnTo>
                  <a:lnTo>
                    <a:pt x="35529" y="6704"/>
                  </a:lnTo>
                  <a:cubicBezTo>
                    <a:pt x="36120" y="6704"/>
                    <a:pt x="36597" y="7182"/>
                    <a:pt x="36597" y="7766"/>
                  </a:cubicBezTo>
                  <a:lnTo>
                    <a:pt x="36597" y="8797"/>
                  </a:lnTo>
                  <a:cubicBezTo>
                    <a:pt x="33758" y="9745"/>
                    <a:pt x="32049" y="13182"/>
                    <a:pt x="34084" y="16506"/>
                  </a:cubicBezTo>
                  <a:cubicBezTo>
                    <a:pt x="34354" y="16952"/>
                    <a:pt x="34738" y="17329"/>
                    <a:pt x="35184" y="17605"/>
                  </a:cubicBezTo>
                  <a:cubicBezTo>
                    <a:pt x="36191" y="18221"/>
                    <a:pt x="37208" y="18492"/>
                    <a:pt x="38164" y="18492"/>
                  </a:cubicBezTo>
                  <a:cubicBezTo>
                    <a:pt x="40906" y="18492"/>
                    <a:pt x="43138" y="16259"/>
                    <a:pt x="43138" y="13515"/>
                  </a:cubicBezTo>
                  <a:cubicBezTo>
                    <a:pt x="43138" y="11322"/>
                    <a:pt x="41712" y="9456"/>
                    <a:pt x="39739" y="8797"/>
                  </a:cubicBezTo>
                  <a:lnTo>
                    <a:pt x="39739" y="6780"/>
                  </a:lnTo>
                  <a:cubicBezTo>
                    <a:pt x="39739" y="5002"/>
                    <a:pt x="38294" y="3563"/>
                    <a:pt x="36522" y="3563"/>
                  </a:cubicBezTo>
                  <a:lnTo>
                    <a:pt x="23190" y="3563"/>
                  </a:lnTo>
                  <a:lnTo>
                    <a:pt x="2319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0"/>
            <p:cNvSpPr/>
            <p:nvPr/>
          </p:nvSpPr>
          <p:spPr>
            <a:xfrm>
              <a:off x="23359" y="2203737"/>
              <a:ext cx="551306" cy="395413"/>
            </a:xfrm>
            <a:custGeom>
              <a:avLst/>
              <a:gdLst/>
              <a:ahLst/>
              <a:cxnLst/>
              <a:rect l="l" t="t" r="r" b="b"/>
              <a:pathLst>
                <a:path w="44559" h="31959" extrusionOk="0">
                  <a:moveTo>
                    <a:pt x="18240" y="1"/>
                  </a:moveTo>
                  <a:cubicBezTo>
                    <a:pt x="11387" y="1"/>
                    <a:pt x="5677" y="5491"/>
                    <a:pt x="5454" y="12375"/>
                  </a:cubicBezTo>
                  <a:cubicBezTo>
                    <a:pt x="5429" y="13210"/>
                    <a:pt x="5479" y="14027"/>
                    <a:pt x="5611" y="14819"/>
                  </a:cubicBezTo>
                  <a:cubicBezTo>
                    <a:pt x="2313" y="16170"/>
                    <a:pt x="1" y="19437"/>
                    <a:pt x="76" y="23232"/>
                  </a:cubicBezTo>
                  <a:cubicBezTo>
                    <a:pt x="164" y="28032"/>
                    <a:pt x="4279" y="31958"/>
                    <a:pt x="9086" y="31958"/>
                  </a:cubicBezTo>
                  <a:lnTo>
                    <a:pt x="35662" y="31958"/>
                  </a:lnTo>
                  <a:cubicBezTo>
                    <a:pt x="40575" y="31958"/>
                    <a:pt x="44558" y="27975"/>
                    <a:pt x="44558" y="23062"/>
                  </a:cubicBezTo>
                  <a:cubicBezTo>
                    <a:pt x="44558" y="19072"/>
                    <a:pt x="41932" y="15698"/>
                    <a:pt x="38320" y="14568"/>
                  </a:cubicBezTo>
                  <a:cubicBezTo>
                    <a:pt x="38005" y="10496"/>
                    <a:pt x="34606" y="7292"/>
                    <a:pt x="30460" y="7292"/>
                  </a:cubicBezTo>
                  <a:cubicBezTo>
                    <a:pt x="30240" y="7292"/>
                    <a:pt x="30020" y="7305"/>
                    <a:pt x="29800" y="7323"/>
                  </a:cubicBezTo>
                  <a:cubicBezTo>
                    <a:pt x="27790" y="3076"/>
                    <a:pt x="23511" y="111"/>
                    <a:pt x="18529" y="4"/>
                  </a:cubicBezTo>
                  <a:cubicBezTo>
                    <a:pt x="18432" y="2"/>
                    <a:pt x="18336" y="1"/>
                    <a:pt x="182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826;p64"/>
          <p:cNvSpPr txBox="1">
            <a:spLocks noGrp="1"/>
          </p:cNvSpPr>
          <p:nvPr>
            <p:ph type="subTitle" idx="4294967295"/>
          </p:nvPr>
        </p:nvSpPr>
        <p:spPr>
          <a:xfrm>
            <a:off x="5971573" y="1591179"/>
            <a:ext cx="2541721" cy="2542205"/>
          </a:xfrm>
          <a:prstGeom prst="rect">
            <a:avLst/>
          </a:prstGeom>
        </p:spPr>
        <p:txBody>
          <a:bodyPr spcFirstLastPara="1" wrap="square" lIns="91425" tIns="91425" rIns="91425" bIns="91425" anchor="ctr" anchorCtr="0">
            <a:noAutofit/>
          </a:bodyPr>
          <a:lstStyle/>
          <a:p>
            <a:pPr marL="0" lvl="0" indent="0"/>
            <a:r>
              <a:rPr lang="vi-VN" sz="2000" dirty="0" smtClean="0">
                <a:solidFill>
                  <a:schemeClr val="accent1"/>
                </a:solidFill>
              </a:rPr>
              <a:t>Danh sách thành viên</a:t>
            </a:r>
          </a:p>
          <a:p>
            <a:pPr marL="0" lvl="0" indent="0"/>
            <a:r>
              <a:rPr lang="vi-VN" sz="2000" dirty="0" smtClean="0">
                <a:solidFill>
                  <a:schemeClr val="accent1"/>
                </a:solidFill>
              </a:rPr>
              <a:t>Lâm Hoàng Duyên</a:t>
            </a:r>
          </a:p>
          <a:p>
            <a:pPr marL="0" lvl="0" indent="0"/>
            <a:r>
              <a:rPr lang="vi-VN" sz="2000" dirty="0" smtClean="0">
                <a:solidFill>
                  <a:schemeClr val="accent1"/>
                </a:solidFill>
              </a:rPr>
              <a:t>Nguyễn Thị Quỳnh Như</a:t>
            </a:r>
          </a:p>
          <a:p>
            <a:pPr marL="0" lvl="0" indent="0"/>
            <a:r>
              <a:rPr lang="vi-VN" sz="2000" dirty="0" smtClean="0">
                <a:solidFill>
                  <a:schemeClr val="accent1"/>
                </a:solidFill>
              </a:rPr>
              <a:t>Nguyễn Mai Tiên </a:t>
            </a:r>
            <a:endParaRPr sz="2000" dirty="0">
              <a:solidFill>
                <a:schemeClr val="accent1"/>
              </a:solidFill>
            </a:endParaRPr>
          </a:p>
        </p:txBody>
      </p:sp>
      <p:cxnSp>
        <p:nvCxnSpPr>
          <p:cNvPr id="3" name="Straight Connector 2"/>
          <p:cNvCxnSpPr/>
          <p:nvPr/>
        </p:nvCxnSpPr>
        <p:spPr>
          <a:xfrm>
            <a:off x="5798634" y="1092820"/>
            <a:ext cx="0" cy="3040564"/>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6" name="Google Shape;906;p69"/>
          <p:cNvSpPr txBox="1"/>
          <p:nvPr/>
        </p:nvSpPr>
        <p:spPr>
          <a:xfrm>
            <a:off x="6579950" y="83950"/>
            <a:ext cx="2305500" cy="36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B6B6B6"/>
                </a:solidFill>
                <a:latin typeface="Stint Ultra Expanded"/>
                <a:ea typeface="Stint Ultra Expanded"/>
                <a:cs typeface="Stint Ultra Expanded"/>
                <a:sym typeface="Stint Ultra Expanded"/>
              </a:rPr>
              <a:t>Process</a:t>
            </a:r>
            <a:endParaRPr sz="1800" b="1">
              <a:solidFill>
                <a:srgbClr val="B6B6B6"/>
              </a:solidFill>
              <a:latin typeface="Stint Ultra Expanded"/>
              <a:ea typeface="Stint Ultra Expanded"/>
              <a:cs typeface="Stint Ultra Expanded"/>
              <a:sym typeface="Stint Ultra Expanded"/>
            </a:endParaRPr>
          </a:p>
        </p:txBody>
      </p:sp>
      <p:sp>
        <p:nvSpPr>
          <p:cNvPr id="3" name="TextBox 2"/>
          <p:cNvSpPr txBox="1"/>
          <p:nvPr/>
        </p:nvSpPr>
        <p:spPr>
          <a:xfrm>
            <a:off x="988741" y="929268"/>
            <a:ext cx="7664605" cy="2554545"/>
          </a:xfrm>
          <a:prstGeom prst="rect">
            <a:avLst/>
          </a:prstGeom>
          <a:noFill/>
        </p:spPr>
        <p:txBody>
          <a:bodyPr wrap="square" rtlCol="0">
            <a:spAutoFit/>
          </a:bodyPr>
          <a:lstStyle/>
          <a:p>
            <a:pPr marL="285750" indent="-285750">
              <a:buFontTx/>
              <a:buChar char="-"/>
            </a:pPr>
            <a:r>
              <a:rPr lang="vi-VN" sz="4000" smtClean="0"/>
              <a:t>Hoàn </a:t>
            </a:r>
            <a:r>
              <a:rPr lang="vi-VN" sz="4000" smtClean="0"/>
              <a:t>thiện các chức năng của web và public </a:t>
            </a:r>
            <a:r>
              <a:rPr lang="vi-VN" sz="4000" dirty="0" smtClean="0"/>
              <a:t>web lên EC2</a:t>
            </a:r>
          </a:p>
          <a:p>
            <a:pPr marL="285750" indent="-285750">
              <a:buFontTx/>
              <a:buChar char="-"/>
            </a:pPr>
            <a:r>
              <a:rPr lang="vi-VN" sz="4000" dirty="0" smtClean="0"/>
              <a:t>Tìm cách cải tiến code so với nhóm kì trước </a:t>
            </a:r>
            <a:endParaRPr lang="en-US" sz="4000" dirty="0"/>
          </a:p>
        </p:txBody>
      </p:sp>
    </p:spTree>
    <p:extLst>
      <p:ext uri="{BB962C8B-B14F-4D97-AF65-F5344CB8AC3E}">
        <p14:creationId xmlns:p14="http://schemas.microsoft.com/office/powerpoint/2010/main" val="32906339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4" name="Google Shape;274;p42"/>
          <p:cNvSpPr txBox="1">
            <a:spLocks noGrp="1"/>
          </p:cNvSpPr>
          <p:nvPr>
            <p:ph type="title"/>
          </p:nvPr>
        </p:nvSpPr>
        <p:spPr>
          <a:xfrm>
            <a:off x="719999" y="1673274"/>
            <a:ext cx="2380039" cy="96584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smtClean="0">
                <a:latin typeface="+mn-lt"/>
              </a:rPr>
              <a:t>Tìm hiểu về Aurora và các dịch vụ khác sử dụng trong đề tài  </a:t>
            </a:r>
            <a:endParaRPr dirty="0">
              <a:latin typeface="+mn-lt"/>
            </a:endParaRPr>
          </a:p>
        </p:txBody>
      </p:sp>
      <p:sp>
        <p:nvSpPr>
          <p:cNvPr id="279" name="Google Shape;279;p42"/>
          <p:cNvSpPr txBox="1">
            <a:spLocks noGrp="1"/>
          </p:cNvSpPr>
          <p:nvPr>
            <p:ph type="title" idx="2"/>
          </p:nvPr>
        </p:nvSpPr>
        <p:spPr>
          <a:xfrm>
            <a:off x="720000" y="1217400"/>
            <a:ext cx="1028100" cy="35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281" name="Google Shape;281;p42"/>
          <p:cNvSpPr txBox="1">
            <a:spLocks noGrp="1"/>
          </p:cNvSpPr>
          <p:nvPr>
            <p:ph type="title" idx="3"/>
          </p:nvPr>
        </p:nvSpPr>
        <p:spPr>
          <a:xfrm>
            <a:off x="3498450" y="1673275"/>
            <a:ext cx="21471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smtClean="0">
                <a:latin typeface="+mn-lt"/>
              </a:rPr>
              <a:t>Demo ứng dụng sử dụng Amazon Aurora</a:t>
            </a:r>
            <a:endParaRPr dirty="0">
              <a:latin typeface="+mn-lt"/>
            </a:endParaRPr>
          </a:p>
        </p:txBody>
      </p:sp>
      <p:sp>
        <p:nvSpPr>
          <p:cNvPr id="284" name="Google Shape;284;p42"/>
          <p:cNvSpPr txBox="1">
            <a:spLocks noGrp="1"/>
          </p:cNvSpPr>
          <p:nvPr>
            <p:ph type="title" idx="4"/>
          </p:nvPr>
        </p:nvSpPr>
        <p:spPr>
          <a:xfrm>
            <a:off x="3498450" y="1217400"/>
            <a:ext cx="1028100" cy="35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292" name="Google Shape;292;p42"/>
          <p:cNvSpPr txBox="1"/>
          <p:nvPr/>
        </p:nvSpPr>
        <p:spPr>
          <a:xfrm>
            <a:off x="6579950" y="4691150"/>
            <a:ext cx="2305500" cy="36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2"/>
                </a:solidFill>
                <a:latin typeface="Stint Ultra Expanded"/>
                <a:ea typeface="Stint Ultra Expanded"/>
                <a:cs typeface="Stint Ultra Expanded"/>
                <a:sym typeface="Stint Ultra Expanded"/>
              </a:rPr>
              <a:t>Contents</a:t>
            </a:r>
            <a:endParaRPr sz="1800" b="1">
              <a:solidFill>
                <a:schemeClr val="dk2"/>
              </a:solidFill>
              <a:latin typeface="Stint Ultra Expanded"/>
              <a:ea typeface="Stint Ultra Expanded"/>
              <a:cs typeface="Stint Ultra Expanded"/>
              <a:sym typeface="Stint Ultra Expanded"/>
            </a:endParaRPr>
          </a:p>
        </p:txBody>
      </p:sp>
      <p:sp>
        <p:nvSpPr>
          <p:cNvPr id="13" name="Google Shape;274;p42"/>
          <p:cNvSpPr txBox="1">
            <a:spLocks noGrp="1"/>
          </p:cNvSpPr>
          <p:nvPr>
            <p:ph type="title"/>
          </p:nvPr>
        </p:nvSpPr>
        <p:spPr>
          <a:xfrm>
            <a:off x="2277453" y="3459949"/>
            <a:ext cx="1789025" cy="105257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smtClean="0">
                <a:latin typeface="+mn-lt"/>
              </a:rPr>
              <a:t>Khó khăn gặp phải </a:t>
            </a:r>
            <a:endParaRPr dirty="0">
              <a:latin typeface="+mn-lt"/>
            </a:endParaRPr>
          </a:p>
        </p:txBody>
      </p:sp>
      <p:sp>
        <p:nvSpPr>
          <p:cNvPr id="14" name="Google Shape;279;p42"/>
          <p:cNvSpPr txBox="1">
            <a:spLocks noGrp="1"/>
          </p:cNvSpPr>
          <p:nvPr>
            <p:ph type="title" idx="2"/>
          </p:nvPr>
        </p:nvSpPr>
        <p:spPr>
          <a:xfrm>
            <a:off x="2277453" y="3004075"/>
            <a:ext cx="1028100" cy="35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smtClean="0"/>
              <a:t>03</a:t>
            </a:r>
            <a:r>
              <a:rPr lang="en" dirty="0" smtClean="0"/>
              <a:t>/</a:t>
            </a:r>
            <a:endParaRPr dirty="0"/>
          </a:p>
        </p:txBody>
      </p:sp>
      <p:sp>
        <p:nvSpPr>
          <p:cNvPr id="16" name="Google Shape;274;p42"/>
          <p:cNvSpPr txBox="1">
            <a:spLocks noGrp="1"/>
          </p:cNvSpPr>
          <p:nvPr>
            <p:ph type="title"/>
          </p:nvPr>
        </p:nvSpPr>
        <p:spPr>
          <a:xfrm>
            <a:off x="5248800" y="3612722"/>
            <a:ext cx="21471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smtClean="0">
                <a:latin typeface="+mn-lt"/>
              </a:rPr>
              <a:t>Kế hoạch tuần tới </a:t>
            </a:r>
            <a:endParaRPr dirty="0">
              <a:latin typeface="+mn-lt"/>
            </a:endParaRPr>
          </a:p>
        </p:txBody>
      </p:sp>
      <p:sp>
        <p:nvSpPr>
          <p:cNvPr id="17" name="Google Shape;279;p42"/>
          <p:cNvSpPr txBox="1">
            <a:spLocks noGrp="1"/>
          </p:cNvSpPr>
          <p:nvPr>
            <p:ph type="title" idx="2"/>
          </p:nvPr>
        </p:nvSpPr>
        <p:spPr>
          <a:xfrm>
            <a:off x="5248800" y="2999235"/>
            <a:ext cx="1028100" cy="35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smtClean="0"/>
              <a:t>04</a:t>
            </a:r>
            <a:r>
              <a:rPr lang="en" dirty="0" smtClean="0"/>
              <a:t>/</a:t>
            </a: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grpSp>
        <p:nvGrpSpPr>
          <p:cNvPr id="313" name="Google Shape;313;p45"/>
          <p:cNvGrpSpPr/>
          <p:nvPr/>
        </p:nvGrpSpPr>
        <p:grpSpPr>
          <a:xfrm>
            <a:off x="1540858" y="3702717"/>
            <a:ext cx="327911" cy="389935"/>
            <a:chOff x="4500725" y="1674300"/>
            <a:chExt cx="299325" cy="355975"/>
          </a:xfrm>
        </p:grpSpPr>
        <p:sp>
          <p:nvSpPr>
            <p:cNvPr id="314" name="Google Shape;314;p45"/>
            <p:cNvSpPr/>
            <p:nvPr/>
          </p:nvSpPr>
          <p:spPr>
            <a:xfrm>
              <a:off x="4522125" y="1674300"/>
              <a:ext cx="256525" cy="99500"/>
            </a:xfrm>
            <a:custGeom>
              <a:avLst/>
              <a:gdLst/>
              <a:ahLst/>
              <a:cxnLst/>
              <a:rect l="l" t="t" r="r" b="b"/>
              <a:pathLst>
                <a:path w="10261" h="3980" extrusionOk="0">
                  <a:moveTo>
                    <a:pt x="5139" y="0"/>
                  </a:moveTo>
                  <a:cubicBezTo>
                    <a:pt x="2659" y="0"/>
                    <a:pt x="590" y="1695"/>
                    <a:pt x="1" y="3979"/>
                  </a:cubicBezTo>
                  <a:cubicBezTo>
                    <a:pt x="126" y="3962"/>
                    <a:pt x="268" y="3944"/>
                    <a:pt x="393" y="3944"/>
                  </a:cubicBezTo>
                  <a:lnTo>
                    <a:pt x="3605" y="3944"/>
                  </a:lnTo>
                  <a:cubicBezTo>
                    <a:pt x="3980" y="3515"/>
                    <a:pt x="4515" y="3248"/>
                    <a:pt x="5139" y="3248"/>
                  </a:cubicBezTo>
                  <a:cubicBezTo>
                    <a:pt x="5746" y="3248"/>
                    <a:pt x="6299" y="3515"/>
                    <a:pt x="6656" y="3944"/>
                  </a:cubicBezTo>
                  <a:lnTo>
                    <a:pt x="9868" y="3944"/>
                  </a:lnTo>
                  <a:cubicBezTo>
                    <a:pt x="10011" y="3944"/>
                    <a:pt x="10135" y="3962"/>
                    <a:pt x="10260" y="3979"/>
                  </a:cubicBezTo>
                  <a:cubicBezTo>
                    <a:pt x="9672" y="1695"/>
                    <a:pt x="7602" y="0"/>
                    <a:pt x="51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5"/>
            <p:cNvSpPr/>
            <p:nvPr/>
          </p:nvSpPr>
          <p:spPr>
            <a:xfrm>
              <a:off x="4500725" y="1793850"/>
              <a:ext cx="299325" cy="236425"/>
            </a:xfrm>
            <a:custGeom>
              <a:avLst/>
              <a:gdLst/>
              <a:ahLst/>
              <a:cxnLst/>
              <a:rect l="l" t="t" r="r" b="b"/>
              <a:pathLst>
                <a:path w="11973" h="9457" extrusionOk="0">
                  <a:moveTo>
                    <a:pt x="5987" y="2128"/>
                  </a:moveTo>
                  <a:cubicBezTo>
                    <a:pt x="6227" y="2128"/>
                    <a:pt x="6468" y="2204"/>
                    <a:pt x="6673" y="2355"/>
                  </a:cubicBezTo>
                  <a:lnTo>
                    <a:pt x="6781" y="2427"/>
                  </a:lnTo>
                  <a:lnTo>
                    <a:pt x="6905" y="2427"/>
                  </a:lnTo>
                  <a:cubicBezTo>
                    <a:pt x="7405" y="2427"/>
                    <a:pt x="7851" y="2748"/>
                    <a:pt x="8012" y="3230"/>
                  </a:cubicBezTo>
                  <a:lnTo>
                    <a:pt x="8047" y="3355"/>
                  </a:lnTo>
                  <a:lnTo>
                    <a:pt x="8154" y="3426"/>
                  </a:lnTo>
                  <a:cubicBezTo>
                    <a:pt x="8565" y="3729"/>
                    <a:pt x="8725" y="4247"/>
                    <a:pt x="8583" y="4729"/>
                  </a:cubicBezTo>
                  <a:lnTo>
                    <a:pt x="8547" y="4853"/>
                  </a:lnTo>
                  <a:lnTo>
                    <a:pt x="8583" y="4978"/>
                  </a:lnTo>
                  <a:cubicBezTo>
                    <a:pt x="8725" y="5460"/>
                    <a:pt x="8565" y="5978"/>
                    <a:pt x="8154" y="6263"/>
                  </a:cubicBezTo>
                  <a:lnTo>
                    <a:pt x="8047" y="6352"/>
                  </a:lnTo>
                  <a:lnTo>
                    <a:pt x="8012" y="6477"/>
                  </a:lnTo>
                  <a:cubicBezTo>
                    <a:pt x="7851" y="6959"/>
                    <a:pt x="7405" y="7280"/>
                    <a:pt x="6905" y="7280"/>
                  </a:cubicBezTo>
                  <a:lnTo>
                    <a:pt x="6781" y="7280"/>
                  </a:lnTo>
                  <a:lnTo>
                    <a:pt x="6673" y="7351"/>
                  </a:lnTo>
                  <a:cubicBezTo>
                    <a:pt x="6477" y="7494"/>
                    <a:pt x="6227" y="7566"/>
                    <a:pt x="5995" y="7566"/>
                  </a:cubicBezTo>
                  <a:cubicBezTo>
                    <a:pt x="5746" y="7566"/>
                    <a:pt x="5514" y="7494"/>
                    <a:pt x="5300" y="7351"/>
                  </a:cubicBezTo>
                  <a:lnTo>
                    <a:pt x="5210" y="7280"/>
                  </a:lnTo>
                  <a:lnTo>
                    <a:pt x="5068" y="7280"/>
                  </a:lnTo>
                  <a:cubicBezTo>
                    <a:pt x="4568" y="7280"/>
                    <a:pt x="4122" y="6959"/>
                    <a:pt x="3961" y="6477"/>
                  </a:cubicBezTo>
                  <a:lnTo>
                    <a:pt x="3926" y="6352"/>
                  </a:lnTo>
                  <a:lnTo>
                    <a:pt x="3819" y="6263"/>
                  </a:lnTo>
                  <a:cubicBezTo>
                    <a:pt x="3408" y="5978"/>
                    <a:pt x="3248" y="5460"/>
                    <a:pt x="3408" y="4978"/>
                  </a:cubicBezTo>
                  <a:lnTo>
                    <a:pt x="3444" y="4853"/>
                  </a:lnTo>
                  <a:lnTo>
                    <a:pt x="3408" y="4729"/>
                  </a:lnTo>
                  <a:cubicBezTo>
                    <a:pt x="3248" y="4247"/>
                    <a:pt x="3408" y="3729"/>
                    <a:pt x="3819" y="3426"/>
                  </a:cubicBezTo>
                  <a:lnTo>
                    <a:pt x="3926" y="3355"/>
                  </a:lnTo>
                  <a:lnTo>
                    <a:pt x="3961" y="3230"/>
                  </a:lnTo>
                  <a:cubicBezTo>
                    <a:pt x="4122" y="2748"/>
                    <a:pt x="4568" y="2427"/>
                    <a:pt x="5068" y="2427"/>
                  </a:cubicBezTo>
                  <a:lnTo>
                    <a:pt x="5210" y="2427"/>
                  </a:lnTo>
                  <a:lnTo>
                    <a:pt x="5300" y="2355"/>
                  </a:lnTo>
                  <a:cubicBezTo>
                    <a:pt x="5505" y="2204"/>
                    <a:pt x="5746" y="2128"/>
                    <a:pt x="5987" y="2128"/>
                  </a:cubicBezTo>
                  <a:close/>
                  <a:moveTo>
                    <a:pt x="1249" y="0"/>
                  </a:moveTo>
                  <a:cubicBezTo>
                    <a:pt x="571" y="0"/>
                    <a:pt x="0" y="553"/>
                    <a:pt x="0" y="1249"/>
                  </a:cubicBezTo>
                  <a:lnTo>
                    <a:pt x="0" y="8208"/>
                  </a:lnTo>
                  <a:cubicBezTo>
                    <a:pt x="0" y="8886"/>
                    <a:pt x="571" y="9457"/>
                    <a:pt x="1249" y="9457"/>
                  </a:cubicBezTo>
                  <a:lnTo>
                    <a:pt x="10724" y="9457"/>
                  </a:lnTo>
                  <a:cubicBezTo>
                    <a:pt x="11420" y="9457"/>
                    <a:pt x="11973" y="8886"/>
                    <a:pt x="11973" y="8208"/>
                  </a:cubicBezTo>
                  <a:lnTo>
                    <a:pt x="11973" y="1249"/>
                  </a:lnTo>
                  <a:cubicBezTo>
                    <a:pt x="11973" y="553"/>
                    <a:pt x="11420" y="0"/>
                    <a:pt x="10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5"/>
            <p:cNvSpPr/>
            <p:nvPr/>
          </p:nvSpPr>
          <p:spPr>
            <a:xfrm>
              <a:off x="4604650" y="1867900"/>
              <a:ext cx="91925" cy="94575"/>
            </a:xfrm>
            <a:custGeom>
              <a:avLst/>
              <a:gdLst/>
              <a:ahLst/>
              <a:cxnLst/>
              <a:rect l="l" t="t" r="r" b="b"/>
              <a:pathLst>
                <a:path w="3677" h="3783" extrusionOk="0">
                  <a:moveTo>
                    <a:pt x="1838" y="1017"/>
                  </a:moveTo>
                  <a:cubicBezTo>
                    <a:pt x="2320" y="1017"/>
                    <a:pt x="2713" y="1410"/>
                    <a:pt x="2713" y="1891"/>
                  </a:cubicBezTo>
                  <a:cubicBezTo>
                    <a:pt x="2713" y="2373"/>
                    <a:pt x="2320" y="2766"/>
                    <a:pt x="1838" y="2766"/>
                  </a:cubicBezTo>
                  <a:cubicBezTo>
                    <a:pt x="1357" y="2766"/>
                    <a:pt x="964" y="2373"/>
                    <a:pt x="964" y="1891"/>
                  </a:cubicBezTo>
                  <a:cubicBezTo>
                    <a:pt x="964" y="1410"/>
                    <a:pt x="1357" y="1017"/>
                    <a:pt x="1838" y="1017"/>
                  </a:cubicBezTo>
                  <a:close/>
                  <a:moveTo>
                    <a:pt x="1830" y="0"/>
                  </a:moveTo>
                  <a:cubicBezTo>
                    <a:pt x="1763" y="0"/>
                    <a:pt x="1696" y="18"/>
                    <a:pt x="1642" y="54"/>
                  </a:cubicBezTo>
                  <a:lnTo>
                    <a:pt x="1446" y="196"/>
                  </a:lnTo>
                  <a:cubicBezTo>
                    <a:pt x="1357" y="268"/>
                    <a:pt x="1250" y="303"/>
                    <a:pt x="1143" y="303"/>
                  </a:cubicBezTo>
                  <a:lnTo>
                    <a:pt x="911" y="303"/>
                  </a:lnTo>
                  <a:cubicBezTo>
                    <a:pt x="768" y="303"/>
                    <a:pt x="643" y="393"/>
                    <a:pt x="607" y="518"/>
                  </a:cubicBezTo>
                  <a:lnTo>
                    <a:pt x="536" y="750"/>
                  </a:lnTo>
                  <a:cubicBezTo>
                    <a:pt x="500" y="857"/>
                    <a:pt x="429" y="946"/>
                    <a:pt x="340" y="999"/>
                  </a:cubicBezTo>
                  <a:lnTo>
                    <a:pt x="161" y="1142"/>
                  </a:lnTo>
                  <a:cubicBezTo>
                    <a:pt x="36" y="1231"/>
                    <a:pt x="1" y="1374"/>
                    <a:pt x="36" y="1499"/>
                  </a:cubicBezTo>
                  <a:lnTo>
                    <a:pt x="108" y="1731"/>
                  </a:lnTo>
                  <a:cubicBezTo>
                    <a:pt x="143" y="1838"/>
                    <a:pt x="143" y="1945"/>
                    <a:pt x="108" y="2052"/>
                  </a:cubicBezTo>
                  <a:lnTo>
                    <a:pt x="36" y="2266"/>
                  </a:lnTo>
                  <a:cubicBezTo>
                    <a:pt x="1" y="2409"/>
                    <a:pt x="36" y="2552"/>
                    <a:pt x="161" y="2641"/>
                  </a:cubicBezTo>
                  <a:lnTo>
                    <a:pt x="340" y="2766"/>
                  </a:lnTo>
                  <a:cubicBezTo>
                    <a:pt x="429" y="2837"/>
                    <a:pt x="500" y="2926"/>
                    <a:pt x="536" y="3033"/>
                  </a:cubicBezTo>
                  <a:lnTo>
                    <a:pt x="607" y="3247"/>
                  </a:lnTo>
                  <a:cubicBezTo>
                    <a:pt x="643" y="3390"/>
                    <a:pt x="768" y="3479"/>
                    <a:pt x="911" y="3479"/>
                  </a:cubicBezTo>
                  <a:lnTo>
                    <a:pt x="1143" y="3479"/>
                  </a:lnTo>
                  <a:cubicBezTo>
                    <a:pt x="1250" y="3479"/>
                    <a:pt x="1357" y="3515"/>
                    <a:pt x="1446" y="3569"/>
                  </a:cubicBezTo>
                  <a:lnTo>
                    <a:pt x="1642" y="3711"/>
                  </a:lnTo>
                  <a:cubicBezTo>
                    <a:pt x="1696" y="3747"/>
                    <a:pt x="1767" y="3783"/>
                    <a:pt x="1838" y="3783"/>
                  </a:cubicBezTo>
                  <a:cubicBezTo>
                    <a:pt x="1910" y="3783"/>
                    <a:pt x="1963" y="3747"/>
                    <a:pt x="2017" y="3711"/>
                  </a:cubicBezTo>
                  <a:lnTo>
                    <a:pt x="2213" y="3569"/>
                  </a:lnTo>
                  <a:cubicBezTo>
                    <a:pt x="2302" y="3515"/>
                    <a:pt x="2409" y="3479"/>
                    <a:pt x="2516" y="3479"/>
                  </a:cubicBezTo>
                  <a:lnTo>
                    <a:pt x="2748" y="3479"/>
                  </a:lnTo>
                  <a:cubicBezTo>
                    <a:pt x="2891" y="3479"/>
                    <a:pt x="3016" y="3390"/>
                    <a:pt x="3070" y="3247"/>
                  </a:cubicBezTo>
                  <a:lnTo>
                    <a:pt x="3141" y="3033"/>
                  </a:lnTo>
                  <a:cubicBezTo>
                    <a:pt x="3159" y="2926"/>
                    <a:pt x="3230" y="2837"/>
                    <a:pt x="3319" y="2766"/>
                  </a:cubicBezTo>
                  <a:lnTo>
                    <a:pt x="3516" y="2641"/>
                  </a:lnTo>
                  <a:cubicBezTo>
                    <a:pt x="3623" y="2552"/>
                    <a:pt x="3676" y="2409"/>
                    <a:pt x="3623" y="2266"/>
                  </a:cubicBezTo>
                  <a:lnTo>
                    <a:pt x="3551" y="2052"/>
                  </a:lnTo>
                  <a:cubicBezTo>
                    <a:pt x="3516" y="1945"/>
                    <a:pt x="3516" y="1838"/>
                    <a:pt x="3551" y="1731"/>
                  </a:cubicBezTo>
                  <a:lnTo>
                    <a:pt x="3623" y="1499"/>
                  </a:lnTo>
                  <a:cubicBezTo>
                    <a:pt x="3676" y="1374"/>
                    <a:pt x="3623" y="1231"/>
                    <a:pt x="3516" y="1142"/>
                  </a:cubicBezTo>
                  <a:lnTo>
                    <a:pt x="3319" y="999"/>
                  </a:lnTo>
                  <a:cubicBezTo>
                    <a:pt x="3230" y="946"/>
                    <a:pt x="3159" y="857"/>
                    <a:pt x="3141" y="750"/>
                  </a:cubicBezTo>
                  <a:lnTo>
                    <a:pt x="3070" y="518"/>
                  </a:lnTo>
                  <a:cubicBezTo>
                    <a:pt x="3016" y="393"/>
                    <a:pt x="2891" y="303"/>
                    <a:pt x="2748" y="303"/>
                  </a:cubicBezTo>
                  <a:lnTo>
                    <a:pt x="2516" y="303"/>
                  </a:lnTo>
                  <a:cubicBezTo>
                    <a:pt x="2409" y="303"/>
                    <a:pt x="2302" y="268"/>
                    <a:pt x="2213" y="196"/>
                  </a:cubicBezTo>
                  <a:lnTo>
                    <a:pt x="2017" y="54"/>
                  </a:lnTo>
                  <a:cubicBezTo>
                    <a:pt x="1963" y="18"/>
                    <a:pt x="1896" y="0"/>
                    <a:pt x="1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7" name="Google Shape;317;p45"/>
          <p:cNvSpPr txBox="1">
            <a:spLocks noGrp="1"/>
          </p:cNvSpPr>
          <p:nvPr>
            <p:ph type="title"/>
          </p:nvPr>
        </p:nvSpPr>
        <p:spPr>
          <a:xfrm flipH="1">
            <a:off x="1845326" y="1715669"/>
            <a:ext cx="5626694" cy="2247493"/>
          </a:xfrm>
          <a:prstGeom prst="rect">
            <a:avLst/>
          </a:prstGeom>
        </p:spPr>
        <p:txBody>
          <a:bodyPr spcFirstLastPara="1" wrap="square" lIns="91425" tIns="91425" rIns="91425" bIns="91425" anchor="ctr" anchorCtr="0">
            <a:noAutofit/>
          </a:bodyPr>
          <a:lstStyle/>
          <a:p>
            <a:pPr lvl="0"/>
            <a:r>
              <a:rPr lang="vi-VN" sz="4000" dirty="0">
                <a:latin typeface="Arial" panose="020B0604020202020204" pitchFamily="34" charset="0"/>
                <a:cs typeface="Arial" panose="020B0604020202020204" pitchFamily="34" charset="0"/>
              </a:rPr>
              <a:t>Tìm hiểu về Aurora và các dịch vụ khác sử dụng trong đề tài </a:t>
            </a:r>
            <a:endParaRPr sz="4000" dirty="0">
              <a:latin typeface="Arial" panose="020B0604020202020204" pitchFamily="34" charset="0"/>
              <a:cs typeface="Arial" panose="020B0604020202020204" pitchFamily="34" charset="0"/>
            </a:endParaRPr>
          </a:p>
        </p:txBody>
      </p:sp>
      <p:sp>
        <p:nvSpPr>
          <p:cNvPr id="318" name="Google Shape;318;p45"/>
          <p:cNvSpPr txBox="1">
            <a:spLocks noGrp="1"/>
          </p:cNvSpPr>
          <p:nvPr>
            <p:ph type="title" idx="2"/>
          </p:nvPr>
        </p:nvSpPr>
        <p:spPr>
          <a:xfrm flipH="1">
            <a:off x="5547584" y="694687"/>
            <a:ext cx="17301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p:nvPr/>
        </p:nvSpPr>
        <p:spPr>
          <a:xfrm rot="5400000" flipH="1">
            <a:off x="2162410" y="-1527404"/>
            <a:ext cx="4677933" cy="8452627"/>
          </a:xfrm>
          <a:custGeom>
            <a:avLst/>
            <a:gdLst/>
            <a:ahLst/>
            <a:cxnLst/>
            <a:rect l="l" t="t" r="r" b="b"/>
            <a:pathLst>
              <a:path w="49767" h="55604" extrusionOk="0">
                <a:moveTo>
                  <a:pt x="5498" y="1"/>
                </a:moveTo>
                <a:cubicBezTo>
                  <a:pt x="2457" y="1"/>
                  <a:pt x="1" y="2464"/>
                  <a:pt x="1" y="5498"/>
                </a:cubicBezTo>
                <a:lnTo>
                  <a:pt x="1" y="50100"/>
                </a:lnTo>
                <a:cubicBezTo>
                  <a:pt x="1" y="53141"/>
                  <a:pt x="2457" y="55603"/>
                  <a:pt x="5498" y="55603"/>
                </a:cubicBezTo>
                <a:lnTo>
                  <a:pt x="44263" y="55603"/>
                </a:lnTo>
                <a:cubicBezTo>
                  <a:pt x="47304" y="55603"/>
                  <a:pt x="49767" y="53141"/>
                  <a:pt x="49767" y="50100"/>
                </a:cubicBezTo>
                <a:lnTo>
                  <a:pt x="49767" y="39463"/>
                </a:lnTo>
                <a:lnTo>
                  <a:pt x="49767" y="18051"/>
                </a:lnTo>
                <a:lnTo>
                  <a:pt x="49767" y="17624"/>
                </a:lnTo>
                <a:cubicBezTo>
                  <a:pt x="49729" y="17090"/>
                  <a:pt x="49528" y="16110"/>
                  <a:pt x="48673" y="15130"/>
                </a:cubicBezTo>
                <a:cubicBezTo>
                  <a:pt x="47538" y="13839"/>
                  <a:pt x="46123" y="13765"/>
                  <a:pt x="45813" y="13765"/>
                </a:cubicBezTo>
                <a:cubicBezTo>
                  <a:pt x="45773" y="13765"/>
                  <a:pt x="45752" y="13766"/>
                  <a:pt x="45752" y="13766"/>
                </a:cubicBezTo>
                <a:lnTo>
                  <a:pt x="40738" y="13766"/>
                </a:lnTo>
                <a:cubicBezTo>
                  <a:pt x="40738" y="13766"/>
                  <a:pt x="40699" y="13771"/>
                  <a:pt x="40628" y="13771"/>
                </a:cubicBezTo>
                <a:cubicBezTo>
                  <a:pt x="40234" y="13771"/>
                  <a:pt x="38846" y="13640"/>
                  <a:pt x="37459" y="11944"/>
                </a:cubicBezTo>
                <a:cubicBezTo>
                  <a:pt x="35819" y="9934"/>
                  <a:pt x="28707" y="824"/>
                  <a:pt x="28707" y="824"/>
                </a:cubicBezTo>
                <a:cubicBezTo>
                  <a:pt x="28707" y="824"/>
                  <a:pt x="28160" y="95"/>
                  <a:pt x="27061"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6" descr="Copy, database, rds icon - Free download on Iconfin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5686" y="1006054"/>
            <a:ext cx="1091457" cy="91947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mazon EC2上にHAクラスターを構築する手順を公開！【Windows環境・ルートテーブルシナリオ編】 | ビジネス継続とITについて考える"/>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0469" y="3268822"/>
            <a:ext cx="862843" cy="1024535"/>
          </a:xfrm>
          <a:prstGeom prst="rect">
            <a:avLst/>
          </a:prstGeom>
          <a:noFill/>
          <a:extLst>
            <a:ext uri="{909E8E84-426E-40DD-AFC4-6F175D3DCCD1}">
              <a14:hiddenFill xmlns:a14="http://schemas.microsoft.com/office/drawing/2010/main">
                <a:solidFill>
                  <a:srgbClr val="FFFFFF"/>
                </a:solidFill>
              </a14:hiddenFill>
            </a:ext>
          </a:extLst>
        </p:spPr>
      </p:pic>
      <p:sp>
        <p:nvSpPr>
          <p:cNvPr id="14" name="Google Shape;298;p43"/>
          <p:cNvSpPr txBox="1">
            <a:spLocks/>
          </p:cNvSpPr>
          <p:nvPr/>
        </p:nvSpPr>
        <p:spPr>
          <a:xfrm>
            <a:off x="618758" y="1541926"/>
            <a:ext cx="4899102" cy="8607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Stint Ultra Expanded"/>
              <a:buNone/>
              <a:defRPr sz="4500" b="1" i="0" u="none" strike="noStrike" cap="none">
                <a:solidFill>
                  <a:schemeClr val="dk1"/>
                </a:solidFill>
                <a:latin typeface="Stint Ultra Expanded"/>
                <a:ea typeface="Stint Ultra Expanded"/>
                <a:cs typeface="Stint Ultra Expanded"/>
                <a:sym typeface="Stint Ultra Expanded"/>
              </a:defRPr>
            </a:lvl1pPr>
            <a:lvl2pPr marR="0" lvl="1"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ctr"/>
            <a:r>
              <a:rPr lang="en-US" sz="3200" dirty="0" smtClean="0">
                <a:solidFill>
                  <a:srgbClr val="1092AF"/>
                </a:solidFill>
              </a:rPr>
              <a:t>Amazon</a:t>
            </a:r>
            <a:r>
              <a:rPr lang="vi-VN" sz="3200" dirty="0" smtClean="0">
                <a:solidFill>
                  <a:srgbClr val="1092AF"/>
                </a:solidFill>
              </a:rPr>
              <a:t> RDS</a:t>
            </a:r>
          </a:p>
          <a:p>
            <a:pPr algn="ctr"/>
            <a:r>
              <a:rPr lang="en-US" sz="3200" dirty="0" smtClean="0">
                <a:solidFill>
                  <a:srgbClr val="1092AF"/>
                </a:solidFill>
              </a:rPr>
              <a:t/>
            </a:r>
            <a:br>
              <a:rPr lang="en-US" sz="3200" dirty="0" smtClean="0">
                <a:solidFill>
                  <a:srgbClr val="1092AF"/>
                </a:solidFill>
              </a:rPr>
            </a:br>
            <a:endParaRPr lang="en-US" sz="4000" dirty="0">
              <a:latin typeface="Times New Roman" panose="02020603050405020304" pitchFamily="18" charset="0"/>
              <a:cs typeface="Times New Roman" panose="02020603050405020304" pitchFamily="18" charset="0"/>
            </a:endParaRPr>
          </a:p>
        </p:txBody>
      </p:sp>
      <p:sp>
        <p:nvSpPr>
          <p:cNvPr id="15" name="Google Shape;298;p43"/>
          <p:cNvSpPr txBox="1">
            <a:spLocks/>
          </p:cNvSpPr>
          <p:nvPr/>
        </p:nvSpPr>
        <p:spPr>
          <a:xfrm>
            <a:off x="1321031" y="3172109"/>
            <a:ext cx="4899102" cy="8607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Stint Ultra Expanded"/>
              <a:buNone/>
              <a:defRPr sz="4500" b="1" i="0" u="none" strike="noStrike" cap="none">
                <a:solidFill>
                  <a:schemeClr val="dk1"/>
                </a:solidFill>
                <a:latin typeface="Stint Ultra Expanded"/>
                <a:ea typeface="Stint Ultra Expanded"/>
                <a:cs typeface="Stint Ultra Expanded"/>
                <a:sym typeface="Stint Ultra Expanded"/>
              </a:defRPr>
            </a:lvl1pPr>
            <a:lvl2pPr marR="0" lvl="1"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ctr"/>
            <a:r>
              <a:rPr lang="en-US" sz="3200" dirty="0" smtClean="0">
                <a:solidFill>
                  <a:srgbClr val="1092AF"/>
                </a:solidFill>
              </a:rPr>
              <a:t>Amazon </a:t>
            </a:r>
            <a:r>
              <a:rPr lang="vi-VN" sz="3200" dirty="0" smtClean="0">
                <a:solidFill>
                  <a:srgbClr val="1092AF"/>
                </a:solidFill>
              </a:rPr>
              <a:t>EC2</a:t>
            </a:r>
            <a:r>
              <a:rPr lang="en-US" sz="3200" dirty="0" smtClean="0">
                <a:solidFill>
                  <a:srgbClr val="1092AF"/>
                </a:solidFill>
              </a:rPr>
              <a:t/>
            </a:r>
            <a:br>
              <a:rPr lang="en-US" sz="3200" dirty="0" smtClean="0">
                <a:solidFill>
                  <a:srgbClr val="1092AF"/>
                </a:solidFill>
              </a:rPr>
            </a:br>
            <a:endParaRPr lang="en-US" sz="4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21834" y="1642946"/>
            <a:ext cx="184731" cy="307777"/>
          </a:xfrm>
          <a:prstGeom prst="rect">
            <a:avLst/>
          </a:prstGeom>
          <a:noFill/>
        </p:spPr>
        <p:txBody>
          <a:bodyPr wrap="none" rtlCol="0">
            <a:spAutoFit/>
          </a:bodyPr>
          <a:lstStyle/>
          <a:p>
            <a:endParaRPr lang="en-US" dirty="0"/>
          </a:p>
        </p:txBody>
      </p:sp>
      <p:sp>
        <p:nvSpPr>
          <p:cNvPr id="9" name="TextBox 8"/>
          <p:cNvSpPr txBox="1"/>
          <p:nvPr/>
        </p:nvSpPr>
        <p:spPr>
          <a:xfrm>
            <a:off x="1106565" y="1642946"/>
            <a:ext cx="4612310" cy="1384995"/>
          </a:xfrm>
          <a:prstGeom prst="rect">
            <a:avLst/>
          </a:prstGeom>
          <a:noFill/>
        </p:spPr>
        <p:txBody>
          <a:bodyPr wrap="square" rtlCol="0">
            <a:spAutoFit/>
          </a:bodyPr>
          <a:lstStyle/>
          <a:p>
            <a:r>
              <a:rPr lang="vi-VN" dirty="0" smtClean="0"/>
              <a:t>Amazon </a:t>
            </a:r>
            <a:r>
              <a:rPr lang="vi-VN" dirty="0"/>
              <a:t>RDS là một dịch vụ web giúp cho người dùng cài đặt, vận hành và mở rộng quy mô cơ sở dữ liệu quan hệ trên đám mây một cách dễ dàng</a:t>
            </a:r>
            <a:r>
              <a:rPr lang="vi-VN" dirty="0" smtClean="0"/>
              <a:t>.</a:t>
            </a:r>
          </a:p>
          <a:p>
            <a:r>
              <a:rPr lang="vi-VN" dirty="0" smtClean="0"/>
              <a:t>Amazon </a:t>
            </a:r>
            <a:r>
              <a:rPr lang="vi-VN" dirty="0"/>
              <a:t>RDS bao gồm sáu công cụ quen thuộc với người dùng, bao gồm Amazon Aurora, MySQL, MariaDB, PostgreSQL, Oracle, và Microsoft SQL Server</a:t>
            </a:r>
            <a:endParaRPr lang="en-US" dirty="0"/>
          </a:p>
        </p:txBody>
      </p:sp>
      <p:sp>
        <p:nvSpPr>
          <p:cNvPr id="10" name="TextBox 9"/>
          <p:cNvSpPr txBox="1"/>
          <p:nvPr/>
        </p:nvSpPr>
        <p:spPr>
          <a:xfrm>
            <a:off x="1676927" y="581493"/>
            <a:ext cx="3761997" cy="461665"/>
          </a:xfrm>
          <a:prstGeom prst="rect">
            <a:avLst/>
          </a:prstGeom>
          <a:noFill/>
        </p:spPr>
        <p:txBody>
          <a:bodyPr wrap="square" rtlCol="0">
            <a:spAutoFit/>
          </a:bodyPr>
          <a:lstStyle/>
          <a:p>
            <a:r>
              <a:rPr lang="vi-VN" sz="2400" dirty="0" smtClean="0"/>
              <a:t>1.1</a:t>
            </a:r>
            <a:r>
              <a:rPr lang="vi-VN" sz="2400" smtClean="0"/>
              <a:t>. </a:t>
            </a:r>
            <a:r>
              <a:rPr lang="vi-VN" sz="2400" dirty="0" smtClean="0"/>
              <a:t>Các dịch vụ hỗ trợ</a:t>
            </a:r>
            <a:endParaRPr lang="en-US" sz="2400" dirty="0"/>
          </a:p>
        </p:txBody>
      </p:sp>
      <p:sp>
        <p:nvSpPr>
          <p:cNvPr id="16" name="TextBox 15"/>
          <p:cNvSpPr txBox="1"/>
          <p:nvPr/>
        </p:nvSpPr>
        <p:spPr>
          <a:xfrm>
            <a:off x="2183874" y="3602508"/>
            <a:ext cx="6169712" cy="1169551"/>
          </a:xfrm>
          <a:prstGeom prst="rect">
            <a:avLst/>
          </a:prstGeom>
          <a:noFill/>
        </p:spPr>
        <p:txBody>
          <a:bodyPr wrap="square" rtlCol="0">
            <a:spAutoFit/>
          </a:bodyPr>
          <a:lstStyle/>
          <a:p>
            <a:r>
              <a:rPr lang="vi-VN" dirty="0"/>
              <a:t>Amazon Elastic Compute Cloud (Amazon EC2) là dịch vụ web cung cấp năng lực điện toán bảo mật và có kích cỡ linh hoạt trên đám mây. Dịch vụ này được thiết kế để giúp các nhà phát triển dễ sử dụng điện toán đám mây ở quy mô web hơn, cho phép người dùng thuê máy tính ảo để chạy các ứng dụng máy tính của riêng họ</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p:nvPr/>
        </p:nvSpPr>
        <p:spPr>
          <a:xfrm rot="5400000" flipH="1">
            <a:off x="2180710" y="-1545706"/>
            <a:ext cx="4677933" cy="8489229"/>
          </a:xfrm>
          <a:custGeom>
            <a:avLst/>
            <a:gdLst/>
            <a:ahLst/>
            <a:cxnLst/>
            <a:rect l="l" t="t" r="r" b="b"/>
            <a:pathLst>
              <a:path w="49767" h="55604" extrusionOk="0">
                <a:moveTo>
                  <a:pt x="5498" y="1"/>
                </a:moveTo>
                <a:cubicBezTo>
                  <a:pt x="2457" y="1"/>
                  <a:pt x="1" y="2464"/>
                  <a:pt x="1" y="5498"/>
                </a:cubicBezTo>
                <a:lnTo>
                  <a:pt x="1" y="50100"/>
                </a:lnTo>
                <a:cubicBezTo>
                  <a:pt x="1" y="53141"/>
                  <a:pt x="2457" y="55603"/>
                  <a:pt x="5498" y="55603"/>
                </a:cubicBezTo>
                <a:lnTo>
                  <a:pt x="44263" y="55603"/>
                </a:lnTo>
                <a:cubicBezTo>
                  <a:pt x="47304" y="55603"/>
                  <a:pt x="49767" y="53141"/>
                  <a:pt x="49767" y="50100"/>
                </a:cubicBezTo>
                <a:lnTo>
                  <a:pt x="49767" y="39463"/>
                </a:lnTo>
                <a:lnTo>
                  <a:pt x="49767" y="18051"/>
                </a:lnTo>
                <a:lnTo>
                  <a:pt x="49767" y="17624"/>
                </a:lnTo>
                <a:cubicBezTo>
                  <a:pt x="49729" y="17090"/>
                  <a:pt x="49528" y="16110"/>
                  <a:pt x="48673" y="15130"/>
                </a:cubicBezTo>
                <a:cubicBezTo>
                  <a:pt x="47538" y="13839"/>
                  <a:pt x="46123" y="13765"/>
                  <a:pt x="45813" y="13765"/>
                </a:cubicBezTo>
                <a:cubicBezTo>
                  <a:pt x="45773" y="13765"/>
                  <a:pt x="45752" y="13766"/>
                  <a:pt x="45752" y="13766"/>
                </a:cubicBezTo>
                <a:lnTo>
                  <a:pt x="40738" y="13766"/>
                </a:lnTo>
                <a:cubicBezTo>
                  <a:pt x="40738" y="13766"/>
                  <a:pt x="40699" y="13771"/>
                  <a:pt x="40628" y="13771"/>
                </a:cubicBezTo>
                <a:cubicBezTo>
                  <a:pt x="40234" y="13771"/>
                  <a:pt x="38846" y="13640"/>
                  <a:pt x="37459" y="11944"/>
                </a:cubicBezTo>
                <a:cubicBezTo>
                  <a:pt x="35819" y="9934"/>
                  <a:pt x="28707" y="824"/>
                  <a:pt x="28707" y="824"/>
                </a:cubicBezTo>
                <a:cubicBezTo>
                  <a:pt x="28707" y="824"/>
                  <a:pt x="28160" y="95"/>
                  <a:pt x="27061" y="1"/>
                </a:cubicBezTo>
                <a:close/>
              </a:path>
            </a:pathLst>
          </a:custGeom>
          <a:noFill/>
          <a:ln w="9525" cap="flat" cmpd="sng">
            <a:solidFill>
              <a:schemeClr val="lt2"/>
            </a:solidFill>
            <a:prstDash val="solid"/>
            <a:round/>
            <a:headEnd type="none" w="sm" len="sm"/>
            <a:tailEnd type="none" w="sm" len="sm"/>
          </a:ln>
        </p:spPr>
        <p:txBody>
          <a:bodyPr spcFirstLastPara="1" vert="wordArtVert"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3"/>
          <p:cNvSpPr txBox="1">
            <a:spLocks noGrp="1"/>
          </p:cNvSpPr>
          <p:nvPr>
            <p:ph type="title"/>
          </p:nvPr>
        </p:nvSpPr>
        <p:spPr>
          <a:xfrm>
            <a:off x="1201483" y="1372480"/>
            <a:ext cx="4899102" cy="860799"/>
          </a:xfrm>
          <a:prstGeom prst="rect">
            <a:avLst/>
          </a:prstGeom>
        </p:spPr>
        <p:txBody>
          <a:bodyPr spcFirstLastPara="1" wrap="square" lIns="91425" tIns="91425" rIns="91425" bIns="91425" anchor="ctr" anchorCtr="0">
            <a:noAutofit/>
          </a:bodyPr>
          <a:lstStyle/>
          <a:p>
            <a:pPr lvl="0" algn="ctr"/>
            <a:r>
              <a:rPr lang="en-US" sz="3200" dirty="0" smtClean="0">
                <a:solidFill>
                  <a:srgbClr val="1092AF"/>
                </a:solidFill>
              </a:rPr>
              <a:t>Amazon Aurora</a:t>
            </a:r>
            <a:br>
              <a:rPr lang="en-US" sz="3200" dirty="0" smtClean="0">
                <a:solidFill>
                  <a:srgbClr val="1092AF"/>
                </a:solidFill>
              </a:rPr>
            </a:br>
            <a:endParaRPr lang="en-US" sz="4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826916" y="1091854"/>
            <a:ext cx="704980" cy="704980"/>
          </a:xfrm>
          <a:prstGeom prst="rect">
            <a:avLst/>
          </a:prstGeom>
        </p:spPr>
      </p:pic>
      <p:sp>
        <p:nvSpPr>
          <p:cNvPr id="5" name="TextBox 4"/>
          <p:cNvSpPr txBox="1"/>
          <p:nvPr/>
        </p:nvSpPr>
        <p:spPr>
          <a:xfrm>
            <a:off x="921834" y="1642946"/>
            <a:ext cx="184731" cy="307777"/>
          </a:xfrm>
          <a:prstGeom prst="rect">
            <a:avLst/>
          </a:prstGeom>
          <a:noFill/>
        </p:spPr>
        <p:txBody>
          <a:bodyPr wrap="none" rtlCol="0">
            <a:spAutoFit/>
          </a:bodyPr>
          <a:lstStyle/>
          <a:p>
            <a:endParaRPr lang="en-US" dirty="0"/>
          </a:p>
        </p:txBody>
      </p:sp>
      <p:sp>
        <p:nvSpPr>
          <p:cNvPr id="10" name="TextBox 9"/>
          <p:cNvSpPr txBox="1"/>
          <p:nvPr/>
        </p:nvSpPr>
        <p:spPr>
          <a:xfrm>
            <a:off x="1676927" y="581493"/>
            <a:ext cx="3761997" cy="461665"/>
          </a:xfrm>
          <a:prstGeom prst="rect">
            <a:avLst/>
          </a:prstGeom>
          <a:noFill/>
        </p:spPr>
        <p:txBody>
          <a:bodyPr wrap="square" rtlCol="0">
            <a:spAutoFit/>
          </a:bodyPr>
          <a:lstStyle/>
          <a:p>
            <a:r>
              <a:rPr lang="vi-VN" sz="2400" dirty="0" smtClean="0"/>
              <a:t>1.1</a:t>
            </a:r>
            <a:r>
              <a:rPr lang="vi-VN" sz="2400" smtClean="0"/>
              <a:t>. </a:t>
            </a:r>
            <a:r>
              <a:rPr lang="vi-VN" sz="2400" dirty="0" smtClean="0"/>
              <a:t>Các dịch vụ hỗ trợ</a:t>
            </a:r>
            <a:endParaRPr lang="en-US" sz="2400" dirty="0"/>
          </a:p>
        </p:txBody>
      </p:sp>
      <p:sp>
        <p:nvSpPr>
          <p:cNvPr id="2" name="Rectangle 1"/>
          <p:cNvSpPr/>
          <p:nvPr/>
        </p:nvSpPr>
        <p:spPr>
          <a:xfrm>
            <a:off x="822208" y="1752958"/>
            <a:ext cx="7394935" cy="3323987"/>
          </a:xfrm>
          <a:prstGeom prst="rect">
            <a:avLst/>
          </a:prstGeom>
        </p:spPr>
        <p:txBody>
          <a:bodyPr wrap="square">
            <a:spAutoFit/>
          </a:bodyPr>
          <a:lstStyle/>
          <a:p>
            <a:r>
              <a:rPr lang="vi-VN" dirty="0" smtClean="0"/>
              <a:t>1.1.1. Khái niệm</a:t>
            </a:r>
          </a:p>
          <a:p>
            <a:r>
              <a:rPr lang="vi-VN" dirty="0" smtClean="0"/>
              <a:t>Amazon </a:t>
            </a:r>
            <a:r>
              <a:rPr lang="vi-VN" dirty="0"/>
              <a:t>Aurora (Aurora) là một cơ sở dữ liệu quan hệ được cung cấp bởi Amazon, được quản lý đầy đủ, tương thích với MySQL và PostgreSQL và được xây dựng cho cloud, kết hợp hiệu suất và tính khả dụng của các cơ sở dữ liệu thương mại cao cấp với tính đơn giản và hiệu quả về chi phí của các cơ sở dữ liệu mã nguồn mở. Tất cả mã nguồn, công cụ và các ứng dụng bạn dùng hôm nay với cơ sở dữ liệu MYSQL và PostgresSQL đều có thể được dùng với Aurora</a:t>
            </a:r>
            <a:r>
              <a:rPr lang="vi-VN" dirty="0" smtClean="0"/>
              <a:t>.</a:t>
            </a:r>
          </a:p>
          <a:p>
            <a:r>
              <a:rPr lang="vi-VN" dirty="0" smtClean="0"/>
              <a:t>1.1.2. Các tính năng vượt trội của aurora</a:t>
            </a:r>
          </a:p>
          <a:p>
            <a:pPr marL="285750" indent="-285750">
              <a:buFontTx/>
              <a:buChar char="-"/>
            </a:pPr>
            <a:r>
              <a:rPr lang="vi-VN" dirty="0" smtClean="0"/>
              <a:t>Hiệu </a:t>
            </a:r>
            <a:r>
              <a:rPr lang="vi-VN" dirty="0"/>
              <a:t>suất cao và khả năng mở </a:t>
            </a:r>
            <a:r>
              <a:rPr lang="vi-VN" dirty="0" smtClean="0"/>
              <a:t>rộng</a:t>
            </a:r>
          </a:p>
          <a:p>
            <a:pPr marL="285750" indent="-285750">
              <a:buFontTx/>
              <a:buChar char="-"/>
            </a:pPr>
            <a:r>
              <a:rPr lang="en-US" dirty="0" err="1"/>
              <a:t>Tính</a:t>
            </a:r>
            <a:r>
              <a:rPr lang="en-US" dirty="0"/>
              <a:t> </a:t>
            </a:r>
            <a:r>
              <a:rPr lang="en-US" dirty="0" err="1"/>
              <a:t>khả</a:t>
            </a:r>
            <a:r>
              <a:rPr lang="en-US" dirty="0"/>
              <a:t> </a:t>
            </a:r>
            <a:r>
              <a:rPr lang="en-US" dirty="0" err="1"/>
              <a:t>dụng</a:t>
            </a:r>
            <a:r>
              <a:rPr lang="en-US" dirty="0"/>
              <a:t> </a:t>
            </a:r>
            <a:r>
              <a:rPr lang="en-US" dirty="0" err="1"/>
              <a:t>và</a:t>
            </a:r>
            <a:r>
              <a:rPr lang="en-US" dirty="0"/>
              <a:t> </a:t>
            </a:r>
            <a:r>
              <a:rPr lang="en-US" dirty="0" err="1"/>
              <a:t>độ</a:t>
            </a:r>
            <a:r>
              <a:rPr lang="en-US" dirty="0"/>
              <a:t> </a:t>
            </a:r>
            <a:r>
              <a:rPr lang="en-US" dirty="0" err="1"/>
              <a:t>bền</a:t>
            </a:r>
            <a:r>
              <a:rPr lang="en-US" dirty="0"/>
              <a:t> </a:t>
            </a:r>
            <a:r>
              <a:rPr lang="en-US" dirty="0" err="1" smtClean="0"/>
              <a:t>cao</a:t>
            </a:r>
            <a:endParaRPr lang="vi-VN" dirty="0" smtClean="0"/>
          </a:p>
          <a:p>
            <a:pPr marL="285750" indent="-285750">
              <a:buFontTx/>
              <a:buChar char="-"/>
            </a:pPr>
            <a:r>
              <a:rPr lang="en-US" dirty="0" err="1"/>
              <a:t>Bảo</a:t>
            </a:r>
            <a:r>
              <a:rPr lang="en-US" dirty="0"/>
              <a:t> </a:t>
            </a:r>
            <a:r>
              <a:rPr lang="en-US" dirty="0" err="1"/>
              <a:t>mật</a:t>
            </a:r>
            <a:r>
              <a:rPr lang="en-US" dirty="0"/>
              <a:t> </a:t>
            </a:r>
            <a:r>
              <a:rPr lang="en-US" dirty="0" err="1" smtClean="0"/>
              <a:t>cao</a:t>
            </a:r>
            <a:endParaRPr lang="vi-VN" dirty="0" smtClean="0"/>
          </a:p>
          <a:p>
            <a:pPr marL="285750" indent="-285750">
              <a:buFontTx/>
              <a:buChar char="-"/>
            </a:pPr>
            <a:r>
              <a:rPr lang="vi-VN" dirty="0"/>
              <a:t>Được quản lý hoàn </a:t>
            </a:r>
            <a:r>
              <a:rPr lang="vi-VN" dirty="0" smtClean="0"/>
              <a:t>toàn</a:t>
            </a:r>
          </a:p>
          <a:p>
            <a:pPr marL="285750" indent="-285750">
              <a:buFontTx/>
              <a:buChar char="-"/>
            </a:pPr>
            <a:r>
              <a:rPr lang="en-US" dirty="0" err="1"/>
              <a:t>Hỗ</a:t>
            </a:r>
            <a:r>
              <a:rPr lang="en-US" dirty="0"/>
              <a:t> </a:t>
            </a:r>
            <a:r>
              <a:rPr lang="en-US" dirty="0" err="1"/>
              <a:t>trợ</a:t>
            </a:r>
            <a:r>
              <a:rPr lang="en-US" dirty="0"/>
              <a:t> di </a:t>
            </a:r>
            <a:r>
              <a:rPr lang="en-US" dirty="0" err="1" smtClean="0"/>
              <a:t>chuyển</a:t>
            </a:r>
            <a:r>
              <a:rPr lang="vi-VN" dirty="0" smtClean="0"/>
              <a:t> dữ liệu với các cơ sở dữ liệu khác</a:t>
            </a:r>
          </a:p>
          <a:p>
            <a:pPr marL="285750" indent="-285750">
              <a:buFontTx/>
              <a:buChar char="-"/>
            </a:pPr>
            <a:r>
              <a:rPr lang="en-US" dirty="0" err="1"/>
              <a:t>Hiệu</a:t>
            </a:r>
            <a:r>
              <a:rPr lang="en-US" dirty="0"/>
              <a:t> </a:t>
            </a:r>
            <a:r>
              <a:rPr lang="en-US" dirty="0" err="1"/>
              <a:t>quả</a:t>
            </a:r>
            <a:r>
              <a:rPr lang="en-US" dirty="0"/>
              <a:t> chi </a:t>
            </a:r>
            <a:r>
              <a:rPr lang="en-US" dirty="0" err="1"/>
              <a:t>phí</a:t>
            </a:r>
            <a:endParaRPr lang="en-US" dirty="0"/>
          </a:p>
          <a:p>
            <a:pPr marL="285750" indent="-285750">
              <a:buFontTx/>
              <a:buChar char="-"/>
            </a:pPr>
            <a:r>
              <a:rPr lang="vi-VN" dirty="0" smtClean="0"/>
              <a:t>Tăng năng suất cho sự phát triển </a:t>
            </a:r>
            <a:endParaRPr lang="en-US" dirty="0"/>
          </a:p>
        </p:txBody>
      </p:sp>
    </p:spTree>
    <p:extLst>
      <p:ext uri="{BB962C8B-B14F-4D97-AF65-F5344CB8AC3E}">
        <p14:creationId xmlns:p14="http://schemas.microsoft.com/office/powerpoint/2010/main" val="20840721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50"/>
          <p:cNvSpPr txBox="1">
            <a:spLocks noGrp="1"/>
          </p:cNvSpPr>
          <p:nvPr>
            <p:ph type="title"/>
          </p:nvPr>
        </p:nvSpPr>
        <p:spPr>
          <a:xfrm>
            <a:off x="1882908" y="1923074"/>
            <a:ext cx="5662752" cy="2046759"/>
          </a:xfrm>
          <a:prstGeom prst="rect">
            <a:avLst/>
          </a:prstGeom>
        </p:spPr>
        <p:txBody>
          <a:bodyPr spcFirstLastPara="1" wrap="square" lIns="91425" tIns="91425" rIns="91425" bIns="91425" anchor="ctr" anchorCtr="0">
            <a:noAutofit/>
          </a:bodyPr>
          <a:lstStyle/>
          <a:p>
            <a:r>
              <a:rPr lang="vi-VN" sz="4800" dirty="0">
                <a:latin typeface="Arial" panose="020B0604020202020204" pitchFamily="34" charset="0"/>
                <a:cs typeface="Arial" panose="020B0604020202020204" pitchFamily="34" charset="0"/>
              </a:rPr>
              <a:t>Demo ứng dụng sử dụng Amazon Aurora</a:t>
            </a:r>
          </a:p>
        </p:txBody>
      </p:sp>
      <p:sp>
        <p:nvSpPr>
          <p:cNvPr id="400" name="Google Shape;400;p50"/>
          <p:cNvSpPr txBox="1">
            <a:spLocks noGrp="1"/>
          </p:cNvSpPr>
          <p:nvPr>
            <p:ph type="title" idx="2"/>
          </p:nvPr>
        </p:nvSpPr>
        <p:spPr>
          <a:xfrm>
            <a:off x="1882908" y="954895"/>
            <a:ext cx="20832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2" name="TextBox 1"/>
          <p:cNvSpPr txBox="1"/>
          <p:nvPr/>
        </p:nvSpPr>
        <p:spPr>
          <a:xfrm>
            <a:off x="877228" y="1992351"/>
            <a:ext cx="6430537" cy="2462213"/>
          </a:xfrm>
          <a:prstGeom prst="rect">
            <a:avLst/>
          </a:prstGeom>
          <a:noFill/>
        </p:spPr>
        <p:txBody>
          <a:bodyPr wrap="square" rtlCol="0">
            <a:spAutoFit/>
          </a:bodyPr>
          <a:lstStyle/>
          <a:p>
            <a:r>
              <a:rPr lang="vi-VN" dirty="0" smtClean="0"/>
              <a:t>Bước 1: Tạo cơ sở dữ liệu amazon aurora</a:t>
            </a:r>
          </a:p>
          <a:p>
            <a:endParaRPr lang="vi-VN" dirty="0"/>
          </a:p>
          <a:p>
            <a:r>
              <a:rPr lang="vi-VN" dirty="0" smtClean="0"/>
              <a:t>Bước 2: Kết nối với MySQL trên máy tính</a:t>
            </a:r>
          </a:p>
          <a:p>
            <a:endParaRPr lang="vi-VN" dirty="0"/>
          </a:p>
          <a:p>
            <a:r>
              <a:rPr lang="vi-VN" dirty="0" smtClean="0"/>
              <a:t>Bước 3: Kết nối với web của nhóm kì trước</a:t>
            </a:r>
          </a:p>
          <a:p>
            <a:endParaRPr lang="vi-VN" dirty="0"/>
          </a:p>
          <a:p>
            <a:r>
              <a:rPr lang="vi-VN" dirty="0" smtClean="0"/>
              <a:t>Bước 4: Cài đặt EC2</a:t>
            </a:r>
          </a:p>
          <a:p>
            <a:endParaRPr lang="vi-VN" dirty="0"/>
          </a:p>
          <a:p>
            <a:r>
              <a:rPr lang="vi-VN" dirty="0" smtClean="0"/>
              <a:t>Bước 5: Sử dụng Putty để kết nối EC2, cài đặt java, tomcat, mysql</a:t>
            </a:r>
          </a:p>
          <a:p>
            <a:endParaRPr lang="vi-VN" dirty="0"/>
          </a:p>
          <a:p>
            <a:r>
              <a:rPr lang="vi-VN" dirty="0" smtClean="0"/>
              <a:t>Bước 6: Đưa dữ liệu mysql lên  </a:t>
            </a:r>
            <a:endParaRPr lang="en-US" dirty="0"/>
          </a:p>
        </p:txBody>
      </p:sp>
      <p:sp>
        <p:nvSpPr>
          <p:cNvPr id="3" name="TextBox 2"/>
          <p:cNvSpPr txBox="1"/>
          <p:nvPr/>
        </p:nvSpPr>
        <p:spPr>
          <a:xfrm>
            <a:off x="877228" y="854927"/>
            <a:ext cx="4296369" cy="400110"/>
          </a:xfrm>
          <a:prstGeom prst="rect">
            <a:avLst/>
          </a:prstGeom>
          <a:noFill/>
        </p:spPr>
        <p:txBody>
          <a:bodyPr wrap="none" rtlCol="0">
            <a:spAutoFit/>
          </a:bodyPr>
          <a:lstStyle/>
          <a:p>
            <a:r>
              <a:rPr lang="vi-VN" sz="2000" b="1" dirty="0" smtClean="0"/>
              <a:t>2.1. Demo web của nhóm kì trước</a:t>
            </a:r>
            <a:endParaRPr lang="en-US" sz="2000" b="1" dirty="0"/>
          </a:p>
        </p:txBody>
      </p:sp>
      <p:sp>
        <p:nvSpPr>
          <p:cNvPr id="11" name="TextBox 10"/>
          <p:cNvSpPr txBox="1"/>
          <p:nvPr/>
        </p:nvSpPr>
        <p:spPr>
          <a:xfrm>
            <a:off x="877228" y="1364833"/>
            <a:ext cx="3316934" cy="400110"/>
          </a:xfrm>
          <a:prstGeom prst="rect">
            <a:avLst/>
          </a:prstGeom>
          <a:noFill/>
        </p:spPr>
        <p:txBody>
          <a:bodyPr wrap="none" rtlCol="0">
            <a:spAutoFit/>
          </a:bodyPr>
          <a:lstStyle/>
          <a:p>
            <a:r>
              <a:rPr lang="vi-VN" sz="2000" b="1" dirty="0" smtClean="0"/>
              <a:t>2.2. Demo web của nhóm </a:t>
            </a:r>
            <a:endParaRPr lang="en-US" sz="20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grpSp>
        <p:nvGrpSpPr>
          <p:cNvPr id="618" name="Google Shape;618;p56"/>
          <p:cNvGrpSpPr/>
          <p:nvPr/>
        </p:nvGrpSpPr>
        <p:grpSpPr>
          <a:xfrm>
            <a:off x="1437750" y="3914900"/>
            <a:ext cx="204325" cy="356000"/>
            <a:chOff x="594975" y="2815775"/>
            <a:chExt cx="204325" cy="356000"/>
          </a:xfrm>
        </p:grpSpPr>
        <p:sp>
          <p:nvSpPr>
            <p:cNvPr id="619" name="Google Shape;619;p56"/>
            <p:cNvSpPr/>
            <p:nvPr/>
          </p:nvSpPr>
          <p:spPr>
            <a:xfrm>
              <a:off x="594975" y="2815775"/>
              <a:ext cx="204325" cy="356000"/>
            </a:xfrm>
            <a:custGeom>
              <a:avLst/>
              <a:gdLst/>
              <a:ahLst/>
              <a:cxnLst/>
              <a:rect l="l" t="t" r="r" b="b"/>
              <a:pathLst>
                <a:path w="8173" h="14240" extrusionOk="0">
                  <a:moveTo>
                    <a:pt x="7333" y="3337"/>
                  </a:moveTo>
                  <a:lnTo>
                    <a:pt x="7333" y="10920"/>
                  </a:lnTo>
                  <a:lnTo>
                    <a:pt x="839" y="10920"/>
                  </a:lnTo>
                  <a:lnTo>
                    <a:pt x="839" y="3337"/>
                  </a:lnTo>
                  <a:close/>
                  <a:moveTo>
                    <a:pt x="1249" y="1"/>
                  </a:moveTo>
                  <a:cubicBezTo>
                    <a:pt x="553" y="1"/>
                    <a:pt x="0" y="572"/>
                    <a:pt x="0" y="1268"/>
                  </a:cubicBezTo>
                  <a:lnTo>
                    <a:pt x="0" y="12990"/>
                  </a:lnTo>
                  <a:cubicBezTo>
                    <a:pt x="0" y="13686"/>
                    <a:pt x="553" y="14239"/>
                    <a:pt x="1249" y="14239"/>
                  </a:cubicBezTo>
                  <a:lnTo>
                    <a:pt x="6905" y="14239"/>
                  </a:lnTo>
                  <a:cubicBezTo>
                    <a:pt x="7601" y="14239"/>
                    <a:pt x="8172" y="13686"/>
                    <a:pt x="8172" y="12990"/>
                  </a:cubicBezTo>
                  <a:lnTo>
                    <a:pt x="8172" y="1268"/>
                  </a:lnTo>
                  <a:cubicBezTo>
                    <a:pt x="8172" y="572"/>
                    <a:pt x="7601" y="1"/>
                    <a:pt x="69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6"/>
            <p:cNvSpPr/>
            <p:nvPr/>
          </p:nvSpPr>
          <p:spPr>
            <a:xfrm>
              <a:off x="678825" y="3023300"/>
              <a:ext cx="36600" cy="23575"/>
            </a:xfrm>
            <a:custGeom>
              <a:avLst/>
              <a:gdLst/>
              <a:ahLst/>
              <a:cxnLst/>
              <a:rect l="l" t="t" r="r" b="b"/>
              <a:pathLst>
                <a:path w="1464" h="943" extrusionOk="0">
                  <a:moveTo>
                    <a:pt x="725" y="1"/>
                  </a:moveTo>
                  <a:cubicBezTo>
                    <a:pt x="518" y="1"/>
                    <a:pt x="313" y="77"/>
                    <a:pt x="161" y="228"/>
                  </a:cubicBezTo>
                  <a:cubicBezTo>
                    <a:pt x="1" y="389"/>
                    <a:pt x="1" y="657"/>
                    <a:pt x="161" y="817"/>
                  </a:cubicBezTo>
                  <a:cubicBezTo>
                    <a:pt x="235" y="900"/>
                    <a:pt x="336" y="940"/>
                    <a:pt x="442" y="940"/>
                  </a:cubicBezTo>
                  <a:cubicBezTo>
                    <a:pt x="542" y="940"/>
                    <a:pt x="645" y="904"/>
                    <a:pt x="732" y="835"/>
                  </a:cubicBezTo>
                  <a:cubicBezTo>
                    <a:pt x="803" y="907"/>
                    <a:pt x="911" y="942"/>
                    <a:pt x="1000" y="942"/>
                  </a:cubicBezTo>
                  <a:cubicBezTo>
                    <a:pt x="1107" y="942"/>
                    <a:pt x="1214" y="907"/>
                    <a:pt x="1303" y="817"/>
                  </a:cubicBezTo>
                  <a:cubicBezTo>
                    <a:pt x="1464" y="657"/>
                    <a:pt x="1464" y="389"/>
                    <a:pt x="1303" y="228"/>
                  </a:cubicBezTo>
                  <a:cubicBezTo>
                    <a:pt x="1142" y="77"/>
                    <a:pt x="933" y="1"/>
                    <a:pt x="7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6"/>
            <p:cNvSpPr/>
            <p:nvPr/>
          </p:nvSpPr>
          <p:spPr>
            <a:xfrm>
              <a:off x="654300" y="2988850"/>
              <a:ext cx="85225" cy="33925"/>
            </a:xfrm>
            <a:custGeom>
              <a:avLst/>
              <a:gdLst/>
              <a:ahLst/>
              <a:cxnLst/>
              <a:rect l="l" t="t" r="r" b="b"/>
              <a:pathLst>
                <a:path w="3409" h="1357" extrusionOk="0">
                  <a:moveTo>
                    <a:pt x="1706" y="1"/>
                  </a:moveTo>
                  <a:cubicBezTo>
                    <a:pt x="1151" y="1"/>
                    <a:pt x="598" y="215"/>
                    <a:pt x="179" y="643"/>
                  </a:cubicBezTo>
                  <a:cubicBezTo>
                    <a:pt x="0" y="804"/>
                    <a:pt x="0" y="1071"/>
                    <a:pt x="179" y="1232"/>
                  </a:cubicBezTo>
                  <a:cubicBezTo>
                    <a:pt x="259" y="1312"/>
                    <a:pt x="362" y="1352"/>
                    <a:pt x="466" y="1352"/>
                  </a:cubicBezTo>
                  <a:cubicBezTo>
                    <a:pt x="571" y="1352"/>
                    <a:pt x="678" y="1312"/>
                    <a:pt x="767" y="1232"/>
                  </a:cubicBezTo>
                  <a:cubicBezTo>
                    <a:pt x="1026" y="973"/>
                    <a:pt x="1365" y="844"/>
                    <a:pt x="1706" y="844"/>
                  </a:cubicBezTo>
                  <a:cubicBezTo>
                    <a:pt x="2048" y="844"/>
                    <a:pt x="2391" y="973"/>
                    <a:pt x="2659" y="1232"/>
                  </a:cubicBezTo>
                  <a:cubicBezTo>
                    <a:pt x="2730" y="1321"/>
                    <a:pt x="2837" y="1357"/>
                    <a:pt x="2944" y="1357"/>
                  </a:cubicBezTo>
                  <a:cubicBezTo>
                    <a:pt x="3051" y="1357"/>
                    <a:pt x="3158" y="1321"/>
                    <a:pt x="3248" y="1232"/>
                  </a:cubicBezTo>
                  <a:cubicBezTo>
                    <a:pt x="3408" y="1071"/>
                    <a:pt x="3408" y="804"/>
                    <a:pt x="3248" y="643"/>
                  </a:cubicBezTo>
                  <a:cubicBezTo>
                    <a:pt x="2819" y="215"/>
                    <a:pt x="2262" y="1"/>
                    <a:pt x="17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6"/>
            <p:cNvSpPr/>
            <p:nvPr/>
          </p:nvSpPr>
          <p:spPr>
            <a:xfrm>
              <a:off x="630650" y="2955500"/>
              <a:ext cx="132500" cy="43525"/>
            </a:xfrm>
            <a:custGeom>
              <a:avLst/>
              <a:gdLst/>
              <a:ahLst/>
              <a:cxnLst/>
              <a:rect l="l" t="t" r="r" b="b"/>
              <a:pathLst>
                <a:path w="5300" h="1741" extrusionOk="0">
                  <a:moveTo>
                    <a:pt x="2650" y="1"/>
                  </a:moveTo>
                  <a:cubicBezTo>
                    <a:pt x="1749" y="1"/>
                    <a:pt x="848" y="344"/>
                    <a:pt x="161" y="1031"/>
                  </a:cubicBezTo>
                  <a:cubicBezTo>
                    <a:pt x="1" y="1192"/>
                    <a:pt x="1" y="1442"/>
                    <a:pt x="161" y="1620"/>
                  </a:cubicBezTo>
                  <a:cubicBezTo>
                    <a:pt x="241" y="1700"/>
                    <a:pt x="348" y="1741"/>
                    <a:pt x="456" y="1741"/>
                  </a:cubicBezTo>
                  <a:cubicBezTo>
                    <a:pt x="563" y="1741"/>
                    <a:pt x="670" y="1700"/>
                    <a:pt x="750" y="1620"/>
                  </a:cubicBezTo>
                  <a:cubicBezTo>
                    <a:pt x="1276" y="1094"/>
                    <a:pt x="1963" y="831"/>
                    <a:pt x="2650" y="831"/>
                  </a:cubicBezTo>
                  <a:cubicBezTo>
                    <a:pt x="3337" y="831"/>
                    <a:pt x="4024" y="1094"/>
                    <a:pt x="4550" y="1620"/>
                  </a:cubicBezTo>
                  <a:cubicBezTo>
                    <a:pt x="4640" y="1692"/>
                    <a:pt x="4747" y="1727"/>
                    <a:pt x="4854" y="1727"/>
                  </a:cubicBezTo>
                  <a:cubicBezTo>
                    <a:pt x="4961" y="1727"/>
                    <a:pt x="5068" y="1692"/>
                    <a:pt x="5139" y="1620"/>
                  </a:cubicBezTo>
                  <a:cubicBezTo>
                    <a:pt x="5300" y="1442"/>
                    <a:pt x="5300" y="1192"/>
                    <a:pt x="5139" y="1031"/>
                  </a:cubicBezTo>
                  <a:cubicBezTo>
                    <a:pt x="4452" y="344"/>
                    <a:pt x="3551" y="1"/>
                    <a:pt x="2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3" name="Google Shape;623;p56"/>
          <p:cNvSpPr txBox="1">
            <a:spLocks noGrp="1"/>
          </p:cNvSpPr>
          <p:nvPr>
            <p:ph type="title"/>
          </p:nvPr>
        </p:nvSpPr>
        <p:spPr>
          <a:xfrm>
            <a:off x="3159658" y="1923075"/>
            <a:ext cx="4044030" cy="162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vi-VN" dirty="0" smtClean="0">
                <a:latin typeface="+mn-lt"/>
              </a:rPr>
              <a:t>Khó</a:t>
            </a:r>
            <a:r>
              <a:rPr lang="vi-VN" b="0" dirty="0" smtClean="0">
                <a:latin typeface="+mn-lt"/>
              </a:rPr>
              <a:t> </a:t>
            </a:r>
            <a:r>
              <a:rPr lang="vi-VN" dirty="0" smtClean="0">
                <a:latin typeface="+mn-lt"/>
              </a:rPr>
              <a:t>khăn</a:t>
            </a:r>
            <a:endParaRPr dirty="0">
              <a:latin typeface="+mn-lt"/>
            </a:endParaRPr>
          </a:p>
        </p:txBody>
      </p:sp>
      <p:sp>
        <p:nvSpPr>
          <p:cNvPr id="624" name="Google Shape;624;p56"/>
          <p:cNvSpPr txBox="1">
            <a:spLocks noGrp="1"/>
          </p:cNvSpPr>
          <p:nvPr>
            <p:ph type="title" idx="2"/>
          </p:nvPr>
        </p:nvSpPr>
        <p:spPr>
          <a:xfrm>
            <a:off x="1882908" y="1081275"/>
            <a:ext cx="20832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0"/>
              <a:t>03/</a:t>
            </a:r>
            <a:endParaRPr b="0"/>
          </a:p>
        </p:txBody>
      </p:sp>
      <p:sp>
        <p:nvSpPr>
          <p:cNvPr id="2" name="Rectangle 1"/>
          <p:cNvSpPr/>
          <p:nvPr/>
        </p:nvSpPr>
        <p:spPr>
          <a:xfrm>
            <a:off x="2895673" y="3315961"/>
            <a:ext cx="4572000" cy="707886"/>
          </a:xfrm>
          <a:prstGeom prst="rect">
            <a:avLst/>
          </a:prstGeom>
        </p:spPr>
        <p:txBody>
          <a:bodyPr>
            <a:spAutoFit/>
          </a:bodyPr>
          <a:lstStyle/>
          <a:p>
            <a:pPr algn="r"/>
            <a:r>
              <a:rPr lang="vi-VN" sz="2000" dirty="0">
                <a:solidFill>
                  <a:schemeClr val="accent1"/>
                </a:solidFill>
              </a:rPr>
              <a:t> </a:t>
            </a:r>
            <a:r>
              <a:rPr lang="vi-VN" sz="2000" dirty="0" smtClean="0">
                <a:solidFill>
                  <a:schemeClr val="accent1"/>
                </a:solidFill>
              </a:rPr>
              <a:t>chưa nghĩ ra hướng để cải tiến so với nhóm kì trước </a:t>
            </a:r>
            <a:endParaRPr lang="en-US" sz="2000" dirty="0">
              <a:solidFill>
                <a:schemeClr val="accent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68"/>
          <p:cNvSpPr txBox="1">
            <a:spLocks noGrp="1"/>
          </p:cNvSpPr>
          <p:nvPr>
            <p:ph type="title"/>
          </p:nvPr>
        </p:nvSpPr>
        <p:spPr>
          <a:xfrm flipH="1">
            <a:off x="3159650" y="1081275"/>
            <a:ext cx="4110600" cy="162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vi-VN" dirty="0" smtClean="0">
                <a:latin typeface="+mn-lt"/>
              </a:rPr>
              <a:t>Kế hoạch tuần tới</a:t>
            </a:r>
            <a:endParaRPr dirty="0">
              <a:latin typeface="+mn-lt"/>
            </a:endParaRPr>
          </a:p>
        </p:txBody>
      </p:sp>
      <p:sp>
        <p:nvSpPr>
          <p:cNvPr id="899" name="Google Shape;899;p68"/>
          <p:cNvSpPr txBox="1">
            <a:spLocks noGrp="1"/>
          </p:cNvSpPr>
          <p:nvPr>
            <p:ph type="title" idx="2"/>
          </p:nvPr>
        </p:nvSpPr>
        <p:spPr>
          <a:xfrm flipH="1">
            <a:off x="1882895" y="3220425"/>
            <a:ext cx="20832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smtClean="0"/>
              <a:t>04</a:t>
            </a:r>
            <a:r>
              <a:rPr lang="en" dirty="0" smtClean="0"/>
              <a:t>/</a:t>
            </a:r>
            <a:endParaRPr dirty="0"/>
          </a:p>
        </p:txBody>
      </p:sp>
    </p:spTree>
    <p:extLst>
      <p:ext uri="{BB962C8B-B14F-4D97-AF65-F5344CB8AC3E}">
        <p14:creationId xmlns:p14="http://schemas.microsoft.com/office/powerpoint/2010/main" val="3334525478"/>
      </p:ext>
    </p:extLst>
  </p:cSld>
  <p:clrMapOvr>
    <a:masterClrMapping/>
  </p:clrMapOvr>
  <p:timing>
    <p:tnLst>
      <p:par>
        <p:cTn id="1" dur="indefinite" restart="never" nodeType="tmRoot"/>
      </p:par>
    </p:tnLst>
  </p:timing>
</p:sld>
</file>

<file path=ppt/theme/theme1.xml><?xml version="1.0" encoding="utf-8"?>
<a:theme xmlns:a="http://schemas.openxmlformats.org/drawingml/2006/main" name="Cloud Computing Business Plan by Slidesgo">
  <a:themeElements>
    <a:clrScheme name="Simple Light">
      <a:dk1>
        <a:srgbClr val="000000"/>
      </a:dk1>
      <a:lt1>
        <a:srgbClr val="E8E8E8"/>
      </a:lt1>
      <a:dk2>
        <a:srgbClr val="B6B6B6"/>
      </a:dk2>
      <a:lt2>
        <a:srgbClr val="1092A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TotalTime>
  <Words>551</Words>
  <Application>Microsoft Office PowerPoint</Application>
  <PresentationFormat>On-screen Show (16:9)</PresentationFormat>
  <Paragraphs>58</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Times New Roman</vt:lpstr>
      <vt:lpstr>Assistant</vt:lpstr>
      <vt:lpstr>Bebas Neue</vt:lpstr>
      <vt:lpstr>Arial</vt:lpstr>
      <vt:lpstr>Stint Ultra Expanded</vt:lpstr>
      <vt:lpstr>Cloud Computing Business Plan by Slidesgo</vt:lpstr>
      <vt:lpstr>Báo cáo cuối kỳ lần 1 Đề tài 15 : Tìm hiểu về database  Amazon Aurora Môn: Cloud Computing</vt:lpstr>
      <vt:lpstr>Tìm hiểu về Aurora và các dịch vụ khác sử dụng trong đề tài  </vt:lpstr>
      <vt:lpstr>Tìm hiểu về Aurora và các dịch vụ khác sử dụng trong đề tài </vt:lpstr>
      <vt:lpstr>PowerPoint Presentation</vt:lpstr>
      <vt:lpstr>Amazon Aurora </vt:lpstr>
      <vt:lpstr>Demo ứng dụng sử dụng Amazon Aurora</vt:lpstr>
      <vt:lpstr>PowerPoint Presentation</vt:lpstr>
      <vt:lpstr>Khó khăn</vt:lpstr>
      <vt:lpstr>Kế hoạch tuần tới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tiến độ Đề tài 15 : Tìm hiểu về database Amazon Aurora Môn: Cloud Computing</dc:title>
  <cp:lastModifiedBy>Nguyen Thi Quynh Nhu</cp:lastModifiedBy>
  <cp:revision>39</cp:revision>
  <dcterms:modified xsi:type="dcterms:W3CDTF">2022-12-10T19:23:11Z</dcterms:modified>
</cp:coreProperties>
</file>