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62" r:id="rId4"/>
    <p:sldId id="261" r:id="rId5"/>
    <p:sldId id="257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5C7C9-FF48-4272-94EB-DD48DD12EA61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1EBA2-E3C1-4E6B-A410-6EBF4B28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B0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C0EF-1E93-458F-87DF-5A7A7F9C93AE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D12F-6091-43D1-91A2-6E9530D700E5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312-D045-4306-971B-E5567BD98306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7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068E-8384-4896-BF19-193559E3A383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3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B03-2602-4BDA-8212-E3B78B93DEB1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A2C9-C3AD-41AE-82A0-ABD292CF4BFE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DDD1-9FF8-43C0-926E-24665A210A35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3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8907-1B87-4B7C-B117-493ED7FB5069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63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D294-D8C9-4C1D-B7E3-3FB5D78E3403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" y="-642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67743"/>
            <a:ext cx="10364451" cy="1596177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2016998"/>
            <a:ext cx="10363826" cy="3424107"/>
          </a:xfrm>
        </p:spPr>
        <p:txBody>
          <a:bodyPr/>
          <a:lstStyle>
            <a:lvl1pPr>
              <a:defRPr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4343-8D5B-4678-8063-B1C20B1D32ED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4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E4D8-880B-4AE0-865B-3016263B8E2F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CD8C-7229-4C73-810D-A224DDC5B88D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45ED-335D-485E-BF9F-E9BDE4E03741}" type="datetime1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5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6AE8-BA78-42E5-8329-F4E57776915B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E1FA-6044-45F4-812B-FAB943C5F97B}" type="datetime1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DBDA-42D9-4DA0-8701-587C67CEFD8B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1357-62C4-4D74-A5F6-586713D73C53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A24B52-7E72-49BF-A554-8F082C603E67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Nhóm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07170C-B402-4EF7-861B-D7679B75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D3C4-7691-48ED-B137-9F37034E7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89976" cy="2509213"/>
          </a:xfrm>
        </p:spPr>
        <p:txBody>
          <a:bodyPr/>
          <a:lstStyle/>
          <a:p>
            <a:r>
              <a:rPr lang="en-US" b="1" dirty="0" err="1">
                <a:solidFill>
                  <a:schemeClr val="accent5"/>
                </a:solidFill>
              </a:rPr>
              <a:t>Báo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cáo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bài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tập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lớn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4C09B-4C61-4316-936D-ECDB59329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29000"/>
            <a:ext cx="8689976" cy="1371599"/>
          </a:xfrm>
        </p:spPr>
        <p:txBody>
          <a:bodyPr/>
          <a:lstStyle/>
          <a:p>
            <a:r>
              <a:rPr lang="vi-VN" dirty="0"/>
              <a:t>Tìm hiểu mô hình lập trình mạng Socket trong Java. Sử dụng để viết chương trình truyền file đơn giữa 2 máy. Trình bày phân tích thiết kế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9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E77A-E0F7-46BF-BBBE-401FB0B3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DCFE-51F6-4AF1-8A9B-CB08D0878E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/>
              <a:t>Socket </a:t>
            </a:r>
            <a:r>
              <a:rPr lang="en-US" b="1" dirty="0"/>
              <a:t>class</a:t>
            </a:r>
            <a:endParaRPr lang="en-US" sz="1000" dirty="0"/>
          </a:p>
          <a:p>
            <a:pPr lvl="1"/>
            <a:r>
              <a:rPr lang="en-US" cap="none" dirty="0"/>
              <a:t>Class </a:t>
            </a:r>
            <a:r>
              <a:rPr lang="en-US" cap="none" dirty="0" err="1"/>
              <a:t>mô</a:t>
            </a:r>
            <a:r>
              <a:rPr lang="en-US" cap="none" dirty="0"/>
              <a:t> </a:t>
            </a:r>
            <a:r>
              <a:rPr lang="en-US" cap="none" dirty="0" err="1"/>
              <a:t>tả</a:t>
            </a:r>
            <a:r>
              <a:rPr lang="en-US" cap="none" dirty="0"/>
              <a:t> </a:t>
            </a:r>
            <a:r>
              <a:rPr lang="en-US" cap="none" dirty="0" err="1"/>
              <a:t>về</a:t>
            </a:r>
            <a:r>
              <a:rPr lang="en-US" cap="none" dirty="0"/>
              <a:t> </a:t>
            </a:r>
            <a:r>
              <a:rPr lang="en-US" i="1" cap="none" dirty="0"/>
              <a:t>socket</a:t>
            </a:r>
            <a:endParaRPr lang="en-US" cap="none" dirty="0"/>
          </a:p>
          <a:p>
            <a:pPr lvl="1"/>
            <a:r>
              <a:rPr lang="en-US" cap="none" dirty="0" err="1"/>
              <a:t>Tạo</a:t>
            </a:r>
            <a:r>
              <a:rPr lang="en-US" cap="none" dirty="0"/>
              <a:t> </a:t>
            </a:r>
            <a:r>
              <a:rPr lang="en-US" cap="none" dirty="0" err="1"/>
              <a:t>một</a:t>
            </a:r>
            <a:r>
              <a:rPr lang="en-US" cap="none" dirty="0"/>
              <a:t> </a:t>
            </a:r>
            <a:r>
              <a:rPr lang="en-US" i="1" cap="none" dirty="0"/>
              <a:t>socket</a:t>
            </a:r>
            <a:endParaRPr lang="en-US" cap="none" dirty="0"/>
          </a:p>
          <a:p>
            <a:pPr lvl="0"/>
            <a:r>
              <a:rPr lang="en-US" sz="1800" b="1" cap="none" dirty="0"/>
              <a:t>Socket</a:t>
            </a:r>
            <a:r>
              <a:rPr lang="en-US" sz="1800" cap="none" dirty="0"/>
              <a:t>(</a:t>
            </a:r>
            <a:r>
              <a:rPr lang="en-US" sz="1800" cap="none" dirty="0" err="1"/>
              <a:t>inetaddress</a:t>
            </a:r>
            <a:r>
              <a:rPr lang="en-US" sz="1800" cap="none" dirty="0"/>
              <a:t> address, int port)</a:t>
            </a:r>
          </a:p>
          <a:p>
            <a:pPr lvl="0"/>
            <a:r>
              <a:rPr lang="en-US" sz="1800" b="1" cap="none" dirty="0"/>
              <a:t>Socket</a:t>
            </a:r>
            <a:r>
              <a:rPr lang="en-US" sz="1800" cap="none" dirty="0"/>
              <a:t>(string host, int port)</a:t>
            </a:r>
          </a:p>
          <a:p>
            <a:pPr lvl="0"/>
            <a:r>
              <a:rPr lang="en-US" sz="1800" b="1" cap="none" dirty="0"/>
              <a:t>Socket</a:t>
            </a:r>
            <a:r>
              <a:rPr lang="en-US" sz="1800" cap="none" dirty="0"/>
              <a:t>(</a:t>
            </a:r>
            <a:r>
              <a:rPr lang="en-US" sz="1800" cap="none" dirty="0" err="1"/>
              <a:t>inetaddress</a:t>
            </a:r>
            <a:r>
              <a:rPr lang="en-US" sz="1800" cap="none" dirty="0"/>
              <a:t> address, int port, </a:t>
            </a:r>
            <a:r>
              <a:rPr lang="en-US" sz="1800" cap="none" dirty="0" err="1"/>
              <a:t>inetaddress</a:t>
            </a:r>
            <a:r>
              <a:rPr lang="en-US" sz="1800" cap="none" dirty="0"/>
              <a:t>, </a:t>
            </a:r>
            <a:r>
              <a:rPr lang="en-US" sz="1800" cap="none" dirty="0" err="1"/>
              <a:t>localaddr</a:t>
            </a:r>
            <a:r>
              <a:rPr lang="en-US" sz="1800" cap="none" dirty="0"/>
              <a:t>, int </a:t>
            </a:r>
            <a:r>
              <a:rPr lang="en-US" sz="1800" cap="none" dirty="0" err="1"/>
              <a:t>localport</a:t>
            </a:r>
            <a:r>
              <a:rPr lang="en-US" sz="1800" cap="none" dirty="0"/>
              <a:t>)</a:t>
            </a:r>
          </a:p>
          <a:p>
            <a:pPr lvl="0"/>
            <a:r>
              <a:rPr lang="en-US" sz="1800" b="1" cap="none" dirty="0"/>
              <a:t>Socket</a:t>
            </a:r>
            <a:r>
              <a:rPr lang="en-US" sz="1800" cap="none" dirty="0"/>
              <a:t>(string host, int port, </a:t>
            </a:r>
            <a:r>
              <a:rPr lang="en-US" sz="1800" cap="none" dirty="0" err="1"/>
              <a:t>inetaddress</a:t>
            </a:r>
            <a:r>
              <a:rPr lang="en-US" sz="1800" cap="none" dirty="0"/>
              <a:t>, </a:t>
            </a:r>
            <a:r>
              <a:rPr lang="en-US" sz="1800" cap="none" dirty="0" err="1"/>
              <a:t>localaddr</a:t>
            </a:r>
            <a:r>
              <a:rPr lang="en-US" sz="1800" cap="none" dirty="0"/>
              <a:t>, int </a:t>
            </a:r>
            <a:r>
              <a:rPr lang="en-US" sz="1800" cap="none" dirty="0" err="1"/>
              <a:t>localport</a:t>
            </a:r>
            <a:r>
              <a:rPr lang="en-US" sz="1800" cap="none" dirty="0"/>
              <a:t>)</a:t>
            </a:r>
          </a:p>
          <a:p>
            <a:pPr lvl="0"/>
            <a:r>
              <a:rPr lang="en-US" sz="1800" b="1" cap="none" dirty="0"/>
              <a:t>Socket</a:t>
            </a:r>
            <a:r>
              <a:rPr lang="en-US" sz="1800" cap="none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5021-8376-4823-B640-431D152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DD95-5EB4-4B38-9365-6FDBCC27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E9E5-972C-426C-A0C8-90B8FA6B51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864889"/>
            <a:ext cx="10363826" cy="3424107"/>
          </a:xfrm>
        </p:spPr>
        <p:txBody>
          <a:bodyPr>
            <a:noAutofit/>
          </a:bodyPr>
          <a:lstStyle/>
          <a:p>
            <a:pPr lvl="0"/>
            <a:r>
              <a:rPr lang="en-US" b="1" i="1" dirty="0"/>
              <a:t>Socket </a:t>
            </a:r>
            <a:r>
              <a:rPr lang="en-US" b="1" dirty="0"/>
              <a:t>class (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b="1" cap="none" dirty="0" err="1"/>
              <a:t>Lấy</a:t>
            </a:r>
            <a:r>
              <a:rPr lang="en-US" b="1" cap="none" dirty="0"/>
              <a:t> </a:t>
            </a:r>
            <a:r>
              <a:rPr lang="en-US" b="1" cap="none" dirty="0" err="1"/>
              <a:t>thông</a:t>
            </a:r>
            <a:r>
              <a:rPr lang="en-US" b="1" cap="none" dirty="0"/>
              <a:t> tin </a:t>
            </a:r>
            <a:r>
              <a:rPr lang="en-US" b="1" cap="none" dirty="0" err="1"/>
              <a:t>về</a:t>
            </a:r>
            <a:r>
              <a:rPr lang="en-US" b="1" cap="none" dirty="0"/>
              <a:t> </a:t>
            </a:r>
            <a:r>
              <a:rPr lang="en-US" b="1" cap="none" dirty="0" err="1"/>
              <a:t>một</a:t>
            </a:r>
            <a:r>
              <a:rPr lang="en-US" b="1" cap="none" dirty="0"/>
              <a:t> </a:t>
            </a:r>
            <a:r>
              <a:rPr lang="en-US" b="1" i="1" cap="none" dirty="0"/>
              <a:t>socket</a:t>
            </a:r>
            <a:endParaRPr lang="en-US" cap="none" dirty="0"/>
          </a:p>
          <a:p>
            <a:pPr lvl="0"/>
            <a:r>
              <a:rPr lang="en-US" sz="1800" cap="none" dirty="0" err="1"/>
              <a:t>Inetaddress</a:t>
            </a:r>
            <a:r>
              <a:rPr lang="en-US" sz="1800" cap="none" dirty="0"/>
              <a:t> </a:t>
            </a:r>
            <a:r>
              <a:rPr lang="en-US" sz="1800" b="1" cap="none" dirty="0" err="1"/>
              <a:t>getinetaddress</a:t>
            </a:r>
            <a:r>
              <a:rPr lang="en-US" sz="1800" cap="none" dirty="0"/>
              <a:t>() : </a:t>
            </a:r>
            <a:r>
              <a:rPr lang="en-US" sz="1800" cap="none" dirty="0" err="1"/>
              <a:t>trả</a:t>
            </a:r>
            <a:r>
              <a:rPr lang="en-US" sz="1800" cap="none" dirty="0"/>
              <a:t> </a:t>
            </a:r>
            <a:r>
              <a:rPr lang="en-US" sz="1800" cap="none" dirty="0" err="1"/>
              <a:t>về</a:t>
            </a:r>
            <a:r>
              <a:rPr lang="en-US" sz="1800" cap="none" dirty="0"/>
              <a:t> </a:t>
            </a:r>
            <a:r>
              <a:rPr lang="en-US" sz="1800" cap="none" dirty="0" err="1"/>
              <a:t>địa</a:t>
            </a:r>
            <a:r>
              <a:rPr lang="en-US" sz="1800" cap="none" dirty="0"/>
              <a:t> </a:t>
            </a:r>
            <a:r>
              <a:rPr lang="en-US" sz="1800" cap="none" dirty="0" err="1"/>
              <a:t>chỉ</a:t>
            </a:r>
            <a:r>
              <a:rPr lang="en-US" sz="1800" cap="none" dirty="0"/>
              <a:t>  </a:t>
            </a:r>
            <a:r>
              <a:rPr lang="en-US" sz="1800" cap="none" dirty="0" err="1"/>
              <a:t>mà</a:t>
            </a:r>
            <a:r>
              <a:rPr lang="en-US" sz="1800" cap="none" dirty="0"/>
              <a:t> socket </a:t>
            </a:r>
            <a:r>
              <a:rPr lang="en-US" sz="1800" cap="none" dirty="0" err="1"/>
              <a:t>kết</a:t>
            </a:r>
            <a:r>
              <a:rPr lang="en-US" sz="1800" cap="none" dirty="0"/>
              <a:t> </a:t>
            </a:r>
            <a:r>
              <a:rPr lang="en-US" sz="1800" cap="none" dirty="0" err="1"/>
              <a:t>nối</a:t>
            </a:r>
            <a:r>
              <a:rPr lang="en-US" sz="1800" cap="none" dirty="0"/>
              <a:t> </a:t>
            </a:r>
            <a:r>
              <a:rPr lang="en-US" sz="1800" cap="none" dirty="0" err="1"/>
              <a:t>đến</a:t>
            </a:r>
            <a:r>
              <a:rPr lang="en-US" sz="1800" cap="none" dirty="0"/>
              <a:t>.</a:t>
            </a:r>
          </a:p>
          <a:p>
            <a:pPr lvl="0"/>
            <a:r>
              <a:rPr lang="en-US" sz="1800" cap="none" dirty="0"/>
              <a:t>Int </a:t>
            </a:r>
            <a:r>
              <a:rPr lang="en-US" sz="1800" b="1" cap="none" dirty="0" err="1"/>
              <a:t>getport</a:t>
            </a:r>
            <a:r>
              <a:rPr lang="en-US" sz="1800" cap="none" dirty="0"/>
              <a:t>() : </a:t>
            </a:r>
            <a:r>
              <a:rPr lang="en-US" sz="1800" cap="none" dirty="0" err="1"/>
              <a:t>trả</a:t>
            </a:r>
            <a:r>
              <a:rPr lang="en-US" sz="1800" cap="none" dirty="0"/>
              <a:t> </a:t>
            </a:r>
            <a:r>
              <a:rPr lang="en-US" sz="1800" cap="none" dirty="0" err="1"/>
              <a:t>về</a:t>
            </a:r>
            <a:r>
              <a:rPr lang="en-US" sz="1800" cap="none" dirty="0"/>
              <a:t> </a:t>
            </a:r>
            <a:r>
              <a:rPr lang="en-US" sz="1800" cap="none" dirty="0" err="1"/>
              <a:t>địa</a:t>
            </a:r>
            <a:r>
              <a:rPr lang="en-US" sz="1800" cap="none" dirty="0"/>
              <a:t> </a:t>
            </a:r>
            <a:r>
              <a:rPr lang="en-US" sz="1800" cap="none" dirty="0" err="1"/>
              <a:t>chỉ</a:t>
            </a:r>
            <a:r>
              <a:rPr lang="en-US" sz="1800" cap="none" dirty="0"/>
              <a:t> </a:t>
            </a:r>
            <a:r>
              <a:rPr lang="en-US" sz="1800" cap="none" dirty="0" err="1"/>
              <a:t>mà</a:t>
            </a:r>
            <a:r>
              <a:rPr lang="en-US" sz="1800" cap="none" dirty="0"/>
              <a:t> socket </a:t>
            </a:r>
            <a:r>
              <a:rPr lang="en-US" sz="1800" cap="none" dirty="0" err="1"/>
              <a:t>kết</a:t>
            </a:r>
            <a:r>
              <a:rPr lang="en-US" sz="1800" cap="none" dirty="0"/>
              <a:t> </a:t>
            </a:r>
            <a:r>
              <a:rPr lang="en-US" sz="1800" cap="none" dirty="0" err="1"/>
              <a:t>nối</a:t>
            </a:r>
            <a:r>
              <a:rPr lang="en-US" sz="1800" cap="none" dirty="0"/>
              <a:t> </a:t>
            </a:r>
            <a:r>
              <a:rPr lang="en-US" sz="1800" cap="none" dirty="0" err="1"/>
              <a:t>đến</a:t>
            </a:r>
            <a:r>
              <a:rPr lang="en-US" sz="1800" cap="none" dirty="0"/>
              <a:t>.</a:t>
            </a:r>
          </a:p>
          <a:p>
            <a:pPr lvl="0"/>
            <a:r>
              <a:rPr lang="en-US" sz="1800" cap="none" dirty="0" err="1"/>
              <a:t>Inetaddress</a:t>
            </a:r>
            <a:r>
              <a:rPr lang="en-US" sz="1800" cap="none" dirty="0"/>
              <a:t> </a:t>
            </a:r>
            <a:r>
              <a:rPr lang="en-US" sz="1800" b="1" cap="none" dirty="0" err="1"/>
              <a:t>getlocaladdress</a:t>
            </a:r>
            <a:r>
              <a:rPr lang="en-US" sz="1800" cap="none" dirty="0"/>
              <a:t>() : </a:t>
            </a:r>
            <a:r>
              <a:rPr lang="en-US" sz="1800" cap="none" dirty="0" err="1"/>
              <a:t>trả</a:t>
            </a:r>
            <a:r>
              <a:rPr lang="en-US" sz="1800" cap="none" dirty="0"/>
              <a:t> </a:t>
            </a:r>
            <a:r>
              <a:rPr lang="en-US" sz="1800" cap="none" dirty="0" err="1"/>
              <a:t>về</a:t>
            </a:r>
            <a:r>
              <a:rPr lang="en-US" sz="1800" cap="none" dirty="0"/>
              <a:t> </a:t>
            </a:r>
            <a:r>
              <a:rPr lang="en-US" sz="1800" cap="none" dirty="0" err="1"/>
              <a:t>địa</a:t>
            </a:r>
            <a:r>
              <a:rPr lang="en-US" sz="1800" cap="none" dirty="0"/>
              <a:t> </a:t>
            </a:r>
            <a:r>
              <a:rPr lang="en-US" sz="1800" cap="none" dirty="0" err="1"/>
              <a:t>chỉ</a:t>
            </a:r>
            <a:r>
              <a:rPr lang="en-US" sz="1800" cap="none" dirty="0"/>
              <a:t> </a:t>
            </a:r>
            <a:r>
              <a:rPr lang="en-US" sz="1800" cap="none" dirty="0" err="1"/>
              <a:t>cục</a:t>
            </a:r>
            <a:r>
              <a:rPr lang="en-US" sz="1800" cap="none" dirty="0"/>
              <a:t> </a:t>
            </a:r>
            <a:r>
              <a:rPr lang="en-US" sz="1800" cap="none" dirty="0" err="1"/>
              <a:t>bộ</a:t>
            </a:r>
            <a:r>
              <a:rPr lang="en-US" sz="1800" cap="none" dirty="0"/>
              <a:t>.</a:t>
            </a:r>
          </a:p>
          <a:p>
            <a:pPr lvl="0"/>
            <a:r>
              <a:rPr lang="en-US" sz="1800" cap="none" dirty="0"/>
              <a:t>Int </a:t>
            </a:r>
            <a:r>
              <a:rPr lang="en-US" sz="1800" b="1" cap="none" dirty="0" err="1"/>
              <a:t>getlocalport</a:t>
            </a:r>
            <a:r>
              <a:rPr lang="en-US" sz="1800" cap="none" dirty="0"/>
              <a:t>() : </a:t>
            </a:r>
            <a:r>
              <a:rPr lang="en-US" sz="1800" cap="none" dirty="0" err="1"/>
              <a:t>trả</a:t>
            </a:r>
            <a:r>
              <a:rPr lang="en-US" sz="1800" cap="none" dirty="0"/>
              <a:t> </a:t>
            </a:r>
            <a:r>
              <a:rPr lang="en-US" sz="1800" cap="none" dirty="0" err="1"/>
              <a:t>về</a:t>
            </a:r>
            <a:r>
              <a:rPr lang="en-US" sz="1800" cap="none" dirty="0"/>
              <a:t> </a:t>
            </a:r>
            <a:r>
              <a:rPr lang="en-US" sz="1800" cap="none" dirty="0" err="1"/>
              <a:t>địa</a:t>
            </a:r>
            <a:r>
              <a:rPr lang="en-US" sz="1800" cap="none" dirty="0"/>
              <a:t> </a:t>
            </a:r>
            <a:r>
              <a:rPr lang="en-US" sz="1800" cap="none" dirty="0" err="1"/>
              <a:t>chỉ</a:t>
            </a:r>
            <a:r>
              <a:rPr lang="en-US" sz="1800" cap="none" dirty="0"/>
              <a:t> </a:t>
            </a:r>
            <a:r>
              <a:rPr lang="en-US" sz="1800" cap="none" dirty="0" err="1"/>
              <a:t>cục</a:t>
            </a:r>
            <a:r>
              <a:rPr lang="en-US" sz="1800" cap="none" dirty="0"/>
              <a:t> </a:t>
            </a:r>
            <a:r>
              <a:rPr lang="en-US" sz="1800" cap="none" dirty="0" err="1"/>
              <a:t>bộ</a:t>
            </a:r>
            <a:r>
              <a:rPr lang="en-US" sz="1800" cap="none" dirty="0"/>
              <a:t> .</a:t>
            </a:r>
          </a:p>
          <a:p>
            <a:pPr lvl="1"/>
            <a:r>
              <a:rPr lang="en-US" b="1" cap="none" dirty="0" err="1"/>
              <a:t>Sử</a:t>
            </a:r>
            <a:r>
              <a:rPr lang="en-US" b="1" cap="none" dirty="0"/>
              <a:t> </a:t>
            </a:r>
            <a:r>
              <a:rPr lang="en-US" b="1" cap="none" dirty="0" err="1"/>
              <a:t>dụng</a:t>
            </a:r>
            <a:r>
              <a:rPr lang="en-US" b="1" cap="none" dirty="0"/>
              <a:t> streams</a:t>
            </a:r>
            <a:endParaRPr lang="en-US" cap="none" dirty="0"/>
          </a:p>
          <a:p>
            <a:pPr lvl="0"/>
            <a:r>
              <a:rPr lang="en-US" sz="1800" cap="none" dirty="0"/>
              <a:t>Public </a:t>
            </a:r>
            <a:r>
              <a:rPr lang="en-US" sz="1800" cap="none" dirty="0" err="1"/>
              <a:t>outputstream</a:t>
            </a:r>
            <a:r>
              <a:rPr lang="en-US" sz="1800" cap="none" dirty="0"/>
              <a:t> </a:t>
            </a:r>
            <a:r>
              <a:rPr lang="en-US" sz="1800" b="1" cap="none" dirty="0" err="1"/>
              <a:t>getoutputstream</a:t>
            </a:r>
            <a:r>
              <a:rPr lang="en-US" sz="1800" cap="none" dirty="0"/>
              <a:t>() throws </a:t>
            </a:r>
            <a:r>
              <a:rPr lang="en-US" sz="1800" cap="none" dirty="0" err="1"/>
              <a:t>ioexception</a:t>
            </a:r>
            <a:r>
              <a:rPr lang="en-US" sz="1800" cap="none" dirty="0"/>
              <a:t> :</a:t>
            </a:r>
            <a:r>
              <a:rPr lang="en-US" sz="1800" cap="none" dirty="0" err="1"/>
              <a:t>trả</a:t>
            </a:r>
            <a:r>
              <a:rPr lang="en-US" sz="1800" cap="none" dirty="0"/>
              <a:t> </a:t>
            </a:r>
            <a:r>
              <a:rPr lang="en-US" sz="1800" cap="none" dirty="0" err="1"/>
              <a:t>về</a:t>
            </a:r>
            <a:r>
              <a:rPr lang="en-US" sz="1800" cap="none" dirty="0"/>
              <a:t> </a:t>
            </a:r>
            <a:r>
              <a:rPr lang="en-US" sz="1800" cap="none" dirty="0" err="1"/>
              <a:t>một</a:t>
            </a:r>
            <a:r>
              <a:rPr lang="en-US" sz="1800" cap="none" dirty="0"/>
              <a:t> output stream </a:t>
            </a:r>
            <a:r>
              <a:rPr lang="en-US" sz="1800" cap="none" dirty="0" err="1"/>
              <a:t>cho</a:t>
            </a:r>
            <a:r>
              <a:rPr lang="en-US" sz="1800" cap="none" dirty="0"/>
              <a:t> </a:t>
            </a:r>
            <a:r>
              <a:rPr lang="en-US" sz="1800" cap="none" dirty="0" err="1"/>
              <a:t>việc</a:t>
            </a:r>
            <a:r>
              <a:rPr lang="en-US" sz="1800" cap="none" dirty="0"/>
              <a:t> </a:t>
            </a:r>
            <a:r>
              <a:rPr lang="en-US" sz="1800" cap="none" dirty="0" err="1"/>
              <a:t>viết</a:t>
            </a:r>
            <a:r>
              <a:rPr lang="en-US" sz="1800" cap="none" dirty="0"/>
              <a:t>  </a:t>
            </a:r>
            <a:r>
              <a:rPr lang="en-US" sz="1800" cap="none" dirty="0" err="1"/>
              <a:t>các</a:t>
            </a:r>
            <a:r>
              <a:rPr lang="en-US" sz="1800" cap="none" dirty="0"/>
              <a:t> byte </a:t>
            </a:r>
            <a:r>
              <a:rPr lang="en-US" sz="1800" cap="none" dirty="0" err="1"/>
              <a:t>đến</a:t>
            </a:r>
            <a:r>
              <a:rPr lang="en-US" sz="1800" cap="none" dirty="0"/>
              <a:t> socket </a:t>
            </a:r>
            <a:r>
              <a:rPr lang="en-US" sz="1800" cap="none" dirty="0" err="1"/>
              <a:t>này</a:t>
            </a:r>
            <a:r>
              <a:rPr lang="en-US" sz="1800" cap="none" dirty="0"/>
              <a:t>.</a:t>
            </a:r>
          </a:p>
          <a:p>
            <a:r>
              <a:rPr lang="en-US" sz="1800" cap="none" dirty="0"/>
              <a:t>Public </a:t>
            </a:r>
            <a:r>
              <a:rPr lang="en-US" sz="1800" cap="none" dirty="0" err="1"/>
              <a:t>inputstream</a:t>
            </a:r>
            <a:r>
              <a:rPr lang="en-US" sz="1800" cap="none" dirty="0"/>
              <a:t> </a:t>
            </a:r>
            <a:r>
              <a:rPr lang="en-US" sz="1800" b="1" cap="none" dirty="0" err="1"/>
              <a:t>getinputstream</a:t>
            </a:r>
            <a:r>
              <a:rPr lang="en-US" sz="1800" b="1" cap="none" dirty="0"/>
              <a:t>() </a:t>
            </a:r>
            <a:r>
              <a:rPr lang="en-US" sz="1800" cap="none" dirty="0"/>
              <a:t>throws </a:t>
            </a:r>
            <a:r>
              <a:rPr lang="en-US" sz="1800" cap="none" dirty="0" err="1"/>
              <a:t>ioexception:trả</a:t>
            </a:r>
            <a:r>
              <a:rPr lang="en-US" sz="1800" cap="none" dirty="0"/>
              <a:t> </a:t>
            </a:r>
            <a:r>
              <a:rPr lang="en-US" sz="1800" cap="none" dirty="0" err="1"/>
              <a:t>về</a:t>
            </a:r>
            <a:r>
              <a:rPr lang="en-US" sz="1800" cap="none" dirty="0"/>
              <a:t> </a:t>
            </a:r>
            <a:r>
              <a:rPr lang="en-US" sz="1800" cap="none" dirty="0" err="1"/>
              <a:t>một</a:t>
            </a:r>
            <a:r>
              <a:rPr lang="en-US" sz="1800" cap="none" dirty="0"/>
              <a:t> input stream </a:t>
            </a:r>
            <a:r>
              <a:rPr lang="en-US" sz="1800" cap="none" dirty="0" err="1"/>
              <a:t>cho</a:t>
            </a:r>
            <a:r>
              <a:rPr lang="en-US" sz="1800" cap="none" dirty="0"/>
              <a:t> </a:t>
            </a:r>
            <a:r>
              <a:rPr lang="en-US" sz="1800" cap="none" dirty="0" err="1"/>
              <a:t>việc</a:t>
            </a:r>
            <a:r>
              <a:rPr lang="en-US" sz="1800" cap="none" dirty="0"/>
              <a:t> </a:t>
            </a:r>
            <a:r>
              <a:rPr lang="en-US" sz="1800" cap="none" dirty="0" err="1"/>
              <a:t>đọc</a:t>
            </a:r>
            <a:r>
              <a:rPr lang="en-US" sz="1800" cap="none" dirty="0"/>
              <a:t> </a:t>
            </a:r>
            <a:r>
              <a:rPr lang="en-US" sz="1800" cap="none" dirty="0" err="1"/>
              <a:t>các</a:t>
            </a:r>
            <a:r>
              <a:rPr lang="en-US" sz="1800" cap="none" dirty="0"/>
              <a:t> byte </a:t>
            </a:r>
            <a:r>
              <a:rPr lang="en-US" sz="1800" cap="none" dirty="0" err="1"/>
              <a:t>từ</a:t>
            </a:r>
            <a:r>
              <a:rPr lang="en-US" sz="1800" cap="none" dirty="0"/>
              <a:t> socket </a:t>
            </a:r>
            <a:r>
              <a:rPr lang="en-US" sz="1800" cap="none" dirty="0" err="1"/>
              <a:t>này</a:t>
            </a:r>
            <a:endParaRPr lang="en-US" sz="18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3B5DE-0899-4CF8-A5D2-87B3361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473D-9D30-4D89-A770-4D81FA59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0860-DB7F-4DD4-8483-F52D717DA4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696278"/>
            <a:ext cx="10363826" cy="48930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400" b="1" cap="none" dirty="0" err="1"/>
              <a:t>Kết</a:t>
            </a:r>
            <a:r>
              <a:rPr lang="en-US" sz="3400" b="1" cap="none" dirty="0"/>
              <a:t> </a:t>
            </a:r>
            <a:r>
              <a:rPr lang="en-US" sz="3400" b="1" cap="none" dirty="0" err="1"/>
              <a:t>nối</a:t>
            </a:r>
            <a:r>
              <a:rPr lang="en-US" sz="3400" b="1" cap="none" dirty="0"/>
              <a:t> </a:t>
            </a:r>
            <a:r>
              <a:rPr lang="en-US" sz="3400" b="1" cap="none" dirty="0" err="1"/>
              <a:t>đến</a:t>
            </a:r>
            <a:r>
              <a:rPr lang="en-US" sz="3400" b="1" cap="none" dirty="0"/>
              <a:t> 1 </a:t>
            </a:r>
            <a:r>
              <a:rPr lang="en-US" sz="3400" b="1" cap="none" dirty="0" err="1"/>
              <a:t>số</a:t>
            </a:r>
            <a:r>
              <a:rPr lang="en-US" sz="3400" cap="none" dirty="0"/>
              <a:t> </a:t>
            </a:r>
            <a:r>
              <a:rPr lang="en-US" sz="3400" b="1" cap="none" dirty="0"/>
              <a:t>webserver</a:t>
            </a:r>
          </a:p>
          <a:p>
            <a:pPr marL="0" indent="0">
              <a:buNone/>
            </a:pPr>
            <a:r>
              <a:rPr lang="en-US" sz="2100" cap="none" dirty="0"/>
              <a:t>     </a:t>
            </a:r>
            <a:r>
              <a:rPr lang="en-US" sz="2900" cap="none" dirty="0"/>
              <a:t>import java.net.*;</a:t>
            </a:r>
            <a:br>
              <a:rPr lang="en-US" sz="2900" cap="none" dirty="0"/>
            </a:br>
            <a:r>
              <a:rPr lang="en-US" sz="2900" cap="none" dirty="0"/>
              <a:t>     import java.io.*;</a:t>
            </a:r>
          </a:p>
          <a:p>
            <a:pPr marL="0" indent="0">
              <a:buNone/>
            </a:pPr>
            <a:r>
              <a:rPr lang="en-US" sz="2900" cap="none" dirty="0"/>
              <a:t>public class </a:t>
            </a:r>
            <a:r>
              <a:rPr lang="en-US" sz="2900" cap="none" dirty="0" err="1"/>
              <a:t>getsocketinfo</a:t>
            </a:r>
            <a:r>
              <a:rPr lang="en-US" sz="2900" cap="none" dirty="0"/>
              <a:t> {</a:t>
            </a:r>
          </a:p>
          <a:p>
            <a:pPr marL="0" indent="0">
              <a:buNone/>
            </a:pPr>
            <a:r>
              <a:rPr lang="en-US" sz="2900" cap="none" dirty="0"/>
              <a:t>public static void main(string[] </a:t>
            </a:r>
            <a:r>
              <a:rPr lang="en-US" sz="2900" cap="none" dirty="0" err="1"/>
              <a:t>args</a:t>
            </a:r>
            <a:r>
              <a:rPr lang="en-US" sz="2900" cap="none" dirty="0"/>
              <a:t>) {</a:t>
            </a:r>
            <a:br>
              <a:rPr lang="en-US" sz="2900" cap="none" dirty="0"/>
            </a:br>
            <a:r>
              <a:rPr lang="en-US" sz="2900" cap="none" dirty="0"/>
              <a:t> for (int </a:t>
            </a:r>
            <a:r>
              <a:rPr lang="en-US" sz="2900" cap="none" dirty="0" err="1"/>
              <a:t>i</a:t>
            </a:r>
            <a:r>
              <a:rPr lang="en-US" sz="2900" cap="none" dirty="0"/>
              <a:t> = 0; </a:t>
            </a:r>
            <a:r>
              <a:rPr lang="en-US" sz="2900" cap="none" dirty="0" err="1"/>
              <a:t>i</a:t>
            </a:r>
            <a:r>
              <a:rPr lang="en-US" sz="2900" cap="none" dirty="0"/>
              <a:t> &lt; </a:t>
            </a:r>
            <a:r>
              <a:rPr lang="en-US" sz="2900" cap="none" dirty="0" err="1"/>
              <a:t>args.length</a:t>
            </a:r>
            <a:r>
              <a:rPr lang="en-US" sz="2900" cap="none" dirty="0"/>
              <a:t>; </a:t>
            </a:r>
            <a:r>
              <a:rPr lang="en-US" sz="2900" cap="none" dirty="0" err="1"/>
              <a:t>i</a:t>
            </a:r>
            <a:r>
              <a:rPr lang="en-US" sz="2900" cap="none" dirty="0"/>
              <a:t>++) {</a:t>
            </a:r>
            <a:br>
              <a:rPr lang="en-US" sz="2900" cap="none" dirty="0"/>
            </a:br>
            <a:r>
              <a:rPr lang="en-US" sz="2900" cap="none" dirty="0"/>
              <a:t> try {</a:t>
            </a:r>
          </a:p>
          <a:p>
            <a:pPr marL="0" indent="0">
              <a:buNone/>
            </a:pPr>
            <a:r>
              <a:rPr lang="en-US" sz="2900" cap="none" dirty="0"/>
              <a:t>      socket </a:t>
            </a:r>
            <a:r>
              <a:rPr lang="en-US" sz="2900" cap="none" dirty="0" err="1"/>
              <a:t>thesocket</a:t>
            </a:r>
            <a:r>
              <a:rPr lang="en-US" sz="2900" cap="none" dirty="0"/>
              <a:t> = new socket(</a:t>
            </a:r>
            <a:r>
              <a:rPr lang="en-US" sz="2900" cap="none" dirty="0" err="1"/>
              <a:t>args</a:t>
            </a:r>
            <a:r>
              <a:rPr lang="en-US" sz="2900" cap="none" dirty="0"/>
              <a:t>[</a:t>
            </a:r>
            <a:r>
              <a:rPr lang="en-US" sz="2900" cap="none" dirty="0" err="1"/>
              <a:t>i</a:t>
            </a:r>
            <a:r>
              <a:rPr lang="en-US" sz="2900" cap="none" dirty="0"/>
              <a:t>], 80);</a:t>
            </a:r>
          </a:p>
          <a:p>
            <a:pPr marL="0" indent="0">
              <a:buNone/>
            </a:pPr>
            <a:r>
              <a:rPr lang="en-US" sz="2900" cap="none" dirty="0"/>
              <a:t>       </a:t>
            </a:r>
            <a:r>
              <a:rPr lang="en-US" sz="2900" cap="none" dirty="0" err="1"/>
              <a:t>system.out.println</a:t>
            </a:r>
            <a:r>
              <a:rPr lang="en-US" sz="2900" cap="none" dirty="0"/>
              <a:t>("connected to " + </a:t>
            </a:r>
            <a:r>
              <a:rPr lang="en-US" sz="2900" cap="none" dirty="0" err="1"/>
              <a:t>thesocket.getinetaddress</a:t>
            </a:r>
            <a:r>
              <a:rPr lang="en-US" sz="2900" cap="none" dirty="0"/>
              <a:t>() +</a:t>
            </a:r>
          </a:p>
          <a:p>
            <a:pPr marL="0" indent="0">
              <a:buNone/>
            </a:pPr>
            <a:r>
              <a:rPr lang="en-US" sz="2900" cap="none" dirty="0"/>
              <a:t>      " on port " + </a:t>
            </a:r>
            <a:r>
              <a:rPr lang="en-US" sz="2900" cap="none" dirty="0" err="1"/>
              <a:t>thesocket.getport</a:t>
            </a:r>
            <a:r>
              <a:rPr lang="en-US" sz="2900" cap="none" dirty="0"/>
              <a:t>() + " from port " +</a:t>
            </a:r>
          </a:p>
          <a:p>
            <a:pPr marL="0" indent="0">
              <a:buNone/>
            </a:pPr>
            <a:r>
              <a:rPr lang="en-US" sz="2900" cap="none" dirty="0"/>
              <a:t>       </a:t>
            </a:r>
            <a:r>
              <a:rPr lang="en-US" sz="2900" cap="none" dirty="0" err="1"/>
              <a:t>thesocket.getlocalport</a:t>
            </a:r>
            <a:r>
              <a:rPr lang="en-US" sz="2900" cap="none" dirty="0"/>
              <a:t>() + " of " +</a:t>
            </a:r>
            <a:br>
              <a:rPr lang="en-US" sz="2900" cap="none" dirty="0"/>
            </a:br>
            <a:r>
              <a:rPr lang="en-US" sz="2900" cap="none" dirty="0"/>
              <a:t>      </a:t>
            </a:r>
            <a:r>
              <a:rPr lang="en-US" sz="2900" cap="none" dirty="0" err="1"/>
              <a:t>thesocket.getlocaladdress</a:t>
            </a:r>
            <a:r>
              <a:rPr lang="en-US" sz="2900" cap="none" dirty="0"/>
              <a:t>());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50647-3375-40D8-832B-E7601634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F0AD-DEF4-494D-81BE-92A24F47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364451" cy="1596177"/>
          </a:xfrm>
        </p:spPr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E53B-89A3-4A81-897A-B9FF67697B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1009" y="1569005"/>
            <a:ext cx="10363826" cy="467939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b="1" cap="none" dirty="0" err="1"/>
              <a:t>Kết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nối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đến</a:t>
            </a:r>
            <a:r>
              <a:rPr lang="en-US" sz="2800" b="1" cap="none" dirty="0"/>
              <a:t> 1 </a:t>
            </a:r>
            <a:r>
              <a:rPr lang="en-US" sz="2800" b="1" cap="none" dirty="0" err="1"/>
              <a:t>số</a:t>
            </a:r>
            <a:r>
              <a:rPr lang="en-US" sz="2800" cap="none" dirty="0"/>
              <a:t> </a:t>
            </a:r>
            <a:r>
              <a:rPr lang="en-US" sz="2800" b="1" cap="none" dirty="0"/>
              <a:t>webserver (</a:t>
            </a:r>
            <a:r>
              <a:rPr lang="en-US" sz="2800" b="1" cap="none" dirty="0" err="1"/>
              <a:t>tiếp</a:t>
            </a:r>
            <a:r>
              <a:rPr lang="en-US" sz="2800" b="1" cap="none" dirty="0"/>
              <a:t> </a:t>
            </a:r>
            <a:r>
              <a:rPr lang="en-US" sz="2800" b="1" cap="none" dirty="0" err="1"/>
              <a:t>theo</a:t>
            </a:r>
            <a:r>
              <a:rPr lang="en-US" sz="2800" b="1" cap="none" dirty="0"/>
              <a:t>)</a:t>
            </a:r>
          </a:p>
          <a:p>
            <a:pPr marL="0" indent="0">
              <a:buNone/>
            </a:pPr>
            <a:r>
              <a:rPr lang="en-US" sz="2600" cap="none" dirty="0"/>
              <a:t>} catch (</a:t>
            </a:r>
            <a:r>
              <a:rPr lang="en-US" sz="2600" cap="none" dirty="0" err="1"/>
              <a:t>unknownhostexception</a:t>
            </a:r>
            <a:r>
              <a:rPr lang="en-US" sz="2600" cap="none" dirty="0"/>
              <a:t> e) { </a:t>
            </a:r>
            <a:r>
              <a:rPr lang="en-US" sz="2600" cap="none" dirty="0" err="1"/>
              <a:t>system.err.println</a:t>
            </a:r>
            <a:r>
              <a:rPr lang="en-US" sz="2600" cap="none" dirty="0"/>
              <a:t>("</a:t>
            </a:r>
            <a:r>
              <a:rPr lang="en-US" sz="2600" cap="none" dirty="0" err="1"/>
              <a:t>i</a:t>
            </a:r>
            <a:r>
              <a:rPr lang="en-US" sz="2600" cap="none" dirty="0"/>
              <a:t> can't find " + </a:t>
            </a:r>
            <a:r>
              <a:rPr lang="en-US" sz="2600" cap="none" dirty="0" err="1"/>
              <a:t>args</a:t>
            </a:r>
            <a:r>
              <a:rPr lang="en-US" sz="2600" cap="none" dirty="0"/>
              <a:t>[</a:t>
            </a:r>
            <a:r>
              <a:rPr lang="en-US" sz="2600" cap="none" dirty="0" err="1"/>
              <a:t>i</a:t>
            </a:r>
            <a:r>
              <a:rPr lang="en-US" sz="2600" cap="none" dirty="0"/>
              <a:t>]);</a:t>
            </a:r>
          </a:p>
          <a:p>
            <a:pPr marL="0" indent="0">
              <a:buNone/>
            </a:pPr>
            <a:r>
              <a:rPr lang="en-US" sz="2600" cap="none" dirty="0"/>
              <a:t>} catch (</a:t>
            </a:r>
            <a:r>
              <a:rPr lang="en-US" sz="2600" cap="none" dirty="0" err="1"/>
              <a:t>socketexception</a:t>
            </a:r>
            <a:r>
              <a:rPr lang="en-US" sz="2600" cap="none" dirty="0"/>
              <a:t> e) {</a:t>
            </a:r>
          </a:p>
          <a:p>
            <a:pPr marL="0" indent="0">
              <a:buNone/>
            </a:pPr>
            <a:r>
              <a:rPr lang="en-US" sz="2600" cap="none" dirty="0" err="1"/>
              <a:t>system.err.println</a:t>
            </a:r>
            <a:r>
              <a:rPr lang="en-US" sz="2600" cap="none" dirty="0"/>
              <a:t>("could not connect to " + </a:t>
            </a:r>
            <a:r>
              <a:rPr lang="en-US" sz="2600" cap="none" dirty="0" err="1"/>
              <a:t>args</a:t>
            </a:r>
            <a:r>
              <a:rPr lang="en-US" sz="2600" cap="none" dirty="0"/>
              <a:t>[</a:t>
            </a:r>
            <a:r>
              <a:rPr lang="en-US" sz="2600" cap="none" dirty="0" err="1"/>
              <a:t>i</a:t>
            </a:r>
            <a:r>
              <a:rPr lang="en-US" sz="2600" cap="none" dirty="0"/>
              <a:t>]);</a:t>
            </a:r>
          </a:p>
          <a:p>
            <a:pPr marL="0" indent="0">
              <a:buNone/>
            </a:pPr>
            <a:r>
              <a:rPr lang="en-US" sz="2600" cap="none" dirty="0"/>
              <a:t>} catch (</a:t>
            </a:r>
            <a:r>
              <a:rPr lang="en-US" sz="2600" cap="none" dirty="0" err="1"/>
              <a:t>ioexception</a:t>
            </a:r>
            <a:r>
              <a:rPr lang="en-US" sz="2600" cap="none" dirty="0"/>
              <a:t> e) {</a:t>
            </a:r>
          </a:p>
          <a:p>
            <a:pPr marL="0" indent="0">
              <a:buNone/>
            </a:pPr>
            <a:r>
              <a:rPr lang="en-US" sz="2600" cap="none" dirty="0"/>
              <a:t>     </a:t>
            </a:r>
            <a:r>
              <a:rPr lang="en-US" sz="2600" cap="none" dirty="0" err="1"/>
              <a:t>system.err.println</a:t>
            </a:r>
            <a:r>
              <a:rPr lang="en-US" sz="2600" cap="none" dirty="0"/>
              <a:t>(e);</a:t>
            </a:r>
          </a:p>
          <a:p>
            <a:pPr marL="0" indent="0">
              <a:buNone/>
            </a:pPr>
            <a:r>
              <a:rPr lang="en-US" sz="2600" cap="none" dirty="0"/>
              <a:t>}</a:t>
            </a:r>
          </a:p>
          <a:p>
            <a:pPr marL="0" indent="0">
              <a:buNone/>
            </a:pPr>
            <a:r>
              <a:rPr lang="en-US" sz="2600" cap="none" dirty="0"/>
              <a:t>} // end for</a:t>
            </a:r>
          </a:p>
          <a:p>
            <a:pPr marL="0" indent="0">
              <a:buNone/>
            </a:pPr>
            <a:r>
              <a:rPr lang="en-US" sz="2600" cap="none" dirty="0"/>
              <a:t>} // end main</a:t>
            </a:r>
          </a:p>
          <a:p>
            <a:pPr marL="0" indent="0">
              <a:buNone/>
            </a:pPr>
            <a:r>
              <a:rPr lang="en-US" sz="2600" cap="none" dirty="0"/>
              <a:t>} // end </a:t>
            </a:r>
            <a:r>
              <a:rPr lang="en-US" sz="2600" cap="none" dirty="0" err="1"/>
              <a:t>getsocketinfo</a:t>
            </a:r>
            <a:endParaRPr lang="en-US" sz="2600" cap="none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D1328-9EF0-4D62-B682-CFA21121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6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F4C2-EB46-4970-884F-A0CB8736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B93E-E9B2-4F5F-BB71-E32CFFE662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63920"/>
            <a:ext cx="10363826" cy="4119355"/>
          </a:xfrm>
        </p:spPr>
        <p:txBody>
          <a:bodyPr/>
          <a:lstStyle/>
          <a:p>
            <a:pPr lvl="0"/>
            <a:r>
              <a:rPr lang="en-US" b="1" i="1" dirty="0" err="1"/>
              <a:t>ServerSocket</a:t>
            </a:r>
            <a:r>
              <a:rPr lang="en-US" b="1" i="1" dirty="0"/>
              <a:t> </a:t>
            </a:r>
            <a:r>
              <a:rPr lang="en-US" b="1" dirty="0"/>
              <a:t>class</a:t>
            </a:r>
            <a:endParaRPr lang="en-US" sz="1000" dirty="0"/>
          </a:p>
          <a:p>
            <a:pPr lvl="1"/>
            <a:r>
              <a:rPr lang="en-US" sz="2000" cap="none" dirty="0"/>
              <a:t>Class </a:t>
            </a:r>
            <a:r>
              <a:rPr lang="en-US" sz="2000" cap="none" dirty="0" err="1"/>
              <a:t>mô</a:t>
            </a:r>
            <a:r>
              <a:rPr lang="en-US" sz="2000" cap="none" dirty="0"/>
              <a:t> </a:t>
            </a:r>
            <a:r>
              <a:rPr lang="en-US" sz="2000" cap="none" dirty="0" err="1"/>
              <a:t>tả</a:t>
            </a:r>
            <a:r>
              <a:rPr lang="en-US" sz="2000" cap="none" dirty="0"/>
              <a:t> </a:t>
            </a:r>
            <a:r>
              <a:rPr lang="en-US" sz="2000" cap="none" dirty="0" err="1"/>
              <a:t>về</a:t>
            </a:r>
            <a:r>
              <a:rPr lang="en-US" sz="2000" cap="none" dirty="0"/>
              <a:t> </a:t>
            </a:r>
            <a:r>
              <a:rPr lang="en-US" sz="2000" i="1" cap="none" dirty="0" err="1"/>
              <a:t>serversocket</a:t>
            </a:r>
            <a:endParaRPr lang="en-US" sz="2000" cap="none" dirty="0"/>
          </a:p>
          <a:p>
            <a:pPr lvl="1"/>
            <a:r>
              <a:rPr lang="en-US" sz="2000" cap="none" dirty="0" err="1"/>
              <a:t>Tạo</a:t>
            </a:r>
            <a:r>
              <a:rPr lang="en-US" sz="2000" cap="none" dirty="0"/>
              <a:t> </a:t>
            </a:r>
            <a:r>
              <a:rPr lang="en-US" sz="2000" cap="none" dirty="0" err="1"/>
              <a:t>một</a:t>
            </a:r>
            <a:r>
              <a:rPr lang="en-US" sz="2000" cap="none" dirty="0"/>
              <a:t> </a:t>
            </a:r>
            <a:r>
              <a:rPr lang="en-US" sz="2000" i="1" cap="none" dirty="0" err="1"/>
              <a:t>serversocket</a:t>
            </a:r>
            <a:endParaRPr lang="en-US" sz="2000" cap="none" dirty="0"/>
          </a:p>
          <a:p>
            <a:pPr lvl="0"/>
            <a:r>
              <a:rPr lang="en-US" b="1" cap="none" dirty="0" err="1"/>
              <a:t>Serversocket</a:t>
            </a:r>
            <a:r>
              <a:rPr lang="en-US" cap="none" dirty="0"/>
              <a:t>(int port) throws </a:t>
            </a:r>
            <a:r>
              <a:rPr lang="en-US" cap="none" dirty="0" err="1"/>
              <a:t>ioexception</a:t>
            </a:r>
            <a:endParaRPr lang="en-US" cap="none" dirty="0"/>
          </a:p>
          <a:p>
            <a:pPr lvl="0"/>
            <a:r>
              <a:rPr lang="en-US" b="1" cap="none" dirty="0" err="1"/>
              <a:t>Serversocket</a:t>
            </a:r>
            <a:r>
              <a:rPr lang="en-US" cap="none" dirty="0"/>
              <a:t>(int port, int backlog) throws </a:t>
            </a:r>
            <a:r>
              <a:rPr lang="en-US" cap="none" dirty="0" err="1"/>
              <a:t>ioexception</a:t>
            </a:r>
            <a:endParaRPr lang="en-US" cap="none" dirty="0"/>
          </a:p>
          <a:p>
            <a:pPr lvl="0"/>
            <a:r>
              <a:rPr lang="en-US" b="1" cap="none" dirty="0" err="1"/>
              <a:t>Serversocket</a:t>
            </a:r>
            <a:r>
              <a:rPr lang="en-US" cap="none" dirty="0"/>
              <a:t>(int port, int backlog, </a:t>
            </a:r>
            <a:r>
              <a:rPr lang="en-US" cap="none" dirty="0" err="1"/>
              <a:t>inetaddress</a:t>
            </a:r>
            <a:r>
              <a:rPr lang="en-US" cap="none" dirty="0"/>
              <a:t> </a:t>
            </a:r>
            <a:r>
              <a:rPr lang="en-US" cap="none" dirty="0" err="1"/>
              <a:t>bindaddr</a:t>
            </a:r>
            <a:r>
              <a:rPr lang="en-US" cap="none" dirty="0"/>
              <a:t>) throws </a:t>
            </a:r>
            <a:r>
              <a:rPr lang="en-US" cap="none" dirty="0" err="1"/>
              <a:t>ioexception</a:t>
            </a:r>
            <a:endParaRPr lang="en-US" cap="none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42F4-0C31-4209-A544-10E9A33B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0796-FACE-4733-A324-EA620389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EF2D-8432-429F-94F1-5BB2D8402B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200" b="1" i="1" dirty="0" err="1"/>
              <a:t>ServerSocket</a:t>
            </a:r>
            <a:r>
              <a:rPr lang="en-US" sz="2200" b="1" i="1" dirty="0"/>
              <a:t> </a:t>
            </a:r>
            <a:r>
              <a:rPr lang="en-US" sz="2200" b="1" dirty="0"/>
              <a:t>class</a:t>
            </a:r>
            <a:endParaRPr lang="en-US" sz="2200" dirty="0"/>
          </a:p>
          <a:p>
            <a:pPr lvl="1"/>
            <a:r>
              <a:rPr lang="en-US" sz="2100" cap="none" dirty="0" err="1"/>
              <a:t>Các</a:t>
            </a:r>
            <a:r>
              <a:rPr lang="en-US" sz="2100" cap="none" dirty="0"/>
              <a:t> </a:t>
            </a:r>
            <a:r>
              <a:rPr lang="en-US" sz="2100" cap="none" dirty="0" err="1"/>
              <a:t>phương</a:t>
            </a:r>
            <a:r>
              <a:rPr lang="en-US" sz="2100" cap="none" dirty="0"/>
              <a:t> </a:t>
            </a:r>
            <a:r>
              <a:rPr lang="en-US" sz="2100" cap="none" dirty="0" err="1"/>
              <a:t>thúc</a:t>
            </a:r>
            <a:r>
              <a:rPr lang="en-US" sz="2100" cap="none" dirty="0"/>
              <a:t> </a:t>
            </a:r>
            <a:r>
              <a:rPr lang="en-US" sz="2100" cap="none" dirty="0" err="1"/>
              <a:t>trong</a:t>
            </a:r>
            <a:r>
              <a:rPr lang="en-US" sz="2100" cap="none" dirty="0"/>
              <a:t> </a:t>
            </a:r>
            <a:r>
              <a:rPr lang="en-US" sz="2100" i="1" cap="none" dirty="0" err="1"/>
              <a:t>serversocket</a:t>
            </a:r>
            <a:endParaRPr lang="en-US" sz="2100" cap="none" dirty="0"/>
          </a:p>
          <a:p>
            <a:pPr lvl="0"/>
            <a:r>
              <a:rPr lang="en-US" sz="2100" cap="none" dirty="0"/>
              <a:t>Socket </a:t>
            </a:r>
            <a:r>
              <a:rPr lang="en-US" sz="2100" b="1" cap="none" dirty="0"/>
              <a:t>accept</a:t>
            </a:r>
            <a:r>
              <a:rPr lang="en-US" sz="2100" cap="none" dirty="0"/>
              <a:t>() throws </a:t>
            </a:r>
            <a:r>
              <a:rPr lang="en-US" sz="2100" cap="none" dirty="0" err="1"/>
              <a:t>ioexception</a:t>
            </a:r>
            <a:r>
              <a:rPr lang="en-US" sz="2100" cap="none" dirty="0"/>
              <a:t> : </a:t>
            </a:r>
            <a:r>
              <a:rPr lang="en-US" sz="2100" cap="none" dirty="0" err="1"/>
              <a:t>lắng</a:t>
            </a:r>
            <a:r>
              <a:rPr lang="en-US" sz="2100" cap="none" dirty="0"/>
              <a:t> </a:t>
            </a:r>
            <a:r>
              <a:rPr lang="en-US" sz="2100" cap="none" dirty="0" err="1"/>
              <a:t>nghe</a:t>
            </a:r>
            <a:r>
              <a:rPr lang="en-US" sz="2100" cap="none" dirty="0"/>
              <a:t> </a:t>
            </a:r>
            <a:r>
              <a:rPr lang="en-US" sz="2100" cap="none" dirty="0" err="1"/>
              <a:t>một</a:t>
            </a:r>
            <a:r>
              <a:rPr lang="en-US" sz="2100" cap="none" dirty="0"/>
              <a:t> </a:t>
            </a:r>
            <a:r>
              <a:rPr lang="en-US" sz="2100" cap="none" dirty="0" err="1"/>
              <a:t>kết</a:t>
            </a:r>
            <a:r>
              <a:rPr lang="en-US" sz="2100" cap="none" dirty="0"/>
              <a:t> </a:t>
            </a:r>
            <a:r>
              <a:rPr lang="en-US" sz="2100" cap="none" dirty="0" err="1"/>
              <a:t>nối</a:t>
            </a:r>
            <a:r>
              <a:rPr lang="en-US" sz="2100" cap="none" dirty="0"/>
              <a:t> </a:t>
            </a:r>
            <a:r>
              <a:rPr lang="en-US" sz="2100" cap="none" dirty="0" err="1"/>
              <a:t>đến</a:t>
            </a:r>
            <a:r>
              <a:rPr lang="en-US" sz="2100" cap="none" dirty="0"/>
              <a:t> socket </a:t>
            </a:r>
            <a:r>
              <a:rPr lang="en-US" sz="2100" cap="none" dirty="0" err="1"/>
              <a:t>này</a:t>
            </a:r>
            <a:r>
              <a:rPr lang="en-US" sz="2100" cap="none" dirty="0"/>
              <a:t> </a:t>
            </a:r>
            <a:r>
              <a:rPr lang="en-US" sz="2100" cap="none" dirty="0" err="1"/>
              <a:t>và</a:t>
            </a:r>
            <a:r>
              <a:rPr lang="en-US" sz="2100" cap="none" dirty="0"/>
              <a:t> </a:t>
            </a:r>
            <a:r>
              <a:rPr lang="en-US" sz="2100" cap="none" dirty="0" err="1"/>
              <a:t>chấp</a:t>
            </a:r>
            <a:r>
              <a:rPr lang="en-US" sz="2100" cap="none" dirty="0"/>
              <a:t> </a:t>
            </a:r>
            <a:r>
              <a:rPr lang="en-US" sz="2100" cap="none" dirty="0" err="1"/>
              <a:t>nhận</a:t>
            </a:r>
            <a:r>
              <a:rPr lang="en-US" sz="2100" cap="none" dirty="0"/>
              <a:t> </a:t>
            </a:r>
            <a:r>
              <a:rPr lang="en-US" sz="2100" cap="none" dirty="0" err="1"/>
              <a:t>nó</a:t>
            </a:r>
            <a:r>
              <a:rPr lang="en-US" sz="2100" cap="none" dirty="0"/>
              <a:t>.</a:t>
            </a:r>
          </a:p>
          <a:p>
            <a:pPr lvl="0"/>
            <a:r>
              <a:rPr lang="en-US" sz="2100" cap="none" dirty="0"/>
              <a:t>Void </a:t>
            </a:r>
            <a:r>
              <a:rPr lang="en-US" sz="2100" b="1" cap="none" dirty="0"/>
              <a:t>close</a:t>
            </a:r>
            <a:r>
              <a:rPr lang="en-US" sz="2100" cap="none" dirty="0"/>
              <a:t>() throws </a:t>
            </a:r>
            <a:r>
              <a:rPr lang="en-US" sz="2100" cap="none" dirty="0" err="1"/>
              <a:t>ioexception</a:t>
            </a:r>
            <a:r>
              <a:rPr lang="en-US" sz="2100" cap="none" dirty="0"/>
              <a:t> : </a:t>
            </a:r>
            <a:r>
              <a:rPr lang="en-US" sz="2100" cap="none" dirty="0" err="1"/>
              <a:t>đóng</a:t>
            </a:r>
            <a:r>
              <a:rPr lang="en-US" sz="2100" cap="none" dirty="0"/>
              <a:t> socket.</a:t>
            </a:r>
          </a:p>
          <a:p>
            <a:pPr lvl="0"/>
            <a:r>
              <a:rPr lang="en-US" sz="2100" cap="none" dirty="0" err="1"/>
              <a:t>Inetaddress</a:t>
            </a:r>
            <a:r>
              <a:rPr lang="en-US" sz="2100" cap="none" dirty="0"/>
              <a:t> </a:t>
            </a:r>
            <a:r>
              <a:rPr lang="en-US" sz="2100" b="1" cap="none" dirty="0" err="1"/>
              <a:t>getinetaddress</a:t>
            </a:r>
            <a:r>
              <a:rPr lang="en-US" sz="2100" cap="none" dirty="0"/>
              <a:t>() : </a:t>
            </a:r>
            <a:r>
              <a:rPr lang="en-US" sz="2100" cap="none" dirty="0" err="1"/>
              <a:t>trả</a:t>
            </a:r>
            <a:r>
              <a:rPr lang="en-US" sz="2100" cap="none" dirty="0"/>
              <a:t> </a:t>
            </a:r>
            <a:r>
              <a:rPr lang="en-US" sz="2100" cap="none" dirty="0" err="1"/>
              <a:t>về</a:t>
            </a:r>
            <a:r>
              <a:rPr lang="en-US" sz="2100" cap="none" dirty="0"/>
              <a:t> </a:t>
            </a:r>
            <a:r>
              <a:rPr lang="en-US" sz="2100" cap="none" dirty="0" err="1"/>
              <a:t>địa</a:t>
            </a:r>
            <a:r>
              <a:rPr lang="en-US" sz="2100" cap="none" dirty="0"/>
              <a:t> </a:t>
            </a:r>
            <a:r>
              <a:rPr lang="en-US" sz="2100" cap="none" dirty="0" err="1"/>
              <a:t>chỉ</a:t>
            </a:r>
            <a:r>
              <a:rPr lang="en-US" sz="2100" cap="none" dirty="0"/>
              <a:t> </a:t>
            </a:r>
            <a:r>
              <a:rPr lang="en-US" sz="2100" cap="none" dirty="0" err="1"/>
              <a:t>cục</a:t>
            </a:r>
            <a:r>
              <a:rPr lang="en-US" sz="2100" cap="none" dirty="0"/>
              <a:t> </a:t>
            </a:r>
            <a:r>
              <a:rPr lang="en-US" sz="2100" cap="none" dirty="0" err="1"/>
              <a:t>bộ</a:t>
            </a:r>
            <a:r>
              <a:rPr lang="en-US" sz="2100" cap="none" dirty="0"/>
              <a:t> </a:t>
            </a:r>
            <a:r>
              <a:rPr lang="en-US" sz="2100" cap="none" dirty="0" err="1"/>
              <a:t>của</a:t>
            </a:r>
            <a:r>
              <a:rPr lang="en-US" sz="2100" cap="none" dirty="0"/>
              <a:t> socket</a:t>
            </a:r>
          </a:p>
          <a:p>
            <a:pPr lvl="0"/>
            <a:r>
              <a:rPr lang="en-US" sz="2100" cap="none" dirty="0"/>
              <a:t>Int </a:t>
            </a:r>
            <a:r>
              <a:rPr lang="en-US" sz="2100" b="1" cap="none" dirty="0" err="1"/>
              <a:t>getlocalport</a:t>
            </a:r>
            <a:r>
              <a:rPr lang="en-US" sz="2100" cap="none" dirty="0"/>
              <a:t>() : </a:t>
            </a:r>
            <a:r>
              <a:rPr lang="en-US" sz="2100" cap="none" dirty="0" err="1"/>
              <a:t>trả</a:t>
            </a:r>
            <a:r>
              <a:rPr lang="en-US" sz="2100" cap="none" dirty="0"/>
              <a:t> </a:t>
            </a:r>
            <a:r>
              <a:rPr lang="en-US" sz="2100" cap="none" dirty="0" err="1"/>
              <a:t>về</a:t>
            </a:r>
            <a:r>
              <a:rPr lang="en-US" sz="2100" cap="none" dirty="0"/>
              <a:t> port </a:t>
            </a:r>
            <a:r>
              <a:rPr lang="en-US" sz="2100" cap="none" dirty="0" err="1"/>
              <a:t>mà</a:t>
            </a:r>
            <a:r>
              <a:rPr lang="en-US" sz="2100" cap="none" dirty="0"/>
              <a:t> server </a:t>
            </a:r>
            <a:r>
              <a:rPr lang="en-US" sz="2100" cap="none" dirty="0" err="1"/>
              <a:t>đang</a:t>
            </a:r>
            <a:r>
              <a:rPr lang="en-US" sz="2100" cap="none" dirty="0"/>
              <a:t> </a:t>
            </a:r>
            <a:r>
              <a:rPr lang="en-US" sz="2100" cap="none" dirty="0" err="1"/>
              <a:t>lắng</a:t>
            </a:r>
            <a:r>
              <a:rPr lang="en-US" sz="2100" cap="none" dirty="0"/>
              <a:t> </a:t>
            </a:r>
            <a:r>
              <a:rPr lang="en-US" sz="2100" cap="none" dirty="0" err="1"/>
              <a:t>nghe</a:t>
            </a:r>
            <a:r>
              <a:rPr lang="en-US" sz="2100" cap="none" dirty="0"/>
              <a:t>.</a:t>
            </a:r>
          </a:p>
          <a:p>
            <a:pPr lvl="0"/>
            <a:r>
              <a:rPr lang="en-US" sz="2100" cap="none" dirty="0"/>
              <a:t>Void </a:t>
            </a:r>
            <a:r>
              <a:rPr lang="en-US" sz="2100" b="1" cap="none" dirty="0" err="1"/>
              <a:t>setsotimeout</a:t>
            </a:r>
            <a:r>
              <a:rPr lang="en-US" sz="2100" cap="none" dirty="0"/>
              <a:t>(int timeout) throws </a:t>
            </a:r>
            <a:r>
              <a:rPr lang="en-US" sz="2100" cap="none" dirty="0" err="1"/>
              <a:t>socketexception</a:t>
            </a:r>
            <a:endParaRPr lang="en-US" sz="2100" cap="none" dirty="0"/>
          </a:p>
          <a:p>
            <a:pPr lvl="0"/>
            <a:r>
              <a:rPr lang="en-US" sz="2100" cap="none" dirty="0"/>
              <a:t>Enable/disable SO_TIMEOUT </a:t>
            </a:r>
            <a:r>
              <a:rPr lang="en-US" sz="2100" cap="none" dirty="0" err="1"/>
              <a:t>với</a:t>
            </a:r>
            <a:r>
              <a:rPr lang="en-US" sz="2100" cap="none" dirty="0"/>
              <a:t> </a:t>
            </a:r>
            <a:r>
              <a:rPr lang="en-US" sz="2100" cap="none" dirty="0" err="1"/>
              <a:t>khai</a:t>
            </a:r>
            <a:r>
              <a:rPr lang="en-US" sz="2100" cap="none" dirty="0"/>
              <a:t> </a:t>
            </a:r>
            <a:r>
              <a:rPr lang="en-US" sz="2100" cap="none" dirty="0" err="1"/>
              <a:t>báo</a:t>
            </a:r>
            <a:r>
              <a:rPr lang="en-US" sz="2100" cap="none" dirty="0"/>
              <a:t> timeout (milliseconds)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A0E5E-2343-4137-9255-6C07B309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D8C5-F3C1-46C2-8C72-83539EC6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socket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udp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BA47-54F0-49A3-B542-BD648E1FC0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 err="1"/>
              <a:t>Cung</a:t>
            </a:r>
            <a:r>
              <a:rPr lang="en-US" cap="none" dirty="0"/>
              <a:t> </a:t>
            </a:r>
            <a:r>
              <a:rPr lang="en-US" cap="none" dirty="0" err="1"/>
              <a:t>cấp</a:t>
            </a:r>
            <a:r>
              <a:rPr lang="en-US" cap="none" dirty="0"/>
              <a:t> </a:t>
            </a:r>
            <a:r>
              <a:rPr lang="en-US" cap="none" dirty="0" err="1"/>
              <a:t>cơ</a:t>
            </a:r>
            <a:r>
              <a:rPr lang="en-US" cap="none" dirty="0"/>
              <a:t> </a:t>
            </a:r>
            <a:r>
              <a:rPr lang="en-US" cap="none" dirty="0" err="1"/>
              <a:t>chế</a:t>
            </a:r>
            <a:r>
              <a:rPr lang="en-US" cap="none" dirty="0"/>
              <a:t> </a:t>
            </a:r>
            <a:r>
              <a:rPr lang="en-US" cap="none" dirty="0" err="1"/>
              <a:t>truyền</a:t>
            </a:r>
            <a:r>
              <a:rPr lang="en-US" cap="none" dirty="0"/>
              <a:t> </a:t>
            </a:r>
            <a:r>
              <a:rPr lang="en-US" cap="none" dirty="0" err="1"/>
              <a:t>không</a:t>
            </a:r>
            <a:r>
              <a:rPr lang="en-US" cap="none" dirty="0"/>
              <a:t> tin </a:t>
            </a:r>
            <a:r>
              <a:rPr lang="en-US" cap="none" dirty="0" err="1"/>
              <a:t>cậy</a:t>
            </a:r>
            <a:r>
              <a:rPr lang="en-US" cap="none" dirty="0"/>
              <a:t> </a:t>
            </a:r>
            <a:r>
              <a:rPr lang="en-US" cap="none" dirty="0" err="1"/>
              <a:t>giữa</a:t>
            </a:r>
            <a:r>
              <a:rPr lang="en-US" cap="none" dirty="0"/>
              <a:t> </a:t>
            </a:r>
            <a:r>
              <a:rPr lang="en-US" cap="none" dirty="0" err="1"/>
              <a:t>các</a:t>
            </a:r>
            <a:r>
              <a:rPr lang="en-US" cap="none" dirty="0"/>
              <a:t> </a:t>
            </a:r>
            <a:r>
              <a:rPr lang="en-US" cap="none" dirty="0" err="1"/>
              <a:t>nhóm</a:t>
            </a:r>
            <a:r>
              <a:rPr lang="en-US" cap="none" dirty="0"/>
              <a:t> </a:t>
            </a:r>
            <a:r>
              <a:rPr lang="en-US" cap="none" dirty="0" err="1"/>
              <a:t>các</a:t>
            </a:r>
            <a:r>
              <a:rPr lang="en-US" cap="none" dirty="0"/>
              <a:t> byte (datagrams) </a:t>
            </a:r>
            <a:r>
              <a:rPr lang="en-US" cap="none" dirty="0" err="1"/>
              <a:t>giữa</a:t>
            </a:r>
            <a:r>
              <a:rPr lang="en-US" cap="none" dirty="0"/>
              <a:t> client </a:t>
            </a:r>
            <a:r>
              <a:rPr lang="en-US" cap="none" dirty="0" err="1"/>
              <a:t>và</a:t>
            </a:r>
            <a:r>
              <a:rPr lang="en-US" cap="none" dirty="0"/>
              <a:t> server.</a:t>
            </a:r>
          </a:p>
          <a:p>
            <a:pPr lvl="0"/>
            <a:r>
              <a:rPr lang="en-US" cap="none" dirty="0" err="1"/>
              <a:t>Không</a:t>
            </a:r>
            <a:r>
              <a:rPr lang="en-US" cap="none" dirty="0"/>
              <a:t> </a:t>
            </a:r>
            <a:r>
              <a:rPr lang="en-US" cap="none" dirty="0" err="1"/>
              <a:t>cần</a:t>
            </a:r>
            <a:r>
              <a:rPr lang="en-US" cap="none" dirty="0"/>
              <a:t> </a:t>
            </a:r>
            <a:r>
              <a:rPr lang="en-US" cap="none" dirty="0" err="1"/>
              <a:t>thiết</a:t>
            </a:r>
            <a:r>
              <a:rPr lang="en-US" cap="none" dirty="0"/>
              <a:t> </a:t>
            </a:r>
            <a:r>
              <a:rPr lang="en-US" cap="none" dirty="0" err="1"/>
              <a:t>lập</a:t>
            </a:r>
            <a:r>
              <a:rPr lang="en-US" cap="none" dirty="0"/>
              <a:t> </a:t>
            </a:r>
            <a:r>
              <a:rPr lang="en-US" cap="none" dirty="0" err="1"/>
              <a:t>kết</a:t>
            </a:r>
            <a:r>
              <a:rPr lang="en-US" cap="none" dirty="0"/>
              <a:t> </a:t>
            </a:r>
            <a:r>
              <a:rPr lang="en-US" cap="none" dirty="0" err="1"/>
              <a:t>nối</a:t>
            </a:r>
            <a:r>
              <a:rPr lang="en-US" cap="none" dirty="0"/>
              <a:t> </a:t>
            </a:r>
            <a:r>
              <a:rPr lang="en-US" cap="none" dirty="0" err="1"/>
              <a:t>giữa</a:t>
            </a:r>
            <a:r>
              <a:rPr lang="en-US" cap="none" dirty="0"/>
              <a:t> client </a:t>
            </a:r>
            <a:r>
              <a:rPr lang="en-US" cap="none" dirty="0" err="1"/>
              <a:t>và</a:t>
            </a:r>
            <a:r>
              <a:rPr lang="en-US" cap="none" dirty="0"/>
              <a:t> server.</a:t>
            </a:r>
          </a:p>
          <a:p>
            <a:pPr lvl="0"/>
            <a:r>
              <a:rPr lang="en-US" cap="none" dirty="0"/>
              <a:t>Sender </a:t>
            </a:r>
            <a:r>
              <a:rPr lang="en-US" cap="none" dirty="0" err="1"/>
              <a:t>phải</a:t>
            </a:r>
            <a:r>
              <a:rPr lang="en-US" cap="none" dirty="0"/>
              <a:t> </a:t>
            </a:r>
            <a:r>
              <a:rPr lang="en-US" cap="none" dirty="0" err="1"/>
              <a:t>gởi</a:t>
            </a:r>
            <a:r>
              <a:rPr lang="en-US" cap="none" dirty="0"/>
              <a:t> </a:t>
            </a:r>
            <a:r>
              <a:rPr lang="en-US" cap="none" dirty="0" err="1"/>
              <a:t>kèm</a:t>
            </a:r>
            <a:r>
              <a:rPr lang="en-US" cap="none" dirty="0"/>
              <a:t> </a:t>
            </a:r>
            <a:r>
              <a:rPr lang="en-US" cap="none" dirty="0" err="1"/>
              <a:t>địa</a:t>
            </a:r>
            <a:r>
              <a:rPr lang="en-US" cap="none" dirty="0"/>
              <a:t> </a:t>
            </a:r>
            <a:r>
              <a:rPr lang="en-US" cap="none" dirty="0" err="1"/>
              <a:t>chỉ</a:t>
            </a:r>
            <a:r>
              <a:rPr lang="en-US" cap="none" dirty="0"/>
              <a:t> </a:t>
            </a:r>
            <a:r>
              <a:rPr lang="en-US" cap="none" dirty="0" err="1"/>
              <a:t>ip</a:t>
            </a:r>
            <a:r>
              <a:rPr lang="en-US" cap="none" dirty="0"/>
              <a:t> </a:t>
            </a:r>
            <a:r>
              <a:rPr lang="en-US" cap="none" dirty="0" err="1"/>
              <a:t>và</a:t>
            </a:r>
            <a:r>
              <a:rPr lang="en-US" cap="none" dirty="0"/>
              <a:t> port </a:t>
            </a:r>
            <a:r>
              <a:rPr lang="en-US" cap="none" dirty="0" err="1"/>
              <a:t>đích</a:t>
            </a:r>
            <a:endParaRPr lang="en-US" cap="none" dirty="0"/>
          </a:p>
          <a:p>
            <a:pPr lvl="0"/>
            <a:r>
              <a:rPr lang="en-US" cap="none" dirty="0"/>
              <a:t>Server </a:t>
            </a:r>
            <a:r>
              <a:rPr lang="en-US" cap="none" dirty="0" err="1"/>
              <a:t>khi</a:t>
            </a:r>
            <a:r>
              <a:rPr lang="en-US" cap="none" dirty="0"/>
              <a:t> </a:t>
            </a:r>
            <a:r>
              <a:rPr lang="en-US" cap="none" dirty="0" err="1"/>
              <a:t>nhận</a:t>
            </a:r>
            <a:r>
              <a:rPr lang="en-US" cap="none" dirty="0"/>
              <a:t> </a:t>
            </a:r>
            <a:r>
              <a:rPr lang="en-US" cap="none" dirty="0" err="1"/>
              <a:t>đủ</a:t>
            </a:r>
            <a:r>
              <a:rPr lang="en-US" cap="none" dirty="0"/>
              <a:t> </a:t>
            </a:r>
            <a:r>
              <a:rPr lang="en-US" cap="none" dirty="0" err="1"/>
              <a:t>liệu</a:t>
            </a:r>
            <a:r>
              <a:rPr lang="en-US" cap="none" dirty="0"/>
              <a:t> </a:t>
            </a:r>
            <a:r>
              <a:rPr lang="en-US" cap="none" dirty="0" err="1"/>
              <a:t>sẽ</a:t>
            </a:r>
            <a:r>
              <a:rPr lang="en-US" cap="none" dirty="0"/>
              <a:t> </a:t>
            </a:r>
            <a:r>
              <a:rPr lang="en-US" cap="none" dirty="0" err="1"/>
              <a:t>phân</a:t>
            </a:r>
            <a:r>
              <a:rPr lang="en-US" cap="none" dirty="0"/>
              <a:t> </a:t>
            </a:r>
            <a:r>
              <a:rPr lang="en-US" cap="none" dirty="0" err="1"/>
              <a:t>tích</a:t>
            </a:r>
            <a:r>
              <a:rPr lang="en-US" cap="none" dirty="0"/>
              <a:t> </a:t>
            </a:r>
            <a:r>
              <a:rPr lang="en-US" cap="none" dirty="0" err="1"/>
              <a:t>địa</a:t>
            </a:r>
            <a:r>
              <a:rPr lang="en-US" cap="none" dirty="0"/>
              <a:t> </a:t>
            </a:r>
            <a:r>
              <a:rPr lang="en-US" cap="none" dirty="0" err="1"/>
              <a:t>chỉ</a:t>
            </a:r>
            <a:r>
              <a:rPr lang="en-US" cap="none" dirty="0"/>
              <a:t> </a:t>
            </a:r>
            <a:r>
              <a:rPr lang="en-US" cap="none" dirty="0" err="1"/>
              <a:t>của</a:t>
            </a:r>
            <a:r>
              <a:rPr lang="en-US" cap="none" dirty="0"/>
              <a:t> sender </a:t>
            </a:r>
            <a:r>
              <a:rPr lang="en-US" cap="none" dirty="0" err="1"/>
              <a:t>để</a:t>
            </a:r>
            <a:r>
              <a:rPr lang="en-US" cap="none" dirty="0"/>
              <a:t> </a:t>
            </a:r>
            <a:r>
              <a:rPr lang="en-US" cap="none" dirty="0" err="1"/>
              <a:t>truyền</a:t>
            </a:r>
            <a:r>
              <a:rPr lang="en-US" cap="none" dirty="0"/>
              <a:t> </a:t>
            </a:r>
            <a:r>
              <a:rPr lang="en-US" cap="none" dirty="0" err="1"/>
              <a:t>lại</a:t>
            </a:r>
            <a:r>
              <a:rPr lang="en-US" cap="none" dirty="0"/>
              <a:t>.</a:t>
            </a:r>
          </a:p>
          <a:p>
            <a:pPr lvl="0"/>
            <a:r>
              <a:rPr lang="en-US" cap="none" dirty="0" err="1"/>
              <a:t>Có</a:t>
            </a:r>
            <a:r>
              <a:rPr lang="en-US" cap="none" dirty="0"/>
              <a:t> </a:t>
            </a:r>
            <a:r>
              <a:rPr lang="en-US" cap="none" dirty="0" err="1"/>
              <a:t>thể</a:t>
            </a:r>
            <a:r>
              <a:rPr lang="en-US" cap="none" dirty="0"/>
              <a:t> server </a:t>
            </a:r>
            <a:r>
              <a:rPr lang="en-US" cap="none" dirty="0" err="1"/>
              <a:t>chấp</a:t>
            </a:r>
            <a:r>
              <a:rPr lang="en-US" cap="none" dirty="0"/>
              <a:t> </a:t>
            </a:r>
            <a:r>
              <a:rPr lang="en-US" cap="none" dirty="0" err="1"/>
              <a:t>nhận</a:t>
            </a:r>
            <a:r>
              <a:rPr lang="en-US" cap="none" dirty="0"/>
              <a:t> </a:t>
            </a:r>
            <a:r>
              <a:rPr lang="en-US" cap="none" dirty="0" err="1"/>
              <a:t>nhiều</a:t>
            </a:r>
            <a:r>
              <a:rPr lang="en-US" cap="none" dirty="0"/>
              <a:t> client </a:t>
            </a:r>
            <a:r>
              <a:rPr lang="en-US" cap="none" dirty="0" err="1"/>
              <a:t>tại</a:t>
            </a:r>
            <a:r>
              <a:rPr lang="en-US" cap="none" dirty="0"/>
              <a:t> </a:t>
            </a:r>
            <a:r>
              <a:rPr lang="en-US" cap="none" dirty="0" err="1"/>
              <a:t>một</a:t>
            </a:r>
            <a:r>
              <a:rPr lang="en-US" cap="none" dirty="0"/>
              <a:t> </a:t>
            </a:r>
            <a:r>
              <a:rPr lang="en-US" cap="none" dirty="0" err="1"/>
              <a:t>thời</a:t>
            </a:r>
            <a:r>
              <a:rPr lang="en-US" cap="none" dirty="0"/>
              <a:t> </a:t>
            </a:r>
            <a:r>
              <a:rPr lang="en-US" cap="none" dirty="0" err="1"/>
              <a:t>điểm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7F88F-68C3-4E46-8B0D-7C40AC9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D226-34BF-4D3B-A802-8A5A7C34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socket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udp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16D3-A250-400A-87F7-E86BD8D476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4915" y="1372471"/>
            <a:ext cx="10363826" cy="34241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1952D-FFF2-4498-BBAD-9FD1E20D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ECA45E1E-CF58-4803-9E41-1CC3D644AE6D}"/>
              </a:ext>
            </a:extLst>
          </p:cNvPr>
          <p:cNvGrpSpPr>
            <a:grpSpLocks/>
          </p:cNvGrpSpPr>
          <p:nvPr/>
        </p:nvGrpSpPr>
        <p:grpSpPr bwMode="auto">
          <a:xfrm>
            <a:off x="-635" y="-67475205"/>
            <a:ext cx="56617876" cy="74789820"/>
            <a:chOff x="1218" y="-116259"/>
            <a:chExt cx="89162" cy="127608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8BFDE881-B6A5-4650-9534-B3E916E08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549"/>
              <a:ext cx="5040" cy="10800"/>
            </a:xfrm>
            <a:custGeom>
              <a:avLst/>
              <a:gdLst>
                <a:gd name="T0" fmla="+- 0 6259 1219"/>
                <a:gd name="T1" fmla="*/ T0 w 5040"/>
                <a:gd name="T2" fmla="+- 0 550 550"/>
                <a:gd name="T3" fmla="*/ 550 h 10800"/>
                <a:gd name="T4" fmla="+- 0 2419 1219"/>
                <a:gd name="T5" fmla="*/ T4 w 5040"/>
                <a:gd name="T6" fmla="+- 0 550 550"/>
                <a:gd name="T7" fmla="*/ 550 h 10800"/>
                <a:gd name="T8" fmla="+- 0 2299 1219"/>
                <a:gd name="T9" fmla="*/ T8 w 5040"/>
                <a:gd name="T10" fmla="+- 0 550 550"/>
                <a:gd name="T11" fmla="*/ 550 h 10800"/>
                <a:gd name="T12" fmla="+- 0 1219 1219"/>
                <a:gd name="T13" fmla="*/ T12 w 5040"/>
                <a:gd name="T14" fmla="+- 0 550 550"/>
                <a:gd name="T15" fmla="*/ 550 h 10800"/>
                <a:gd name="T16" fmla="+- 0 1219 1219"/>
                <a:gd name="T17" fmla="*/ T16 w 5040"/>
                <a:gd name="T18" fmla="+- 0 11350 550"/>
                <a:gd name="T19" fmla="*/ 11350 h 10800"/>
                <a:gd name="T20" fmla="+- 0 2419 1219"/>
                <a:gd name="T21" fmla="*/ T20 w 5040"/>
                <a:gd name="T22" fmla="+- 0 11350 550"/>
                <a:gd name="T23" fmla="*/ 11350 h 10800"/>
                <a:gd name="T24" fmla="+- 0 2419 1219"/>
                <a:gd name="T25" fmla="*/ T24 w 5040"/>
                <a:gd name="T26" fmla="+- 0 2230 550"/>
                <a:gd name="T27" fmla="*/ 2230 h 10800"/>
                <a:gd name="T28" fmla="+- 0 6259 1219"/>
                <a:gd name="T29" fmla="*/ T28 w 5040"/>
                <a:gd name="T30" fmla="+- 0 2230 550"/>
                <a:gd name="T31" fmla="*/ 2230 h 10800"/>
                <a:gd name="T32" fmla="+- 0 6259 1219"/>
                <a:gd name="T33" fmla="*/ T32 w 5040"/>
                <a:gd name="T34" fmla="+- 0 550 550"/>
                <a:gd name="T35" fmla="*/ 550 h 108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5040" h="10800">
                  <a:moveTo>
                    <a:pt x="5040" y="0"/>
                  </a:moveTo>
                  <a:lnTo>
                    <a:pt x="1200" y="0"/>
                  </a:lnTo>
                  <a:lnTo>
                    <a:pt x="1080" y="0"/>
                  </a:lnTo>
                  <a:lnTo>
                    <a:pt x="0" y="0"/>
                  </a:lnTo>
                  <a:lnTo>
                    <a:pt x="0" y="10800"/>
                  </a:lnTo>
                  <a:lnTo>
                    <a:pt x="1200" y="10800"/>
                  </a:lnTo>
                  <a:lnTo>
                    <a:pt x="1200" y="1680"/>
                  </a:lnTo>
                  <a:lnTo>
                    <a:pt x="5040" y="1680"/>
                  </a:lnTo>
                  <a:lnTo>
                    <a:pt x="5040" y="0"/>
                  </a:lnTo>
                </a:path>
              </a:pathLst>
            </a:custGeom>
            <a:solidFill>
              <a:srgbClr val="98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CFB1099E-1DB2-4180-AA9E-DF594717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3189"/>
              <a:ext cx="11640" cy="502"/>
            </a:xfrm>
            <a:custGeom>
              <a:avLst/>
              <a:gdLst>
                <a:gd name="T0" fmla="+- 0 13219 1579"/>
                <a:gd name="T1" fmla="*/ T0 w 11640"/>
                <a:gd name="T2" fmla="+- 0 3190 3190"/>
                <a:gd name="T3" fmla="*/ 3190 h 502"/>
                <a:gd name="T4" fmla="+- 0 2198 1579"/>
                <a:gd name="T5" fmla="*/ T4 w 11640"/>
                <a:gd name="T6" fmla="+- 0 3190 3190"/>
                <a:gd name="T7" fmla="*/ 3190 h 502"/>
                <a:gd name="T8" fmla="+- 0 2179 1579"/>
                <a:gd name="T9" fmla="*/ T8 w 11640"/>
                <a:gd name="T10" fmla="+- 0 3190 3190"/>
                <a:gd name="T11" fmla="*/ 3190 h 502"/>
                <a:gd name="T12" fmla="+- 0 1889 1579"/>
                <a:gd name="T13" fmla="*/ T12 w 11640"/>
                <a:gd name="T14" fmla="+- 0 3190 3190"/>
                <a:gd name="T15" fmla="*/ 3190 h 502"/>
                <a:gd name="T16" fmla="+- 0 1806 1579"/>
                <a:gd name="T17" fmla="*/ T16 w 11640"/>
                <a:gd name="T18" fmla="+- 0 3199 3190"/>
                <a:gd name="T19" fmla="*/ 3199 h 502"/>
                <a:gd name="T20" fmla="+- 0 1733 1579"/>
                <a:gd name="T21" fmla="*/ T20 w 11640"/>
                <a:gd name="T22" fmla="+- 0 3224 3190"/>
                <a:gd name="T23" fmla="*/ 3224 h 502"/>
                <a:gd name="T24" fmla="+- 0 1670 1579"/>
                <a:gd name="T25" fmla="*/ T24 w 11640"/>
                <a:gd name="T26" fmla="+- 0 3263 3190"/>
                <a:gd name="T27" fmla="*/ 3263 h 502"/>
                <a:gd name="T28" fmla="+- 0 1621 1579"/>
                <a:gd name="T29" fmla="*/ T28 w 11640"/>
                <a:gd name="T30" fmla="+- 0 3314 3190"/>
                <a:gd name="T31" fmla="*/ 3314 h 502"/>
                <a:gd name="T32" fmla="+- 0 1590 1579"/>
                <a:gd name="T33" fmla="*/ T32 w 11640"/>
                <a:gd name="T34" fmla="+- 0 3375 3190"/>
                <a:gd name="T35" fmla="*/ 3375 h 502"/>
                <a:gd name="T36" fmla="+- 0 1579 1579"/>
                <a:gd name="T37" fmla="*/ T36 w 11640"/>
                <a:gd name="T38" fmla="+- 0 3442 3190"/>
                <a:gd name="T39" fmla="*/ 3442 h 502"/>
                <a:gd name="T40" fmla="+- 0 1590 1579"/>
                <a:gd name="T41" fmla="*/ T40 w 11640"/>
                <a:gd name="T42" fmla="+- 0 3508 3190"/>
                <a:gd name="T43" fmla="*/ 3508 h 502"/>
                <a:gd name="T44" fmla="+- 0 1621 1579"/>
                <a:gd name="T45" fmla="*/ T44 w 11640"/>
                <a:gd name="T46" fmla="+- 0 3567 3190"/>
                <a:gd name="T47" fmla="*/ 3567 h 502"/>
                <a:gd name="T48" fmla="+- 0 1670 1579"/>
                <a:gd name="T49" fmla="*/ T48 w 11640"/>
                <a:gd name="T50" fmla="+- 0 3618 3190"/>
                <a:gd name="T51" fmla="*/ 3618 h 502"/>
                <a:gd name="T52" fmla="+- 0 1733 1579"/>
                <a:gd name="T53" fmla="*/ T52 w 11640"/>
                <a:gd name="T54" fmla="+- 0 3657 3190"/>
                <a:gd name="T55" fmla="*/ 3657 h 502"/>
                <a:gd name="T56" fmla="+- 0 1806 1579"/>
                <a:gd name="T57" fmla="*/ T56 w 11640"/>
                <a:gd name="T58" fmla="+- 0 3682 3190"/>
                <a:gd name="T59" fmla="*/ 3682 h 502"/>
                <a:gd name="T60" fmla="+- 0 1889 1579"/>
                <a:gd name="T61" fmla="*/ T60 w 11640"/>
                <a:gd name="T62" fmla="+- 0 3691 3190"/>
                <a:gd name="T63" fmla="*/ 3691 h 502"/>
                <a:gd name="T64" fmla="+- 0 2198 1579"/>
                <a:gd name="T65" fmla="*/ T64 w 11640"/>
                <a:gd name="T66" fmla="+- 0 3691 3190"/>
                <a:gd name="T67" fmla="*/ 3691 h 502"/>
                <a:gd name="T68" fmla="+- 0 2198 1579"/>
                <a:gd name="T69" fmla="*/ T68 w 11640"/>
                <a:gd name="T70" fmla="+- 0 3689 3190"/>
                <a:gd name="T71" fmla="*/ 3689 h 502"/>
                <a:gd name="T72" fmla="+- 0 13219 1579"/>
                <a:gd name="T73" fmla="*/ T72 w 11640"/>
                <a:gd name="T74" fmla="+- 0 3689 3190"/>
                <a:gd name="T75" fmla="*/ 3689 h 502"/>
                <a:gd name="T76" fmla="+- 0 13219 1579"/>
                <a:gd name="T77" fmla="*/ T76 w 11640"/>
                <a:gd name="T78" fmla="+- 0 3190 3190"/>
                <a:gd name="T79" fmla="*/ 3190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11640" h="502">
                  <a:moveTo>
                    <a:pt x="11640" y="0"/>
                  </a:moveTo>
                  <a:lnTo>
                    <a:pt x="619" y="0"/>
                  </a:lnTo>
                  <a:lnTo>
                    <a:pt x="600" y="0"/>
                  </a:lnTo>
                  <a:lnTo>
                    <a:pt x="310" y="0"/>
                  </a:lnTo>
                  <a:lnTo>
                    <a:pt x="227" y="9"/>
                  </a:lnTo>
                  <a:lnTo>
                    <a:pt x="154" y="34"/>
                  </a:lnTo>
                  <a:lnTo>
                    <a:pt x="91" y="73"/>
                  </a:lnTo>
                  <a:lnTo>
                    <a:pt x="42" y="124"/>
                  </a:lnTo>
                  <a:lnTo>
                    <a:pt x="11" y="185"/>
                  </a:lnTo>
                  <a:lnTo>
                    <a:pt x="0" y="252"/>
                  </a:lnTo>
                  <a:lnTo>
                    <a:pt x="11" y="318"/>
                  </a:lnTo>
                  <a:lnTo>
                    <a:pt x="42" y="377"/>
                  </a:lnTo>
                  <a:lnTo>
                    <a:pt x="91" y="428"/>
                  </a:lnTo>
                  <a:lnTo>
                    <a:pt x="154" y="467"/>
                  </a:lnTo>
                  <a:lnTo>
                    <a:pt x="227" y="492"/>
                  </a:lnTo>
                  <a:lnTo>
                    <a:pt x="310" y="501"/>
                  </a:lnTo>
                  <a:lnTo>
                    <a:pt x="619" y="501"/>
                  </a:lnTo>
                  <a:lnTo>
                    <a:pt x="619" y="499"/>
                  </a:lnTo>
                  <a:lnTo>
                    <a:pt x="11640" y="499"/>
                  </a:lnTo>
                  <a:lnTo>
                    <a:pt x="11640" y="0"/>
                  </a:lnTo>
                </a:path>
              </a:pathLst>
            </a:custGeom>
            <a:solidFill>
              <a:srgbClr val="003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2FEEEF02-5638-4410-9926-A3C2CDF74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" y="-116259"/>
              <a:ext cx="79921" cy="103380"/>
            </a:xfrm>
            <a:custGeom>
              <a:avLst/>
              <a:gdLst>
                <a:gd name="T0" fmla="+- 0 2973 10460"/>
                <a:gd name="T1" fmla="*/ T0 w 79921"/>
                <a:gd name="T2" fmla="+- 0 1255 -116258"/>
                <a:gd name="T3" fmla="*/ 1255 h 103380"/>
                <a:gd name="T4" fmla="+- 0 15333 10460"/>
                <a:gd name="T5" fmla="*/ T4 w 79921"/>
                <a:gd name="T6" fmla="+- 0 1255 -116258"/>
                <a:gd name="T7" fmla="*/ 1255 h 103380"/>
                <a:gd name="T8" fmla="+- 0 3019 10460"/>
                <a:gd name="T9" fmla="*/ T8 w 79921"/>
                <a:gd name="T10" fmla="+- 0 10846 -116258"/>
                <a:gd name="T11" fmla="*/ 10846 h 103380"/>
                <a:gd name="T12" fmla="+- 0 15379 10460"/>
                <a:gd name="T13" fmla="*/ T12 w 79921"/>
                <a:gd name="T14" fmla="+- 0 10846 -116258"/>
                <a:gd name="T15" fmla="*/ 10846 h 1033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79921" h="103380">
                  <a:moveTo>
                    <a:pt x="-7487" y="117513"/>
                  </a:moveTo>
                  <a:lnTo>
                    <a:pt x="4873" y="117513"/>
                  </a:lnTo>
                  <a:moveTo>
                    <a:pt x="-7441" y="127104"/>
                  </a:moveTo>
                  <a:lnTo>
                    <a:pt x="4919" y="12710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64F259A-4C8E-4C08-99F0-FD0D1E7AA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749"/>
              <a:ext cx="12120" cy="960"/>
            </a:xfrm>
            <a:custGeom>
              <a:avLst/>
              <a:gdLst>
                <a:gd name="T0" fmla="+- 0 14539 2419"/>
                <a:gd name="T1" fmla="*/ T0 w 12120"/>
                <a:gd name="T2" fmla="+- 0 2230 1750"/>
                <a:gd name="T3" fmla="*/ 2230 h 960"/>
                <a:gd name="T4" fmla="+- 0 14533 2419"/>
                <a:gd name="T5" fmla="*/ T4 w 12120"/>
                <a:gd name="T6" fmla="+- 0 2152 1750"/>
                <a:gd name="T7" fmla="*/ 2152 h 960"/>
                <a:gd name="T8" fmla="+- 0 14514 2419"/>
                <a:gd name="T9" fmla="*/ T8 w 12120"/>
                <a:gd name="T10" fmla="+- 0 2078 1750"/>
                <a:gd name="T11" fmla="*/ 2078 h 960"/>
                <a:gd name="T12" fmla="+- 0 14485 2419"/>
                <a:gd name="T13" fmla="*/ T12 w 12120"/>
                <a:gd name="T14" fmla="+- 0 2009 1750"/>
                <a:gd name="T15" fmla="*/ 2009 h 960"/>
                <a:gd name="T16" fmla="+- 0 14446 2419"/>
                <a:gd name="T17" fmla="*/ T16 w 12120"/>
                <a:gd name="T18" fmla="+- 0 1947 1750"/>
                <a:gd name="T19" fmla="*/ 1947 h 960"/>
                <a:gd name="T20" fmla="+- 0 14398 2419"/>
                <a:gd name="T21" fmla="*/ T20 w 12120"/>
                <a:gd name="T22" fmla="+- 0 1891 1750"/>
                <a:gd name="T23" fmla="*/ 1891 h 960"/>
                <a:gd name="T24" fmla="+- 0 14342 2419"/>
                <a:gd name="T25" fmla="*/ T24 w 12120"/>
                <a:gd name="T26" fmla="+- 0 1843 1750"/>
                <a:gd name="T27" fmla="*/ 1843 h 960"/>
                <a:gd name="T28" fmla="+- 0 14279 2419"/>
                <a:gd name="T29" fmla="*/ T28 w 12120"/>
                <a:gd name="T30" fmla="+- 0 1803 1750"/>
                <a:gd name="T31" fmla="*/ 1803 h 960"/>
                <a:gd name="T32" fmla="+- 0 14210 2419"/>
                <a:gd name="T33" fmla="*/ T32 w 12120"/>
                <a:gd name="T34" fmla="+- 0 1774 1750"/>
                <a:gd name="T35" fmla="*/ 1774 h 960"/>
                <a:gd name="T36" fmla="+- 0 14137 2419"/>
                <a:gd name="T37" fmla="*/ T36 w 12120"/>
                <a:gd name="T38" fmla="+- 0 1756 1750"/>
                <a:gd name="T39" fmla="*/ 1756 h 960"/>
                <a:gd name="T40" fmla="+- 0 14059 2419"/>
                <a:gd name="T41" fmla="*/ T40 w 12120"/>
                <a:gd name="T42" fmla="+- 0 1750 1750"/>
                <a:gd name="T43" fmla="*/ 1750 h 960"/>
                <a:gd name="T44" fmla="+- 0 2899 2419"/>
                <a:gd name="T45" fmla="*/ T44 w 12120"/>
                <a:gd name="T46" fmla="+- 0 1750 1750"/>
                <a:gd name="T47" fmla="*/ 1750 h 960"/>
                <a:gd name="T48" fmla="+- 0 2821 2419"/>
                <a:gd name="T49" fmla="*/ T48 w 12120"/>
                <a:gd name="T50" fmla="+- 0 1756 1750"/>
                <a:gd name="T51" fmla="*/ 1756 h 960"/>
                <a:gd name="T52" fmla="+- 0 2748 2419"/>
                <a:gd name="T53" fmla="*/ T52 w 12120"/>
                <a:gd name="T54" fmla="+- 0 1774 1750"/>
                <a:gd name="T55" fmla="*/ 1774 h 960"/>
                <a:gd name="T56" fmla="+- 0 2679 2419"/>
                <a:gd name="T57" fmla="*/ T56 w 12120"/>
                <a:gd name="T58" fmla="+- 0 1803 1750"/>
                <a:gd name="T59" fmla="*/ 1803 h 960"/>
                <a:gd name="T60" fmla="+- 0 2616 2419"/>
                <a:gd name="T61" fmla="*/ T60 w 12120"/>
                <a:gd name="T62" fmla="+- 0 1843 1750"/>
                <a:gd name="T63" fmla="*/ 1843 h 960"/>
                <a:gd name="T64" fmla="+- 0 2560 2419"/>
                <a:gd name="T65" fmla="*/ T64 w 12120"/>
                <a:gd name="T66" fmla="+- 0 1891 1750"/>
                <a:gd name="T67" fmla="*/ 1891 h 960"/>
                <a:gd name="T68" fmla="+- 0 2512 2419"/>
                <a:gd name="T69" fmla="*/ T68 w 12120"/>
                <a:gd name="T70" fmla="+- 0 1947 1750"/>
                <a:gd name="T71" fmla="*/ 1947 h 960"/>
                <a:gd name="T72" fmla="+- 0 2473 2419"/>
                <a:gd name="T73" fmla="*/ T72 w 12120"/>
                <a:gd name="T74" fmla="+- 0 2009 1750"/>
                <a:gd name="T75" fmla="*/ 2009 h 960"/>
                <a:gd name="T76" fmla="+- 0 2444 2419"/>
                <a:gd name="T77" fmla="*/ T76 w 12120"/>
                <a:gd name="T78" fmla="+- 0 2078 1750"/>
                <a:gd name="T79" fmla="*/ 2078 h 960"/>
                <a:gd name="T80" fmla="+- 0 2425 2419"/>
                <a:gd name="T81" fmla="*/ T80 w 12120"/>
                <a:gd name="T82" fmla="+- 0 2152 1750"/>
                <a:gd name="T83" fmla="*/ 2152 h 960"/>
                <a:gd name="T84" fmla="+- 0 2419 2419"/>
                <a:gd name="T85" fmla="*/ T84 w 12120"/>
                <a:gd name="T86" fmla="+- 0 2230 1750"/>
                <a:gd name="T87" fmla="*/ 2230 h 960"/>
                <a:gd name="T88" fmla="+- 0 2425 2419"/>
                <a:gd name="T89" fmla="*/ T88 w 12120"/>
                <a:gd name="T90" fmla="+- 0 2307 1750"/>
                <a:gd name="T91" fmla="*/ 2307 h 960"/>
                <a:gd name="T92" fmla="+- 0 2444 2419"/>
                <a:gd name="T93" fmla="*/ T92 w 12120"/>
                <a:gd name="T94" fmla="+- 0 2381 1750"/>
                <a:gd name="T95" fmla="*/ 2381 h 960"/>
                <a:gd name="T96" fmla="+- 0 2473 2419"/>
                <a:gd name="T97" fmla="*/ T96 w 12120"/>
                <a:gd name="T98" fmla="+- 0 2450 1750"/>
                <a:gd name="T99" fmla="*/ 2450 h 960"/>
                <a:gd name="T100" fmla="+- 0 2512 2419"/>
                <a:gd name="T101" fmla="*/ T100 w 12120"/>
                <a:gd name="T102" fmla="+- 0 2513 1750"/>
                <a:gd name="T103" fmla="*/ 2513 h 960"/>
                <a:gd name="T104" fmla="+- 0 2560 2419"/>
                <a:gd name="T105" fmla="*/ T104 w 12120"/>
                <a:gd name="T106" fmla="+- 0 2569 1750"/>
                <a:gd name="T107" fmla="*/ 2569 h 960"/>
                <a:gd name="T108" fmla="+- 0 2616 2419"/>
                <a:gd name="T109" fmla="*/ T108 w 12120"/>
                <a:gd name="T110" fmla="+- 0 2617 1750"/>
                <a:gd name="T111" fmla="*/ 2617 h 960"/>
                <a:gd name="T112" fmla="+- 0 2679 2419"/>
                <a:gd name="T113" fmla="*/ T112 w 12120"/>
                <a:gd name="T114" fmla="+- 0 2656 1750"/>
                <a:gd name="T115" fmla="*/ 2656 h 960"/>
                <a:gd name="T116" fmla="+- 0 2748 2419"/>
                <a:gd name="T117" fmla="*/ T116 w 12120"/>
                <a:gd name="T118" fmla="+- 0 2685 1750"/>
                <a:gd name="T119" fmla="*/ 2685 h 960"/>
                <a:gd name="T120" fmla="+- 0 2821 2419"/>
                <a:gd name="T121" fmla="*/ T120 w 12120"/>
                <a:gd name="T122" fmla="+- 0 2703 1750"/>
                <a:gd name="T123" fmla="*/ 2703 h 960"/>
                <a:gd name="T124" fmla="+- 0 2899 2419"/>
                <a:gd name="T125" fmla="*/ T124 w 12120"/>
                <a:gd name="T126" fmla="+- 0 2710 1750"/>
                <a:gd name="T127" fmla="*/ 2710 h 960"/>
                <a:gd name="T128" fmla="+- 0 14059 2419"/>
                <a:gd name="T129" fmla="*/ T128 w 12120"/>
                <a:gd name="T130" fmla="+- 0 2710 1750"/>
                <a:gd name="T131" fmla="*/ 2710 h 960"/>
                <a:gd name="T132" fmla="+- 0 14137 2419"/>
                <a:gd name="T133" fmla="*/ T132 w 12120"/>
                <a:gd name="T134" fmla="+- 0 2703 1750"/>
                <a:gd name="T135" fmla="*/ 2703 h 960"/>
                <a:gd name="T136" fmla="+- 0 14210 2419"/>
                <a:gd name="T137" fmla="*/ T136 w 12120"/>
                <a:gd name="T138" fmla="+- 0 2685 1750"/>
                <a:gd name="T139" fmla="*/ 2685 h 960"/>
                <a:gd name="T140" fmla="+- 0 14279 2419"/>
                <a:gd name="T141" fmla="*/ T140 w 12120"/>
                <a:gd name="T142" fmla="+- 0 2656 1750"/>
                <a:gd name="T143" fmla="*/ 2656 h 960"/>
                <a:gd name="T144" fmla="+- 0 14342 2419"/>
                <a:gd name="T145" fmla="*/ T144 w 12120"/>
                <a:gd name="T146" fmla="+- 0 2617 1750"/>
                <a:gd name="T147" fmla="*/ 2617 h 960"/>
                <a:gd name="T148" fmla="+- 0 14398 2419"/>
                <a:gd name="T149" fmla="*/ T148 w 12120"/>
                <a:gd name="T150" fmla="+- 0 2569 1750"/>
                <a:gd name="T151" fmla="*/ 2569 h 960"/>
                <a:gd name="T152" fmla="+- 0 14446 2419"/>
                <a:gd name="T153" fmla="*/ T152 w 12120"/>
                <a:gd name="T154" fmla="+- 0 2513 1750"/>
                <a:gd name="T155" fmla="*/ 2513 h 960"/>
                <a:gd name="T156" fmla="+- 0 14485 2419"/>
                <a:gd name="T157" fmla="*/ T156 w 12120"/>
                <a:gd name="T158" fmla="+- 0 2450 1750"/>
                <a:gd name="T159" fmla="*/ 2450 h 960"/>
                <a:gd name="T160" fmla="+- 0 14514 2419"/>
                <a:gd name="T161" fmla="*/ T160 w 12120"/>
                <a:gd name="T162" fmla="+- 0 2381 1750"/>
                <a:gd name="T163" fmla="*/ 2381 h 960"/>
                <a:gd name="T164" fmla="+- 0 14533 2419"/>
                <a:gd name="T165" fmla="*/ T164 w 12120"/>
                <a:gd name="T166" fmla="+- 0 2307 1750"/>
                <a:gd name="T167" fmla="*/ 2307 h 960"/>
                <a:gd name="T168" fmla="+- 0 14539 2419"/>
                <a:gd name="T169" fmla="*/ T168 w 12120"/>
                <a:gd name="T170" fmla="+- 0 2230 1750"/>
                <a:gd name="T171" fmla="*/ 2230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12120" h="960">
                  <a:moveTo>
                    <a:pt x="12120" y="480"/>
                  </a:moveTo>
                  <a:lnTo>
                    <a:pt x="12114" y="402"/>
                  </a:lnTo>
                  <a:lnTo>
                    <a:pt x="12095" y="328"/>
                  </a:lnTo>
                  <a:lnTo>
                    <a:pt x="12066" y="259"/>
                  </a:lnTo>
                  <a:lnTo>
                    <a:pt x="12027" y="197"/>
                  </a:lnTo>
                  <a:lnTo>
                    <a:pt x="11979" y="141"/>
                  </a:lnTo>
                  <a:lnTo>
                    <a:pt x="11923" y="93"/>
                  </a:lnTo>
                  <a:lnTo>
                    <a:pt x="11860" y="53"/>
                  </a:lnTo>
                  <a:lnTo>
                    <a:pt x="11791" y="24"/>
                  </a:lnTo>
                  <a:lnTo>
                    <a:pt x="11718" y="6"/>
                  </a:lnTo>
                  <a:lnTo>
                    <a:pt x="11640" y="0"/>
                  </a:lnTo>
                  <a:lnTo>
                    <a:pt x="480" y="0"/>
                  </a:lnTo>
                  <a:lnTo>
                    <a:pt x="402" y="6"/>
                  </a:lnTo>
                  <a:lnTo>
                    <a:pt x="329" y="24"/>
                  </a:lnTo>
                  <a:lnTo>
                    <a:pt x="260" y="53"/>
                  </a:lnTo>
                  <a:lnTo>
                    <a:pt x="197" y="93"/>
                  </a:lnTo>
                  <a:lnTo>
                    <a:pt x="141" y="141"/>
                  </a:lnTo>
                  <a:lnTo>
                    <a:pt x="93" y="197"/>
                  </a:lnTo>
                  <a:lnTo>
                    <a:pt x="54" y="259"/>
                  </a:lnTo>
                  <a:lnTo>
                    <a:pt x="25" y="328"/>
                  </a:lnTo>
                  <a:lnTo>
                    <a:pt x="6" y="402"/>
                  </a:lnTo>
                  <a:lnTo>
                    <a:pt x="0" y="480"/>
                  </a:lnTo>
                  <a:lnTo>
                    <a:pt x="6" y="557"/>
                  </a:lnTo>
                  <a:lnTo>
                    <a:pt x="25" y="631"/>
                  </a:lnTo>
                  <a:lnTo>
                    <a:pt x="54" y="700"/>
                  </a:lnTo>
                  <a:lnTo>
                    <a:pt x="93" y="763"/>
                  </a:lnTo>
                  <a:lnTo>
                    <a:pt x="141" y="819"/>
                  </a:lnTo>
                  <a:lnTo>
                    <a:pt x="197" y="867"/>
                  </a:lnTo>
                  <a:lnTo>
                    <a:pt x="260" y="906"/>
                  </a:lnTo>
                  <a:lnTo>
                    <a:pt x="329" y="935"/>
                  </a:lnTo>
                  <a:lnTo>
                    <a:pt x="402" y="953"/>
                  </a:lnTo>
                  <a:lnTo>
                    <a:pt x="480" y="960"/>
                  </a:lnTo>
                  <a:lnTo>
                    <a:pt x="11640" y="960"/>
                  </a:lnTo>
                  <a:lnTo>
                    <a:pt x="11718" y="953"/>
                  </a:lnTo>
                  <a:lnTo>
                    <a:pt x="11791" y="935"/>
                  </a:lnTo>
                  <a:lnTo>
                    <a:pt x="11860" y="906"/>
                  </a:lnTo>
                  <a:lnTo>
                    <a:pt x="11923" y="867"/>
                  </a:lnTo>
                  <a:lnTo>
                    <a:pt x="11979" y="819"/>
                  </a:lnTo>
                  <a:lnTo>
                    <a:pt x="12027" y="763"/>
                  </a:lnTo>
                  <a:lnTo>
                    <a:pt x="12066" y="700"/>
                  </a:lnTo>
                  <a:lnTo>
                    <a:pt x="12095" y="631"/>
                  </a:lnTo>
                  <a:lnTo>
                    <a:pt x="12114" y="557"/>
                  </a:lnTo>
                  <a:lnTo>
                    <a:pt x="12120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07DE660C-A054-4780-A245-4D3CE84C1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" y="3789"/>
              <a:ext cx="12111" cy="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789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75E2-DE06-4666-9D9E-7E125648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31715"/>
            <a:ext cx="10364451" cy="1596177"/>
          </a:xfrm>
        </p:spPr>
        <p:txBody>
          <a:bodyPr/>
          <a:lstStyle/>
          <a:p>
            <a:r>
              <a:rPr lang="en-US" b="1" dirty="0"/>
              <a:t>VÍ </a:t>
            </a:r>
            <a:r>
              <a:rPr lang="en-US" b="1" dirty="0" err="1"/>
              <a:t>Dụ</a:t>
            </a:r>
            <a:r>
              <a:rPr lang="en-US" dirty="0"/>
              <a:t> </a:t>
            </a:r>
            <a:r>
              <a:rPr lang="en-US" b="1" dirty="0"/>
              <a:t>(UDP Client)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CA25-2C6B-4FE4-933B-A73AB550F3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2F1AE-EBC5-4355-8CD4-6F3DD7C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F679D2C0-C85B-4AF7-BB7E-9D9458D8E919}"/>
              </a:ext>
            </a:extLst>
          </p:cNvPr>
          <p:cNvGrpSpPr>
            <a:grpSpLocks/>
          </p:cNvGrpSpPr>
          <p:nvPr/>
        </p:nvGrpSpPr>
        <p:grpSpPr bwMode="auto">
          <a:xfrm>
            <a:off x="-635" y="-71702939"/>
            <a:ext cx="56617876" cy="79017520"/>
            <a:chOff x="1218" y="-116259"/>
            <a:chExt cx="89162" cy="127608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12EE259A-B6FB-46EB-AF3A-C4E5646BC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549"/>
              <a:ext cx="5040" cy="10800"/>
            </a:xfrm>
            <a:custGeom>
              <a:avLst/>
              <a:gdLst>
                <a:gd name="T0" fmla="+- 0 6259 1219"/>
                <a:gd name="T1" fmla="*/ T0 w 5040"/>
                <a:gd name="T2" fmla="+- 0 550 550"/>
                <a:gd name="T3" fmla="*/ 550 h 10800"/>
                <a:gd name="T4" fmla="+- 0 2419 1219"/>
                <a:gd name="T5" fmla="*/ T4 w 5040"/>
                <a:gd name="T6" fmla="+- 0 550 550"/>
                <a:gd name="T7" fmla="*/ 550 h 10800"/>
                <a:gd name="T8" fmla="+- 0 2299 1219"/>
                <a:gd name="T9" fmla="*/ T8 w 5040"/>
                <a:gd name="T10" fmla="+- 0 550 550"/>
                <a:gd name="T11" fmla="*/ 550 h 10800"/>
                <a:gd name="T12" fmla="+- 0 1219 1219"/>
                <a:gd name="T13" fmla="*/ T12 w 5040"/>
                <a:gd name="T14" fmla="+- 0 550 550"/>
                <a:gd name="T15" fmla="*/ 550 h 10800"/>
                <a:gd name="T16" fmla="+- 0 1219 1219"/>
                <a:gd name="T17" fmla="*/ T16 w 5040"/>
                <a:gd name="T18" fmla="+- 0 11350 550"/>
                <a:gd name="T19" fmla="*/ 11350 h 10800"/>
                <a:gd name="T20" fmla="+- 0 2419 1219"/>
                <a:gd name="T21" fmla="*/ T20 w 5040"/>
                <a:gd name="T22" fmla="+- 0 11350 550"/>
                <a:gd name="T23" fmla="*/ 11350 h 10800"/>
                <a:gd name="T24" fmla="+- 0 2419 1219"/>
                <a:gd name="T25" fmla="*/ T24 w 5040"/>
                <a:gd name="T26" fmla="+- 0 2230 550"/>
                <a:gd name="T27" fmla="*/ 2230 h 10800"/>
                <a:gd name="T28" fmla="+- 0 6259 1219"/>
                <a:gd name="T29" fmla="*/ T28 w 5040"/>
                <a:gd name="T30" fmla="+- 0 2230 550"/>
                <a:gd name="T31" fmla="*/ 2230 h 10800"/>
                <a:gd name="T32" fmla="+- 0 6259 1219"/>
                <a:gd name="T33" fmla="*/ T32 w 5040"/>
                <a:gd name="T34" fmla="+- 0 550 550"/>
                <a:gd name="T35" fmla="*/ 550 h 108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5040" h="10800">
                  <a:moveTo>
                    <a:pt x="5040" y="0"/>
                  </a:moveTo>
                  <a:lnTo>
                    <a:pt x="1200" y="0"/>
                  </a:lnTo>
                  <a:lnTo>
                    <a:pt x="1080" y="0"/>
                  </a:lnTo>
                  <a:lnTo>
                    <a:pt x="0" y="0"/>
                  </a:lnTo>
                  <a:lnTo>
                    <a:pt x="0" y="10800"/>
                  </a:lnTo>
                  <a:lnTo>
                    <a:pt x="1200" y="10800"/>
                  </a:lnTo>
                  <a:lnTo>
                    <a:pt x="1200" y="1680"/>
                  </a:lnTo>
                  <a:lnTo>
                    <a:pt x="5040" y="1680"/>
                  </a:lnTo>
                  <a:lnTo>
                    <a:pt x="5040" y="0"/>
                  </a:lnTo>
                </a:path>
              </a:pathLst>
            </a:custGeom>
            <a:solidFill>
              <a:srgbClr val="98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D2415D1A-AB4A-4FF2-A249-E62254B4B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3189"/>
              <a:ext cx="11640" cy="502"/>
            </a:xfrm>
            <a:custGeom>
              <a:avLst/>
              <a:gdLst>
                <a:gd name="T0" fmla="+- 0 13219 1579"/>
                <a:gd name="T1" fmla="*/ T0 w 11640"/>
                <a:gd name="T2" fmla="+- 0 3190 3190"/>
                <a:gd name="T3" fmla="*/ 3190 h 502"/>
                <a:gd name="T4" fmla="+- 0 2198 1579"/>
                <a:gd name="T5" fmla="*/ T4 w 11640"/>
                <a:gd name="T6" fmla="+- 0 3190 3190"/>
                <a:gd name="T7" fmla="*/ 3190 h 502"/>
                <a:gd name="T8" fmla="+- 0 2179 1579"/>
                <a:gd name="T9" fmla="*/ T8 w 11640"/>
                <a:gd name="T10" fmla="+- 0 3190 3190"/>
                <a:gd name="T11" fmla="*/ 3190 h 502"/>
                <a:gd name="T12" fmla="+- 0 1889 1579"/>
                <a:gd name="T13" fmla="*/ T12 w 11640"/>
                <a:gd name="T14" fmla="+- 0 3190 3190"/>
                <a:gd name="T15" fmla="*/ 3190 h 502"/>
                <a:gd name="T16" fmla="+- 0 1806 1579"/>
                <a:gd name="T17" fmla="*/ T16 w 11640"/>
                <a:gd name="T18" fmla="+- 0 3199 3190"/>
                <a:gd name="T19" fmla="*/ 3199 h 502"/>
                <a:gd name="T20" fmla="+- 0 1733 1579"/>
                <a:gd name="T21" fmla="*/ T20 w 11640"/>
                <a:gd name="T22" fmla="+- 0 3224 3190"/>
                <a:gd name="T23" fmla="*/ 3224 h 502"/>
                <a:gd name="T24" fmla="+- 0 1670 1579"/>
                <a:gd name="T25" fmla="*/ T24 w 11640"/>
                <a:gd name="T26" fmla="+- 0 3263 3190"/>
                <a:gd name="T27" fmla="*/ 3263 h 502"/>
                <a:gd name="T28" fmla="+- 0 1621 1579"/>
                <a:gd name="T29" fmla="*/ T28 w 11640"/>
                <a:gd name="T30" fmla="+- 0 3314 3190"/>
                <a:gd name="T31" fmla="*/ 3314 h 502"/>
                <a:gd name="T32" fmla="+- 0 1590 1579"/>
                <a:gd name="T33" fmla="*/ T32 w 11640"/>
                <a:gd name="T34" fmla="+- 0 3375 3190"/>
                <a:gd name="T35" fmla="*/ 3375 h 502"/>
                <a:gd name="T36" fmla="+- 0 1579 1579"/>
                <a:gd name="T37" fmla="*/ T36 w 11640"/>
                <a:gd name="T38" fmla="+- 0 3442 3190"/>
                <a:gd name="T39" fmla="*/ 3442 h 502"/>
                <a:gd name="T40" fmla="+- 0 1590 1579"/>
                <a:gd name="T41" fmla="*/ T40 w 11640"/>
                <a:gd name="T42" fmla="+- 0 3508 3190"/>
                <a:gd name="T43" fmla="*/ 3508 h 502"/>
                <a:gd name="T44" fmla="+- 0 1621 1579"/>
                <a:gd name="T45" fmla="*/ T44 w 11640"/>
                <a:gd name="T46" fmla="+- 0 3567 3190"/>
                <a:gd name="T47" fmla="*/ 3567 h 502"/>
                <a:gd name="T48" fmla="+- 0 1670 1579"/>
                <a:gd name="T49" fmla="*/ T48 w 11640"/>
                <a:gd name="T50" fmla="+- 0 3618 3190"/>
                <a:gd name="T51" fmla="*/ 3618 h 502"/>
                <a:gd name="T52" fmla="+- 0 1733 1579"/>
                <a:gd name="T53" fmla="*/ T52 w 11640"/>
                <a:gd name="T54" fmla="+- 0 3657 3190"/>
                <a:gd name="T55" fmla="*/ 3657 h 502"/>
                <a:gd name="T56" fmla="+- 0 1806 1579"/>
                <a:gd name="T57" fmla="*/ T56 w 11640"/>
                <a:gd name="T58" fmla="+- 0 3682 3190"/>
                <a:gd name="T59" fmla="*/ 3682 h 502"/>
                <a:gd name="T60" fmla="+- 0 1889 1579"/>
                <a:gd name="T61" fmla="*/ T60 w 11640"/>
                <a:gd name="T62" fmla="+- 0 3691 3190"/>
                <a:gd name="T63" fmla="*/ 3691 h 502"/>
                <a:gd name="T64" fmla="+- 0 2198 1579"/>
                <a:gd name="T65" fmla="*/ T64 w 11640"/>
                <a:gd name="T66" fmla="+- 0 3691 3190"/>
                <a:gd name="T67" fmla="*/ 3691 h 502"/>
                <a:gd name="T68" fmla="+- 0 2198 1579"/>
                <a:gd name="T69" fmla="*/ T68 w 11640"/>
                <a:gd name="T70" fmla="+- 0 3689 3190"/>
                <a:gd name="T71" fmla="*/ 3689 h 502"/>
                <a:gd name="T72" fmla="+- 0 13219 1579"/>
                <a:gd name="T73" fmla="*/ T72 w 11640"/>
                <a:gd name="T74" fmla="+- 0 3689 3190"/>
                <a:gd name="T75" fmla="*/ 3689 h 502"/>
                <a:gd name="T76" fmla="+- 0 13219 1579"/>
                <a:gd name="T77" fmla="*/ T76 w 11640"/>
                <a:gd name="T78" fmla="+- 0 3190 3190"/>
                <a:gd name="T79" fmla="*/ 3190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11640" h="502">
                  <a:moveTo>
                    <a:pt x="11640" y="0"/>
                  </a:moveTo>
                  <a:lnTo>
                    <a:pt x="619" y="0"/>
                  </a:lnTo>
                  <a:lnTo>
                    <a:pt x="600" y="0"/>
                  </a:lnTo>
                  <a:lnTo>
                    <a:pt x="310" y="0"/>
                  </a:lnTo>
                  <a:lnTo>
                    <a:pt x="227" y="9"/>
                  </a:lnTo>
                  <a:lnTo>
                    <a:pt x="154" y="34"/>
                  </a:lnTo>
                  <a:lnTo>
                    <a:pt x="91" y="73"/>
                  </a:lnTo>
                  <a:lnTo>
                    <a:pt x="42" y="124"/>
                  </a:lnTo>
                  <a:lnTo>
                    <a:pt x="11" y="185"/>
                  </a:lnTo>
                  <a:lnTo>
                    <a:pt x="0" y="252"/>
                  </a:lnTo>
                  <a:lnTo>
                    <a:pt x="11" y="318"/>
                  </a:lnTo>
                  <a:lnTo>
                    <a:pt x="42" y="377"/>
                  </a:lnTo>
                  <a:lnTo>
                    <a:pt x="91" y="428"/>
                  </a:lnTo>
                  <a:lnTo>
                    <a:pt x="154" y="467"/>
                  </a:lnTo>
                  <a:lnTo>
                    <a:pt x="227" y="492"/>
                  </a:lnTo>
                  <a:lnTo>
                    <a:pt x="310" y="501"/>
                  </a:lnTo>
                  <a:lnTo>
                    <a:pt x="619" y="501"/>
                  </a:lnTo>
                  <a:lnTo>
                    <a:pt x="619" y="499"/>
                  </a:lnTo>
                  <a:lnTo>
                    <a:pt x="11640" y="499"/>
                  </a:lnTo>
                  <a:lnTo>
                    <a:pt x="11640" y="0"/>
                  </a:lnTo>
                </a:path>
              </a:pathLst>
            </a:custGeom>
            <a:solidFill>
              <a:srgbClr val="003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E35411D0-864B-4770-BF7C-0709FDDC9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" y="-116259"/>
              <a:ext cx="79921" cy="103380"/>
            </a:xfrm>
            <a:custGeom>
              <a:avLst/>
              <a:gdLst>
                <a:gd name="T0" fmla="+- 0 2973 10460"/>
                <a:gd name="T1" fmla="*/ T0 w 79921"/>
                <a:gd name="T2" fmla="+- 0 1255 -116258"/>
                <a:gd name="T3" fmla="*/ 1255 h 103380"/>
                <a:gd name="T4" fmla="+- 0 15333 10460"/>
                <a:gd name="T5" fmla="*/ T4 w 79921"/>
                <a:gd name="T6" fmla="+- 0 1255 -116258"/>
                <a:gd name="T7" fmla="*/ 1255 h 103380"/>
                <a:gd name="T8" fmla="+- 0 3019 10460"/>
                <a:gd name="T9" fmla="*/ T8 w 79921"/>
                <a:gd name="T10" fmla="+- 0 10846 -116258"/>
                <a:gd name="T11" fmla="*/ 10846 h 103380"/>
                <a:gd name="T12" fmla="+- 0 15379 10460"/>
                <a:gd name="T13" fmla="*/ T12 w 79921"/>
                <a:gd name="T14" fmla="+- 0 10846 -116258"/>
                <a:gd name="T15" fmla="*/ 10846 h 1033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79921" h="103380">
                  <a:moveTo>
                    <a:pt x="-7487" y="117513"/>
                  </a:moveTo>
                  <a:lnTo>
                    <a:pt x="4873" y="117513"/>
                  </a:lnTo>
                  <a:moveTo>
                    <a:pt x="-7441" y="127104"/>
                  </a:moveTo>
                  <a:lnTo>
                    <a:pt x="4919" y="12710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3AD7DD1-FA51-47A1-84AD-1D99875D9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749"/>
              <a:ext cx="12120" cy="960"/>
            </a:xfrm>
            <a:custGeom>
              <a:avLst/>
              <a:gdLst>
                <a:gd name="T0" fmla="+- 0 14539 2419"/>
                <a:gd name="T1" fmla="*/ T0 w 12120"/>
                <a:gd name="T2" fmla="+- 0 2230 1750"/>
                <a:gd name="T3" fmla="*/ 2230 h 960"/>
                <a:gd name="T4" fmla="+- 0 14533 2419"/>
                <a:gd name="T5" fmla="*/ T4 w 12120"/>
                <a:gd name="T6" fmla="+- 0 2152 1750"/>
                <a:gd name="T7" fmla="*/ 2152 h 960"/>
                <a:gd name="T8" fmla="+- 0 14514 2419"/>
                <a:gd name="T9" fmla="*/ T8 w 12120"/>
                <a:gd name="T10" fmla="+- 0 2078 1750"/>
                <a:gd name="T11" fmla="*/ 2078 h 960"/>
                <a:gd name="T12" fmla="+- 0 14485 2419"/>
                <a:gd name="T13" fmla="*/ T12 w 12120"/>
                <a:gd name="T14" fmla="+- 0 2009 1750"/>
                <a:gd name="T15" fmla="*/ 2009 h 960"/>
                <a:gd name="T16" fmla="+- 0 14446 2419"/>
                <a:gd name="T17" fmla="*/ T16 w 12120"/>
                <a:gd name="T18" fmla="+- 0 1947 1750"/>
                <a:gd name="T19" fmla="*/ 1947 h 960"/>
                <a:gd name="T20" fmla="+- 0 14398 2419"/>
                <a:gd name="T21" fmla="*/ T20 w 12120"/>
                <a:gd name="T22" fmla="+- 0 1891 1750"/>
                <a:gd name="T23" fmla="*/ 1891 h 960"/>
                <a:gd name="T24" fmla="+- 0 14342 2419"/>
                <a:gd name="T25" fmla="*/ T24 w 12120"/>
                <a:gd name="T26" fmla="+- 0 1843 1750"/>
                <a:gd name="T27" fmla="*/ 1843 h 960"/>
                <a:gd name="T28" fmla="+- 0 14279 2419"/>
                <a:gd name="T29" fmla="*/ T28 w 12120"/>
                <a:gd name="T30" fmla="+- 0 1803 1750"/>
                <a:gd name="T31" fmla="*/ 1803 h 960"/>
                <a:gd name="T32" fmla="+- 0 14210 2419"/>
                <a:gd name="T33" fmla="*/ T32 w 12120"/>
                <a:gd name="T34" fmla="+- 0 1774 1750"/>
                <a:gd name="T35" fmla="*/ 1774 h 960"/>
                <a:gd name="T36" fmla="+- 0 14137 2419"/>
                <a:gd name="T37" fmla="*/ T36 w 12120"/>
                <a:gd name="T38" fmla="+- 0 1756 1750"/>
                <a:gd name="T39" fmla="*/ 1756 h 960"/>
                <a:gd name="T40" fmla="+- 0 14059 2419"/>
                <a:gd name="T41" fmla="*/ T40 w 12120"/>
                <a:gd name="T42" fmla="+- 0 1750 1750"/>
                <a:gd name="T43" fmla="*/ 1750 h 960"/>
                <a:gd name="T44" fmla="+- 0 2899 2419"/>
                <a:gd name="T45" fmla="*/ T44 w 12120"/>
                <a:gd name="T46" fmla="+- 0 1750 1750"/>
                <a:gd name="T47" fmla="*/ 1750 h 960"/>
                <a:gd name="T48" fmla="+- 0 2821 2419"/>
                <a:gd name="T49" fmla="*/ T48 w 12120"/>
                <a:gd name="T50" fmla="+- 0 1756 1750"/>
                <a:gd name="T51" fmla="*/ 1756 h 960"/>
                <a:gd name="T52" fmla="+- 0 2748 2419"/>
                <a:gd name="T53" fmla="*/ T52 w 12120"/>
                <a:gd name="T54" fmla="+- 0 1774 1750"/>
                <a:gd name="T55" fmla="*/ 1774 h 960"/>
                <a:gd name="T56" fmla="+- 0 2679 2419"/>
                <a:gd name="T57" fmla="*/ T56 w 12120"/>
                <a:gd name="T58" fmla="+- 0 1803 1750"/>
                <a:gd name="T59" fmla="*/ 1803 h 960"/>
                <a:gd name="T60" fmla="+- 0 2616 2419"/>
                <a:gd name="T61" fmla="*/ T60 w 12120"/>
                <a:gd name="T62" fmla="+- 0 1843 1750"/>
                <a:gd name="T63" fmla="*/ 1843 h 960"/>
                <a:gd name="T64" fmla="+- 0 2560 2419"/>
                <a:gd name="T65" fmla="*/ T64 w 12120"/>
                <a:gd name="T66" fmla="+- 0 1891 1750"/>
                <a:gd name="T67" fmla="*/ 1891 h 960"/>
                <a:gd name="T68" fmla="+- 0 2512 2419"/>
                <a:gd name="T69" fmla="*/ T68 w 12120"/>
                <a:gd name="T70" fmla="+- 0 1947 1750"/>
                <a:gd name="T71" fmla="*/ 1947 h 960"/>
                <a:gd name="T72" fmla="+- 0 2473 2419"/>
                <a:gd name="T73" fmla="*/ T72 w 12120"/>
                <a:gd name="T74" fmla="+- 0 2009 1750"/>
                <a:gd name="T75" fmla="*/ 2009 h 960"/>
                <a:gd name="T76" fmla="+- 0 2444 2419"/>
                <a:gd name="T77" fmla="*/ T76 w 12120"/>
                <a:gd name="T78" fmla="+- 0 2078 1750"/>
                <a:gd name="T79" fmla="*/ 2078 h 960"/>
                <a:gd name="T80" fmla="+- 0 2425 2419"/>
                <a:gd name="T81" fmla="*/ T80 w 12120"/>
                <a:gd name="T82" fmla="+- 0 2152 1750"/>
                <a:gd name="T83" fmla="*/ 2152 h 960"/>
                <a:gd name="T84" fmla="+- 0 2419 2419"/>
                <a:gd name="T85" fmla="*/ T84 w 12120"/>
                <a:gd name="T86" fmla="+- 0 2230 1750"/>
                <a:gd name="T87" fmla="*/ 2230 h 960"/>
                <a:gd name="T88" fmla="+- 0 2425 2419"/>
                <a:gd name="T89" fmla="*/ T88 w 12120"/>
                <a:gd name="T90" fmla="+- 0 2307 1750"/>
                <a:gd name="T91" fmla="*/ 2307 h 960"/>
                <a:gd name="T92" fmla="+- 0 2444 2419"/>
                <a:gd name="T93" fmla="*/ T92 w 12120"/>
                <a:gd name="T94" fmla="+- 0 2381 1750"/>
                <a:gd name="T95" fmla="*/ 2381 h 960"/>
                <a:gd name="T96" fmla="+- 0 2473 2419"/>
                <a:gd name="T97" fmla="*/ T96 w 12120"/>
                <a:gd name="T98" fmla="+- 0 2450 1750"/>
                <a:gd name="T99" fmla="*/ 2450 h 960"/>
                <a:gd name="T100" fmla="+- 0 2512 2419"/>
                <a:gd name="T101" fmla="*/ T100 w 12120"/>
                <a:gd name="T102" fmla="+- 0 2513 1750"/>
                <a:gd name="T103" fmla="*/ 2513 h 960"/>
                <a:gd name="T104" fmla="+- 0 2560 2419"/>
                <a:gd name="T105" fmla="*/ T104 w 12120"/>
                <a:gd name="T106" fmla="+- 0 2569 1750"/>
                <a:gd name="T107" fmla="*/ 2569 h 960"/>
                <a:gd name="T108" fmla="+- 0 2616 2419"/>
                <a:gd name="T109" fmla="*/ T108 w 12120"/>
                <a:gd name="T110" fmla="+- 0 2617 1750"/>
                <a:gd name="T111" fmla="*/ 2617 h 960"/>
                <a:gd name="T112" fmla="+- 0 2679 2419"/>
                <a:gd name="T113" fmla="*/ T112 w 12120"/>
                <a:gd name="T114" fmla="+- 0 2656 1750"/>
                <a:gd name="T115" fmla="*/ 2656 h 960"/>
                <a:gd name="T116" fmla="+- 0 2748 2419"/>
                <a:gd name="T117" fmla="*/ T116 w 12120"/>
                <a:gd name="T118" fmla="+- 0 2685 1750"/>
                <a:gd name="T119" fmla="*/ 2685 h 960"/>
                <a:gd name="T120" fmla="+- 0 2821 2419"/>
                <a:gd name="T121" fmla="*/ T120 w 12120"/>
                <a:gd name="T122" fmla="+- 0 2703 1750"/>
                <a:gd name="T123" fmla="*/ 2703 h 960"/>
                <a:gd name="T124" fmla="+- 0 2899 2419"/>
                <a:gd name="T125" fmla="*/ T124 w 12120"/>
                <a:gd name="T126" fmla="+- 0 2710 1750"/>
                <a:gd name="T127" fmla="*/ 2710 h 960"/>
                <a:gd name="T128" fmla="+- 0 14059 2419"/>
                <a:gd name="T129" fmla="*/ T128 w 12120"/>
                <a:gd name="T130" fmla="+- 0 2710 1750"/>
                <a:gd name="T131" fmla="*/ 2710 h 960"/>
                <a:gd name="T132" fmla="+- 0 14137 2419"/>
                <a:gd name="T133" fmla="*/ T132 w 12120"/>
                <a:gd name="T134" fmla="+- 0 2703 1750"/>
                <a:gd name="T135" fmla="*/ 2703 h 960"/>
                <a:gd name="T136" fmla="+- 0 14210 2419"/>
                <a:gd name="T137" fmla="*/ T136 w 12120"/>
                <a:gd name="T138" fmla="+- 0 2685 1750"/>
                <a:gd name="T139" fmla="*/ 2685 h 960"/>
                <a:gd name="T140" fmla="+- 0 14279 2419"/>
                <a:gd name="T141" fmla="*/ T140 w 12120"/>
                <a:gd name="T142" fmla="+- 0 2656 1750"/>
                <a:gd name="T143" fmla="*/ 2656 h 960"/>
                <a:gd name="T144" fmla="+- 0 14342 2419"/>
                <a:gd name="T145" fmla="*/ T144 w 12120"/>
                <a:gd name="T146" fmla="+- 0 2617 1750"/>
                <a:gd name="T147" fmla="*/ 2617 h 960"/>
                <a:gd name="T148" fmla="+- 0 14398 2419"/>
                <a:gd name="T149" fmla="*/ T148 w 12120"/>
                <a:gd name="T150" fmla="+- 0 2569 1750"/>
                <a:gd name="T151" fmla="*/ 2569 h 960"/>
                <a:gd name="T152" fmla="+- 0 14446 2419"/>
                <a:gd name="T153" fmla="*/ T152 w 12120"/>
                <a:gd name="T154" fmla="+- 0 2513 1750"/>
                <a:gd name="T155" fmla="*/ 2513 h 960"/>
                <a:gd name="T156" fmla="+- 0 14485 2419"/>
                <a:gd name="T157" fmla="*/ T156 w 12120"/>
                <a:gd name="T158" fmla="+- 0 2450 1750"/>
                <a:gd name="T159" fmla="*/ 2450 h 960"/>
                <a:gd name="T160" fmla="+- 0 14514 2419"/>
                <a:gd name="T161" fmla="*/ T160 w 12120"/>
                <a:gd name="T162" fmla="+- 0 2381 1750"/>
                <a:gd name="T163" fmla="*/ 2381 h 960"/>
                <a:gd name="T164" fmla="+- 0 14533 2419"/>
                <a:gd name="T165" fmla="*/ T164 w 12120"/>
                <a:gd name="T166" fmla="+- 0 2307 1750"/>
                <a:gd name="T167" fmla="*/ 2307 h 960"/>
                <a:gd name="T168" fmla="+- 0 14539 2419"/>
                <a:gd name="T169" fmla="*/ T168 w 12120"/>
                <a:gd name="T170" fmla="+- 0 2230 1750"/>
                <a:gd name="T171" fmla="*/ 2230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12120" h="960">
                  <a:moveTo>
                    <a:pt x="12120" y="480"/>
                  </a:moveTo>
                  <a:lnTo>
                    <a:pt x="12114" y="402"/>
                  </a:lnTo>
                  <a:lnTo>
                    <a:pt x="12095" y="328"/>
                  </a:lnTo>
                  <a:lnTo>
                    <a:pt x="12066" y="259"/>
                  </a:lnTo>
                  <a:lnTo>
                    <a:pt x="12027" y="197"/>
                  </a:lnTo>
                  <a:lnTo>
                    <a:pt x="11979" y="141"/>
                  </a:lnTo>
                  <a:lnTo>
                    <a:pt x="11923" y="93"/>
                  </a:lnTo>
                  <a:lnTo>
                    <a:pt x="11860" y="53"/>
                  </a:lnTo>
                  <a:lnTo>
                    <a:pt x="11791" y="24"/>
                  </a:lnTo>
                  <a:lnTo>
                    <a:pt x="11718" y="6"/>
                  </a:lnTo>
                  <a:lnTo>
                    <a:pt x="11640" y="0"/>
                  </a:lnTo>
                  <a:lnTo>
                    <a:pt x="480" y="0"/>
                  </a:lnTo>
                  <a:lnTo>
                    <a:pt x="402" y="6"/>
                  </a:lnTo>
                  <a:lnTo>
                    <a:pt x="329" y="24"/>
                  </a:lnTo>
                  <a:lnTo>
                    <a:pt x="260" y="53"/>
                  </a:lnTo>
                  <a:lnTo>
                    <a:pt x="197" y="93"/>
                  </a:lnTo>
                  <a:lnTo>
                    <a:pt x="141" y="141"/>
                  </a:lnTo>
                  <a:lnTo>
                    <a:pt x="93" y="197"/>
                  </a:lnTo>
                  <a:lnTo>
                    <a:pt x="54" y="259"/>
                  </a:lnTo>
                  <a:lnTo>
                    <a:pt x="25" y="328"/>
                  </a:lnTo>
                  <a:lnTo>
                    <a:pt x="6" y="402"/>
                  </a:lnTo>
                  <a:lnTo>
                    <a:pt x="0" y="480"/>
                  </a:lnTo>
                  <a:lnTo>
                    <a:pt x="6" y="557"/>
                  </a:lnTo>
                  <a:lnTo>
                    <a:pt x="25" y="631"/>
                  </a:lnTo>
                  <a:lnTo>
                    <a:pt x="54" y="700"/>
                  </a:lnTo>
                  <a:lnTo>
                    <a:pt x="93" y="763"/>
                  </a:lnTo>
                  <a:lnTo>
                    <a:pt x="141" y="819"/>
                  </a:lnTo>
                  <a:lnTo>
                    <a:pt x="197" y="867"/>
                  </a:lnTo>
                  <a:lnTo>
                    <a:pt x="260" y="906"/>
                  </a:lnTo>
                  <a:lnTo>
                    <a:pt x="329" y="935"/>
                  </a:lnTo>
                  <a:lnTo>
                    <a:pt x="402" y="953"/>
                  </a:lnTo>
                  <a:lnTo>
                    <a:pt x="480" y="960"/>
                  </a:lnTo>
                  <a:lnTo>
                    <a:pt x="11640" y="960"/>
                  </a:lnTo>
                  <a:lnTo>
                    <a:pt x="11718" y="953"/>
                  </a:lnTo>
                  <a:lnTo>
                    <a:pt x="11791" y="935"/>
                  </a:lnTo>
                  <a:lnTo>
                    <a:pt x="11860" y="906"/>
                  </a:lnTo>
                  <a:lnTo>
                    <a:pt x="11923" y="867"/>
                  </a:lnTo>
                  <a:lnTo>
                    <a:pt x="11979" y="819"/>
                  </a:lnTo>
                  <a:lnTo>
                    <a:pt x="12027" y="763"/>
                  </a:lnTo>
                  <a:lnTo>
                    <a:pt x="12066" y="700"/>
                  </a:lnTo>
                  <a:lnTo>
                    <a:pt x="12095" y="631"/>
                  </a:lnTo>
                  <a:lnTo>
                    <a:pt x="12114" y="557"/>
                  </a:lnTo>
                  <a:lnTo>
                    <a:pt x="12120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05707C3-0252-4371-83DC-54D0A3E61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" y="3909"/>
              <a:ext cx="12862" cy="6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217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180B-E6C8-4235-8B08-C420D659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TRÌNH SOCKET </a:t>
            </a:r>
            <a:r>
              <a:rPr lang="en-US" dirty="0" err="1"/>
              <a:t>VớI</a:t>
            </a:r>
            <a:r>
              <a:rPr lang="en-US" dirty="0"/>
              <a:t> TCP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A5CE-4783-4FF1-BB59-048E795E49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417983"/>
            <a:ext cx="10363826" cy="4830417"/>
          </a:xfrm>
        </p:spPr>
        <p:txBody>
          <a:bodyPr>
            <a:normAutofit/>
          </a:bodyPr>
          <a:lstStyle/>
          <a:p>
            <a:pPr lvl="0"/>
            <a:r>
              <a:rPr lang="en-US" b="1" cap="none" dirty="0"/>
              <a:t>Server</a:t>
            </a:r>
          </a:p>
          <a:p>
            <a:pPr lvl="1"/>
            <a:r>
              <a:rPr lang="en-US" sz="2000" cap="none" dirty="0"/>
              <a:t>Server process </a:t>
            </a:r>
            <a:r>
              <a:rPr lang="en-US" sz="2000" cap="none" dirty="0" err="1"/>
              <a:t>phải</a:t>
            </a:r>
            <a:r>
              <a:rPr lang="en-US" sz="2000" cap="none" dirty="0"/>
              <a:t> </a:t>
            </a:r>
            <a:r>
              <a:rPr lang="en-US" sz="2000" cap="none" dirty="0" err="1"/>
              <a:t>chạy</a:t>
            </a:r>
            <a:r>
              <a:rPr lang="en-US" sz="2000" cap="none" dirty="0"/>
              <a:t> </a:t>
            </a:r>
            <a:r>
              <a:rPr lang="en-US" sz="2000" cap="none" dirty="0" err="1"/>
              <a:t>trước</a:t>
            </a:r>
            <a:r>
              <a:rPr lang="en-US" sz="2000" cap="none" dirty="0"/>
              <a:t>.</a:t>
            </a:r>
          </a:p>
          <a:p>
            <a:pPr lvl="1"/>
            <a:r>
              <a:rPr lang="en-US" sz="2000" cap="none" dirty="0"/>
              <a:t>Server </a:t>
            </a:r>
            <a:r>
              <a:rPr lang="en-US" sz="2000" cap="none" dirty="0" err="1"/>
              <a:t>phải</a:t>
            </a:r>
            <a:r>
              <a:rPr lang="en-US" sz="2000" cap="none" dirty="0"/>
              <a:t> </a:t>
            </a:r>
            <a:r>
              <a:rPr lang="en-US" sz="2000" cap="none" dirty="0" err="1"/>
              <a:t>tạo</a:t>
            </a:r>
            <a:r>
              <a:rPr lang="en-US" sz="2000" cap="none" dirty="0"/>
              <a:t> </a:t>
            </a:r>
            <a:r>
              <a:rPr lang="en-US" sz="2000" cap="none" dirty="0" err="1"/>
              <a:t>một</a:t>
            </a:r>
            <a:r>
              <a:rPr lang="en-US" sz="2000" cap="none" dirty="0"/>
              <a:t> socket </a:t>
            </a:r>
            <a:r>
              <a:rPr lang="en-US" sz="2000" cap="none" dirty="0" err="1"/>
              <a:t>để</a:t>
            </a:r>
            <a:r>
              <a:rPr lang="en-US" sz="2000" cap="none" dirty="0"/>
              <a:t> </a:t>
            </a:r>
            <a:r>
              <a:rPr lang="en-US" sz="2000" cap="none" dirty="0" err="1"/>
              <a:t>lắng</a:t>
            </a:r>
            <a:r>
              <a:rPr lang="en-US" sz="2000" cap="none" dirty="0"/>
              <a:t> </a:t>
            </a:r>
            <a:r>
              <a:rPr lang="en-US" sz="2000" cap="none" dirty="0" err="1"/>
              <a:t>nghe</a:t>
            </a:r>
            <a:r>
              <a:rPr lang="en-US" sz="2000" cap="none" dirty="0"/>
              <a:t> </a:t>
            </a:r>
            <a:r>
              <a:rPr lang="en-US" sz="2000" cap="none" dirty="0" err="1"/>
              <a:t>và</a:t>
            </a:r>
            <a:r>
              <a:rPr lang="en-US" sz="2000" cap="none" dirty="0"/>
              <a:t> </a:t>
            </a:r>
            <a:r>
              <a:rPr lang="en-US" sz="2000" cap="none" dirty="0" err="1"/>
              <a:t>chấp</a:t>
            </a:r>
            <a:r>
              <a:rPr lang="en-US" sz="2000" cap="none" dirty="0"/>
              <a:t> </a:t>
            </a:r>
            <a:r>
              <a:rPr lang="en-US" sz="2000" cap="none" dirty="0" err="1"/>
              <a:t>nhận</a:t>
            </a:r>
            <a:r>
              <a:rPr lang="en-US" sz="2000" cap="none" dirty="0"/>
              <a:t> </a:t>
            </a:r>
            <a:r>
              <a:rPr lang="en-US" sz="2000" cap="none" dirty="0" err="1"/>
              <a:t>các</a:t>
            </a:r>
            <a:r>
              <a:rPr lang="en-US" sz="2000" cap="none" dirty="0"/>
              <a:t> </a:t>
            </a:r>
            <a:r>
              <a:rPr lang="en-US" sz="2000" cap="none" dirty="0" err="1"/>
              <a:t>kết</a:t>
            </a:r>
            <a:r>
              <a:rPr lang="en-US" sz="2000" cap="none" dirty="0"/>
              <a:t> </a:t>
            </a:r>
            <a:r>
              <a:rPr lang="en-US" sz="2000" cap="none" dirty="0" err="1"/>
              <a:t>nối</a:t>
            </a:r>
            <a:r>
              <a:rPr lang="en-US" sz="2000" cap="none" dirty="0"/>
              <a:t> </a:t>
            </a:r>
            <a:r>
              <a:rPr lang="en-US" sz="2000" cap="none" dirty="0" err="1"/>
              <a:t>từ</a:t>
            </a:r>
            <a:r>
              <a:rPr lang="en-US" sz="2000" cap="none" dirty="0"/>
              <a:t> client.</a:t>
            </a:r>
          </a:p>
          <a:p>
            <a:pPr lvl="0"/>
            <a:r>
              <a:rPr lang="en-US" b="1" cap="none" dirty="0"/>
              <a:t>Client</a:t>
            </a:r>
          </a:p>
          <a:p>
            <a:pPr lvl="1"/>
            <a:r>
              <a:rPr lang="en-US" sz="2000" cap="none" dirty="0" err="1"/>
              <a:t>Khởi</a:t>
            </a:r>
            <a:r>
              <a:rPr lang="en-US" sz="2000" cap="none" dirty="0"/>
              <a:t> </a:t>
            </a:r>
            <a:r>
              <a:rPr lang="en-US" sz="2000" cap="none" dirty="0" err="1"/>
              <a:t>tạo</a:t>
            </a:r>
            <a:r>
              <a:rPr lang="en-US" sz="2000" cap="none" dirty="0"/>
              <a:t> TCP socket.</a:t>
            </a:r>
          </a:p>
          <a:p>
            <a:pPr lvl="1"/>
            <a:r>
              <a:rPr lang="en-US" sz="2000" cap="none" dirty="0" err="1"/>
              <a:t>Xác</a:t>
            </a:r>
            <a:r>
              <a:rPr lang="en-US" sz="2000" cap="none" dirty="0"/>
              <a:t> </a:t>
            </a:r>
            <a:r>
              <a:rPr lang="en-US" sz="2000" cap="none" dirty="0" err="1"/>
              <a:t>định</a:t>
            </a:r>
            <a:r>
              <a:rPr lang="en-US" sz="2000" cap="none" dirty="0"/>
              <a:t> </a:t>
            </a:r>
            <a:r>
              <a:rPr lang="en-US" sz="2000" cap="none" dirty="0" err="1"/>
              <a:t>ip</a:t>
            </a:r>
            <a:r>
              <a:rPr lang="en-US" sz="2000" cap="none" dirty="0"/>
              <a:t> address, port number </a:t>
            </a:r>
            <a:r>
              <a:rPr lang="en-US" sz="2000" cap="none" dirty="0" err="1"/>
              <a:t>của</a:t>
            </a:r>
            <a:r>
              <a:rPr lang="en-US" sz="2000" cap="none" dirty="0"/>
              <a:t> server.</a:t>
            </a:r>
          </a:p>
          <a:p>
            <a:pPr lvl="1"/>
            <a:r>
              <a:rPr lang="en-US" sz="2000" cap="none" dirty="0" err="1"/>
              <a:t>Thiết</a:t>
            </a:r>
            <a:r>
              <a:rPr lang="en-US" sz="2000" cap="none" dirty="0"/>
              <a:t> </a:t>
            </a:r>
            <a:r>
              <a:rPr lang="en-US" sz="2000" cap="none" dirty="0" err="1"/>
              <a:t>lập</a:t>
            </a:r>
            <a:r>
              <a:rPr lang="en-US" sz="2000" cap="none" dirty="0"/>
              <a:t> </a:t>
            </a:r>
            <a:r>
              <a:rPr lang="en-US" sz="2000" cap="none" dirty="0" err="1"/>
              <a:t>kết</a:t>
            </a:r>
            <a:r>
              <a:rPr lang="en-US" sz="2000" cap="none" dirty="0"/>
              <a:t> </a:t>
            </a:r>
            <a:r>
              <a:rPr lang="en-US" sz="2000" cap="none" dirty="0" err="1"/>
              <a:t>nối</a:t>
            </a:r>
            <a:r>
              <a:rPr lang="en-US" sz="2000" cap="none" dirty="0"/>
              <a:t> </a:t>
            </a:r>
            <a:r>
              <a:rPr lang="en-US" sz="2000" cap="none" dirty="0" err="1"/>
              <a:t>đến</a:t>
            </a:r>
            <a:r>
              <a:rPr lang="en-US" sz="2000" cap="none" dirty="0"/>
              <a:t> server.</a:t>
            </a:r>
          </a:p>
          <a:p>
            <a:pPr lvl="0"/>
            <a:r>
              <a:rPr lang="en-US" cap="none" dirty="0" err="1"/>
              <a:t>Khi</a:t>
            </a:r>
            <a:r>
              <a:rPr lang="en-US" cap="none" dirty="0"/>
              <a:t> server </a:t>
            </a:r>
            <a:r>
              <a:rPr lang="en-US" cap="none" dirty="0" err="1"/>
              <a:t>nhận</a:t>
            </a:r>
            <a:r>
              <a:rPr lang="en-US" cap="none" dirty="0"/>
              <a:t> </a:t>
            </a:r>
            <a:r>
              <a:rPr lang="en-US" cap="none" dirty="0" err="1"/>
              <a:t>yêu</a:t>
            </a:r>
            <a:r>
              <a:rPr lang="en-US" cap="none" dirty="0"/>
              <a:t> </a:t>
            </a:r>
            <a:r>
              <a:rPr lang="en-US" cap="none" dirty="0" err="1"/>
              <a:t>cầu</a:t>
            </a:r>
            <a:r>
              <a:rPr lang="en-US" cap="none" dirty="0"/>
              <a:t> </a:t>
            </a:r>
            <a:r>
              <a:rPr lang="en-US" cap="none" dirty="0" err="1"/>
              <a:t>kết</a:t>
            </a:r>
            <a:r>
              <a:rPr lang="en-US" cap="none" dirty="0"/>
              <a:t> </a:t>
            </a:r>
            <a:r>
              <a:rPr lang="en-US" cap="none" dirty="0" err="1"/>
              <a:t>nối</a:t>
            </a:r>
            <a:r>
              <a:rPr lang="en-US" cap="none" dirty="0"/>
              <a:t>, </a:t>
            </a:r>
            <a:r>
              <a:rPr lang="en-US" cap="none" dirty="0" err="1"/>
              <a:t>nó</a:t>
            </a:r>
            <a:r>
              <a:rPr lang="en-US" cap="none" dirty="0"/>
              <a:t> </a:t>
            </a:r>
            <a:r>
              <a:rPr lang="en-US" cap="none" dirty="0" err="1"/>
              <a:t>sẽ</a:t>
            </a:r>
            <a:r>
              <a:rPr lang="en-US" cap="none" dirty="0"/>
              <a:t> </a:t>
            </a:r>
            <a:r>
              <a:rPr lang="en-US" cap="none" dirty="0" err="1"/>
              <a:t>chấp</a:t>
            </a:r>
            <a:r>
              <a:rPr lang="en-US" cap="none" dirty="0"/>
              <a:t> </a:t>
            </a:r>
            <a:r>
              <a:rPr lang="en-US" cap="none" dirty="0" err="1"/>
              <a:t>nhận</a:t>
            </a:r>
            <a:r>
              <a:rPr lang="en-US" cap="none" dirty="0"/>
              <a:t> </a:t>
            </a:r>
            <a:r>
              <a:rPr lang="en-US" cap="none" dirty="0" err="1"/>
              <a:t>yêu</a:t>
            </a:r>
            <a:r>
              <a:rPr lang="en-US" cap="none" dirty="0"/>
              <a:t> </a:t>
            </a:r>
            <a:r>
              <a:rPr lang="en-US" cap="none" dirty="0" err="1"/>
              <a:t>cầu</a:t>
            </a:r>
            <a:r>
              <a:rPr lang="en-US" cap="none" dirty="0"/>
              <a:t> </a:t>
            </a:r>
            <a:r>
              <a:rPr lang="en-US" cap="none" dirty="0" err="1"/>
              <a:t>và</a:t>
            </a:r>
            <a:r>
              <a:rPr lang="en-US" cap="none" dirty="0"/>
              <a:t> </a:t>
            </a:r>
            <a:r>
              <a:rPr lang="en-US" cap="none" dirty="0" err="1"/>
              <a:t>khởi</a:t>
            </a:r>
            <a:r>
              <a:rPr lang="en-US" cap="none" dirty="0"/>
              <a:t> </a:t>
            </a:r>
            <a:r>
              <a:rPr lang="en-US" cap="none" dirty="0" err="1"/>
              <a:t>tạo</a:t>
            </a:r>
            <a:r>
              <a:rPr lang="en-US" cap="none" dirty="0"/>
              <a:t> socket </a:t>
            </a:r>
            <a:r>
              <a:rPr lang="en-US" cap="none" dirty="0" err="1"/>
              <a:t>mới</a:t>
            </a:r>
            <a:r>
              <a:rPr lang="en-US" cap="none" dirty="0"/>
              <a:t> </a:t>
            </a:r>
            <a:r>
              <a:rPr lang="en-US" cap="none" dirty="0" err="1"/>
              <a:t>để</a:t>
            </a:r>
            <a:r>
              <a:rPr lang="en-US" cap="none" dirty="0"/>
              <a:t> </a:t>
            </a:r>
            <a:r>
              <a:rPr lang="en-US" cap="none" dirty="0" err="1"/>
              <a:t>giao</a:t>
            </a:r>
            <a:r>
              <a:rPr lang="en-US" cap="none" dirty="0"/>
              <a:t> </a:t>
            </a:r>
            <a:r>
              <a:rPr lang="en-US" cap="none" dirty="0" err="1"/>
              <a:t>tiếp</a:t>
            </a:r>
            <a:r>
              <a:rPr lang="en-US" cap="none" dirty="0"/>
              <a:t> </a:t>
            </a:r>
            <a:r>
              <a:rPr lang="en-US" cap="none" dirty="0" err="1"/>
              <a:t>với</a:t>
            </a:r>
            <a:r>
              <a:rPr lang="en-US" cap="none" dirty="0"/>
              <a:t> client.</a:t>
            </a:r>
          </a:p>
          <a:p>
            <a:pPr lvl="1"/>
            <a:r>
              <a:rPr lang="en-US" sz="2000" cap="none" dirty="0" err="1"/>
              <a:t>Có</a:t>
            </a:r>
            <a:r>
              <a:rPr lang="en-US" sz="2000" cap="none" dirty="0"/>
              <a:t> </a:t>
            </a:r>
            <a:r>
              <a:rPr lang="en-US" sz="2000" cap="none" dirty="0" err="1"/>
              <a:t>thể</a:t>
            </a:r>
            <a:r>
              <a:rPr lang="en-US" sz="2000" cap="none" dirty="0"/>
              <a:t> server </a:t>
            </a:r>
            <a:r>
              <a:rPr lang="en-US" sz="2000" cap="none" dirty="0" err="1"/>
              <a:t>chấp</a:t>
            </a:r>
            <a:r>
              <a:rPr lang="en-US" sz="2000" cap="none" dirty="0"/>
              <a:t> </a:t>
            </a:r>
            <a:r>
              <a:rPr lang="en-US" sz="2000" cap="none" dirty="0" err="1"/>
              <a:t>nhận</a:t>
            </a:r>
            <a:r>
              <a:rPr lang="en-US" sz="2000" cap="none" dirty="0"/>
              <a:t> </a:t>
            </a:r>
            <a:r>
              <a:rPr lang="en-US" sz="2000" cap="none" dirty="0" err="1"/>
              <a:t>nhiều</a:t>
            </a:r>
            <a:r>
              <a:rPr lang="en-US" sz="2000" cap="none" dirty="0"/>
              <a:t> client </a:t>
            </a:r>
            <a:r>
              <a:rPr lang="en-US" sz="2000" cap="none" dirty="0" err="1"/>
              <a:t>tại</a:t>
            </a:r>
            <a:r>
              <a:rPr lang="en-US" sz="2000" cap="none" dirty="0"/>
              <a:t> </a:t>
            </a:r>
            <a:r>
              <a:rPr lang="en-US" sz="2000" cap="none" dirty="0" err="1"/>
              <a:t>một</a:t>
            </a:r>
            <a:r>
              <a:rPr lang="en-US" sz="2000" cap="none" dirty="0"/>
              <a:t> </a:t>
            </a:r>
            <a:r>
              <a:rPr lang="en-US" sz="2000" cap="none" dirty="0" err="1"/>
              <a:t>thời</a:t>
            </a:r>
            <a:r>
              <a:rPr lang="en-US" sz="2000" cap="none" dirty="0"/>
              <a:t> </a:t>
            </a:r>
            <a:r>
              <a:rPr lang="en-US" sz="2000" cap="none" dirty="0" err="1"/>
              <a:t>điểm</a:t>
            </a:r>
            <a:r>
              <a:rPr lang="en-US" dirty="0"/>
              <a:t>.</a:t>
            </a:r>
            <a:endParaRPr lang="en-US" sz="105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97EB8-AF6B-4EAF-B8E7-48356D8A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182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B5F2-B9E2-4C88-A223-C68AD079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498F-D3E4-4479-9B58-D05C6D150F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dirty="0"/>
              <a:t>Socket API</a:t>
            </a:r>
          </a:p>
          <a:p>
            <a:pPr lvl="1"/>
            <a:r>
              <a:rPr lang="en-US" sz="2000" cap="none" dirty="0" err="1"/>
              <a:t>Được</a:t>
            </a:r>
            <a:r>
              <a:rPr lang="en-US" sz="2000" cap="none" dirty="0"/>
              <a:t> </a:t>
            </a:r>
            <a:r>
              <a:rPr lang="en-US" sz="2000" cap="none" dirty="0" err="1"/>
              <a:t>giới</a:t>
            </a:r>
            <a:r>
              <a:rPr lang="en-US" sz="2000" cap="none" dirty="0"/>
              <a:t> </a:t>
            </a:r>
            <a:r>
              <a:rPr lang="en-US" sz="2000" cap="none" dirty="0" err="1"/>
              <a:t>thiệu</a:t>
            </a:r>
            <a:r>
              <a:rPr lang="en-US" sz="2000" cap="none" dirty="0"/>
              <a:t> ở BSD4.1 </a:t>
            </a:r>
            <a:r>
              <a:rPr lang="en-US" sz="2000" cap="none" dirty="0" err="1"/>
              <a:t>unix</a:t>
            </a:r>
            <a:r>
              <a:rPr lang="en-US" sz="2000" cap="none" dirty="0"/>
              <a:t>, 1981</a:t>
            </a:r>
          </a:p>
          <a:p>
            <a:pPr lvl="1"/>
            <a:r>
              <a:rPr lang="en-US" sz="2000" cap="none" dirty="0"/>
              <a:t>Đ</a:t>
            </a:r>
            <a:r>
              <a:rPr lang="vi-VN" sz="2000" cap="none" dirty="0"/>
              <a:t>ư</a:t>
            </a:r>
            <a:r>
              <a:rPr lang="en-US" sz="2000" cap="none" dirty="0" err="1"/>
              <a:t>ợc</a:t>
            </a:r>
            <a:r>
              <a:rPr lang="en-US" sz="2000" cap="none" dirty="0"/>
              <a:t> </a:t>
            </a:r>
            <a:r>
              <a:rPr lang="en-US" sz="2000" cap="none" dirty="0" err="1"/>
              <a:t>ứng</a:t>
            </a:r>
            <a:r>
              <a:rPr lang="en-US" sz="2000" cap="none" dirty="0"/>
              <a:t> </a:t>
            </a:r>
            <a:r>
              <a:rPr lang="en-US" sz="2000" cap="none" dirty="0" err="1"/>
              <a:t>dụng</a:t>
            </a:r>
            <a:r>
              <a:rPr lang="en-US" sz="2000" cap="none" dirty="0"/>
              <a:t> </a:t>
            </a:r>
            <a:r>
              <a:rPr lang="en-US" sz="2000" cap="none" dirty="0" err="1"/>
              <a:t>khởi</a:t>
            </a:r>
            <a:r>
              <a:rPr lang="en-US" sz="2000" cap="none" dirty="0"/>
              <a:t> </a:t>
            </a:r>
            <a:r>
              <a:rPr lang="en-US" sz="2000" cap="none" dirty="0" err="1"/>
              <a:t>tạo</a:t>
            </a:r>
            <a:r>
              <a:rPr lang="en-US" sz="2000" cap="none" dirty="0"/>
              <a:t> ,</a:t>
            </a:r>
            <a:r>
              <a:rPr lang="en-US" sz="2000" cap="none" dirty="0" err="1"/>
              <a:t>sử</a:t>
            </a:r>
            <a:r>
              <a:rPr lang="en-US" sz="2000" cap="none" dirty="0"/>
              <a:t> </a:t>
            </a:r>
            <a:r>
              <a:rPr lang="en-US" sz="2000" cap="none" dirty="0" err="1"/>
              <a:t>dụng</a:t>
            </a:r>
            <a:r>
              <a:rPr lang="en-US" sz="2000" cap="none" dirty="0"/>
              <a:t> </a:t>
            </a:r>
            <a:r>
              <a:rPr lang="en-US" sz="2000" cap="none" dirty="0" err="1"/>
              <a:t>và</a:t>
            </a:r>
            <a:r>
              <a:rPr lang="en-US" sz="2000" cap="none" dirty="0"/>
              <a:t> </a:t>
            </a:r>
            <a:r>
              <a:rPr lang="en-US" sz="2000" cap="none" dirty="0" err="1"/>
              <a:t>hủy</a:t>
            </a:r>
            <a:r>
              <a:rPr lang="en-US" sz="2000" cap="none" dirty="0"/>
              <a:t> </a:t>
            </a:r>
            <a:r>
              <a:rPr lang="en-US" sz="2000" cap="none" dirty="0" err="1"/>
              <a:t>bỏ</a:t>
            </a:r>
            <a:r>
              <a:rPr lang="en-US" sz="2000" cap="none" dirty="0"/>
              <a:t>.</a:t>
            </a:r>
          </a:p>
          <a:p>
            <a:pPr lvl="1"/>
            <a:r>
              <a:rPr lang="en-US" sz="2000" cap="none" dirty="0" err="1"/>
              <a:t>Dùng</a:t>
            </a:r>
            <a:r>
              <a:rPr lang="en-US" sz="2000" cap="none" dirty="0"/>
              <a:t> </a:t>
            </a:r>
            <a:r>
              <a:rPr lang="en-US" sz="2000" cap="none" dirty="0" err="1"/>
              <a:t>cơ</a:t>
            </a:r>
            <a:r>
              <a:rPr lang="en-US" sz="2000" cap="none" dirty="0"/>
              <a:t> </a:t>
            </a:r>
            <a:r>
              <a:rPr lang="en-US" sz="2000" cap="none" dirty="0" err="1"/>
              <a:t>chế</a:t>
            </a:r>
            <a:r>
              <a:rPr lang="en-US" sz="2000" cap="none" dirty="0"/>
              <a:t> client/server</a:t>
            </a:r>
          </a:p>
          <a:p>
            <a:pPr lvl="1"/>
            <a:r>
              <a:rPr lang="en-US" sz="2000" cap="none" dirty="0" err="1"/>
              <a:t>Cung</a:t>
            </a:r>
            <a:r>
              <a:rPr lang="en-US" sz="2000" cap="none" dirty="0"/>
              <a:t> </a:t>
            </a:r>
            <a:r>
              <a:rPr lang="en-US" sz="2000" cap="none" dirty="0" err="1"/>
              <a:t>cấp</a:t>
            </a:r>
            <a:r>
              <a:rPr lang="en-US" sz="2000" cap="none" dirty="0"/>
              <a:t> </a:t>
            </a:r>
            <a:r>
              <a:rPr lang="en-US" sz="2000" cap="none" dirty="0" err="1"/>
              <a:t>hai</a:t>
            </a:r>
            <a:r>
              <a:rPr lang="en-US" sz="2000" cap="none" dirty="0"/>
              <a:t> </a:t>
            </a:r>
            <a:r>
              <a:rPr lang="en-US" sz="2000" cap="none" dirty="0" err="1"/>
              <a:t>dịch</a:t>
            </a:r>
            <a:r>
              <a:rPr lang="en-US" sz="2000" cap="none" dirty="0"/>
              <a:t> </a:t>
            </a:r>
            <a:r>
              <a:rPr lang="en-US" sz="2000" cap="none" dirty="0" err="1"/>
              <a:t>vụ</a:t>
            </a:r>
            <a:r>
              <a:rPr lang="en-US" sz="2000" cap="none" dirty="0"/>
              <a:t> </a:t>
            </a:r>
            <a:r>
              <a:rPr lang="en-US" sz="2000" cap="none" dirty="0" err="1"/>
              <a:t>chuyển</a:t>
            </a:r>
            <a:r>
              <a:rPr lang="en-US" sz="2000" cap="none" dirty="0"/>
              <a:t> </a:t>
            </a:r>
            <a:r>
              <a:rPr lang="en-US" sz="2000" cap="none" dirty="0" err="1"/>
              <a:t>dữ</a:t>
            </a:r>
            <a:r>
              <a:rPr lang="en-US" sz="2000" cap="none" dirty="0"/>
              <a:t> </a:t>
            </a:r>
            <a:r>
              <a:rPr lang="en-US" sz="2000" cap="none" dirty="0" err="1"/>
              <a:t>liệu</a:t>
            </a:r>
            <a:r>
              <a:rPr lang="en-US" sz="2000" cap="none" dirty="0"/>
              <a:t> </a:t>
            </a:r>
            <a:r>
              <a:rPr lang="en-US" sz="2000" cap="none" dirty="0" err="1"/>
              <a:t>thông</a:t>
            </a:r>
            <a:r>
              <a:rPr lang="en-US" sz="2000" cap="none" dirty="0"/>
              <a:t> qua socket API:</a:t>
            </a:r>
          </a:p>
          <a:p>
            <a:pPr lvl="2"/>
            <a:r>
              <a:rPr lang="en-US" sz="2000" cap="none" dirty="0"/>
              <a:t>Unreliable datagram</a:t>
            </a:r>
          </a:p>
          <a:p>
            <a:pPr lvl="2"/>
            <a:r>
              <a:rPr lang="en-US" sz="2000" cap="none" dirty="0"/>
              <a:t>Reliable, byte stream-oriented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CFAA6-00BF-4AD7-9B3A-174D7E2B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1F1B-6DBF-46EF-B99C-45083E7F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10087"/>
            <a:ext cx="10364451" cy="1596177"/>
          </a:xfrm>
        </p:spPr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TRÌNH SOCKET </a:t>
            </a:r>
            <a:r>
              <a:rPr lang="en-US" dirty="0" err="1"/>
              <a:t>VớI</a:t>
            </a:r>
            <a:r>
              <a:rPr lang="en-US" dirty="0"/>
              <a:t>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7B4F-3CFA-444E-A83A-D3E470FC5A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7446" y="2824293"/>
            <a:ext cx="10363826" cy="3127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655BA-5708-4450-9D48-DC3C1E1B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BCF50592-9A44-4F5E-A223-D92C6F6E79BC}"/>
              </a:ext>
            </a:extLst>
          </p:cNvPr>
          <p:cNvGrpSpPr>
            <a:grpSpLocks/>
          </p:cNvGrpSpPr>
          <p:nvPr/>
        </p:nvGrpSpPr>
        <p:grpSpPr bwMode="auto">
          <a:xfrm>
            <a:off x="-635" y="-66849855"/>
            <a:ext cx="56617876" cy="74019753"/>
            <a:chOff x="1218" y="-116259"/>
            <a:chExt cx="89162" cy="127608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47B5469-E9B1-42CE-AFD0-861D01CD6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549"/>
              <a:ext cx="5040" cy="10800"/>
            </a:xfrm>
            <a:custGeom>
              <a:avLst/>
              <a:gdLst>
                <a:gd name="T0" fmla="+- 0 6259 1219"/>
                <a:gd name="T1" fmla="*/ T0 w 5040"/>
                <a:gd name="T2" fmla="+- 0 550 550"/>
                <a:gd name="T3" fmla="*/ 550 h 10800"/>
                <a:gd name="T4" fmla="+- 0 2419 1219"/>
                <a:gd name="T5" fmla="*/ T4 w 5040"/>
                <a:gd name="T6" fmla="+- 0 550 550"/>
                <a:gd name="T7" fmla="*/ 550 h 10800"/>
                <a:gd name="T8" fmla="+- 0 2299 1219"/>
                <a:gd name="T9" fmla="*/ T8 w 5040"/>
                <a:gd name="T10" fmla="+- 0 550 550"/>
                <a:gd name="T11" fmla="*/ 550 h 10800"/>
                <a:gd name="T12" fmla="+- 0 1219 1219"/>
                <a:gd name="T13" fmla="*/ T12 w 5040"/>
                <a:gd name="T14" fmla="+- 0 550 550"/>
                <a:gd name="T15" fmla="*/ 550 h 10800"/>
                <a:gd name="T16" fmla="+- 0 1219 1219"/>
                <a:gd name="T17" fmla="*/ T16 w 5040"/>
                <a:gd name="T18" fmla="+- 0 11350 550"/>
                <a:gd name="T19" fmla="*/ 11350 h 10800"/>
                <a:gd name="T20" fmla="+- 0 2419 1219"/>
                <a:gd name="T21" fmla="*/ T20 w 5040"/>
                <a:gd name="T22" fmla="+- 0 11350 550"/>
                <a:gd name="T23" fmla="*/ 11350 h 10800"/>
                <a:gd name="T24" fmla="+- 0 2419 1219"/>
                <a:gd name="T25" fmla="*/ T24 w 5040"/>
                <a:gd name="T26" fmla="+- 0 2230 550"/>
                <a:gd name="T27" fmla="*/ 2230 h 10800"/>
                <a:gd name="T28" fmla="+- 0 6259 1219"/>
                <a:gd name="T29" fmla="*/ T28 w 5040"/>
                <a:gd name="T30" fmla="+- 0 2230 550"/>
                <a:gd name="T31" fmla="*/ 2230 h 10800"/>
                <a:gd name="T32" fmla="+- 0 6259 1219"/>
                <a:gd name="T33" fmla="*/ T32 w 5040"/>
                <a:gd name="T34" fmla="+- 0 550 550"/>
                <a:gd name="T35" fmla="*/ 550 h 108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5040" h="10800">
                  <a:moveTo>
                    <a:pt x="5040" y="0"/>
                  </a:moveTo>
                  <a:lnTo>
                    <a:pt x="1200" y="0"/>
                  </a:lnTo>
                  <a:lnTo>
                    <a:pt x="1080" y="0"/>
                  </a:lnTo>
                  <a:lnTo>
                    <a:pt x="0" y="0"/>
                  </a:lnTo>
                  <a:lnTo>
                    <a:pt x="0" y="10800"/>
                  </a:lnTo>
                  <a:lnTo>
                    <a:pt x="1200" y="10800"/>
                  </a:lnTo>
                  <a:lnTo>
                    <a:pt x="1200" y="1680"/>
                  </a:lnTo>
                  <a:lnTo>
                    <a:pt x="5040" y="1680"/>
                  </a:lnTo>
                  <a:lnTo>
                    <a:pt x="5040" y="0"/>
                  </a:lnTo>
                </a:path>
              </a:pathLst>
            </a:custGeom>
            <a:solidFill>
              <a:srgbClr val="98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654FA446-4767-4160-8A1C-5130E27C8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3189"/>
              <a:ext cx="11640" cy="502"/>
            </a:xfrm>
            <a:custGeom>
              <a:avLst/>
              <a:gdLst>
                <a:gd name="T0" fmla="+- 0 13219 1579"/>
                <a:gd name="T1" fmla="*/ T0 w 11640"/>
                <a:gd name="T2" fmla="+- 0 3190 3190"/>
                <a:gd name="T3" fmla="*/ 3190 h 502"/>
                <a:gd name="T4" fmla="+- 0 2198 1579"/>
                <a:gd name="T5" fmla="*/ T4 w 11640"/>
                <a:gd name="T6" fmla="+- 0 3190 3190"/>
                <a:gd name="T7" fmla="*/ 3190 h 502"/>
                <a:gd name="T8" fmla="+- 0 2179 1579"/>
                <a:gd name="T9" fmla="*/ T8 w 11640"/>
                <a:gd name="T10" fmla="+- 0 3190 3190"/>
                <a:gd name="T11" fmla="*/ 3190 h 502"/>
                <a:gd name="T12" fmla="+- 0 1889 1579"/>
                <a:gd name="T13" fmla="*/ T12 w 11640"/>
                <a:gd name="T14" fmla="+- 0 3190 3190"/>
                <a:gd name="T15" fmla="*/ 3190 h 502"/>
                <a:gd name="T16" fmla="+- 0 1806 1579"/>
                <a:gd name="T17" fmla="*/ T16 w 11640"/>
                <a:gd name="T18" fmla="+- 0 3199 3190"/>
                <a:gd name="T19" fmla="*/ 3199 h 502"/>
                <a:gd name="T20" fmla="+- 0 1733 1579"/>
                <a:gd name="T21" fmla="*/ T20 w 11640"/>
                <a:gd name="T22" fmla="+- 0 3224 3190"/>
                <a:gd name="T23" fmla="*/ 3224 h 502"/>
                <a:gd name="T24" fmla="+- 0 1670 1579"/>
                <a:gd name="T25" fmla="*/ T24 w 11640"/>
                <a:gd name="T26" fmla="+- 0 3263 3190"/>
                <a:gd name="T27" fmla="*/ 3263 h 502"/>
                <a:gd name="T28" fmla="+- 0 1621 1579"/>
                <a:gd name="T29" fmla="*/ T28 w 11640"/>
                <a:gd name="T30" fmla="+- 0 3314 3190"/>
                <a:gd name="T31" fmla="*/ 3314 h 502"/>
                <a:gd name="T32" fmla="+- 0 1590 1579"/>
                <a:gd name="T33" fmla="*/ T32 w 11640"/>
                <a:gd name="T34" fmla="+- 0 3375 3190"/>
                <a:gd name="T35" fmla="*/ 3375 h 502"/>
                <a:gd name="T36" fmla="+- 0 1579 1579"/>
                <a:gd name="T37" fmla="*/ T36 w 11640"/>
                <a:gd name="T38" fmla="+- 0 3442 3190"/>
                <a:gd name="T39" fmla="*/ 3442 h 502"/>
                <a:gd name="T40" fmla="+- 0 1590 1579"/>
                <a:gd name="T41" fmla="*/ T40 w 11640"/>
                <a:gd name="T42" fmla="+- 0 3508 3190"/>
                <a:gd name="T43" fmla="*/ 3508 h 502"/>
                <a:gd name="T44" fmla="+- 0 1621 1579"/>
                <a:gd name="T45" fmla="*/ T44 w 11640"/>
                <a:gd name="T46" fmla="+- 0 3567 3190"/>
                <a:gd name="T47" fmla="*/ 3567 h 502"/>
                <a:gd name="T48" fmla="+- 0 1670 1579"/>
                <a:gd name="T49" fmla="*/ T48 w 11640"/>
                <a:gd name="T50" fmla="+- 0 3618 3190"/>
                <a:gd name="T51" fmla="*/ 3618 h 502"/>
                <a:gd name="T52" fmla="+- 0 1733 1579"/>
                <a:gd name="T53" fmla="*/ T52 w 11640"/>
                <a:gd name="T54" fmla="+- 0 3657 3190"/>
                <a:gd name="T55" fmla="*/ 3657 h 502"/>
                <a:gd name="T56" fmla="+- 0 1806 1579"/>
                <a:gd name="T57" fmla="*/ T56 w 11640"/>
                <a:gd name="T58" fmla="+- 0 3682 3190"/>
                <a:gd name="T59" fmla="*/ 3682 h 502"/>
                <a:gd name="T60" fmla="+- 0 1889 1579"/>
                <a:gd name="T61" fmla="*/ T60 w 11640"/>
                <a:gd name="T62" fmla="+- 0 3691 3190"/>
                <a:gd name="T63" fmla="*/ 3691 h 502"/>
                <a:gd name="T64" fmla="+- 0 2198 1579"/>
                <a:gd name="T65" fmla="*/ T64 w 11640"/>
                <a:gd name="T66" fmla="+- 0 3691 3190"/>
                <a:gd name="T67" fmla="*/ 3691 h 502"/>
                <a:gd name="T68" fmla="+- 0 2198 1579"/>
                <a:gd name="T69" fmla="*/ T68 w 11640"/>
                <a:gd name="T70" fmla="+- 0 3689 3190"/>
                <a:gd name="T71" fmla="*/ 3689 h 502"/>
                <a:gd name="T72" fmla="+- 0 13219 1579"/>
                <a:gd name="T73" fmla="*/ T72 w 11640"/>
                <a:gd name="T74" fmla="+- 0 3689 3190"/>
                <a:gd name="T75" fmla="*/ 3689 h 502"/>
                <a:gd name="T76" fmla="+- 0 13219 1579"/>
                <a:gd name="T77" fmla="*/ T76 w 11640"/>
                <a:gd name="T78" fmla="+- 0 3190 3190"/>
                <a:gd name="T79" fmla="*/ 3190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11640" h="502">
                  <a:moveTo>
                    <a:pt x="11640" y="0"/>
                  </a:moveTo>
                  <a:lnTo>
                    <a:pt x="619" y="0"/>
                  </a:lnTo>
                  <a:lnTo>
                    <a:pt x="600" y="0"/>
                  </a:lnTo>
                  <a:lnTo>
                    <a:pt x="310" y="0"/>
                  </a:lnTo>
                  <a:lnTo>
                    <a:pt x="227" y="9"/>
                  </a:lnTo>
                  <a:lnTo>
                    <a:pt x="154" y="34"/>
                  </a:lnTo>
                  <a:lnTo>
                    <a:pt x="91" y="73"/>
                  </a:lnTo>
                  <a:lnTo>
                    <a:pt x="42" y="124"/>
                  </a:lnTo>
                  <a:lnTo>
                    <a:pt x="11" y="185"/>
                  </a:lnTo>
                  <a:lnTo>
                    <a:pt x="0" y="252"/>
                  </a:lnTo>
                  <a:lnTo>
                    <a:pt x="11" y="318"/>
                  </a:lnTo>
                  <a:lnTo>
                    <a:pt x="42" y="377"/>
                  </a:lnTo>
                  <a:lnTo>
                    <a:pt x="91" y="428"/>
                  </a:lnTo>
                  <a:lnTo>
                    <a:pt x="154" y="467"/>
                  </a:lnTo>
                  <a:lnTo>
                    <a:pt x="227" y="492"/>
                  </a:lnTo>
                  <a:lnTo>
                    <a:pt x="310" y="501"/>
                  </a:lnTo>
                  <a:lnTo>
                    <a:pt x="619" y="501"/>
                  </a:lnTo>
                  <a:lnTo>
                    <a:pt x="619" y="499"/>
                  </a:lnTo>
                  <a:lnTo>
                    <a:pt x="11640" y="499"/>
                  </a:lnTo>
                  <a:lnTo>
                    <a:pt x="11640" y="0"/>
                  </a:lnTo>
                </a:path>
              </a:pathLst>
            </a:custGeom>
            <a:solidFill>
              <a:srgbClr val="003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6D8E69F-1C73-45F4-B7A3-6F7044A8B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" y="-116259"/>
              <a:ext cx="79921" cy="103380"/>
            </a:xfrm>
            <a:custGeom>
              <a:avLst/>
              <a:gdLst>
                <a:gd name="T0" fmla="+- 0 2973 10460"/>
                <a:gd name="T1" fmla="*/ T0 w 79921"/>
                <a:gd name="T2" fmla="+- 0 1255 -116258"/>
                <a:gd name="T3" fmla="*/ 1255 h 103380"/>
                <a:gd name="T4" fmla="+- 0 15333 10460"/>
                <a:gd name="T5" fmla="*/ T4 w 79921"/>
                <a:gd name="T6" fmla="+- 0 1255 -116258"/>
                <a:gd name="T7" fmla="*/ 1255 h 103380"/>
                <a:gd name="T8" fmla="+- 0 3019 10460"/>
                <a:gd name="T9" fmla="*/ T8 w 79921"/>
                <a:gd name="T10" fmla="+- 0 10846 -116258"/>
                <a:gd name="T11" fmla="*/ 10846 h 103380"/>
                <a:gd name="T12" fmla="+- 0 15379 10460"/>
                <a:gd name="T13" fmla="*/ T12 w 79921"/>
                <a:gd name="T14" fmla="+- 0 10846 -116258"/>
                <a:gd name="T15" fmla="*/ 10846 h 1033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79921" h="103380">
                  <a:moveTo>
                    <a:pt x="-7487" y="117513"/>
                  </a:moveTo>
                  <a:lnTo>
                    <a:pt x="4873" y="117513"/>
                  </a:lnTo>
                  <a:moveTo>
                    <a:pt x="-7441" y="127104"/>
                  </a:moveTo>
                  <a:lnTo>
                    <a:pt x="4919" y="12710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61B241E-F071-4302-B495-F5BE7BE8C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749"/>
              <a:ext cx="12120" cy="960"/>
            </a:xfrm>
            <a:custGeom>
              <a:avLst/>
              <a:gdLst>
                <a:gd name="T0" fmla="+- 0 14539 2419"/>
                <a:gd name="T1" fmla="*/ T0 w 12120"/>
                <a:gd name="T2" fmla="+- 0 2230 1750"/>
                <a:gd name="T3" fmla="*/ 2230 h 960"/>
                <a:gd name="T4" fmla="+- 0 14533 2419"/>
                <a:gd name="T5" fmla="*/ T4 w 12120"/>
                <a:gd name="T6" fmla="+- 0 2152 1750"/>
                <a:gd name="T7" fmla="*/ 2152 h 960"/>
                <a:gd name="T8" fmla="+- 0 14514 2419"/>
                <a:gd name="T9" fmla="*/ T8 w 12120"/>
                <a:gd name="T10" fmla="+- 0 2078 1750"/>
                <a:gd name="T11" fmla="*/ 2078 h 960"/>
                <a:gd name="T12" fmla="+- 0 14485 2419"/>
                <a:gd name="T13" fmla="*/ T12 w 12120"/>
                <a:gd name="T14" fmla="+- 0 2009 1750"/>
                <a:gd name="T15" fmla="*/ 2009 h 960"/>
                <a:gd name="T16" fmla="+- 0 14446 2419"/>
                <a:gd name="T17" fmla="*/ T16 w 12120"/>
                <a:gd name="T18" fmla="+- 0 1947 1750"/>
                <a:gd name="T19" fmla="*/ 1947 h 960"/>
                <a:gd name="T20" fmla="+- 0 14398 2419"/>
                <a:gd name="T21" fmla="*/ T20 w 12120"/>
                <a:gd name="T22" fmla="+- 0 1891 1750"/>
                <a:gd name="T23" fmla="*/ 1891 h 960"/>
                <a:gd name="T24" fmla="+- 0 14342 2419"/>
                <a:gd name="T25" fmla="*/ T24 w 12120"/>
                <a:gd name="T26" fmla="+- 0 1843 1750"/>
                <a:gd name="T27" fmla="*/ 1843 h 960"/>
                <a:gd name="T28" fmla="+- 0 14279 2419"/>
                <a:gd name="T29" fmla="*/ T28 w 12120"/>
                <a:gd name="T30" fmla="+- 0 1803 1750"/>
                <a:gd name="T31" fmla="*/ 1803 h 960"/>
                <a:gd name="T32" fmla="+- 0 14210 2419"/>
                <a:gd name="T33" fmla="*/ T32 w 12120"/>
                <a:gd name="T34" fmla="+- 0 1774 1750"/>
                <a:gd name="T35" fmla="*/ 1774 h 960"/>
                <a:gd name="T36" fmla="+- 0 14137 2419"/>
                <a:gd name="T37" fmla="*/ T36 w 12120"/>
                <a:gd name="T38" fmla="+- 0 1756 1750"/>
                <a:gd name="T39" fmla="*/ 1756 h 960"/>
                <a:gd name="T40" fmla="+- 0 14059 2419"/>
                <a:gd name="T41" fmla="*/ T40 w 12120"/>
                <a:gd name="T42" fmla="+- 0 1750 1750"/>
                <a:gd name="T43" fmla="*/ 1750 h 960"/>
                <a:gd name="T44" fmla="+- 0 2899 2419"/>
                <a:gd name="T45" fmla="*/ T44 w 12120"/>
                <a:gd name="T46" fmla="+- 0 1750 1750"/>
                <a:gd name="T47" fmla="*/ 1750 h 960"/>
                <a:gd name="T48" fmla="+- 0 2821 2419"/>
                <a:gd name="T49" fmla="*/ T48 w 12120"/>
                <a:gd name="T50" fmla="+- 0 1756 1750"/>
                <a:gd name="T51" fmla="*/ 1756 h 960"/>
                <a:gd name="T52" fmla="+- 0 2748 2419"/>
                <a:gd name="T53" fmla="*/ T52 w 12120"/>
                <a:gd name="T54" fmla="+- 0 1774 1750"/>
                <a:gd name="T55" fmla="*/ 1774 h 960"/>
                <a:gd name="T56" fmla="+- 0 2679 2419"/>
                <a:gd name="T57" fmla="*/ T56 w 12120"/>
                <a:gd name="T58" fmla="+- 0 1803 1750"/>
                <a:gd name="T59" fmla="*/ 1803 h 960"/>
                <a:gd name="T60" fmla="+- 0 2616 2419"/>
                <a:gd name="T61" fmla="*/ T60 w 12120"/>
                <a:gd name="T62" fmla="+- 0 1843 1750"/>
                <a:gd name="T63" fmla="*/ 1843 h 960"/>
                <a:gd name="T64" fmla="+- 0 2560 2419"/>
                <a:gd name="T65" fmla="*/ T64 w 12120"/>
                <a:gd name="T66" fmla="+- 0 1891 1750"/>
                <a:gd name="T67" fmla="*/ 1891 h 960"/>
                <a:gd name="T68" fmla="+- 0 2512 2419"/>
                <a:gd name="T69" fmla="*/ T68 w 12120"/>
                <a:gd name="T70" fmla="+- 0 1947 1750"/>
                <a:gd name="T71" fmla="*/ 1947 h 960"/>
                <a:gd name="T72" fmla="+- 0 2473 2419"/>
                <a:gd name="T73" fmla="*/ T72 w 12120"/>
                <a:gd name="T74" fmla="+- 0 2009 1750"/>
                <a:gd name="T75" fmla="*/ 2009 h 960"/>
                <a:gd name="T76" fmla="+- 0 2444 2419"/>
                <a:gd name="T77" fmla="*/ T76 w 12120"/>
                <a:gd name="T78" fmla="+- 0 2078 1750"/>
                <a:gd name="T79" fmla="*/ 2078 h 960"/>
                <a:gd name="T80" fmla="+- 0 2425 2419"/>
                <a:gd name="T81" fmla="*/ T80 w 12120"/>
                <a:gd name="T82" fmla="+- 0 2152 1750"/>
                <a:gd name="T83" fmla="*/ 2152 h 960"/>
                <a:gd name="T84" fmla="+- 0 2419 2419"/>
                <a:gd name="T85" fmla="*/ T84 w 12120"/>
                <a:gd name="T86" fmla="+- 0 2230 1750"/>
                <a:gd name="T87" fmla="*/ 2230 h 960"/>
                <a:gd name="T88" fmla="+- 0 2425 2419"/>
                <a:gd name="T89" fmla="*/ T88 w 12120"/>
                <a:gd name="T90" fmla="+- 0 2307 1750"/>
                <a:gd name="T91" fmla="*/ 2307 h 960"/>
                <a:gd name="T92" fmla="+- 0 2444 2419"/>
                <a:gd name="T93" fmla="*/ T92 w 12120"/>
                <a:gd name="T94" fmla="+- 0 2381 1750"/>
                <a:gd name="T95" fmla="*/ 2381 h 960"/>
                <a:gd name="T96" fmla="+- 0 2473 2419"/>
                <a:gd name="T97" fmla="*/ T96 w 12120"/>
                <a:gd name="T98" fmla="+- 0 2450 1750"/>
                <a:gd name="T99" fmla="*/ 2450 h 960"/>
                <a:gd name="T100" fmla="+- 0 2512 2419"/>
                <a:gd name="T101" fmla="*/ T100 w 12120"/>
                <a:gd name="T102" fmla="+- 0 2513 1750"/>
                <a:gd name="T103" fmla="*/ 2513 h 960"/>
                <a:gd name="T104" fmla="+- 0 2560 2419"/>
                <a:gd name="T105" fmla="*/ T104 w 12120"/>
                <a:gd name="T106" fmla="+- 0 2569 1750"/>
                <a:gd name="T107" fmla="*/ 2569 h 960"/>
                <a:gd name="T108" fmla="+- 0 2616 2419"/>
                <a:gd name="T109" fmla="*/ T108 w 12120"/>
                <a:gd name="T110" fmla="+- 0 2617 1750"/>
                <a:gd name="T111" fmla="*/ 2617 h 960"/>
                <a:gd name="T112" fmla="+- 0 2679 2419"/>
                <a:gd name="T113" fmla="*/ T112 w 12120"/>
                <a:gd name="T114" fmla="+- 0 2656 1750"/>
                <a:gd name="T115" fmla="*/ 2656 h 960"/>
                <a:gd name="T116" fmla="+- 0 2748 2419"/>
                <a:gd name="T117" fmla="*/ T116 w 12120"/>
                <a:gd name="T118" fmla="+- 0 2685 1750"/>
                <a:gd name="T119" fmla="*/ 2685 h 960"/>
                <a:gd name="T120" fmla="+- 0 2821 2419"/>
                <a:gd name="T121" fmla="*/ T120 w 12120"/>
                <a:gd name="T122" fmla="+- 0 2703 1750"/>
                <a:gd name="T123" fmla="*/ 2703 h 960"/>
                <a:gd name="T124" fmla="+- 0 2899 2419"/>
                <a:gd name="T125" fmla="*/ T124 w 12120"/>
                <a:gd name="T126" fmla="+- 0 2710 1750"/>
                <a:gd name="T127" fmla="*/ 2710 h 960"/>
                <a:gd name="T128" fmla="+- 0 14059 2419"/>
                <a:gd name="T129" fmla="*/ T128 w 12120"/>
                <a:gd name="T130" fmla="+- 0 2710 1750"/>
                <a:gd name="T131" fmla="*/ 2710 h 960"/>
                <a:gd name="T132" fmla="+- 0 14137 2419"/>
                <a:gd name="T133" fmla="*/ T132 w 12120"/>
                <a:gd name="T134" fmla="+- 0 2703 1750"/>
                <a:gd name="T135" fmla="*/ 2703 h 960"/>
                <a:gd name="T136" fmla="+- 0 14210 2419"/>
                <a:gd name="T137" fmla="*/ T136 w 12120"/>
                <a:gd name="T138" fmla="+- 0 2685 1750"/>
                <a:gd name="T139" fmla="*/ 2685 h 960"/>
                <a:gd name="T140" fmla="+- 0 14279 2419"/>
                <a:gd name="T141" fmla="*/ T140 w 12120"/>
                <a:gd name="T142" fmla="+- 0 2656 1750"/>
                <a:gd name="T143" fmla="*/ 2656 h 960"/>
                <a:gd name="T144" fmla="+- 0 14342 2419"/>
                <a:gd name="T145" fmla="*/ T144 w 12120"/>
                <a:gd name="T146" fmla="+- 0 2617 1750"/>
                <a:gd name="T147" fmla="*/ 2617 h 960"/>
                <a:gd name="T148" fmla="+- 0 14398 2419"/>
                <a:gd name="T149" fmla="*/ T148 w 12120"/>
                <a:gd name="T150" fmla="+- 0 2569 1750"/>
                <a:gd name="T151" fmla="*/ 2569 h 960"/>
                <a:gd name="T152" fmla="+- 0 14446 2419"/>
                <a:gd name="T153" fmla="*/ T152 w 12120"/>
                <a:gd name="T154" fmla="+- 0 2513 1750"/>
                <a:gd name="T155" fmla="*/ 2513 h 960"/>
                <a:gd name="T156" fmla="+- 0 14485 2419"/>
                <a:gd name="T157" fmla="*/ T156 w 12120"/>
                <a:gd name="T158" fmla="+- 0 2450 1750"/>
                <a:gd name="T159" fmla="*/ 2450 h 960"/>
                <a:gd name="T160" fmla="+- 0 14514 2419"/>
                <a:gd name="T161" fmla="*/ T160 w 12120"/>
                <a:gd name="T162" fmla="+- 0 2381 1750"/>
                <a:gd name="T163" fmla="*/ 2381 h 960"/>
                <a:gd name="T164" fmla="+- 0 14533 2419"/>
                <a:gd name="T165" fmla="*/ T164 w 12120"/>
                <a:gd name="T166" fmla="+- 0 2307 1750"/>
                <a:gd name="T167" fmla="*/ 2307 h 960"/>
                <a:gd name="T168" fmla="+- 0 14539 2419"/>
                <a:gd name="T169" fmla="*/ T168 w 12120"/>
                <a:gd name="T170" fmla="+- 0 2230 1750"/>
                <a:gd name="T171" fmla="*/ 2230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12120" h="960">
                  <a:moveTo>
                    <a:pt x="12120" y="480"/>
                  </a:moveTo>
                  <a:lnTo>
                    <a:pt x="12114" y="402"/>
                  </a:lnTo>
                  <a:lnTo>
                    <a:pt x="12095" y="328"/>
                  </a:lnTo>
                  <a:lnTo>
                    <a:pt x="12066" y="259"/>
                  </a:lnTo>
                  <a:lnTo>
                    <a:pt x="12027" y="197"/>
                  </a:lnTo>
                  <a:lnTo>
                    <a:pt x="11979" y="141"/>
                  </a:lnTo>
                  <a:lnTo>
                    <a:pt x="11923" y="93"/>
                  </a:lnTo>
                  <a:lnTo>
                    <a:pt x="11860" y="53"/>
                  </a:lnTo>
                  <a:lnTo>
                    <a:pt x="11791" y="24"/>
                  </a:lnTo>
                  <a:lnTo>
                    <a:pt x="11718" y="6"/>
                  </a:lnTo>
                  <a:lnTo>
                    <a:pt x="11640" y="0"/>
                  </a:lnTo>
                  <a:lnTo>
                    <a:pt x="480" y="0"/>
                  </a:lnTo>
                  <a:lnTo>
                    <a:pt x="402" y="6"/>
                  </a:lnTo>
                  <a:lnTo>
                    <a:pt x="329" y="24"/>
                  </a:lnTo>
                  <a:lnTo>
                    <a:pt x="260" y="53"/>
                  </a:lnTo>
                  <a:lnTo>
                    <a:pt x="197" y="93"/>
                  </a:lnTo>
                  <a:lnTo>
                    <a:pt x="141" y="141"/>
                  </a:lnTo>
                  <a:lnTo>
                    <a:pt x="93" y="197"/>
                  </a:lnTo>
                  <a:lnTo>
                    <a:pt x="54" y="259"/>
                  </a:lnTo>
                  <a:lnTo>
                    <a:pt x="25" y="328"/>
                  </a:lnTo>
                  <a:lnTo>
                    <a:pt x="6" y="402"/>
                  </a:lnTo>
                  <a:lnTo>
                    <a:pt x="0" y="480"/>
                  </a:lnTo>
                  <a:lnTo>
                    <a:pt x="6" y="557"/>
                  </a:lnTo>
                  <a:lnTo>
                    <a:pt x="25" y="631"/>
                  </a:lnTo>
                  <a:lnTo>
                    <a:pt x="54" y="700"/>
                  </a:lnTo>
                  <a:lnTo>
                    <a:pt x="93" y="763"/>
                  </a:lnTo>
                  <a:lnTo>
                    <a:pt x="141" y="819"/>
                  </a:lnTo>
                  <a:lnTo>
                    <a:pt x="197" y="867"/>
                  </a:lnTo>
                  <a:lnTo>
                    <a:pt x="260" y="906"/>
                  </a:lnTo>
                  <a:lnTo>
                    <a:pt x="329" y="935"/>
                  </a:lnTo>
                  <a:lnTo>
                    <a:pt x="402" y="953"/>
                  </a:lnTo>
                  <a:lnTo>
                    <a:pt x="480" y="960"/>
                  </a:lnTo>
                  <a:lnTo>
                    <a:pt x="11640" y="960"/>
                  </a:lnTo>
                  <a:lnTo>
                    <a:pt x="11718" y="953"/>
                  </a:lnTo>
                  <a:lnTo>
                    <a:pt x="11791" y="935"/>
                  </a:lnTo>
                  <a:lnTo>
                    <a:pt x="11860" y="906"/>
                  </a:lnTo>
                  <a:lnTo>
                    <a:pt x="11923" y="867"/>
                  </a:lnTo>
                  <a:lnTo>
                    <a:pt x="11979" y="819"/>
                  </a:lnTo>
                  <a:lnTo>
                    <a:pt x="12027" y="763"/>
                  </a:lnTo>
                  <a:lnTo>
                    <a:pt x="12066" y="700"/>
                  </a:lnTo>
                  <a:lnTo>
                    <a:pt x="12095" y="631"/>
                  </a:lnTo>
                  <a:lnTo>
                    <a:pt x="12114" y="557"/>
                  </a:lnTo>
                  <a:lnTo>
                    <a:pt x="12120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37B36C55-F7C4-4A30-8CC4-D57DECE6C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" y="3789"/>
              <a:ext cx="9378" cy="6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50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74C1-5255-4169-83F5-DC2A3606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7743"/>
            <a:ext cx="10364451" cy="1596177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( TCP client)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4C3D4-DCE1-44F9-B5FA-A69039A4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C34DA6-F492-4568-8DB8-0389DBF04A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60102" y="2012235"/>
            <a:ext cx="10384713" cy="34241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8DD966-CF75-4989-BA25-6FDA51E2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9" y="-530088"/>
            <a:ext cx="9162429" cy="70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F0DD-0913-4CE3-84DD-DC4C6C60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069" y="-21349"/>
            <a:ext cx="10364451" cy="1596177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D152-8FE7-45FE-A9EB-A891081E85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2694" y="1032967"/>
            <a:ext cx="10363826" cy="3634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DBBE-D04A-4BE3-9CBE-92EBD6B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6B976-D8E4-466C-935E-36A3B70B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0" y="-421889"/>
            <a:ext cx="9144001" cy="727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2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1107-FBC9-4899-9328-F00805B5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43" y="-179282"/>
            <a:ext cx="10364451" cy="1596177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9787-26AB-4D19-863A-5040825D19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3" y="1733370"/>
            <a:ext cx="10700843" cy="36240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8EFC-D715-4369-A247-49C7F117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23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59E3B-7D58-4AE1-9F0E-8C7BC253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6" y="-537091"/>
            <a:ext cx="10131091" cy="725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C55E-0D9F-4907-BB2A-E8E16C6A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179282"/>
            <a:ext cx="10364451" cy="1596177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tcp</a:t>
            </a:r>
            <a:r>
              <a:rPr lang="en-US" dirty="0"/>
              <a:t> server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EDFA-7D84-41B5-A98C-75053C8881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237" y="1671759"/>
            <a:ext cx="11445268" cy="36490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6630B-844C-48D7-91DD-AD351AE1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237C3E-B66C-4620-9FE6-17D1E62D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450574"/>
            <a:ext cx="10098157" cy="730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35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8E6A-3D67-4453-8F94-ADDF414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DAFDD2-3CB4-464E-80B4-30F4D7595E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98" y="2017713"/>
            <a:ext cx="6075203" cy="34226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C3C5F-64DC-4E4A-9ED7-B1D97B32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7A50-A6DC-411B-A627-FA832CE5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852"/>
            <a:ext cx="10364451" cy="1596177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E23D-F1A8-4729-B744-32D6405329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6556" y="2818452"/>
            <a:ext cx="10363826" cy="22156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47EC5-D5E0-45FB-830C-D8629F83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693FDA05-EDA6-4AAA-976C-4D81875004BE}"/>
              </a:ext>
            </a:extLst>
          </p:cNvPr>
          <p:cNvGrpSpPr>
            <a:grpSpLocks/>
          </p:cNvGrpSpPr>
          <p:nvPr/>
        </p:nvGrpSpPr>
        <p:grpSpPr bwMode="auto">
          <a:xfrm>
            <a:off x="-750" y="-61454955"/>
            <a:ext cx="66843895" cy="68269666"/>
            <a:chOff x="1218" y="-116259"/>
            <a:chExt cx="89162" cy="127608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A10DE27-D653-4F30-94CE-7FDC8E419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549"/>
              <a:ext cx="5040" cy="10800"/>
            </a:xfrm>
            <a:custGeom>
              <a:avLst/>
              <a:gdLst>
                <a:gd name="T0" fmla="+- 0 6259 1219"/>
                <a:gd name="T1" fmla="*/ T0 w 5040"/>
                <a:gd name="T2" fmla="+- 0 550 550"/>
                <a:gd name="T3" fmla="*/ 550 h 10800"/>
                <a:gd name="T4" fmla="+- 0 2419 1219"/>
                <a:gd name="T5" fmla="*/ T4 w 5040"/>
                <a:gd name="T6" fmla="+- 0 550 550"/>
                <a:gd name="T7" fmla="*/ 550 h 10800"/>
                <a:gd name="T8" fmla="+- 0 2299 1219"/>
                <a:gd name="T9" fmla="*/ T8 w 5040"/>
                <a:gd name="T10" fmla="+- 0 550 550"/>
                <a:gd name="T11" fmla="*/ 550 h 10800"/>
                <a:gd name="T12" fmla="+- 0 1219 1219"/>
                <a:gd name="T13" fmla="*/ T12 w 5040"/>
                <a:gd name="T14" fmla="+- 0 550 550"/>
                <a:gd name="T15" fmla="*/ 550 h 10800"/>
                <a:gd name="T16" fmla="+- 0 1219 1219"/>
                <a:gd name="T17" fmla="*/ T16 w 5040"/>
                <a:gd name="T18" fmla="+- 0 11350 550"/>
                <a:gd name="T19" fmla="*/ 11350 h 10800"/>
                <a:gd name="T20" fmla="+- 0 2419 1219"/>
                <a:gd name="T21" fmla="*/ T20 w 5040"/>
                <a:gd name="T22" fmla="+- 0 11350 550"/>
                <a:gd name="T23" fmla="*/ 11350 h 10800"/>
                <a:gd name="T24" fmla="+- 0 2419 1219"/>
                <a:gd name="T25" fmla="*/ T24 w 5040"/>
                <a:gd name="T26" fmla="+- 0 2230 550"/>
                <a:gd name="T27" fmla="*/ 2230 h 10800"/>
                <a:gd name="T28" fmla="+- 0 6259 1219"/>
                <a:gd name="T29" fmla="*/ T28 w 5040"/>
                <a:gd name="T30" fmla="+- 0 2230 550"/>
                <a:gd name="T31" fmla="*/ 2230 h 10800"/>
                <a:gd name="T32" fmla="+- 0 6259 1219"/>
                <a:gd name="T33" fmla="*/ T32 w 5040"/>
                <a:gd name="T34" fmla="+- 0 550 550"/>
                <a:gd name="T35" fmla="*/ 550 h 108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5040" h="10800">
                  <a:moveTo>
                    <a:pt x="5040" y="0"/>
                  </a:moveTo>
                  <a:lnTo>
                    <a:pt x="1200" y="0"/>
                  </a:lnTo>
                  <a:lnTo>
                    <a:pt x="1080" y="0"/>
                  </a:lnTo>
                  <a:lnTo>
                    <a:pt x="0" y="0"/>
                  </a:lnTo>
                  <a:lnTo>
                    <a:pt x="0" y="10800"/>
                  </a:lnTo>
                  <a:lnTo>
                    <a:pt x="1200" y="10800"/>
                  </a:lnTo>
                  <a:lnTo>
                    <a:pt x="1200" y="1680"/>
                  </a:lnTo>
                  <a:lnTo>
                    <a:pt x="5040" y="1680"/>
                  </a:lnTo>
                  <a:lnTo>
                    <a:pt x="5040" y="0"/>
                  </a:lnTo>
                </a:path>
              </a:pathLst>
            </a:custGeom>
            <a:solidFill>
              <a:srgbClr val="98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CBEEA9D-6ADD-4278-A674-1A96FE686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3189"/>
              <a:ext cx="11640" cy="502"/>
            </a:xfrm>
            <a:custGeom>
              <a:avLst/>
              <a:gdLst>
                <a:gd name="T0" fmla="+- 0 13219 1579"/>
                <a:gd name="T1" fmla="*/ T0 w 11640"/>
                <a:gd name="T2" fmla="+- 0 3190 3190"/>
                <a:gd name="T3" fmla="*/ 3190 h 502"/>
                <a:gd name="T4" fmla="+- 0 2198 1579"/>
                <a:gd name="T5" fmla="*/ T4 w 11640"/>
                <a:gd name="T6" fmla="+- 0 3190 3190"/>
                <a:gd name="T7" fmla="*/ 3190 h 502"/>
                <a:gd name="T8" fmla="+- 0 2179 1579"/>
                <a:gd name="T9" fmla="*/ T8 w 11640"/>
                <a:gd name="T10" fmla="+- 0 3190 3190"/>
                <a:gd name="T11" fmla="*/ 3190 h 502"/>
                <a:gd name="T12" fmla="+- 0 1889 1579"/>
                <a:gd name="T13" fmla="*/ T12 w 11640"/>
                <a:gd name="T14" fmla="+- 0 3190 3190"/>
                <a:gd name="T15" fmla="*/ 3190 h 502"/>
                <a:gd name="T16" fmla="+- 0 1806 1579"/>
                <a:gd name="T17" fmla="*/ T16 w 11640"/>
                <a:gd name="T18" fmla="+- 0 3199 3190"/>
                <a:gd name="T19" fmla="*/ 3199 h 502"/>
                <a:gd name="T20" fmla="+- 0 1733 1579"/>
                <a:gd name="T21" fmla="*/ T20 w 11640"/>
                <a:gd name="T22" fmla="+- 0 3224 3190"/>
                <a:gd name="T23" fmla="*/ 3224 h 502"/>
                <a:gd name="T24" fmla="+- 0 1670 1579"/>
                <a:gd name="T25" fmla="*/ T24 w 11640"/>
                <a:gd name="T26" fmla="+- 0 3263 3190"/>
                <a:gd name="T27" fmla="*/ 3263 h 502"/>
                <a:gd name="T28" fmla="+- 0 1621 1579"/>
                <a:gd name="T29" fmla="*/ T28 w 11640"/>
                <a:gd name="T30" fmla="+- 0 3314 3190"/>
                <a:gd name="T31" fmla="*/ 3314 h 502"/>
                <a:gd name="T32" fmla="+- 0 1590 1579"/>
                <a:gd name="T33" fmla="*/ T32 w 11640"/>
                <a:gd name="T34" fmla="+- 0 3375 3190"/>
                <a:gd name="T35" fmla="*/ 3375 h 502"/>
                <a:gd name="T36" fmla="+- 0 1579 1579"/>
                <a:gd name="T37" fmla="*/ T36 w 11640"/>
                <a:gd name="T38" fmla="+- 0 3442 3190"/>
                <a:gd name="T39" fmla="*/ 3442 h 502"/>
                <a:gd name="T40" fmla="+- 0 1590 1579"/>
                <a:gd name="T41" fmla="*/ T40 w 11640"/>
                <a:gd name="T42" fmla="+- 0 3508 3190"/>
                <a:gd name="T43" fmla="*/ 3508 h 502"/>
                <a:gd name="T44" fmla="+- 0 1621 1579"/>
                <a:gd name="T45" fmla="*/ T44 w 11640"/>
                <a:gd name="T46" fmla="+- 0 3567 3190"/>
                <a:gd name="T47" fmla="*/ 3567 h 502"/>
                <a:gd name="T48" fmla="+- 0 1670 1579"/>
                <a:gd name="T49" fmla="*/ T48 w 11640"/>
                <a:gd name="T50" fmla="+- 0 3618 3190"/>
                <a:gd name="T51" fmla="*/ 3618 h 502"/>
                <a:gd name="T52" fmla="+- 0 1733 1579"/>
                <a:gd name="T53" fmla="*/ T52 w 11640"/>
                <a:gd name="T54" fmla="+- 0 3657 3190"/>
                <a:gd name="T55" fmla="*/ 3657 h 502"/>
                <a:gd name="T56" fmla="+- 0 1806 1579"/>
                <a:gd name="T57" fmla="*/ T56 w 11640"/>
                <a:gd name="T58" fmla="+- 0 3682 3190"/>
                <a:gd name="T59" fmla="*/ 3682 h 502"/>
                <a:gd name="T60" fmla="+- 0 1889 1579"/>
                <a:gd name="T61" fmla="*/ T60 w 11640"/>
                <a:gd name="T62" fmla="+- 0 3691 3190"/>
                <a:gd name="T63" fmla="*/ 3691 h 502"/>
                <a:gd name="T64" fmla="+- 0 2198 1579"/>
                <a:gd name="T65" fmla="*/ T64 w 11640"/>
                <a:gd name="T66" fmla="+- 0 3691 3190"/>
                <a:gd name="T67" fmla="*/ 3691 h 502"/>
                <a:gd name="T68" fmla="+- 0 2198 1579"/>
                <a:gd name="T69" fmla="*/ T68 w 11640"/>
                <a:gd name="T70" fmla="+- 0 3689 3190"/>
                <a:gd name="T71" fmla="*/ 3689 h 502"/>
                <a:gd name="T72" fmla="+- 0 13219 1579"/>
                <a:gd name="T73" fmla="*/ T72 w 11640"/>
                <a:gd name="T74" fmla="+- 0 3689 3190"/>
                <a:gd name="T75" fmla="*/ 3689 h 502"/>
                <a:gd name="T76" fmla="+- 0 13219 1579"/>
                <a:gd name="T77" fmla="*/ T76 w 11640"/>
                <a:gd name="T78" fmla="+- 0 3190 3190"/>
                <a:gd name="T79" fmla="*/ 3190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11640" h="502">
                  <a:moveTo>
                    <a:pt x="11640" y="0"/>
                  </a:moveTo>
                  <a:lnTo>
                    <a:pt x="619" y="0"/>
                  </a:lnTo>
                  <a:lnTo>
                    <a:pt x="600" y="0"/>
                  </a:lnTo>
                  <a:lnTo>
                    <a:pt x="310" y="0"/>
                  </a:lnTo>
                  <a:lnTo>
                    <a:pt x="227" y="9"/>
                  </a:lnTo>
                  <a:lnTo>
                    <a:pt x="154" y="34"/>
                  </a:lnTo>
                  <a:lnTo>
                    <a:pt x="91" y="73"/>
                  </a:lnTo>
                  <a:lnTo>
                    <a:pt x="42" y="124"/>
                  </a:lnTo>
                  <a:lnTo>
                    <a:pt x="11" y="185"/>
                  </a:lnTo>
                  <a:lnTo>
                    <a:pt x="0" y="252"/>
                  </a:lnTo>
                  <a:lnTo>
                    <a:pt x="11" y="318"/>
                  </a:lnTo>
                  <a:lnTo>
                    <a:pt x="42" y="377"/>
                  </a:lnTo>
                  <a:lnTo>
                    <a:pt x="91" y="428"/>
                  </a:lnTo>
                  <a:lnTo>
                    <a:pt x="154" y="467"/>
                  </a:lnTo>
                  <a:lnTo>
                    <a:pt x="227" y="492"/>
                  </a:lnTo>
                  <a:lnTo>
                    <a:pt x="310" y="501"/>
                  </a:lnTo>
                  <a:lnTo>
                    <a:pt x="619" y="501"/>
                  </a:lnTo>
                  <a:lnTo>
                    <a:pt x="619" y="499"/>
                  </a:lnTo>
                  <a:lnTo>
                    <a:pt x="11640" y="499"/>
                  </a:lnTo>
                  <a:lnTo>
                    <a:pt x="11640" y="0"/>
                  </a:lnTo>
                </a:path>
              </a:pathLst>
            </a:custGeom>
            <a:solidFill>
              <a:srgbClr val="003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1B43198C-D532-4CA1-BE13-AFB7AB0EC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" y="-116259"/>
              <a:ext cx="79921" cy="103380"/>
            </a:xfrm>
            <a:custGeom>
              <a:avLst/>
              <a:gdLst>
                <a:gd name="T0" fmla="+- 0 2973 10460"/>
                <a:gd name="T1" fmla="*/ T0 w 79921"/>
                <a:gd name="T2" fmla="+- 0 1255 -116258"/>
                <a:gd name="T3" fmla="*/ 1255 h 103380"/>
                <a:gd name="T4" fmla="+- 0 15333 10460"/>
                <a:gd name="T5" fmla="*/ T4 w 79921"/>
                <a:gd name="T6" fmla="+- 0 1255 -116258"/>
                <a:gd name="T7" fmla="*/ 1255 h 103380"/>
                <a:gd name="T8" fmla="+- 0 3019 10460"/>
                <a:gd name="T9" fmla="*/ T8 w 79921"/>
                <a:gd name="T10" fmla="+- 0 10846 -116258"/>
                <a:gd name="T11" fmla="*/ 10846 h 103380"/>
                <a:gd name="T12" fmla="+- 0 15379 10460"/>
                <a:gd name="T13" fmla="*/ T12 w 79921"/>
                <a:gd name="T14" fmla="+- 0 10846 -116258"/>
                <a:gd name="T15" fmla="*/ 10846 h 1033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79921" h="103380">
                  <a:moveTo>
                    <a:pt x="-7487" y="117513"/>
                  </a:moveTo>
                  <a:lnTo>
                    <a:pt x="4873" y="117513"/>
                  </a:lnTo>
                  <a:moveTo>
                    <a:pt x="-7441" y="127104"/>
                  </a:moveTo>
                  <a:lnTo>
                    <a:pt x="4919" y="12710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3F03C87-08E8-4EB4-B41E-FA67E40B3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749"/>
              <a:ext cx="12120" cy="960"/>
            </a:xfrm>
            <a:custGeom>
              <a:avLst/>
              <a:gdLst>
                <a:gd name="T0" fmla="+- 0 14539 2419"/>
                <a:gd name="T1" fmla="*/ T0 w 12120"/>
                <a:gd name="T2" fmla="+- 0 2230 1750"/>
                <a:gd name="T3" fmla="*/ 2230 h 960"/>
                <a:gd name="T4" fmla="+- 0 14533 2419"/>
                <a:gd name="T5" fmla="*/ T4 w 12120"/>
                <a:gd name="T6" fmla="+- 0 2152 1750"/>
                <a:gd name="T7" fmla="*/ 2152 h 960"/>
                <a:gd name="T8" fmla="+- 0 14514 2419"/>
                <a:gd name="T9" fmla="*/ T8 w 12120"/>
                <a:gd name="T10" fmla="+- 0 2078 1750"/>
                <a:gd name="T11" fmla="*/ 2078 h 960"/>
                <a:gd name="T12" fmla="+- 0 14485 2419"/>
                <a:gd name="T13" fmla="*/ T12 w 12120"/>
                <a:gd name="T14" fmla="+- 0 2009 1750"/>
                <a:gd name="T15" fmla="*/ 2009 h 960"/>
                <a:gd name="T16" fmla="+- 0 14446 2419"/>
                <a:gd name="T17" fmla="*/ T16 w 12120"/>
                <a:gd name="T18" fmla="+- 0 1947 1750"/>
                <a:gd name="T19" fmla="*/ 1947 h 960"/>
                <a:gd name="T20" fmla="+- 0 14398 2419"/>
                <a:gd name="T21" fmla="*/ T20 w 12120"/>
                <a:gd name="T22" fmla="+- 0 1891 1750"/>
                <a:gd name="T23" fmla="*/ 1891 h 960"/>
                <a:gd name="T24" fmla="+- 0 14342 2419"/>
                <a:gd name="T25" fmla="*/ T24 w 12120"/>
                <a:gd name="T26" fmla="+- 0 1843 1750"/>
                <a:gd name="T27" fmla="*/ 1843 h 960"/>
                <a:gd name="T28" fmla="+- 0 14279 2419"/>
                <a:gd name="T29" fmla="*/ T28 w 12120"/>
                <a:gd name="T30" fmla="+- 0 1803 1750"/>
                <a:gd name="T31" fmla="*/ 1803 h 960"/>
                <a:gd name="T32" fmla="+- 0 14210 2419"/>
                <a:gd name="T33" fmla="*/ T32 w 12120"/>
                <a:gd name="T34" fmla="+- 0 1774 1750"/>
                <a:gd name="T35" fmla="*/ 1774 h 960"/>
                <a:gd name="T36" fmla="+- 0 14137 2419"/>
                <a:gd name="T37" fmla="*/ T36 w 12120"/>
                <a:gd name="T38" fmla="+- 0 1756 1750"/>
                <a:gd name="T39" fmla="*/ 1756 h 960"/>
                <a:gd name="T40" fmla="+- 0 14059 2419"/>
                <a:gd name="T41" fmla="*/ T40 w 12120"/>
                <a:gd name="T42" fmla="+- 0 1750 1750"/>
                <a:gd name="T43" fmla="*/ 1750 h 960"/>
                <a:gd name="T44" fmla="+- 0 2899 2419"/>
                <a:gd name="T45" fmla="*/ T44 w 12120"/>
                <a:gd name="T46" fmla="+- 0 1750 1750"/>
                <a:gd name="T47" fmla="*/ 1750 h 960"/>
                <a:gd name="T48" fmla="+- 0 2821 2419"/>
                <a:gd name="T49" fmla="*/ T48 w 12120"/>
                <a:gd name="T50" fmla="+- 0 1756 1750"/>
                <a:gd name="T51" fmla="*/ 1756 h 960"/>
                <a:gd name="T52" fmla="+- 0 2748 2419"/>
                <a:gd name="T53" fmla="*/ T52 w 12120"/>
                <a:gd name="T54" fmla="+- 0 1774 1750"/>
                <a:gd name="T55" fmla="*/ 1774 h 960"/>
                <a:gd name="T56" fmla="+- 0 2679 2419"/>
                <a:gd name="T57" fmla="*/ T56 w 12120"/>
                <a:gd name="T58" fmla="+- 0 1803 1750"/>
                <a:gd name="T59" fmla="*/ 1803 h 960"/>
                <a:gd name="T60" fmla="+- 0 2616 2419"/>
                <a:gd name="T61" fmla="*/ T60 w 12120"/>
                <a:gd name="T62" fmla="+- 0 1843 1750"/>
                <a:gd name="T63" fmla="*/ 1843 h 960"/>
                <a:gd name="T64" fmla="+- 0 2560 2419"/>
                <a:gd name="T65" fmla="*/ T64 w 12120"/>
                <a:gd name="T66" fmla="+- 0 1891 1750"/>
                <a:gd name="T67" fmla="*/ 1891 h 960"/>
                <a:gd name="T68" fmla="+- 0 2512 2419"/>
                <a:gd name="T69" fmla="*/ T68 w 12120"/>
                <a:gd name="T70" fmla="+- 0 1947 1750"/>
                <a:gd name="T71" fmla="*/ 1947 h 960"/>
                <a:gd name="T72" fmla="+- 0 2473 2419"/>
                <a:gd name="T73" fmla="*/ T72 w 12120"/>
                <a:gd name="T74" fmla="+- 0 2009 1750"/>
                <a:gd name="T75" fmla="*/ 2009 h 960"/>
                <a:gd name="T76" fmla="+- 0 2444 2419"/>
                <a:gd name="T77" fmla="*/ T76 w 12120"/>
                <a:gd name="T78" fmla="+- 0 2078 1750"/>
                <a:gd name="T79" fmla="*/ 2078 h 960"/>
                <a:gd name="T80" fmla="+- 0 2425 2419"/>
                <a:gd name="T81" fmla="*/ T80 w 12120"/>
                <a:gd name="T82" fmla="+- 0 2152 1750"/>
                <a:gd name="T83" fmla="*/ 2152 h 960"/>
                <a:gd name="T84" fmla="+- 0 2419 2419"/>
                <a:gd name="T85" fmla="*/ T84 w 12120"/>
                <a:gd name="T86" fmla="+- 0 2230 1750"/>
                <a:gd name="T87" fmla="*/ 2230 h 960"/>
                <a:gd name="T88" fmla="+- 0 2425 2419"/>
                <a:gd name="T89" fmla="*/ T88 w 12120"/>
                <a:gd name="T90" fmla="+- 0 2307 1750"/>
                <a:gd name="T91" fmla="*/ 2307 h 960"/>
                <a:gd name="T92" fmla="+- 0 2444 2419"/>
                <a:gd name="T93" fmla="*/ T92 w 12120"/>
                <a:gd name="T94" fmla="+- 0 2381 1750"/>
                <a:gd name="T95" fmla="*/ 2381 h 960"/>
                <a:gd name="T96" fmla="+- 0 2473 2419"/>
                <a:gd name="T97" fmla="*/ T96 w 12120"/>
                <a:gd name="T98" fmla="+- 0 2450 1750"/>
                <a:gd name="T99" fmla="*/ 2450 h 960"/>
                <a:gd name="T100" fmla="+- 0 2512 2419"/>
                <a:gd name="T101" fmla="*/ T100 w 12120"/>
                <a:gd name="T102" fmla="+- 0 2513 1750"/>
                <a:gd name="T103" fmla="*/ 2513 h 960"/>
                <a:gd name="T104" fmla="+- 0 2560 2419"/>
                <a:gd name="T105" fmla="*/ T104 w 12120"/>
                <a:gd name="T106" fmla="+- 0 2569 1750"/>
                <a:gd name="T107" fmla="*/ 2569 h 960"/>
                <a:gd name="T108" fmla="+- 0 2616 2419"/>
                <a:gd name="T109" fmla="*/ T108 w 12120"/>
                <a:gd name="T110" fmla="+- 0 2617 1750"/>
                <a:gd name="T111" fmla="*/ 2617 h 960"/>
                <a:gd name="T112" fmla="+- 0 2679 2419"/>
                <a:gd name="T113" fmla="*/ T112 w 12120"/>
                <a:gd name="T114" fmla="+- 0 2656 1750"/>
                <a:gd name="T115" fmla="*/ 2656 h 960"/>
                <a:gd name="T116" fmla="+- 0 2748 2419"/>
                <a:gd name="T117" fmla="*/ T116 w 12120"/>
                <a:gd name="T118" fmla="+- 0 2685 1750"/>
                <a:gd name="T119" fmla="*/ 2685 h 960"/>
                <a:gd name="T120" fmla="+- 0 2821 2419"/>
                <a:gd name="T121" fmla="*/ T120 w 12120"/>
                <a:gd name="T122" fmla="+- 0 2703 1750"/>
                <a:gd name="T123" fmla="*/ 2703 h 960"/>
                <a:gd name="T124" fmla="+- 0 2899 2419"/>
                <a:gd name="T125" fmla="*/ T124 w 12120"/>
                <a:gd name="T126" fmla="+- 0 2710 1750"/>
                <a:gd name="T127" fmla="*/ 2710 h 960"/>
                <a:gd name="T128" fmla="+- 0 14059 2419"/>
                <a:gd name="T129" fmla="*/ T128 w 12120"/>
                <a:gd name="T130" fmla="+- 0 2710 1750"/>
                <a:gd name="T131" fmla="*/ 2710 h 960"/>
                <a:gd name="T132" fmla="+- 0 14137 2419"/>
                <a:gd name="T133" fmla="*/ T132 w 12120"/>
                <a:gd name="T134" fmla="+- 0 2703 1750"/>
                <a:gd name="T135" fmla="*/ 2703 h 960"/>
                <a:gd name="T136" fmla="+- 0 14210 2419"/>
                <a:gd name="T137" fmla="*/ T136 w 12120"/>
                <a:gd name="T138" fmla="+- 0 2685 1750"/>
                <a:gd name="T139" fmla="*/ 2685 h 960"/>
                <a:gd name="T140" fmla="+- 0 14279 2419"/>
                <a:gd name="T141" fmla="*/ T140 w 12120"/>
                <a:gd name="T142" fmla="+- 0 2656 1750"/>
                <a:gd name="T143" fmla="*/ 2656 h 960"/>
                <a:gd name="T144" fmla="+- 0 14342 2419"/>
                <a:gd name="T145" fmla="*/ T144 w 12120"/>
                <a:gd name="T146" fmla="+- 0 2617 1750"/>
                <a:gd name="T147" fmla="*/ 2617 h 960"/>
                <a:gd name="T148" fmla="+- 0 14398 2419"/>
                <a:gd name="T149" fmla="*/ T148 w 12120"/>
                <a:gd name="T150" fmla="+- 0 2569 1750"/>
                <a:gd name="T151" fmla="*/ 2569 h 960"/>
                <a:gd name="T152" fmla="+- 0 14446 2419"/>
                <a:gd name="T153" fmla="*/ T152 w 12120"/>
                <a:gd name="T154" fmla="+- 0 2513 1750"/>
                <a:gd name="T155" fmla="*/ 2513 h 960"/>
                <a:gd name="T156" fmla="+- 0 14485 2419"/>
                <a:gd name="T157" fmla="*/ T156 w 12120"/>
                <a:gd name="T158" fmla="+- 0 2450 1750"/>
                <a:gd name="T159" fmla="*/ 2450 h 960"/>
                <a:gd name="T160" fmla="+- 0 14514 2419"/>
                <a:gd name="T161" fmla="*/ T160 w 12120"/>
                <a:gd name="T162" fmla="+- 0 2381 1750"/>
                <a:gd name="T163" fmla="*/ 2381 h 960"/>
                <a:gd name="T164" fmla="+- 0 14533 2419"/>
                <a:gd name="T165" fmla="*/ T164 w 12120"/>
                <a:gd name="T166" fmla="+- 0 2307 1750"/>
                <a:gd name="T167" fmla="*/ 2307 h 960"/>
                <a:gd name="T168" fmla="+- 0 14539 2419"/>
                <a:gd name="T169" fmla="*/ T168 w 12120"/>
                <a:gd name="T170" fmla="+- 0 2230 1750"/>
                <a:gd name="T171" fmla="*/ 2230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12120" h="960">
                  <a:moveTo>
                    <a:pt x="12120" y="480"/>
                  </a:moveTo>
                  <a:lnTo>
                    <a:pt x="12114" y="402"/>
                  </a:lnTo>
                  <a:lnTo>
                    <a:pt x="12095" y="328"/>
                  </a:lnTo>
                  <a:lnTo>
                    <a:pt x="12066" y="259"/>
                  </a:lnTo>
                  <a:lnTo>
                    <a:pt x="12027" y="197"/>
                  </a:lnTo>
                  <a:lnTo>
                    <a:pt x="11979" y="141"/>
                  </a:lnTo>
                  <a:lnTo>
                    <a:pt x="11923" y="93"/>
                  </a:lnTo>
                  <a:lnTo>
                    <a:pt x="11860" y="53"/>
                  </a:lnTo>
                  <a:lnTo>
                    <a:pt x="11791" y="24"/>
                  </a:lnTo>
                  <a:lnTo>
                    <a:pt x="11718" y="6"/>
                  </a:lnTo>
                  <a:lnTo>
                    <a:pt x="11640" y="0"/>
                  </a:lnTo>
                  <a:lnTo>
                    <a:pt x="480" y="0"/>
                  </a:lnTo>
                  <a:lnTo>
                    <a:pt x="402" y="6"/>
                  </a:lnTo>
                  <a:lnTo>
                    <a:pt x="329" y="24"/>
                  </a:lnTo>
                  <a:lnTo>
                    <a:pt x="260" y="53"/>
                  </a:lnTo>
                  <a:lnTo>
                    <a:pt x="197" y="93"/>
                  </a:lnTo>
                  <a:lnTo>
                    <a:pt x="141" y="141"/>
                  </a:lnTo>
                  <a:lnTo>
                    <a:pt x="93" y="197"/>
                  </a:lnTo>
                  <a:lnTo>
                    <a:pt x="54" y="259"/>
                  </a:lnTo>
                  <a:lnTo>
                    <a:pt x="25" y="328"/>
                  </a:lnTo>
                  <a:lnTo>
                    <a:pt x="6" y="402"/>
                  </a:lnTo>
                  <a:lnTo>
                    <a:pt x="0" y="480"/>
                  </a:lnTo>
                  <a:lnTo>
                    <a:pt x="6" y="557"/>
                  </a:lnTo>
                  <a:lnTo>
                    <a:pt x="25" y="631"/>
                  </a:lnTo>
                  <a:lnTo>
                    <a:pt x="54" y="700"/>
                  </a:lnTo>
                  <a:lnTo>
                    <a:pt x="93" y="763"/>
                  </a:lnTo>
                  <a:lnTo>
                    <a:pt x="141" y="819"/>
                  </a:lnTo>
                  <a:lnTo>
                    <a:pt x="197" y="867"/>
                  </a:lnTo>
                  <a:lnTo>
                    <a:pt x="260" y="906"/>
                  </a:lnTo>
                  <a:lnTo>
                    <a:pt x="329" y="935"/>
                  </a:lnTo>
                  <a:lnTo>
                    <a:pt x="402" y="953"/>
                  </a:lnTo>
                  <a:lnTo>
                    <a:pt x="480" y="960"/>
                  </a:lnTo>
                  <a:lnTo>
                    <a:pt x="11640" y="960"/>
                  </a:lnTo>
                  <a:lnTo>
                    <a:pt x="11718" y="953"/>
                  </a:lnTo>
                  <a:lnTo>
                    <a:pt x="11791" y="935"/>
                  </a:lnTo>
                  <a:lnTo>
                    <a:pt x="11860" y="906"/>
                  </a:lnTo>
                  <a:lnTo>
                    <a:pt x="11923" y="867"/>
                  </a:lnTo>
                  <a:lnTo>
                    <a:pt x="11979" y="819"/>
                  </a:lnTo>
                  <a:lnTo>
                    <a:pt x="12027" y="763"/>
                  </a:lnTo>
                  <a:lnTo>
                    <a:pt x="12066" y="700"/>
                  </a:lnTo>
                  <a:lnTo>
                    <a:pt x="12095" y="631"/>
                  </a:lnTo>
                  <a:lnTo>
                    <a:pt x="12114" y="557"/>
                  </a:lnTo>
                  <a:lnTo>
                    <a:pt x="12120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7" name="Picture 15">
              <a:extLst>
                <a:ext uri="{FF2B5EF4-FFF2-40B4-BE49-F238E27FC236}">
                  <a16:creationId xmlns:a16="http://schemas.microsoft.com/office/drawing/2014/main" id="{A84DE0A7-F557-4707-9E4F-C52E568EC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" y="3789"/>
              <a:ext cx="12659" cy="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789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9C35-21F0-41BC-BA37-3CBC0D32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CLIENT/SERVER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C742-7B2C-4447-A452-580343A331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2782"/>
            <a:ext cx="10615617" cy="490330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client</a:t>
            </a:r>
          </a:p>
          <a:p>
            <a:pPr lvl="1"/>
            <a:r>
              <a:rPr lang="en-US" sz="1900" cap="none" dirty="0" err="1"/>
              <a:t>Giải</a:t>
            </a:r>
            <a:r>
              <a:rPr lang="en-US" sz="1900" cap="none" dirty="0"/>
              <a:t> </a:t>
            </a:r>
            <a:r>
              <a:rPr lang="en-US" sz="1900" cap="none" dirty="0" err="1"/>
              <a:t>thuật</a:t>
            </a:r>
            <a:r>
              <a:rPr lang="en-US" sz="1900" cap="none" dirty="0"/>
              <a:t> </a:t>
            </a:r>
            <a:r>
              <a:rPr lang="en-US" sz="1900" cap="none" dirty="0" err="1"/>
              <a:t>cho</a:t>
            </a:r>
            <a:r>
              <a:rPr lang="en-US" sz="1900" cap="none" dirty="0"/>
              <a:t> </a:t>
            </a:r>
            <a:r>
              <a:rPr lang="en-US" sz="1900" cap="none" dirty="0" err="1"/>
              <a:t>chương</a:t>
            </a:r>
            <a:r>
              <a:rPr lang="en-US" sz="1900" cap="none" dirty="0"/>
              <a:t> </a:t>
            </a:r>
            <a:r>
              <a:rPr lang="en-US" sz="1900" cap="none" dirty="0" err="1"/>
              <a:t>trình</a:t>
            </a:r>
            <a:r>
              <a:rPr lang="en-US" sz="1900" cap="none" dirty="0"/>
              <a:t> client </a:t>
            </a:r>
            <a:r>
              <a:rPr lang="en-US" sz="1900" cap="none" dirty="0" err="1"/>
              <a:t>dùng</a:t>
            </a:r>
            <a:r>
              <a:rPr lang="en-US" sz="1900" cap="none" dirty="0"/>
              <a:t> UDP</a:t>
            </a:r>
          </a:p>
          <a:p>
            <a:pPr lvl="0"/>
            <a:r>
              <a:rPr lang="en-US" sz="1900" cap="none" dirty="0" err="1"/>
              <a:t>Xác</a:t>
            </a:r>
            <a:r>
              <a:rPr lang="en-US" sz="1900" cap="none" dirty="0"/>
              <a:t> </a:t>
            </a:r>
            <a:r>
              <a:rPr lang="en-US" sz="1900" cap="none" dirty="0" err="1"/>
              <a:t>định</a:t>
            </a:r>
            <a:r>
              <a:rPr lang="en-US" sz="1900" cap="none" dirty="0"/>
              <a:t> </a:t>
            </a:r>
            <a:r>
              <a:rPr lang="en-US" sz="1900" cap="none" dirty="0" err="1"/>
              <a:t>địa</a:t>
            </a:r>
            <a:r>
              <a:rPr lang="en-US" sz="1900" cap="none" dirty="0"/>
              <a:t> </a:t>
            </a:r>
            <a:r>
              <a:rPr lang="en-US" sz="1900" cap="none" dirty="0" err="1"/>
              <a:t>chỉ</a:t>
            </a:r>
            <a:r>
              <a:rPr lang="en-US" sz="1900" cap="none" dirty="0"/>
              <a:t> server.</a:t>
            </a:r>
          </a:p>
          <a:p>
            <a:pPr lvl="0"/>
            <a:r>
              <a:rPr lang="en-US" sz="1900" cap="none" dirty="0" err="1"/>
              <a:t>Tạo</a:t>
            </a:r>
            <a:r>
              <a:rPr lang="en-US" sz="1900" cap="none" dirty="0"/>
              <a:t> socket.</a:t>
            </a:r>
          </a:p>
          <a:p>
            <a:pPr lvl="0"/>
            <a:r>
              <a:rPr lang="en-US" sz="1900" cap="none" dirty="0" err="1"/>
              <a:t>Gửi</a:t>
            </a:r>
            <a:r>
              <a:rPr lang="en-US" sz="1900" cap="none" dirty="0"/>
              <a:t>/</a:t>
            </a:r>
            <a:r>
              <a:rPr lang="en-US" sz="1900" cap="none" dirty="0" err="1"/>
              <a:t>nhận</a:t>
            </a:r>
            <a:r>
              <a:rPr lang="en-US" sz="1900" cap="none" dirty="0"/>
              <a:t> </a:t>
            </a:r>
            <a:r>
              <a:rPr lang="en-US" sz="1900" cap="none" dirty="0" err="1"/>
              <a:t>dữ</a:t>
            </a:r>
            <a:r>
              <a:rPr lang="en-US" sz="1900" cap="none" dirty="0"/>
              <a:t> </a:t>
            </a:r>
            <a:r>
              <a:rPr lang="en-US" sz="1900" cap="none" dirty="0" err="1"/>
              <a:t>liệu</a:t>
            </a:r>
            <a:r>
              <a:rPr lang="en-US" sz="1900" cap="none" dirty="0"/>
              <a:t> </a:t>
            </a:r>
            <a:r>
              <a:rPr lang="en-US" sz="1900" cap="none" dirty="0" err="1"/>
              <a:t>theo</a:t>
            </a:r>
            <a:r>
              <a:rPr lang="en-US" sz="1900" cap="none" dirty="0"/>
              <a:t> </a:t>
            </a:r>
            <a:r>
              <a:rPr lang="en-US" sz="1900" cap="none" dirty="0" err="1"/>
              <a:t>giao</a:t>
            </a:r>
            <a:r>
              <a:rPr lang="en-US" sz="1900" cap="none" dirty="0"/>
              <a:t> </a:t>
            </a:r>
            <a:r>
              <a:rPr lang="en-US" sz="1900" cap="none" dirty="0" err="1"/>
              <a:t>thức</a:t>
            </a:r>
            <a:r>
              <a:rPr lang="en-US" sz="1900" cap="none" dirty="0"/>
              <a:t> </a:t>
            </a:r>
            <a:r>
              <a:rPr lang="en-US" sz="1900" cap="none" dirty="0" err="1"/>
              <a:t>lớp</a:t>
            </a:r>
            <a:r>
              <a:rPr lang="en-US" sz="1900" cap="none" dirty="0"/>
              <a:t> </a:t>
            </a:r>
            <a:r>
              <a:rPr lang="en-US" sz="1900" cap="none" dirty="0" err="1"/>
              <a:t>ứng</a:t>
            </a:r>
            <a:r>
              <a:rPr lang="en-US" sz="1900" cap="none" dirty="0"/>
              <a:t> </a:t>
            </a:r>
            <a:r>
              <a:rPr lang="en-US" sz="1900" cap="none" dirty="0" err="1"/>
              <a:t>dụng</a:t>
            </a:r>
            <a:r>
              <a:rPr lang="en-US" sz="1900" cap="none" dirty="0"/>
              <a:t> </a:t>
            </a:r>
            <a:r>
              <a:rPr lang="en-US" sz="1900" cap="none" dirty="0" err="1"/>
              <a:t>đã</a:t>
            </a:r>
            <a:r>
              <a:rPr lang="en-US" sz="1900" cap="none" dirty="0"/>
              <a:t> </a:t>
            </a:r>
            <a:r>
              <a:rPr lang="en-US" sz="1900" cap="none" dirty="0" err="1"/>
              <a:t>thiết</a:t>
            </a:r>
            <a:r>
              <a:rPr lang="en-US" sz="1900" cap="none" dirty="0"/>
              <a:t> </a:t>
            </a:r>
            <a:r>
              <a:rPr lang="en-US" sz="1900" cap="none" dirty="0" err="1"/>
              <a:t>kế</a:t>
            </a:r>
            <a:r>
              <a:rPr lang="en-US" sz="1900" cap="none" dirty="0"/>
              <a:t>.</a:t>
            </a:r>
          </a:p>
          <a:p>
            <a:pPr lvl="0"/>
            <a:r>
              <a:rPr lang="en-US" sz="1900" cap="none" dirty="0" err="1"/>
              <a:t>Ðóng</a:t>
            </a:r>
            <a:r>
              <a:rPr lang="en-US" sz="1900" cap="none" dirty="0"/>
              <a:t> socket</a:t>
            </a:r>
            <a:r>
              <a:rPr lang="en-US" sz="1700" cap="none" dirty="0"/>
              <a:t>.</a:t>
            </a:r>
          </a:p>
          <a:p>
            <a:r>
              <a:rPr lang="en-US" sz="1700" cap="none" dirty="0"/>
              <a:t> </a:t>
            </a:r>
          </a:p>
          <a:p>
            <a:pPr lvl="1"/>
            <a:r>
              <a:rPr lang="en-US" sz="1900" cap="none" dirty="0" err="1"/>
              <a:t>Giải</a:t>
            </a:r>
            <a:r>
              <a:rPr lang="en-US" sz="1900" cap="none" dirty="0"/>
              <a:t> </a:t>
            </a:r>
            <a:r>
              <a:rPr lang="en-US" sz="1900" cap="none" dirty="0" err="1"/>
              <a:t>thuật</a:t>
            </a:r>
            <a:r>
              <a:rPr lang="en-US" sz="1900" cap="none" dirty="0"/>
              <a:t> </a:t>
            </a:r>
            <a:r>
              <a:rPr lang="en-US" sz="1900" cap="none" dirty="0" err="1"/>
              <a:t>cho</a:t>
            </a:r>
            <a:r>
              <a:rPr lang="en-US" sz="1900" cap="none" dirty="0"/>
              <a:t> </a:t>
            </a:r>
            <a:r>
              <a:rPr lang="en-US" sz="1900" cap="none" dirty="0" err="1"/>
              <a:t>chương</a:t>
            </a:r>
            <a:r>
              <a:rPr lang="en-US" sz="1900" cap="none" dirty="0"/>
              <a:t> </a:t>
            </a:r>
            <a:r>
              <a:rPr lang="en-US" sz="1900" cap="none" dirty="0" err="1"/>
              <a:t>trình</a:t>
            </a:r>
            <a:r>
              <a:rPr lang="en-US" sz="1900" cap="none" dirty="0"/>
              <a:t> client </a:t>
            </a:r>
            <a:r>
              <a:rPr lang="en-US" sz="1900" cap="none" dirty="0" err="1"/>
              <a:t>dùng</a:t>
            </a:r>
            <a:r>
              <a:rPr lang="en-US" sz="1900" cap="none" dirty="0"/>
              <a:t> TCP</a:t>
            </a:r>
          </a:p>
          <a:p>
            <a:pPr lvl="0"/>
            <a:r>
              <a:rPr lang="en-US" sz="1900" cap="none" dirty="0" err="1"/>
              <a:t>Xác</a:t>
            </a:r>
            <a:r>
              <a:rPr lang="en-US" sz="1900" cap="none" dirty="0"/>
              <a:t> </a:t>
            </a:r>
            <a:r>
              <a:rPr lang="en-US" sz="1900" cap="none" dirty="0" err="1"/>
              <a:t>định</a:t>
            </a:r>
            <a:r>
              <a:rPr lang="en-US" sz="1900" cap="none" dirty="0"/>
              <a:t> </a:t>
            </a:r>
            <a:r>
              <a:rPr lang="en-US" sz="1900" cap="none" dirty="0" err="1"/>
              <a:t>địa</a:t>
            </a:r>
            <a:r>
              <a:rPr lang="en-US" sz="1900" cap="none" dirty="0"/>
              <a:t> </a:t>
            </a:r>
            <a:r>
              <a:rPr lang="en-US" sz="1900" cap="none" dirty="0" err="1"/>
              <a:t>chỉ</a:t>
            </a:r>
            <a:r>
              <a:rPr lang="en-US" sz="1900" cap="none" dirty="0"/>
              <a:t> server</a:t>
            </a:r>
          </a:p>
          <a:p>
            <a:pPr lvl="0"/>
            <a:r>
              <a:rPr lang="en-US" sz="1900" cap="none" dirty="0" err="1"/>
              <a:t>Tạo</a:t>
            </a:r>
            <a:r>
              <a:rPr lang="en-US" sz="1900" cap="none" dirty="0"/>
              <a:t> socket.</a:t>
            </a:r>
          </a:p>
          <a:p>
            <a:pPr lvl="0"/>
            <a:r>
              <a:rPr lang="en-US" sz="1900" cap="none" dirty="0" err="1"/>
              <a:t>Kết</a:t>
            </a:r>
            <a:r>
              <a:rPr lang="en-US" sz="1900" cap="none" dirty="0"/>
              <a:t> </a:t>
            </a:r>
            <a:r>
              <a:rPr lang="en-US" sz="1900" cap="none" dirty="0" err="1"/>
              <a:t>nối</a:t>
            </a:r>
            <a:r>
              <a:rPr lang="en-US" sz="1900" cap="none" dirty="0"/>
              <a:t> </a:t>
            </a:r>
            <a:r>
              <a:rPr lang="en-US" sz="1900" cap="none" dirty="0" err="1"/>
              <a:t>đến</a:t>
            </a:r>
            <a:r>
              <a:rPr lang="en-US" sz="1900" cap="none" dirty="0"/>
              <a:t> server.</a:t>
            </a:r>
          </a:p>
          <a:p>
            <a:pPr lvl="0"/>
            <a:r>
              <a:rPr lang="en-US" sz="1900" cap="none" dirty="0" err="1"/>
              <a:t>Gửi</a:t>
            </a:r>
            <a:r>
              <a:rPr lang="en-US" sz="1900" cap="none" dirty="0"/>
              <a:t>/</a:t>
            </a:r>
            <a:r>
              <a:rPr lang="en-US" sz="1900" cap="none" dirty="0" err="1"/>
              <a:t>nhận</a:t>
            </a:r>
            <a:r>
              <a:rPr lang="en-US" sz="1900" cap="none" dirty="0"/>
              <a:t> </a:t>
            </a:r>
            <a:r>
              <a:rPr lang="en-US" sz="1900" cap="none" dirty="0" err="1"/>
              <a:t>dữ</a:t>
            </a:r>
            <a:r>
              <a:rPr lang="en-US" sz="1900" cap="none" dirty="0"/>
              <a:t> </a:t>
            </a:r>
            <a:r>
              <a:rPr lang="en-US" sz="1900" cap="none" dirty="0" err="1"/>
              <a:t>liệu</a:t>
            </a:r>
            <a:r>
              <a:rPr lang="en-US" sz="1900" cap="none" dirty="0"/>
              <a:t> </a:t>
            </a:r>
            <a:r>
              <a:rPr lang="en-US" sz="1900" cap="none" dirty="0" err="1"/>
              <a:t>theo</a:t>
            </a:r>
            <a:r>
              <a:rPr lang="en-US" sz="1900" cap="none" dirty="0"/>
              <a:t> </a:t>
            </a:r>
            <a:r>
              <a:rPr lang="en-US" sz="1900" cap="none" dirty="0" err="1"/>
              <a:t>giao</a:t>
            </a:r>
            <a:r>
              <a:rPr lang="en-US" sz="1900" cap="none" dirty="0"/>
              <a:t> </a:t>
            </a:r>
            <a:r>
              <a:rPr lang="en-US" sz="1900" cap="none" dirty="0" err="1"/>
              <a:t>thức</a:t>
            </a:r>
            <a:r>
              <a:rPr lang="en-US" sz="1900" cap="none" dirty="0"/>
              <a:t> </a:t>
            </a:r>
            <a:r>
              <a:rPr lang="en-US" sz="1900" cap="none" dirty="0" err="1"/>
              <a:t>ứng</a:t>
            </a:r>
            <a:r>
              <a:rPr lang="en-US" sz="1900" cap="none" dirty="0"/>
              <a:t> </a:t>
            </a:r>
            <a:r>
              <a:rPr lang="en-US" sz="1900" cap="none" dirty="0" err="1"/>
              <a:t>đụng</a:t>
            </a:r>
            <a:r>
              <a:rPr lang="en-US" sz="1900" cap="none" dirty="0"/>
              <a:t> </a:t>
            </a:r>
            <a:r>
              <a:rPr lang="en-US" sz="1900" cap="none" dirty="0" err="1"/>
              <a:t>đã</a:t>
            </a:r>
            <a:r>
              <a:rPr lang="en-US" sz="1900" cap="none" dirty="0"/>
              <a:t> </a:t>
            </a:r>
            <a:r>
              <a:rPr lang="en-US" sz="1900" cap="none" dirty="0" err="1"/>
              <a:t>thiết</a:t>
            </a:r>
            <a:r>
              <a:rPr lang="en-US" sz="1900" cap="none" dirty="0"/>
              <a:t> </a:t>
            </a:r>
            <a:r>
              <a:rPr lang="en-US" sz="1900" cap="none" dirty="0" err="1"/>
              <a:t>kế</a:t>
            </a:r>
            <a:r>
              <a:rPr lang="en-US" sz="1900" cap="none" dirty="0"/>
              <a:t>.</a:t>
            </a:r>
          </a:p>
          <a:p>
            <a:pPr lvl="0"/>
            <a:r>
              <a:rPr lang="en-US" sz="1900" cap="none" dirty="0" err="1"/>
              <a:t>Ðóng</a:t>
            </a:r>
            <a:r>
              <a:rPr lang="en-US" sz="1900" cap="none" dirty="0"/>
              <a:t> </a:t>
            </a:r>
            <a:r>
              <a:rPr lang="en-US" sz="1900" cap="none" dirty="0" err="1"/>
              <a:t>kết</a:t>
            </a:r>
            <a:r>
              <a:rPr lang="en-US" sz="1900" cap="none" dirty="0"/>
              <a:t> </a:t>
            </a:r>
            <a:r>
              <a:rPr lang="en-US" sz="1900" cap="none" dirty="0" err="1"/>
              <a:t>nối</a:t>
            </a:r>
            <a:r>
              <a:rPr lang="en-US" dirty="0"/>
              <a:t>.</a:t>
            </a:r>
            <a:endParaRPr lang="en-US" sz="1200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2FAC3-D20D-4E51-AF00-6C1BC37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FD7F-BCBC-4ABE-9C22-F020E3C5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CLIENT/SERVER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E207-BD71-4C7D-9A0B-21F75160BF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Server</a:t>
            </a:r>
            <a:endParaRPr lang="en-US" sz="900" dirty="0"/>
          </a:p>
          <a:p>
            <a:pPr lvl="1"/>
            <a:r>
              <a:rPr lang="en-US" sz="2000" b="1" cap="none" dirty="0" err="1"/>
              <a:t>Chương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trình</a:t>
            </a:r>
            <a:r>
              <a:rPr lang="en-US" sz="2000" b="1" cap="none" dirty="0"/>
              <a:t> server </a:t>
            </a:r>
            <a:r>
              <a:rPr lang="en-US" sz="2000" b="1" cap="none" dirty="0" err="1"/>
              <a:t>có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hai</a:t>
            </a:r>
            <a:r>
              <a:rPr lang="en-US" sz="2000" b="1" cap="none" dirty="0"/>
              <a:t> </a:t>
            </a:r>
            <a:r>
              <a:rPr lang="en-US" sz="2000" b="1" cap="none" dirty="0" err="1"/>
              <a:t>loai</a:t>
            </a:r>
            <a:r>
              <a:rPr lang="en-US" sz="2000" b="1" cap="none" dirty="0"/>
              <a:t>:</a:t>
            </a:r>
          </a:p>
          <a:p>
            <a:pPr lvl="0"/>
            <a:r>
              <a:rPr lang="en-US" cap="none" dirty="0" err="1"/>
              <a:t>Lặp</a:t>
            </a:r>
            <a:r>
              <a:rPr lang="en-US" cap="none" dirty="0"/>
              <a:t>(iterative)</a:t>
            </a:r>
          </a:p>
          <a:p>
            <a:pPr lvl="0"/>
            <a:r>
              <a:rPr lang="en-US" cap="none" dirty="0" err="1"/>
              <a:t>Ðồng</a:t>
            </a:r>
            <a:r>
              <a:rPr lang="en-US" cap="none" dirty="0"/>
              <a:t> </a:t>
            </a:r>
            <a:r>
              <a:rPr lang="en-US" cap="none" dirty="0" err="1"/>
              <a:t>thời</a:t>
            </a:r>
            <a:r>
              <a:rPr lang="en-US" cap="none" dirty="0"/>
              <a:t> (concurrent).</a:t>
            </a:r>
          </a:p>
          <a:p>
            <a:pPr lvl="1"/>
            <a:r>
              <a:rPr lang="en-US" sz="2000" cap="none" dirty="0"/>
              <a:t>Hai </a:t>
            </a:r>
            <a:r>
              <a:rPr lang="en-US" sz="2000" cap="none" dirty="0" err="1"/>
              <a:t>dạng</a:t>
            </a:r>
            <a:r>
              <a:rPr lang="en-US" sz="2000" cap="none" dirty="0"/>
              <a:t> </a:t>
            </a:r>
            <a:r>
              <a:rPr lang="en-US" sz="2000" cap="none" dirty="0" err="1"/>
              <a:t>giao</a:t>
            </a:r>
            <a:r>
              <a:rPr lang="en-US" sz="2000" cap="none" dirty="0"/>
              <a:t> </a:t>
            </a:r>
            <a:r>
              <a:rPr lang="en-US" sz="2000" cap="none" dirty="0" err="1"/>
              <a:t>thức</a:t>
            </a:r>
            <a:r>
              <a:rPr lang="en-US" sz="2000" cap="none" dirty="0"/>
              <a:t> </a:t>
            </a:r>
            <a:r>
              <a:rPr lang="en-US" sz="2000" cap="none" dirty="0" err="1"/>
              <a:t>chương</a:t>
            </a:r>
            <a:r>
              <a:rPr lang="en-US" sz="2000" cap="none" dirty="0"/>
              <a:t> </a:t>
            </a:r>
            <a:r>
              <a:rPr lang="en-US" sz="2000" cap="none" dirty="0" err="1"/>
              <a:t>trình</a:t>
            </a:r>
            <a:r>
              <a:rPr lang="en-US" sz="2000" cap="none" dirty="0"/>
              <a:t> server:</a:t>
            </a:r>
          </a:p>
          <a:p>
            <a:pPr lvl="0"/>
            <a:r>
              <a:rPr lang="en-US" cap="none" dirty="0"/>
              <a:t>Connection-oriented</a:t>
            </a:r>
          </a:p>
          <a:p>
            <a:r>
              <a:rPr lang="en-US" cap="none" dirty="0"/>
              <a:t>Connectionless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8C7AF-12E2-492C-9D66-8E81218C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1B65-BF91-4162-A1CE-1CA89C5F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96" y="0"/>
            <a:ext cx="10364451" cy="1618346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CLIENT/SERVER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D982-1F6C-4B80-9297-AC9FB8E551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0452" y="4841944"/>
            <a:ext cx="10363826" cy="27780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DC3CF-262B-45D6-A5AC-6A18FA03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A1ED843D-1951-47F7-ABB8-9563791DE243}"/>
              </a:ext>
            </a:extLst>
          </p:cNvPr>
          <p:cNvGrpSpPr>
            <a:grpSpLocks/>
          </p:cNvGrpSpPr>
          <p:nvPr/>
        </p:nvGrpSpPr>
        <p:grpSpPr bwMode="auto">
          <a:xfrm>
            <a:off x="-641" y="-71046672"/>
            <a:ext cx="57160266" cy="78666055"/>
            <a:chOff x="1218" y="-116259"/>
            <a:chExt cx="89162" cy="127608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BE6110EF-E12A-4F57-9BAC-D5E48EA14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549"/>
              <a:ext cx="5040" cy="10800"/>
            </a:xfrm>
            <a:custGeom>
              <a:avLst/>
              <a:gdLst>
                <a:gd name="T0" fmla="+- 0 6259 1219"/>
                <a:gd name="T1" fmla="*/ T0 w 5040"/>
                <a:gd name="T2" fmla="+- 0 550 550"/>
                <a:gd name="T3" fmla="*/ 550 h 10800"/>
                <a:gd name="T4" fmla="+- 0 2419 1219"/>
                <a:gd name="T5" fmla="*/ T4 w 5040"/>
                <a:gd name="T6" fmla="+- 0 550 550"/>
                <a:gd name="T7" fmla="*/ 550 h 10800"/>
                <a:gd name="T8" fmla="+- 0 2299 1219"/>
                <a:gd name="T9" fmla="*/ T8 w 5040"/>
                <a:gd name="T10" fmla="+- 0 550 550"/>
                <a:gd name="T11" fmla="*/ 550 h 10800"/>
                <a:gd name="T12" fmla="+- 0 1219 1219"/>
                <a:gd name="T13" fmla="*/ T12 w 5040"/>
                <a:gd name="T14" fmla="+- 0 550 550"/>
                <a:gd name="T15" fmla="*/ 550 h 10800"/>
                <a:gd name="T16" fmla="+- 0 1219 1219"/>
                <a:gd name="T17" fmla="*/ T16 w 5040"/>
                <a:gd name="T18" fmla="+- 0 11350 550"/>
                <a:gd name="T19" fmla="*/ 11350 h 10800"/>
                <a:gd name="T20" fmla="+- 0 2419 1219"/>
                <a:gd name="T21" fmla="*/ T20 w 5040"/>
                <a:gd name="T22" fmla="+- 0 11350 550"/>
                <a:gd name="T23" fmla="*/ 11350 h 10800"/>
                <a:gd name="T24" fmla="+- 0 2419 1219"/>
                <a:gd name="T25" fmla="*/ T24 w 5040"/>
                <a:gd name="T26" fmla="+- 0 2230 550"/>
                <a:gd name="T27" fmla="*/ 2230 h 10800"/>
                <a:gd name="T28" fmla="+- 0 6259 1219"/>
                <a:gd name="T29" fmla="*/ T28 w 5040"/>
                <a:gd name="T30" fmla="+- 0 2230 550"/>
                <a:gd name="T31" fmla="*/ 2230 h 10800"/>
                <a:gd name="T32" fmla="+- 0 6259 1219"/>
                <a:gd name="T33" fmla="*/ T32 w 5040"/>
                <a:gd name="T34" fmla="+- 0 550 550"/>
                <a:gd name="T35" fmla="*/ 550 h 108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5040" h="10800">
                  <a:moveTo>
                    <a:pt x="5040" y="0"/>
                  </a:moveTo>
                  <a:lnTo>
                    <a:pt x="1200" y="0"/>
                  </a:lnTo>
                  <a:lnTo>
                    <a:pt x="1080" y="0"/>
                  </a:lnTo>
                  <a:lnTo>
                    <a:pt x="0" y="0"/>
                  </a:lnTo>
                  <a:lnTo>
                    <a:pt x="0" y="10800"/>
                  </a:lnTo>
                  <a:lnTo>
                    <a:pt x="1200" y="10800"/>
                  </a:lnTo>
                  <a:lnTo>
                    <a:pt x="1200" y="1680"/>
                  </a:lnTo>
                  <a:lnTo>
                    <a:pt x="5040" y="1680"/>
                  </a:lnTo>
                  <a:lnTo>
                    <a:pt x="5040" y="0"/>
                  </a:lnTo>
                </a:path>
              </a:pathLst>
            </a:custGeom>
            <a:solidFill>
              <a:srgbClr val="98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4EB90332-3752-411C-ACEC-BEE3F4835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3189"/>
              <a:ext cx="11640" cy="502"/>
            </a:xfrm>
            <a:custGeom>
              <a:avLst/>
              <a:gdLst>
                <a:gd name="T0" fmla="+- 0 13219 1579"/>
                <a:gd name="T1" fmla="*/ T0 w 11640"/>
                <a:gd name="T2" fmla="+- 0 3190 3190"/>
                <a:gd name="T3" fmla="*/ 3190 h 502"/>
                <a:gd name="T4" fmla="+- 0 2198 1579"/>
                <a:gd name="T5" fmla="*/ T4 w 11640"/>
                <a:gd name="T6" fmla="+- 0 3190 3190"/>
                <a:gd name="T7" fmla="*/ 3190 h 502"/>
                <a:gd name="T8" fmla="+- 0 2179 1579"/>
                <a:gd name="T9" fmla="*/ T8 w 11640"/>
                <a:gd name="T10" fmla="+- 0 3190 3190"/>
                <a:gd name="T11" fmla="*/ 3190 h 502"/>
                <a:gd name="T12" fmla="+- 0 1889 1579"/>
                <a:gd name="T13" fmla="*/ T12 w 11640"/>
                <a:gd name="T14" fmla="+- 0 3190 3190"/>
                <a:gd name="T15" fmla="*/ 3190 h 502"/>
                <a:gd name="T16" fmla="+- 0 1806 1579"/>
                <a:gd name="T17" fmla="*/ T16 w 11640"/>
                <a:gd name="T18" fmla="+- 0 3199 3190"/>
                <a:gd name="T19" fmla="*/ 3199 h 502"/>
                <a:gd name="T20" fmla="+- 0 1733 1579"/>
                <a:gd name="T21" fmla="*/ T20 w 11640"/>
                <a:gd name="T22" fmla="+- 0 3224 3190"/>
                <a:gd name="T23" fmla="*/ 3224 h 502"/>
                <a:gd name="T24" fmla="+- 0 1670 1579"/>
                <a:gd name="T25" fmla="*/ T24 w 11640"/>
                <a:gd name="T26" fmla="+- 0 3263 3190"/>
                <a:gd name="T27" fmla="*/ 3263 h 502"/>
                <a:gd name="T28" fmla="+- 0 1621 1579"/>
                <a:gd name="T29" fmla="*/ T28 w 11640"/>
                <a:gd name="T30" fmla="+- 0 3314 3190"/>
                <a:gd name="T31" fmla="*/ 3314 h 502"/>
                <a:gd name="T32" fmla="+- 0 1590 1579"/>
                <a:gd name="T33" fmla="*/ T32 w 11640"/>
                <a:gd name="T34" fmla="+- 0 3375 3190"/>
                <a:gd name="T35" fmla="*/ 3375 h 502"/>
                <a:gd name="T36" fmla="+- 0 1579 1579"/>
                <a:gd name="T37" fmla="*/ T36 w 11640"/>
                <a:gd name="T38" fmla="+- 0 3442 3190"/>
                <a:gd name="T39" fmla="*/ 3442 h 502"/>
                <a:gd name="T40" fmla="+- 0 1590 1579"/>
                <a:gd name="T41" fmla="*/ T40 w 11640"/>
                <a:gd name="T42" fmla="+- 0 3508 3190"/>
                <a:gd name="T43" fmla="*/ 3508 h 502"/>
                <a:gd name="T44" fmla="+- 0 1621 1579"/>
                <a:gd name="T45" fmla="*/ T44 w 11640"/>
                <a:gd name="T46" fmla="+- 0 3567 3190"/>
                <a:gd name="T47" fmla="*/ 3567 h 502"/>
                <a:gd name="T48" fmla="+- 0 1670 1579"/>
                <a:gd name="T49" fmla="*/ T48 w 11640"/>
                <a:gd name="T50" fmla="+- 0 3618 3190"/>
                <a:gd name="T51" fmla="*/ 3618 h 502"/>
                <a:gd name="T52" fmla="+- 0 1733 1579"/>
                <a:gd name="T53" fmla="*/ T52 w 11640"/>
                <a:gd name="T54" fmla="+- 0 3657 3190"/>
                <a:gd name="T55" fmla="*/ 3657 h 502"/>
                <a:gd name="T56" fmla="+- 0 1806 1579"/>
                <a:gd name="T57" fmla="*/ T56 w 11640"/>
                <a:gd name="T58" fmla="+- 0 3682 3190"/>
                <a:gd name="T59" fmla="*/ 3682 h 502"/>
                <a:gd name="T60" fmla="+- 0 1889 1579"/>
                <a:gd name="T61" fmla="*/ T60 w 11640"/>
                <a:gd name="T62" fmla="+- 0 3691 3190"/>
                <a:gd name="T63" fmla="*/ 3691 h 502"/>
                <a:gd name="T64" fmla="+- 0 2198 1579"/>
                <a:gd name="T65" fmla="*/ T64 w 11640"/>
                <a:gd name="T66" fmla="+- 0 3691 3190"/>
                <a:gd name="T67" fmla="*/ 3691 h 502"/>
                <a:gd name="T68" fmla="+- 0 2198 1579"/>
                <a:gd name="T69" fmla="*/ T68 w 11640"/>
                <a:gd name="T70" fmla="+- 0 3689 3190"/>
                <a:gd name="T71" fmla="*/ 3689 h 502"/>
                <a:gd name="T72" fmla="+- 0 13219 1579"/>
                <a:gd name="T73" fmla="*/ T72 w 11640"/>
                <a:gd name="T74" fmla="+- 0 3689 3190"/>
                <a:gd name="T75" fmla="*/ 3689 h 502"/>
                <a:gd name="T76" fmla="+- 0 13219 1579"/>
                <a:gd name="T77" fmla="*/ T76 w 11640"/>
                <a:gd name="T78" fmla="+- 0 3190 3190"/>
                <a:gd name="T79" fmla="*/ 3190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11640" h="502">
                  <a:moveTo>
                    <a:pt x="11640" y="0"/>
                  </a:moveTo>
                  <a:lnTo>
                    <a:pt x="619" y="0"/>
                  </a:lnTo>
                  <a:lnTo>
                    <a:pt x="600" y="0"/>
                  </a:lnTo>
                  <a:lnTo>
                    <a:pt x="310" y="0"/>
                  </a:lnTo>
                  <a:lnTo>
                    <a:pt x="227" y="9"/>
                  </a:lnTo>
                  <a:lnTo>
                    <a:pt x="154" y="34"/>
                  </a:lnTo>
                  <a:lnTo>
                    <a:pt x="91" y="73"/>
                  </a:lnTo>
                  <a:lnTo>
                    <a:pt x="42" y="124"/>
                  </a:lnTo>
                  <a:lnTo>
                    <a:pt x="11" y="185"/>
                  </a:lnTo>
                  <a:lnTo>
                    <a:pt x="0" y="252"/>
                  </a:lnTo>
                  <a:lnTo>
                    <a:pt x="11" y="318"/>
                  </a:lnTo>
                  <a:lnTo>
                    <a:pt x="42" y="377"/>
                  </a:lnTo>
                  <a:lnTo>
                    <a:pt x="91" y="428"/>
                  </a:lnTo>
                  <a:lnTo>
                    <a:pt x="154" y="467"/>
                  </a:lnTo>
                  <a:lnTo>
                    <a:pt x="227" y="492"/>
                  </a:lnTo>
                  <a:lnTo>
                    <a:pt x="310" y="501"/>
                  </a:lnTo>
                  <a:lnTo>
                    <a:pt x="619" y="501"/>
                  </a:lnTo>
                  <a:lnTo>
                    <a:pt x="619" y="499"/>
                  </a:lnTo>
                  <a:lnTo>
                    <a:pt x="11640" y="499"/>
                  </a:lnTo>
                  <a:lnTo>
                    <a:pt x="11640" y="0"/>
                  </a:lnTo>
                </a:path>
              </a:pathLst>
            </a:custGeom>
            <a:solidFill>
              <a:srgbClr val="003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5CBBB138-8A02-473B-A8A3-AF5103FBE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" y="-116259"/>
              <a:ext cx="79921" cy="103380"/>
            </a:xfrm>
            <a:custGeom>
              <a:avLst/>
              <a:gdLst>
                <a:gd name="T0" fmla="+- 0 2973 10460"/>
                <a:gd name="T1" fmla="*/ T0 w 79921"/>
                <a:gd name="T2" fmla="+- 0 1255 -116258"/>
                <a:gd name="T3" fmla="*/ 1255 h 103380"/>
                <a:gd name="T4" fmla="+- 0 15333 10460"/>
                <a:gd name="T5" fmla="*/ T4 w 79921"/>
                <a:gd name="T6" fmla="+- 0 1255 -116258"/>
                <a:gd name="T7" fmla="*/ 1255 h 103380"/>
                <a:gd name="T8" fmla="+- 0 3019 10460"/>
                <a:gd name="T9" fmla="*/ T8 w 79921"/>
                <a:gd name="T10" fmla="+- 0 10846 -116258"/>
                <a:gd name="T11" fmla="*/ 10846 h 103380"/>
                <a:gd name="T12" fmla="+- 0 15379 10460"/>
                <a:gd name="T13" fmla="*/ T12 w 79921"/>
                <a:gd name="T14" fmla="+- 0 10846 -116258"/>
                <a:gd name="T15" fmla="*/ 10846 h 1033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79921" h="103380">
                  <a:moveTo>
                    <a:pt x="-7487" y="117513"/>
                  </a:moveTo>
                  <a:lnTo>
                    <a:pt x="4873" y="117513"/>
                  </a:lnTo>
                  <a:moveTo>
                    <a:pt x="-7441" y="127104"/>
                  </a:moveTo>
                  <a:lnTo>
                    <a:pt x="4919" y="12710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29D1D3F-BD2B-44AA-B43F-395950971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749"/>
              <a:ext cx="12120" cy="960"/>
            </a:xfrm>
            <a:custGeom>
              <a:avLst/>
              <a:gdLst>
                <a:gd name="T0" fmla="+- 0 14539 2419"/>
                <a:gd name="T1" fmla="*/ T0 w 12120"/>
                <a:gd name="T2" fmla="+- 0 2230 1750"/>
                <a:gd name="T3" fmla="*/ 2230 h 960"/>
                <a:gd name="T4" fmla="+- 0 14533 2419"/>
                <a:gd name="T5" fmla="*/ T4 w 12120"/>
                <a:gd name="T6" fmla="+- 0 2152 1750"/>
                <a:gd name="T7" fmla="*/ 2152 h 960"/>
                <a:gd name="T8" fmla="+- 0 14514 2419"/>
                <a:gd name="T9" fmla="*/ T8 w 12120"/>
                <a:gd name="T10" fmla="+- 0 2078 1750"/>
                <a:gd name="T11" fmla="*/ 2078 h 960"/>
                <a:gd name="T12" fmla="+- 0 14485 2419"/>
                <a:gd name="T13" fmla="*/ T12 w 12120"/>
                <a:gd name="T14" fmla="+- 0 2009 1750"/>
                <a:gd name="T15" fmla="*/ 2009 h 960"/>
                <a:gd name="T16" fmla="+- 0 14446 2419"/>
                <a:gd name="T17" fmla="*/ T16 w 12120"/>
                <a:gd name="T18" fmla="+- 0 1947 1750"/>
                <a:gd name="T19" fmla="*/ 1947 h 960"/>
                <a:gd name="T20" fmla="+- 0 14398 2419"/>
                <a:gd name="T21" fmla="*/ T20 w 12120"/>
                <a:gd name="T22" fmla="+- 0 1891 1750"/>
                <a:gd name="T23" fmla="*/ 1891 h 960"/>
                <a:gd name="T24" fmla="+- 0 14342 2419"/>
                <a:gd name="T25" fmla="*/ T24 w 12120"/>
                <a:gd name="T26" fmla="+- 0 1843 1750"/>
                <a:gd name="T27" fmla="*/ 1843 h 960"/>
                <a:gd name="T28" fmla="+- 0 14279 2419"/>
                <a:gd name="T29" fmla="*/ T28 w 12120"/>
                <a:gd name="T30" fmla="+- 0 1803 1750"/>
                <a:gd name="T31" fmla="*/ 1803 h 960"/>
                <a:gd name="T32" fmla="+- 0 14210 2419"/>
                <a:gd name="T33" fmla="*/ T32 w 12120"/>
                <a:gd name="T34" fmla="+- 0 1774 1750"/>
                <a:gd name="T35" fmla="*/ 1774 h 960"/>
                <a:gd name="T36" fmla="+- 0 14137 2419"/>
                <a:gd name="T37" fmla="*/ T36 w 12120"/>
                <a:gd name="T38" fmla="+- 0 1756 1750"/>
                <a:gd name="T39" fmla="*/ 1756 h 960"/>
                <a:gd name="T40" fmla="+- 0 14059 2419"/>
                <a:gd name="T41" fmla="*/ T40 w 12120"/>
                <a:gd name="T42" fmla="+- 0 1750 1750"/>
                <a:gd name="T43" fmla="*/ 1750 h 960"/>
                <a:gd name="T44" fmla="+- 0 2899 2419"/>
                <a:gd name="T45" fmla="*/ T44 w 12120"/>
                <a:gd name="T46" fmla="+- 0 1750 1750"/>
                <a:gd name="T47" fmla="*/ 1750 h 960"/>
                <a:gd name="T48" fmla="+- 0 2821 2419"/>
                <a:gd name="T49" fmla="*/ T48 w 12120"/>
                <a:gd name="T50" fmla="+- 0 1756 1750"/>
                <a:gd name="T51" fmla="*/ 1756 h 960"/>
                <a:gd name="T52" fmla="+- 0 2748 2419"/>
                <a:gd name="T53" fmla="*/ T52 w 12120"/>
                <a:gd name="T54" fmla="+- 0 1774 1750"/>
                <a:gd name="T55" fmla="*/ 1774 h 960"/>
                <a:gd name="T56" fmla="+- 0 2679 2419"/>
                <a:gd name="T57" fmla="*/ T56 w 12120"/>
                <a:gd name="T58" fmla="+- 0 1803 1750"/>
                <a:gd name="T59" fmla="*/ 1803 h 960"/>
                <a:gd name="T60" fmla="+- 0 2616 2419"/>
                <a:gd name="T61" fmla="*/ T60 w 12120"/>
                <a:gd name="T62" fmla="+- 0 1843 1750"/>
                <a:gd name="T63" fmla="*/ 1843 h 960"/>
                <a:gd name="T64" fmla="+- 0 2560 2419"/>
                <a:gd name="T65" fmla="*/ T64 w 12120"/>
                <a:gd name="T66" fmla="+- 0 1891 1750"/>
                <a:gd name="T67" fmla="*/ 1891 h 960"/>
                <a:gd name="T68" fmla="+- 0 2512 2419"/>
                <a:gd name="T69" fmla="*/ T68 w 12120"/>
                <a:gd name="T70" fmla="+- 0 1947 1750"/>
                <a:gd name="T71" fmla="*/ 1947 h 960"/>
                <a:gd name="T72" fmla="+- 0 2473 2419"/>
                <a:gd name="T73" fmla="*/ T72 w 12120"/>
                <a:gd name="T74" fmla="+- 0 2009 1750"/>
                <a:gd name="T75" fmla="*/ 2009 h 960"/>
                <a:gd name="T76" fmla="+- 0 2444 2419"/>
                <a:gd name="T77" fmla="*/ T76 w 12120"/>
                <a:gd name="T78" fmla="+- 0 2078 1750"/>
                <a:gd name="T79" fmla="*/ 2078 h 960"/>
                <a:gd name="T80" fmla="+- 0 2425 2419"/>
                <a:gd name="T81" fmla="*/ T80 w 12120"/>
                <a:gd name="T82" fmla="+- 0 2152 1750"/>
                <a:gd name="T83" fmla="*/ 2152 h 960"/>
                <a:gd name="T84" fmla="+- 0 2419 2419"/>
                <a:gd name="T85" fmla="*/ T84 w 12120"/>
                <a:gd name="T86" fmla="+- 0 2230 1750"/>
                <a:gd name="T87" fmla="*/ 2230 h 960"/>
                <a:gd name="T88" fmla="+- 0 2425 2419"/>
                <a:gd name="T89" fmla="*/ T88 w 12120"/>
                <a:gd name="T90" fmla="+- 0 2307 1750"/>
                <a:gd name="T91" fmla="*/ 2307 h 960"/>
                <a:gd name="T92" fmla="+- 0 2444 2419"/>
                <a:gd name="T93" fmla="*/ T92 w 12120"/>
                <a:gd name="T94" fmla="+- 0 2381 1750"/>
                <a:gd name="T95" fmla="*/ 2381 h 960"/>
                <a:gd name="T96" fmla="+- 0 2473 2419"/>
                <a:gd name="T97" fmla="*/ T96 w 12120"/>
                <a:gd name="T98" fmla="+- 0 2450 1750"/>
                <a:gd name="T99" fmla="*/ 2450 h 960"/>
                <a:gd name="T100" fmla="+- 0 2512 2419"/>
                <a:gd name="T101" fmla="*/ T100 w 12120"/>
                <a:gd name="T102" fmla="+- 0 2513 1750"/>
                <a:gd name="T103" fmla="*/ 2513 h 960"/>
                <a:gd name="T104" fmla="+- 0 2560 2419"/>
                <a:gd name="T105" fmla="*/ T104 w 12120"/>
                <a:gd name="T106" fmla="+- 0 2569 1750"/>
                <a:gd name="T107" fmla="*/ 2569 h 960"/>
                <a:gd name="T108" fmla="+- 0 2616 2419"/>
                <a:gd name="T109" fmla="*/ T108 w 12120"/>
                <a:gd name="T110" fmla="+- 0 2617 1750"/>
                <a:gd name="T111" fmla="*/ 2617 h 960"/>
                <a:gd name="T112" fmla="+- 0 2679 2419"/>
                <a:gd name="T113" fmla="*/ T112 w 12120"/>
                <a:gd name="T114" fmla="+- 0 2656 1750"/>
                <a:gd name="T115" fmla="*/ 2656 h 960"/>
                <a:gd name="T116" fmla="+- 0 2748 2419"/>
                <a:gd name="T117" fmla="*/ T116 w 12120"/>
                <a:gd name="T118" fmla="+- 0 2685 1750"/>
                <a:gd name="T119" fmla="*/ 2685 h 960"/>
                <a:gd name="T120" fmla="+- 0 2821 2419"/>
                <a:gd name="T121" fmla="*/ T120 w 12120"/>
                <a:gd name="T122" fmla="+- 0 2703 1750"/>
                <a:gd name="T123" fmla="*/ 2703 h 960"/>
                <a:gd name="T124" fmla="+- 0 2899 2419"/>
                <a:gd name="T125" fmla="*/ T124 w 12120"/>
                <a:gd name="T126" fmla="+- 0 2710 1750"/>
                <a:gd name="T127" fmla="*/ 2710 h 960"/>
                <a:gd name="T128" fmla="+- 0 14059 2419"/>
                <a:gd name="T129" fmla="*/ T128 w 12120"/>
                <a:gd name="T130" fmla="+- 0 2710 1750"/>
                <a:gd name="T131" fmla="*/ 2710 h 960"/>
                <a:gd name="T132" fmla="+- 0 14137 2419"/>
                <a:gd name="T133" fmla="*/ T132 w 12120"/>
                <a:gd name="T134" fmla="+- 0 2703 1750"/>
                <a:gd name="T135" fmla="*/ 2703 h 960"/>
                <a:gd name="T136" fmla="+- 0 14210 2419"/>
                <a:gd name="T137" fmla="*/ T136 w 12120"/>
                <a:gd name="T138" fmla="+- 0 2685 1750"/>
                <a:gd name="T139" fmla="*/ 2685 h 960"/>
                <a:gd name="T140" fmla="+- 0 14279 2419"/>
                <a:gd name="T141" fmla="*/ T140 w 12120"/>
                <a:gd name="T142" fmla="+- 0 2656 1750"/>
                <a:gd name="T143" fmla="*/ 2656 h 960"/>
                <a:gd name="T144" fmla="+- 0 14342 2419"/>
                <a:gd name="T145" fmla="*/ T144 w 12120"/>
                <a:gd name="T146" fmla="+- 0 2617 1750"/>
                <a:gd name="T147" fmla="*/ 2617 h 960"/>
                <a:gd name="T148" fmla="+- 0 14398 2419"/>
                <a:gd name="T149" fmla="*/ T148 w 12120"/>
                <a:gd name="T150" fmla="+- 0 2569 1750"/>
                <a:gd name="T151" fmla="*/ 2569 h 960"/>
                <a:gd name="T152" fmla="+- 0 14446 2419"/>
                <a:gd name="T153" fmla="*/ T152 w 12120"/>
                <a:gd name="T154" fmla="+- 0 2513 1750"/>
                <a:gd name="T155" fmla="*/ 2513 h 960"/>
                <a:gd name="T156" fmla="+- 0 14485 2419"/>
                <a:gd name="T157" fmla="*/ T156 w 12120"/>
                <a:gd name="T158" fmla="+- 0 2450 1750"/>
                <a:gd name="T159" fmla="*/ 2450 h 960"/>
                <a:gd name="T160" fmla="+- 0 14514 2419"/>
                <a:gd name="T161" fmla="*/ T160 w 12120"/>
                <a:gd name="T162" fmla="+- 0 2381 1750"/>
                <a:gd name="T163" fmla="*/ 2381 h 960"/>
                <a:gd name="T164" fmla="+- 0 14533 2419"/>
                <a:gd name="T165" fmla="*/ T164 w 12120"/>
                <a:gd name="T166" fmla="+- 0 2307 1750"/>
                <a:gd name="T167" fmla="*/ 2307 h 960"/>
                <a:gd name="T168" fmla="+- 0 14539 2419"/>
                <a:gd name="T169" fmla="*/ T168 w 12120"/>
                <a:gd name="T170" fmla="+- 0 2230 1750"/>
                <a:gd name="T171" fmla="*/ 2230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12120" h="960">
                  <a:moveTo>
                    <a:pt x="12120" y="480"/>
                  </a:moveTo>
                  <a:lnTo>
                    <a:pt x="12114" y="402"/>
                  </a:lnTo>
                  <a:lnTo>
                    <a:pt x="12095" y="328"/>
                  </a:lnTo>
                  <a:lnTo>
                    <a:pt x="12066" y="259"/>
                  </a:lnTo>
                  <a:lnTo>
                    <a:pt x="12027" y="197"/>
                  </a:lnTo>
                  <a:lnTo>
                    <a:pt x="11979" y="141"/>
                  </a:lnTo>
                  <a:lnTo>
                    <a:pt x="11923" y="93"/>
                  </a:lnTo>
                  <a:lnTo>
                    <a:pt x="11860" y="53"/>
                  </a:lnTo>
                  <a:lnTo>
                    <a:pt x="11791" y="24"/>
                  </a:lnTo>
                  <a:lnTo>
                    <a:pt x="11718" y="6"/>
                  </a:lnTo>
                  <a:lnTo>
                    <a:pt x="11640" y="0"/>
                  </a:lnTo>
                  <a:lnTo>
                    <a:pt x="480" y="0"/>
                  </a:lnTo>
                  <a:lnTo>
                    <a:pt x="402" y="6"/>
                  </a:lnTo>
                  <a:lnTo>
                    <a:pt x="329" y="24"/>
                  </a:lnTo>
                  <a:lnTo>
                    <a:pt x="260" y="53"/>
                  </a:lnTo>
                  <a:lnTo>
                    <a:pt x="197" y="93"/>
                  </a:lnTo>
                  <a:lnTo>
                    <a:pt x="141" y="141"/>
                  </a:lnTo>
                  <a:lnTo>
                    <a:pt x="93" y="197"/>
                  </a:lnTo>
                  <a:lnTo>
                    <a:pt x="54" y="259"/>
                  </a:lnTo>
                  <a:lnTo>
                    <a:pt x="25" y="328"/>
                  </a:lnTo>
                  <a:lnTo>
                    <a:pt x="6" y="402"/>
                  </a:lnTo>
                  <a:lnTo>
                    <a:pt x="0" y="480"/>
                  </a:lnTo>
                  <a:lnTo>
                    <a:pt x="6" y="557"/>
                  </a:lnTo>
                  <a:lnTo>
                    <a:pt x="25" y="631"/>
                  </a:lnTo>
                  <a:lnTo>
                    <a:pt x="54" y="700"/>
                  </a:lnTo>
                  <a:lnTo>
                    <a:pt x="93" y="763"/>
                  </a:lnTo>
                  <a:lnTo>
                    <a:pt x="141" y="819"/>
                  </a:lnTo>
                  <a:lnTo>
                    <a:pt x="197" y="867"/>
                  </a:lnTo>
                  <a:lnTo>
                    <a:pt x="260" y="906"/>
                  </a:lnTo>
                  <a:lnTo>
                    <a:pt x="329" y="935"/>
                  </a:lnTo>
                  <a:lnTo>
                    <a:pt x="402" y="953"/>
                  </a:lnTo>
                  <a:lnTo>
                    <a:pt x="480" y="960"/>
                  </a:lnTo>
                  <a:lnTo>
                    <a:pt x="11640" y="960"/>
                  </a:lnTo>
                  <a:lnTo>
                    <a:pt x="11718" y="953"/>
                  </a:lnTo>
                  <a:lnTo>
                    <a:pt x="11791" y="935"/>
                  </a:lnTo>
                  <a:lnTo>
                    <a:pt x="11860" y="906"/>
                  </a:lnTo>
                  <a:lnTo>
                    <a:pt x="11923" y="867"/>
                  </a:lnTo>
                  <a:lnTo>
                    <a:pt x="11979" y="819"/>
                  </a:lnTo>
                  <a:lnTo>
                    <a:pt x="12027" y="763"/>
                  </a:lnTo>
                  <a:lnTo>
                    <a:pt x="12066" y="700"/>
                  </a:lnTo>
                  <a:lnTo>
                    <a:pt x="12095" y="631"/>
                  </a:lnTo>
                  <a:lnTo>
                    <a:pt x="12114" y="557"/>
                  </a:lnTo>
                  <a:lnTo>
                    <a:pt x="12120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A5FDB3ED-E193-4F2F-9961-26B15835E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" y="3789"/>
              <a:ext cx="12478" cy="5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708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C0E-8B56-4B63-80AD-FAA488B6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746"/>
            <a:ext cx="10364451" cy="1596177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CLIENT/SERVER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F390-5ECC-4C60-92EA-8FD30D9BBC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8612" y="3983857"/>
            <a:ext cx="10363826" cy="34241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326B6-2245-4F7F-94D2-F75AC3D2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0" y="6065837"/>
            <a:ext cx="764215" cy="365125"/>
          </a:xfrm>
        </p:spPr>
        <p:txBody>
          <a:bodyPr/>
          <a:lstStyle/>
          <a:p>
            <a:fld id="{6F07170C-B402-4EF7-861B-D7679B753FB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0AB6A09-2564-4F58-B28B-B6B6CA1389D1}"/>
              </a:ext>
            </a:extLst>
          </p:cNvPr>
          <p:cNvGrpSpPr>
            <a:grpSpLocks/>
          </p:cNvGrpSpPr>
          <p:nvPr/>
        </p:nvGrpSpPr>
        <p:grpSpPr bwMode="auto">
          <a:xfrm>
            <a:off x="-635" y="-73201543"/>
            <a:ext cx="56617876" cy="81031080"/>
            <a:chOff x="1218" y="-116259"/>
            <a:chExt cx="89162" cy="127608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4CFB06BB-1FC5-4AC9-B385-9876ECB15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549"/>
              <a:ext cx="5040" cy="10800"/>
            </a:xfrm>
            <a:custGeom>
              <a:avLst/>
              <a:gdLst>
                <a:gd name="T0" fmla="+- 0 6259 1219"/>
                <a:gd name="T1" fmla="*/ T0 w 5040"/>
                <a:gd name="T2" fmla="+- 0 550 550"/>
                <a:gd name="T3" fmla="*/ 550 h 10800"/>
                <a:gd name="T4" fmla="+- 0 2419 1219"/>
                <a:gd name="T5" fmla="*/ T4 w 5040"/>
                <a:gd name="T6" fmla="+- 0 550 550"/>
                <a:gd name="T7" fmla="*/ 550 h 10800"/>
                <a:gd name="T8" fmla="+- 0 2299 1219"/>
                <a:gd name="T9" fmla="*/ T8 w 5040"/>
                <a:gd name="T10" fmla="+- 0 550 550"/>
                <a:gd name="T11" fmla="*/ 550 h 10800"/>
                <a:gd name="T12" fmla="+- 0 1219 1219"/>
                <a:gd name="T13" fmla="*/ T12 w 5040"/>
                <a:gd name="T14" fmla="+- 0 550 550"/>
                <a:gd name="T15" fmla="*/ 550 h 10800"/>
                <a:gd name="T16" fmla="+- 0 1219 1219"/>
                <a:gd name="T17" fmla="*/ T16 w 5040"/>
                <a:gd name="T18" fmla="+- 0 11350 550"/>
                <a:gd name="T19" fmla="*/ 11350 h 10800"/>
                <a:gd name="T20" fmla="+- 0 2419 1219"/>
                <a:gd name="T21" fmla="*/ T20 w 5040"/>
                <a:gd name="T22" fmla="+- 0 11350 550"/>
                <a:gd name="T23" fmla="*/ 11350 h 10800"/>
                <a:gd name="T24" fmla="+- 0 2419 1219"/>
                <a:gd name="T25" fmla="*/ T24 w 5040"/>
                <a:gd name="T26" fmla="+- 0 2230 550"/>
                <a:gd name="T27" fmla="*/ 2230 h 10800"/>
                <a:gd name="T28" fmla="+- 0 6259 1219"/>
                <a:gd name="T29" fmla="*/ T28 w 5040"/>
                <a:gd name="T30" fmla="+- 0 2230 550"/>
                <a:gd name="T31" fmla="*/ 2230 h 10800"/>
                <a:gd name="T32" fmla="+- 0 6259 1219"/>
                <a:gd name="T33" fmla="*/ T32 w 5040"/>
                <a:gd name="T34" fmla="+- 0 550 550"/>
                <a:gd name="T35" fmla="*/ 550 h 108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5040" h="10800">
                  <a:moveTo>
                    <a:pt x="5040" y="0"/>
                  </a:moveTo>
                  <a:lnTo>
                    <a:pt x="1200" y="0"/>
                  </a:lnTo>
                  <a:lnTo>
                    <a:pt x="1080" y="0"/>
                  </a:lnTo>
                  <a:lnTo>
                    <a:pt x="0" y="0"/>
                  </a:lnTo>
                  <a:lnTo>
                    <a:pt x="0" y="10800"/>
                  </a:lnTo>
                  <a:lnTo>
                    <a:pt x="1200" y="10800"/>
                  </a:lnTo>
                  <a:lnTo>
                    <a:pt x="1200" y="1680"/>
                  </a:lnTo>
                  <a:lnTo>
                    <a:pt x="5040" y="1680"/>
                  </a:lnTo>
                  <a:lnTo>
                    <a:pt x="5040" y="0"/>
                  </a:lnTo>
                </a:path>
              </a:pathLst>
            </a:custGeom>
            <a:solidFill>
              <a:srgbClr val="98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0C8B3010-E907-45E4-B090-4BBF938B8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3189"/>
              <a:ext cx="11640" cy="502"/>
            </a:xfrm>
            <a:custGeom>
              <a:avLst/>
              <a:gdLst>
                <a:gd name="T0" fmla="+- 0 13219 1579"/>
                <a:gd name="T1" fmla="*/ T0 w 11640"/>
                <a:gd name="T2" fmla="+- 0 3190 3190"/>
                <a:gd name="T3" fmla="*/ 3190 h 502"/>
                <a:gd name="T4" fmla="+- 0 2198 1579"/>
                <a:gd name="T5" fmla="*/ T4 w 11640"/>
                <a:gd name="T6" fmla="+- 0 3190 3190"/>
                <a:gd name="T7" fmla="*/ 3190 h 502"/>
                <a:gd name="T8" fmla="+- 0 2179 1579"/>
                <a:gd name="T9" fmla="*/ T8 w 11640"/>
                <a:gd name="T10" fmla="+- 0 3190 3190"/>
                <a:gd name="T11" fmla="*/ 3190 h 502"/>
                <a:gd name="T12" fmla="+- 0 1889 1579"/>
                <a:gd name="T13" fmla="*/ T12 w 11640"/>
                <a:gd name="T14" fmla="+- 0 3190 3190"/>
                <a:gd name="T15" fmla="*/ 3190 h 502"/>
                <a:gd name="T16" fmla="+- 0 1806 1579"/>
                <a:gd name="T17" fmla="*/ T16 w 11640"/>
                <a:gd name="T18" fmla="+- 0 3199 3190"/>
                <a:gd name="T19" fmla="*/ 3199 h 502"/>
                <a:gd name="T20" fmla="+- 0 1733 1579"/>
                <a:gd name="T21" fmla="*/ T20 w 11640"/>
                <a:gd name="T22" fmla="+- 0 3224 3190"/>
                <a:gd name="T23" fmla="*/ 3224 h 502"/>
                <a:gd name="T24" fmla="+- 0 1670 1579"/>
                <a:gd name="T25" fmla="*/ T24 w 11640"/>
                <a:gd name="T26" fmla="+- 0 3263 3190"/>
                <a:gd name="T27" fmla="*/ 3263 h 502"/>
                <a:gd name="T28" fmla="+- 0 1621 1579"/>
                <a:gd name="T29" fmla="*/ T28 w 11640"/>
                <a:gd name="T30" fmla="+- 0 3314 3190"/>
                <a:gd name="T31" fmla="*/ 3314 h 502"/>
                <a:gd name="T32" fmla="+- 0 1590 1579"/>
                <a:gd name="T33" fmla="*/ T32 w 11640"/>
                <a:gd name="T34" fmla="+- 0 3375 3190"/>
                <a:gd name="T35" fmla="*/ 3375 h 502"/>
                <a:gd name="T36" fmla="+- 0 1579 1579"/>
                <a:gd name="T37" fmla="*/ T36 w 11640"/>
                <a:gd name="T38" fmla="+- 0 3442 3190"/>
                <a:gd name="T39" fmla="*/ 3442 h 502"/>
                <a:gd name="T40" fmla="+- 0 1590 1579"/>
                <a:gd name="T41" fmla="*/ T40 w 11640"/>
                <a:gd name="T42" fmla="+- 0 3508 3190"/>
                <a:gd name="T43" fmla="*/ 3508 h 502"/>
                <a:gd name="T44" fmla="+- 0 1621 1579"/>
                <a:gd name="T45" fmla="*/ T44 w 11640"/>
                <a:gd name="T46" fmla="+- 0 3567 3190"/>
                <a:gd name="T47" fmla="*/ 3567 h 502"/>
                <a:gd name="T48" fmla="+- 0 1670 1579"/>
                <a:gd name="T49" fmla="*/ T48 w 11640"/>
                <a:gd name="T50" fmla="+- 0 3618 3190"/>
                <a:gd name="T51" fmla="*/ 3618 h 502"/>
                <a:gd name="T52" fmla="+- 0 1733 1579"/>
                <a:gd name="T53" fmla="*/ T52 w 11640"/>
                <a:gd name="T54" fmla="+- 0 3657 3190"/>
                <a:gd name="T55" fmla="*/ 3657 h 502"/>
                <a:gd name="T56" fmla="+- 0 1806 1579"/>
                <a:gd name="T57" fmla="*/ T56 w 11640"/>
                <a:gd name="T58" fmla="+- 0 3682 3190"/>
                <a:gd name="T59" fmla="*/ 3682 h 502"/>
                <a:gd name="T60" fmla="+- 0 1889 1579"/>
                <a:gd name="T61" fmla="*/ T60 w 11640"/>
                <a:gd name="T62" fmla="+- 0 3691 3190"/>
                <a:gd name="T63" fmla="*/ 3691 h 502"/>
                <a:gd name="T64" fmla="+- 0 2198 1579"/>
                <a:gd name="T65" fmla="*/ T64 w 11640"/>
                <a:gd name="T66" fmla="+- 0 3691 3190"/>
                <a:gd name="T67" fmla="*/ 3691 h 502"/>
                <a:gd name="T68" fmla="+- 0 2198 1579"/>
                <a:gd name="T69" fmla="*/ T68 w 11640"/>
                <a:gd name="T70" fmla="+- 0 3689 3190"/>
                <a:gd name="T71" fmla="*/ 3689 h 502"/>
                <a:gd name="T72" fmla="+- 0 13219 1579"/>
                <a:gd name="T73" fmla="*/ T72 w 11640"/>
                <a:gd name="T74" fmla="+- 0 3689 3190"/>
                <a:gd name="T75" fmla="*/ 3689 h 502"/>
                <a:gd name="T76" fmla="+- 0 13219 1579"/>
                <a:gd name="T77" fmla="*/ T76 w 11640"/>
                <a:gd name="T78" fmla="+- 0 3190 3190"/>
                <a:gd name="T79" fmla="*/ 3190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11640" h="502">
                  <a:moveTo>
                    <a:pt x="11640" y="0"/>
                  </a:moveTo>
                  <a:lnTo>
                    <a:pt x="619" y="0"/>
                  </a:lnTo>
                  <a:lnTo>
                    <a:pt x="600" y="0"/>
                  </a:lnTo>
                  <a:lnTo>
                    <a:pt x="310" y="0"/>
                  </a:lnTo>
                  <a:lnTo>
                    <a:pt x="227" y="9"/>
                  </a:lnTo>
                  <a:lnTo>
                    <a:pt x="154" y="34"/>
                  </a:lnTo>
                  <a:lnTo>
                    <a:pt x="91" y="73"/>
                  </a:lnTo>
                  <a:lnTo>
                    <a:pt x="42" y="124"/>
                  </a:lnTo>
                  <a:lnTo>
                    <a:pt x="11" y="185"/>
                  </a:lnTo>
                  <a:lnTo>
                    <a:pt x="0" y="252"/>
                  </a:lnTo>
                  <a:lnTo>
                    <a:pt x="11" y="318"/>
                  </a:lnTo>
                  <a:lnTo>
                    <a:pt x="42" y="377"/>
                  </a:lnTo>
                  <a:lnTo>
                    <a:pt x="91" y="428"/>
                  </a:lnTo>
                  <a:lnTo>
                    <a:pt x="154" y="467"/>
                  </a:lnTo>
                  <a:lnTo>
                    <a:pt x="227" y="492"/>
                  </a:lnTo>
                  <a:lnTo>
                    <a:pt x="310" y="501"/>
                  </a:lnTo>
                  <a:lnTo>
                    <a:pt x="619" y="501"/>
                  </a:lnTo>
                  <a:lnTo>
                    <a:pt x="619" y="499"/>
                  </a:lnTo>
                  <a:lnTo>
                    <a:pt x="11640" y="499"/>
                  </a:lnTo>
                  <a:lnTo>
                    <a:pt x="11640" y="0"/>
                  </a:lnTo>
                </a:path>
              </a:pathLst>
            </a:custGeom>
            <a:solidFill>
              <a:srgbClr val="003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28945FE1-B10C-4A2B-9636-55798A4F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" y="-116259"/>
              <a:ext cx="79921" cy="103380"/>
            </a:xfrm>
            <a:custGeom>
              <a:avLst/>
              <a:gdLst>
                <a:gd name="T0" fmla="+- 0 2973 10460"/>
                <a:gd name="T1" fmla="*/ T0 w 79921"/>
                <a:gd name="T2" fmla="+- 0 1255 -116258"/>
                <a:gd name="T3" fmla="*/ 1255 h 103380"/>
                <a:gd name="T4" fmla="+- 0 15333 10460"/>
                <a:gd name="T5" fmla="*/ T4 w 79921"/>
                <a:gd name="T6" fmla="+- 0 1255 -116258"/>
                <a:gd name="T7" fmla="*/ 1255 h 103380"/>
                <a:gd name="T8" fmla="+- 0 3019 10460"/>
                <a:gd name="T9" fmla="*/ T8 w 79921"/>
                <a:gd name="T10" fmla="+- 0 10846 -116258"/>
                <a:gd name="T11" fmla="*/ 10846 h 103380"/>
                <a:gd name="T12" fmla="+- 0 15379 10460"/>
                <a:gd name="T13" fmla="*/ T12 w 79921"/>
                <a:gd name="T14" fmla="+- 0 10846 -116258"/>
                <a:gd name="T15" fmla="*/ 10846 h 1033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79921" h="103380">
                  <a:moveTo>
                    <a:pt x="-7487" y="117513"/>
                  </a:moveTo>
                  <a:lnTo>
                    <a:pt x="4873" y="117513"/>
                  </a:lnTo>
                  <a:moveTo>
                    <a:pt x="-7441" y="127104"/>
                  </a:moveTo>
                  <a:lnTo>
                    <a:pt x="4919" y="12710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5FB2899-E275-4364-9B78-019C5E136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749"/>
              <a:ext cx="12120" cy="960"/>
            </a:xfrm>
            <a:custGeom>
              <a:avLst/>
              <a:gdLst>
                <a:gd name="T0" fmla="+- 0 14539 2419"/>
                <a:gd name="T1" fmla="*/ T0 w 12120"/>
                <a:gd name="T2" fmla="+- 0 2230 1750"/>
                <a:gd name="T3" fmla="*/ 2230 h 960"/>
                <a:gd name="T4" fmla="+- 0 14533 2419"/>
                <a:gd name="T5" fmla="*/ T4 w 12120"/>
                <a:gd name="T6" fmla="+- 0 2152 1750"/>
                <a:gd name="T7" fmla="*/ 2152 h 960"/>
                <a:gd name="T8" fmla="+- 0 14514 2419"/>
                <a:gd name="T9" fmla="*/ T8 w 12120"/>
                <a:gd name="T10" fmla="+- 0 2078 1750"/>
                <a:gd name="T11" fmla="*/ 2078 h 960"/>
                <a:gd name="T12" fmla="+- 0 14485 2419"/>
                <a:gd name="T13" fmla="*/ T12 w 12120"/>
                <a:gd name="T14" fmla="+- 0 2009 1750"/>
                <a:gd name="T15" fmla="*/ 2009 h 960"/>
                <a:gd name="T16" fmla="+- 0 14446 2419"/>
                <a:gd name="T17" fmla="*/ T16 w 12120"/>
                <a:gd name="T18" fmla="+- 0 1947 1750"/>
                <a:gd name="T19" fmla="*/ 1947 h 960"/>
                <a:gd name="T20" fmla="+- 0 14398 2419"/>
                <a:gd name="T21" fmla="*/ T20 w 12120"/>
                <a:gd name="T22" fmla="+- 0 1891 1750"/>
                <a:gd name="T23" fmla="*/ 1891 h 960"/>
                <a:gd name="T24" fmla="+- 0 14342 2419"/>
                <a:gd name="T25" fmla="*/ T24 w 12120"/>
                <a:gd name="T26" fmla="+- 0 1843 1750"/>
                <a:gd name="T27" fmla="*/ 1843 h 960"/>
                <a:gd name="T28" fmla="+- 0 14279 2419"/>
                <a:gd name="T29" fmla="*/ T28 w 12120"/>
                <a:gd name="T30" fmla="+- 0 1803 1750"/>
                <a:gd name="T31" fmla="*/ 1803 h 960"/>
                <a:gd name="T32" fmla="+- 0 14210 2419"/>
                <a:gd name="T33" fmla="*/ T32 w 12120"/>
                <a:gd name="T34" fmla="+- 0 1774 1750"/>
                <a:gd name="T35" fmla="*/ 1774 h 960"/>
                <a:gd name="T36" fmla="+- 0 14137 2419"/>
                <a:gd name="T37" fmla="*/ T36 w 12120"/>
                <a:gd name="T38" fmla="+- 0 1756 1750"/>
                <a:gd name="T39" fmla="*/ 1756 h 960"/>
                <a:gd name="T40" fmla="+- 0 14059 2419"/>
                <a:gd name="T41" fmla="*/ T40 w 12120"/>
                <a:gd name="T42" fmla="+- 0 1750 1750"/>
                <a:gd name="T43" fmla="*/ 1750 h 960"/>
                <a:gd name="T44" fmla="+- 0 2899 2419"/>
                <a:gd name="T45" fmla="*/ T44 w 12120"/>
                <a:gd name="T46" fmla="+- 0 1750 1750"/>
                <a:gd name="T47" fmla="*/ 1750 h 960"/>
                <a:gd name="T48" fmla="+- 0 2821 2419"/>
                <a:gd name="T49" fmla="*/ T48 w 12120"/>
                <a:gd name="T50" fmla="+- 0 1756 1750"/>
                <a:gd name="T51" fmla="*/ 1756 h 960"/>
                <a:gd name="T52" fmla="+- 0 2748 2419"/>
                <a:gd name="T53" fmla="*/ T52 w 12120"/>
                <a:gd name="T54" fmla="+- 0 1774 1750"/>
                <a:gd name="T55" fmla="*/ 1774 h 960"/>
                <a:gd name="T56" fmla="+- 0 2679 2419"/>
                <a:gd name="T57" fmla="*/ T56 w 12120"/>
                <a:gd name="T58" fmla="+- 0 1803 1750"/>
                <a:gd name="T59" fmla="*/ 1803 h 960"/>
                <a:gd name="T60" fmla="+- 0 2616 2419"/>
                <a:gd name="T61" fmla="*/ T60 w 12120"/>
                <a:gd name="T62" fmla="+- 0 1843 1750"/>
                <a:gd name="T63" fmla="*/ 1843 h 960"/>
                <a:gd name="T64" fmla="+- 0 2560 2419"/>
                <a:gd name="T65" fmla="*/ T64 w 12120"/>
                <a:gd name="T66" fmla="+- 0 1891 1750"/>
                <a:gd name="T67" fmla="*/ 1891 h 960"/>
                <a:gd name="T68" fmla="+- 0 2512 2419"/>
                <a:gd name="T69" fmla="*/ T68 w 12120"/>
                <a:gd name="T70" fmla="+- 0 1947 1750"/>
                <a:gd name="T71" fmla="*/ 1947 h 960"/>
                <a:gd name="T72" fmla="+- 0 2473 2419"/>
                <a:gd name="T73" fmla="*/ T72 w 12120"/>
                <a:gd name="T74" fmla="+- 0 2009 1750"/>
                <a:gd name="T75" fmla="*/ 2009 h 960"/>
                <a:gd name="T76" fmla="+- 0 2444 2419"/>
                <a:gd name="T77" fmla="*/ T76 w 12120"/>
                <a:gd name="T78" fmla="+- 0 2078 1750"/>
                <a:gd name="T79" fmla="*/ 2078 h 960"/>
                <a:gd name="T80" fmla="+- 0 2425 2419"/>
                <a:gd name="T81" fmla="*/ T80 w 12120"/>
                <a:gd name="T82" fmla="+- 0 2152 1750"/>
                <a:gd name="T83" fmla="*/ 2152 h 960"/>
                <a:gd name="T84" fmla="+- 0 2419 2419"/>
                <a:gd name="T85" fmla="*/ T84 w 12120"/>
                <a:gd name="T86" fmla="+- 0 2230 1750"/>
                <a:gd name="T87" fmla="*/ 2230 h 960"/>
                <a:gd name="T88" fmla="+- 0 2425 2419"/>
                <a:gd name="T89" fmla="*/ T88 w 12120"/>
                <a:gd name="T90" fmla="+- 0 2307 1750"/>
                <a:gd name="T91" fmla="*/ 2307 h 960"/>
                <a:gd name="T92" fmla="+- 0 2444 2419"/>
                <a:gd name="T93" fmla="*/ T92 w 12120"/>
                <a:gd name="T94" fmla="+- 0 2381 1750"/>
                <a:gd name="T95" fmla="*/ 2381 h 960"/>
                <a:gd name="T96" fmla="+- 0 2473 2419"/>
                <a:gd name="T97" fmla="*/ T96 w 12120"/>
                <a:gd name="T98" fmla="+- 0 2450 1750"/>
                <a:gd name="T99" fmla="*/ 2450 h 960"/>
                <a:gd name="T100" fmla="+- 0 2512 2419"/>
                <a:gd name="T101" fmla="*/ T100 w 12120"/>
                <a:gd name="T102" fmla="+- 0 2513 1750"/>
                <a:gd name="T103" fmla="*/ 2513 h 960"/>
                <a:gd name="T104" fmla="+- 0 2560 2419"/>
                <a:gd name="T105" fmla="*/ T104 w 12120"/>
                <a:gd name="T106" fmla="+- 0 2569 1750"/>
                <a:gd name="T107" fmla="*/ 2569 h 960"/>
                <a:gd name="T108" fmla="+- 0 2616 2419"/>
                <a:gd name="T109" fmla="*/ T108 w 12120"/>
                <a:gd name="T110" fmla="+- 0 2617 1750"/>
                <a:gd name="T111" fmla="*/ 2617 h 960"/>
                <a:gd name="T112" fmla="+- 0 2679 2419"/>
                <a:gd name="T113" fmla="*/ T112 w 12120"/>
                <a:gd name="T114" fmla="+- 0 2656 1750"/>
                <a:gd name="T115" fmla="*/ 2656 h 960"/>
                <a:gd name="T116" fmla="+- 0 2748 2419"/>
                <a:gd name="T117" fmla="*/ T116 w 12120"/>
                <a:gd name="T118" fmla="+- 0 2685 1750"/>
                <a:gd name="T119" fmla="*/ 2685 h 960"/>
                <a:gd name="T120" fmla="+- 0 2821 2419"/>
                <a:gd name="T121" fmla="*/ T120 w 12120"/>
                <a:gd name="T122" fmla="+- 0 2703 1750"/>
                <a:gd name="T123" fmla="*/ 2703 h 960"/>
                <a:gd name="T124" fmla="+- 0 2899 2419"/>
                <a:gd name="T125" fmla="*/ T124 w 12120"/>
                <a:gd name="T126" fmla="+- 0 2710 1750"/>
                <a:gd name="T127" fmla="*/ 2710 h 960"/>
                <a:gd name="T128" fmla="+- 0 14059 2419"/>
                <a:gd name="T129" fmla="*/ T128 w 12120"/>
                <a:gd name="T130" fmla="+- 0 2710 1750"/>
                <a:gd name="T131" fmla="*/ 2710 h 960"/>
                <a:gd name="T132" fmla="+- 0 14137 2419"/>
                <a:gd name="T133" fmla="*/ T132 w 12120"/>
                <a:gd name="T134" fmla="+- 0 2703 1750"/>
                <a:gd name="T135" fmla="*/ 2703 h 960"/>
                <a:gd name="T136" fmla="+- 0 14210 2419"/>
                <a:gd name="T137" fmla="*/ T136 w 12120"/>
                <a:gd name="T138" fmla="+- 0 2685 1750"/>
                <a:gd name="T139" fmla="*/ 2685 h 960"/>
                <a:gd name="T140" fmla="+- 0 14279 2419"/>
                <a:gd name="T141" fmla="*/ T140 w 12120"/>
                <a:gd name="T142" fmla="+- 0 2656 1750"/>
                <a:gd name="T143" fmla="*/ 2656 h 960"/>
                <a:gd name="T144" fmla="+- 0 14342 2419"/>
                <a:gd name="T145" fmla="*/ T144 w 12120"/>
                <a:gd name="T146" fmla="+- 0 2617 1750"/>
                <a:gd name="T147" fmla="*/ 2617 h 960"/>
                <a:gd name="T148" fmla="+- 0 14398 2419"/>
                <a:gd name="T149" fmla="*/ T148 w 12120"/>
                <a:gd name="T150" fmla="+- 0 2569 1750"/>
                <a:gd name="T151" fmla="*/ 2569 h 960"/>
                <a:gd name="T152" fmla="+- 0 14446 2419"/>
                <a:gd name="T153" fmla="*/ T152 w 12120"/>
                <a:gd name="T154" fmla="+- 0 2513 1750"/>
                <a:gd name="T155" fmla="*/ 2513 h 960"/>
                <a:gd name="T156" fmla="+- 0 14485 2419"/>
                <a:gd name="T157" fmla="*/ T156 w 12120"/>
                <a:gd name="T158" fmla="+- 0 2450 1750"/>
                <a:gd name="T159" fmla="*/ 2450 h 960"/>
                <a:gd name="T160" fmla="+- 0 14514 2419"/>
                <a:gd name="T161" fmla="*/ T160 w 12120"/>
                <a:gd name="T162" fmla="+- 0 2381 1750"/>
                <a:gd name="T163" fmla="*/ 2381 h 960"/>
                <a:gd name="T164" fmla="+- 0 14533 2419"/>
                <a:gd name="T165" fmla="*/ T164 w 12120"/>
                <a:gd name="T166" fmla="+- 0 2307 1750"/>
                <a:gd name="T167" fmla="*/ 2307 h 960"/>
                <a:gd name="T168" fmla="+- 0 14539 2419"/>
                <a:gd name="T169" fmla="*/ T168 w 12120"/>
                <a:gd name="T170" fmla="+- 0 2230 1750"/>
                <a:gd name="T171" fmla="*/ 2230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12120" h="960">
                  <a:moveTo>
                    <a:pt x="12120" y="480"/>
                  </a:moveTo>
                  <a:lnTo>
                    <a:pt x="12114" y="402"/>
                  </a:lnTo>
                  <a:lnTo>
                    <a:pt x="12095" y="328"/>
                  </a:lnTo>
                  <a:lnTo>
                    <a:pt x="12066" y="259"/>
                  </a:lnTo>
                  <a:lnTo>
                    <a:pt x="12027" y="197"/>
                  </a:lnTo>
                  <a:lnTo>
                    <a:pt x="11979" y="141"/>
                  </a:lnTo>
                  <a:lnTo>
                    <a:pt x="11923" y="93"/>
                  </a:lnTo>
                  <a:lnTo>
                    <a:pt x="11860" y="53"/>
                  </a:lnTo>
                  <a:lnTo>
                    <a:pt x="11791" y="24"/>
                  </a:lnTo>
                  <a:lnTo>
                    <a:pt x="11718" y="6"/>
                  </a:lnTo>
                  <a:lnTo>
                    <a:pt x="11640" y="0"/>
                  </a:lnTo>
                  <a:lnTo>
                    <a:pt x="480" y="0"/>
                  </a:lnTo>
                  <a:lnTo>
                    <a:pt x="402" y="6"/>
                  </a:lnTo>
                  <a:lnTo>
                    <a:pt x="329" y="24"/>
                  </a:lnTo>
                  <a:lnTo>
                    <a:pt x="260" y="53"/>
                  </a:lnTo>
                  <a:lnTo>
                    <a:pt x="197" y="93"/>
                  </a:lnTo>
                  <a:lnTo>
                    <a:pt x="141" y="141"/>
                  </a:lnTo>
                  <a:lnTo>
                    <a:pt x="93" y="197"/>
                  </a:lnTo>
                  <a:lnTo>
                    <a:pt x="54" y="259"/>
                  </a:lnTo>
                  <a:lnTo>
                    <a:pt x="25" y="328"/>
                  </a:lnTo>
                  <a:lnTo>
                    <a:pt x="6" y="402"/>
                  </a:lnTo>
                  <a:lnTo>
                    <a:pt x="0" y="480"/>
                  </a:lnTo>
                  <a:lnTo>
                    <a:pt x="6" y="557"/>
                  </a:lnTo>
                  <a:lnTo>
                    <a:pt x="25" y="631"/>
                  </a:lnTo>
                  <a:lnTo>
                    <a:pt x="54" y="700"/>
                  </a:lnTo>
                  <a:lnTo>
                    <a:pt x="93" y="763"/>
                  </a:lnTo>
                  <a:lnTo>
                    <a:pt x="141" y="819"/>
                  </a:lnTo>
                  <a:lnTo>
                    <a:pt x="197" y="867"/>
                  </a:lnTo>
                  <a:lnTo>
                    <a:pt x="260" y="906"/>
                  </a:lnTo>
                  <a:lnTo>
                    <a:pt x="329" y="935"/>
                  </a:lnTo>
                  <a:lnTo>
                    <a:pt x="402" y="953"/>
                  </a:lnTo>
                  <a:lnTo>
                    <a:pt x="480" y="960"/>
                  </a:lnTo>
                  <a:lnTo>
                    <a:pt x="11640" y="960"/>
                  </a:lnTo>
                  <a:lnTo>
                    <a:pt x="11718" y="953"/>
                  </a:lnTo>
                  <a:lnTo>
                    <a:pt x="11791" y="935"/>
                  </a:lnTo>
                  <a:lnTo>
                    <a:pt x="11860" y="906"/>
                  </a:lnTo>
                  <a:lnTo>
                    <a:pt x="11923" y="867"/>
                  </a:lnTo>
                  <a:lnTo>
                    <a:pt x="11979" y="819"/>
                  </a:lnTo>
                  <a:lnTo>
                    <a:pt x="12027" y="763"/>
                  </a:lnTo>
                  <a:lnTo>
                    <a:pt x="12066" y="700"/>
                  </a:lnTo>
                  <a:lnTo>
                    <a:pt x="12095" y="631"/>
                  </a:lnTo>
                  <a:lnTo>
                    <a:pt x="12114" y="557"/>
                  </a:lnTo>
                  <a:lnTo>
                    <a:pt x="12120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2017E80-44DA-41A8-9EF5-AC8FD6BD3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" y="3789"/>
              <a:ext cx="12300" cy="4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090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6774-A72B-48AD-A99D-7B6AF645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482"/>
            <a:ext cx="10364451" cy="1596177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CLIENT/SERVER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BA84-2C75-4BD1-9AA0-AB986168D2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8612" y="3404411"/>
            <a:ext cx="10363826" cy="34241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16575-2957-4553-AB4E-8042B088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E7488603-F6AB-4D60-AB59-AC0C467659E9}"/>
              </a:ext>
            </a:extLst>
          </p:cNvPr>
          <p:cNvGrpSpPr>
            <a:grpSpLocks/>
          </p:cNvGrpSpPr>
          <p:nvPr/>
        </p:nvGrpSpPr>
        <p:grpSpPr bwMode="auto">
          <a:xfrm>
            <a:off x="-635" y="-73131633"/>
            <a:ext cx="56617876" cy="81031080"/>
            <a:chOff x="1218" y="-116259"/>
            <a:chExt cx="89162" cy="127608"/>
          </a:xfrm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AF28E83-5BFF-417B-BFFD-04248A114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" y="549"/>
              <a:ext cx="5040" cy="10800"/>
            </a:xfrm>
            <a:custGeom>
              <a:avLst/>
              <a:gdLst>
                <a:gd name="T0" fmla="+- 0 6259 1219"/>
                <a:gd name="T1" fmla="*/ T0 w 5040"/>
                <a:gd name="T2" fmla="+- 0 550 550"/>
                <a:gd name="T3" fmla="*/ 550 h 10800"/>
                <a:gd name="T4" fmla="+- 0 2419 1219"/>
                <a:gd name="T5" fmla="*/ T4 w 5040"/>
                <a:gd name="T6" fmla="+- 0 550 550"/>
                <a:gd name="T7" fmla="*/ 550 h 10800"/>
                <a:gd name="T8" fmla="+- 0 2299 1219"/>
                <a:gd name="T9" fmla="*/ T8 w 5040"/>
                <a:gd name="T10" fmla="+- 0 550 550"/>
                <a:gd name="T11" fmla="*/ 550 h 10800"/>
                <a:gd name="T12" fmla="+- 0 1219 1219"/>
                <a:gd name="T13" fmla="*/ T12 w 5040"/>
                <a:gd name="T14" fmla="+- 0 550 550"/>
                <a:gd name="T15" fmla="*/ 550 h 10800"/>
                <a:gd name="T16" fmla="+- 0 1219 1219"/>
                <a:gd name="T17" fmla="*/ T16 w 5040"/>
                <a:gd name="T18" fmla="+- 0 11350 550"/>
                <a:gd name="T19" fmla="*/ 11350 h 10800"/>
                <a:gd name="T20" fmla="+- 0 2419 1219"/>
                <a:gd name="T21" fmla="*/ T20 w 5040"/>
                <a:gd name="T22" fmla="+- 0 11350 550"/>
                <a:gd name="T23" fmla="*/ 11350 h 10800"/>
                <a:gd name="T24" fmla="+- 0 2419 1219"/>
                <a:gd name="T25" fmla="*/ T24 w 5040"/>
                <a:gd name="T26" fmla="+- 0 2230 550"/>
                <a:gd name="T27" fmla="*/ 2230 h 10800"/>
                <a:gd name="T28" fmla="+- 0 6259 1219"/>
                <a:gd name="T29" fmla="*/ T28 w 5040"/>
                <a:gd name="T30" fmla="+- 0 2230 550"/>
                <a:gd name="T31" fmla="*/ 2230 h 10800"/>
                <a:gd name="T32" fmla="+- 0 6259 1219"/>
                <a:gd name="T33" fmla="*/ T32 w 5040"/>
                <a:gd name="T34" fmla="+- 0 550 550"/>
                <a:gd name="T35" fmla="*/ 550 h 108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5040" h="10800">
                  <a:moveTo>
                    <a:pt x="5040" y="0"/>
                  </a:moveTo>
                  <a:lnTo>
                    <a:pt x="1200" y="0"/>
                  </a:lnTo>
                  <a:lnTo>
                    <a:pt x="1080" y="0"/>
                  </a:lnTo>
                  <a:lnTo>
                    <a:pt x="0" y="0"/>
                  </a:lnTo>
                  <a:lnTo>
                    <a:pt x="0" y="10800"/>
                  </a:lnTo>
                  <a:lnTo>
                    <a:pt x="1200" y="10800"/>
                  </a:lnTo>
                  <a:lnTo>
                    <a:pt x="1200" y="1680"/>
                  </a:lnTo>
                  <a:lnTo>
                    <a:pt x="5040" y="1680"/>
                  </a:lnTo>
                  <a:lnTo>
                    <a:pt x="5040" y="0"/>
                  </a:lnTo>
                </a:path>
              </a:pathLst>
            </a:custGeom>
            <a:solidFill>
              <a:srgbClr val="98C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C179E2-D490-42DF-91B0-FE71BD91D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3189"/>
              <a:ext cx="11640" cy="502"/>
            </a:xfrm>
            <a:custGeom>
              <a:avLst/>
              <a:gdLst>
                <a:gd name="T0" fmla="+- 0 13219 1579"/>
                <a:gd name="T1" fmla="*/ T0 w 11640"/>
                <a:gd name="T2" fmla="+- 0 3190 3190"/>
                <a:gd name="T3" fmla="*/ 3190 h 502"/>
                <a:gd name="T4" fmla="+- 0 2198 1579"/>
                <a:gd name="T5" fmla="*/ T4 w 11640"/>
                <a:gd name="T6" fmla="+- 0 3190 3190"/>
                <a:gd name="T7" fmla="*/ 3190 h 502"/>
                <a:gd name="T8" fmla="+- 0 2179 1579"/>
                <a:gd name="T9" fmla="*/ T8 w 11640"/>
                <a:gd name="T10" fmla="+- 0 3190 3190"/>
                <a:gd name="T11" fmla="*/ 3190 h 502"/>
                <a:gd name="T12" fmla="+- 0 1889 1579"/>
                <a:gd name="T13" fmla="*/ T12 w 11640"/>
                <a:gd name="T14" fmla="+- 0 3190 3190"/>
                <a:gd name="T15" fmla="*/ 3190 h 502"/>
                <a:gd name="T16" fmla="+- 0 1806 1579"/>
                <a:gd name="T17" fmla="*/ T16 w 11640"/>
                <a:gd name="T18" fmla="+- 0 3199 3190"/>
                <a:gd name="T19" fmla="*/ 3199 h 502"/>
                <a:gd name="T20" fmla="+- 0 1733 1579"/>
                <a:gd name="T21" fmla="*/ T20 w 11640"/>
                <a:gd name="T22" fmla="+- 0 3224 3190"/>
                <a:gd name="T23" fmla="*/ 3224 h 502"/>
                <a:gd name="T24" fmla="+- 0 1670 1579"/>
                <a:gd name="T25" fmla="*/ T24 w 11640"/>
                <a:gd name="T26" fmla="+- 0 3263 3190"/>
                <a:gd name="T27" fmla="*/ 3263 h 502"/>
                <a:gd name="T28" fmla="+- 0 1621 1579"/>
                <a:gd name="T29" fmla="*/ T28 w 11640"/>
                <a:gd name="T30" fmla="+- 0 3314 3190"/>
                <a:gd name="T31" fmla="*/ 3314 h 502"/>
                <a:gd name="T32" fmla="+- 0 1590 1579"/>
                <a:gd name="T33" fmla="*/ T32 w 11640"/>
                <a:gd name="T34" fmla="+- 0 3375 3190"/>
                <a:gd name="T35" fmla="*/ 3375 h 502"/>
                <a:gd name="T36" fmla="+- 0 1579 1579"/>
                <a:gd name="T37" fmla="*/ T36 w 11640"/>
                <a:gd name="T38" fmla="+- 0 3442 3190"/>
                <a:gd name="T39" fmla="*/ 3442 h 502"/>
                <a:gd name="T40" fmla="+- 0 1590 1579"/>
                <a:gd name="T41" fmla="*/ T40 w 11640"/>
                <a:gd name="T42" fmla="+- 0 3508 3190"/>
                <a:gd name="T43" fmla="*/ 3508 h 502"/>
                <a:gd name="T44" fmla="+- 0 1621 1579"/>
                <a:gd name="T45" fmla="*/ T44 w 11640"/>
                <a:gd name="T46" fmla="+- 0 3567 3190"/>
                <a:gd name="T47" fmla="*/ 3567 h 502"/>
                <a:gd name="T48" fmla="+- 0 1670 1579"/>
                <a:gd name="T49" fmla="*/ T48 w 11640"/>
                <a:gd name="T50" fmla="+- 0 3618 3190"/>
                <a:gd name="T51" fmla="*/ 3618 h 502"/>
                <a:gd name="T52" fmla="+- 0 1733 1579"/>
                <a:gd name="T53" fmla="*/ T52 w 11640"/>
                <a:gd name="T54" fmla="+- 0 3657 3190"/>
                <a:gd name="T55" fmla="*/ 3657 h 502"/>
                <a:gd name="T56" fmla="+- 0 1806 1579"/>
                <a:gd name="T57" fmla="*/ T56 w 11640"/>
                <a:gd name="T58" fmla="+- 0 3682 3190"/>
                <a:gd name="T59" fmla="*/ 3682 h 502"/>
                <a:gd name="T60" fmla="+- 0 1889 1579"/>
                <a:gd name="T61" fmla="*/ T60 w 11640"/>
                <a:gd name="T62" fmla="+- 0 3691 3190"/>
                <a:gd name="T63" fmla="*/ 3691 h 502"/>
                <a:gd name="T64" fmla="+- 0 2198 1579"/>
                <a:gd name="T65" fmla="*/ T64 w 11640"/>
                <a:gd name="T66" fmla="+- 0 3691 3190"/>
                <a:gd name="T67" fmla="*/ 3691 h 502"/>
                <a:gd name="T68" fmla="+- 0 2198 1579"/>
                <a:gd name="T69" fmla="*/ T68 w 11640"/>
                <a:gd name="T70" fmla="+- 0 3689 3190"/>
                <a:gd name="T71" fmla="*/ 3689 h 502"/>
                <a:gd name="T72" fmla="+- 0 13219 1579"/>
                <a:gd name="T73" fmla="*/ T72 w 11640"/>
                <a:gd name="T74" fmla="+- 0 3689 3190"/>
                <a:gd name="T75" fmla="*/ 3689 h 502"/>
                <a:gd name="T76" fmla="+- 0 13219 1579"/>
                <a:gd name="T77" fmla="*/ T76 w 11640"/>
                <a:gd name="T78" fmla="+- 0 3190 3190"/>
                <a:gd name="T79" fmla="*/ 3190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11640" h="502">
                  <a:moveTo>
                    <a:pt x="11640" y="0"/>
                  </a:moveTo>
                  <a:lnTo>
                    <a:pt x="619" y="0"/>
                  </a:lnTo>
                  <a:lnTo>
                    <a:pt x="600" y="0"/>
                  </a:lnTo>
                  <a:lnTo>
                    <a:pt x="310" y="0"/>
                  </a:lnTo>
                  <a:lnTo>
                    <a:pt x="227" y="9"/>
                  </a:lnTo>
                  <a:lnTo>
                    <a:pt x="154" y="34"/>
                  </a:lnTo>
                  <a:lnTo>
                    <a:pt x="91" y="73"/>
                  </a:lnTo>
                  <a:lnTo>
                    <a:pt x="42" y="124"/>
                  </a:lnTo>
                  <a:lnTo>
                    <a:pt x="11" y="185"/>
                  </a:lnTo>
                  <a:lnTo>
                    <a:pt x="0" y="252"/>
                  </a:lnTo>
                  <a:lnTo>
                    <a:pt x="11" y="318"/>
                  </a:lnTo>
                  <a:lnTo>
                    <a:pt x="42" y="377"/>
                  </a:lnTo>
                  <a:lnTo>
                    <a:pt x="91" y="428"/>
                  </a:lnTo>
                  <a:lnTo>
                    <a:pt x="154" y="467"/>
                  </a:lnTo>
                  <a:lnTo>
                    <a:pt x="227" y="492"/>
                  </a:lnTo>
                  <a:lnTo>
                    <a:pt x="310" y="501"/>
                  </a:lnTo>
                  <a:lnTo>
                    <a:pt x="619" y="501"/>
                  </a:lnTo>
                  <a:lnTo>
                    <a:pt x="619" y="499"/>
                  </a:lnTo>
                  <a:lnTo>
                    <a:pt x="11640" y="499"/>
                  </a:lnTo>
                  <a:lnTo>
                    <a:pt x="11640" y="0"/>
                  </a:lnTo>
                </a:path>
              </a:pathLst>
            </a:custGeom>
            <a:solidFill>
              <a:srgbClr val="003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554259F1-0025-4BA6-8ED6-9479D427D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" y="-116259"/>
              <a:ext cx="79921" cy="103380"/>
            </a:xfrm>
            <a:custGeom>
              <a:avLst/>
              <a:gdLst>
                <a:gd name="T0" fmla="+- 0 2973 10460"/>
                <a:gd name="T1" fmla="*/ T0 w 79921"/>
                <a:gd name="T2" fmla="+- 0 1255 -116258"/>
                <a:gd name="T3" fmla="*/ 1255 h 103380"/>
                <a:gd name="T4" fmla="+- 0 15333 10460"/>
                <a:gd name="T5" fmla="*/ T4 w 79921"/>
                <a:gd name="T6" fmla="+- 0 1255 -116258"/>
                <a:gd name="T7" fmla="*/ 1255 h 103380"/>
                <a:gd name="T8" fmla="+- 0 3019 10460"/>
                <a:gd name="T9" fmla="*/ T8 w 79921"/>
                <a:gd name="T10" fmla="+- 0 10846 -116258"/>
                <a:gd name="T11" fmla="*/ 10846 h 103380"/>
                <a:gd name="T12" fmla="+- 0 15379 10460"/>
                <a:gd name="T13" fmla="*/ T12 w 79921"/>
                <a:gd name="T14" fmla="+- 0 10846 -116258"/>
                <a:gd name="T15" fmla="*/ 10846 h 1033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79921" h="103380">
                  <a:moveTo>
                    <a:pt x="-7487" y="117513"/>
                  </a:moveTo>
                  <a:lnTo>
                    <a:pt x="4873" y="117513"/>
                  </a:lnTo>
                  <a:moveTo>
                    <a:pt x="-7441" y="127104"/>
                  </a:moveTo>
                  <a:lnTo>
                    <a:pt x="4919" y="127104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34FAE3D-4F00-4635-A697-ED36F57FA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749"/>
              <a:ext cx="12120" cy="960"/>
            </a:xfrm>
            <a:custGeom>
              <a:avLst/>
              <a:gdLst>
                <a:gd name="T0" fmla="+- 0 14539 2419"/>
                <a:gd name="T1" fmla="*/ T0 w 12120"/>
                <a:gd name="T2" fmla="+- 0 2230 1750"/>
                <a:gd name="T3" fmla="*/ 2230 h 960"/>
                <a:gd name="T4" fmla="+- 0 14533 2419"/>
                <a:gd name="T5" fmla="*/ T4 w 12120"/>
                <a:gd name="T6" fmla="+- 0 2152 1750"/>
                <a:gd name="T7" fmla="*/ 2152 h 960"/>
                <a:gd name="T8" fmla="+- 0 14514 2419"/>
                <a:gd name="T9" fmla="*/ T8 w 12120"/>
                <a:gd name="T10" fmla="+- 0 2078 1750"/>
                <a:gd name="T11" fmla="*/ 2078 h 960"/>
                <a:gd name="T12" fmla="+- 0 14485 2419"/>
                <a:gd name="T13" fmla="*/ T12 w 12120"/>
                <a:gd name="T14" fmla="+- 0 2009 1750"/>
                <a:gd name="T15" fmla="*/ 2009 h 960"/>
                <a:gd name="T16" fmla="+- 0 14446 2419"/>
                <a:gd name="T17" fmla="*/ T16 w 12120"/>
                <a:gd name="T18" fmla="+- 0 1947 1750"/>
                <a:gd name="T19" fmla="*/ 1947 h 960"/>
                <a:gd name="T20" fmla="+- 0 14398 2419"/>
                <a:gd name="T21" fmla="*/ T20 w 12120"/>
                <a:gd name="T22" fmla="+- 0 1891 1750"/>
                <a:gd name="T23" fmla="*/ 1891 h 960"/>
                <a:gd name="T24" fmla="+- 0 14342 2419"/>
                <a:gd name="T25" fmla="*/ T24 w 12120"/>
                <a:gd name="T26" fmla="+- 0 1843 1750"/>
                <a:gd name="T27" fmla="*/ 1843 h 960"/>
                <a:gd name="T28" fmla="+- 0 14279 2419"/>
                <a:gd name="T29" fmla="*/ T28 w 12120"/>
                <a:gd name="T30" fmla="+- 0 1803 1750"/>
                <a:gd name="T31" fmla="*/ 1803 h 960"/>
                <a:gd name="T32" fmla="+- 0 14210 2419"/>
                <a:gd name="T33" fmla="*/ T32 w 12120"/>
                <a:gd name="T34" fmla="+- 0 1774 1750"/>
                <a:gd name="T35" fmla="*/ 1774 h 960"/>
                <a:gd name="T36" fmla="+- 0 14137 2419"/>
                <a:gd name="T37" fmla="*/ T36 w 12120"/>
                <a:gd name="T38" fmla="+- 0 1756 1750"/>
                <a:gd name="T39" fmla="*/ 1756 h 960"/>
                <a:gd name="T40" fmla="+- 0 14059 2419"/>
                <a:gd name="T41" fmla="*/ T40 w 12120"/>
                <a:gd name="T42" fmla="+- 0 1750 1750"/>
                <a:gd name="T43" fmla="*/ 1750 h 960"/>
                <a:gd name="T44" fmla="+- 0 2899 2419"/>
                <a:gd name="T45" fmla="*/ T44 w 12120"/>
                <a:gd name="T46" fmla="+- 0 1750 1750"/>
                <a:gd name="T47" fmla="*/ 1750 h 960"/>
                <a:gd name="T48" fmla="+- 0 2821 2419"/>
                <a:gd name="T49" fmla="*/ T48 w 12120"/>
                <a:gd name="T50" fmla="+- 0 1756 1750"/>
                <a:gd name="T51" fmla="*/ 1756 h 960"/>
                <a:gd name="T52" fmla="+- 0 2748 2419"/>
                <a:gd name="T53" fmla="*/ T52 w 12120"/>
                <a:gd name="T54" fmla="+- 0 1774 1750"/>
                <a:gd name="T55" fmla="*/ 1774 h 960"/>
                <a:gd name="T56" fmla="+- 0 2679 2419"/>
                <a:gd name="T57" fmla="*/ T56 w 12120"/>
                <a:gd name="T58" fmla="+- 0 1803 1750"/>
                <a:gd name="T59" fmla="*/ 1803 h 960"/>
                <a:gd name="T60" fmla="+- 0 2616 2419"/>
                <a:gd name="T61" fmla="*/ T60 w 12120"/>
                <a:gd name="T62" fmla="+- 0 1843 1750"/>
                <a:gd name="T63" fmla="*/ 1843 h 960"/>
                <a:gd name="T64" fmla="+- 0 2560 2419"/>
                <a:gd name="T65" fmla="*/ T64 w 12120"/>
                <a:gd name="T66" fmla="+- 0 1891 1750"/>
                <a:gd name="T67" fmla="*/ 1891 h 960"/>
                <a:gd name="T68" fmla="+- 0 2512 2419"/>
                <a:gd name="T69" fmla="*/ T68 w 12120"/>
                <a:gd name="T70" fmla="+- 0 1947 1750"/>
                <a:gd name="T71" fmla="*/ 1947 h 960"/>
                <a:gd name="T72" fmla="+- 0 2473 2419"/>
                <a:gd name="T73" fmla="*/ T72 w 12120"/>
                <a:gd name="T74" fmla="+- 0 2009 1750"/>
                <a:gd name="T75" fmla="*/ 2009 h 960"/>
                <a:gd name="T76" fmla="+- 0 2444 2419"/>
                <a:gd name="T77" fmla="*/ T76 w 12120"/>
                <a:gd name="T78" fmla="+- 0 2078 1750"/>
                <a:gd name="T79" fmla="*/ 2078 h 960"/>
                <a:gd name="T80" fmla="+- 0 2425 2419"/>
                <a:gd name="T81" fmla="*/ T80 w 12120"/>
                <a:gd name="T82" fmla="+- 0 2152 1750"/>
                <a:gd name="T83" fmla="*/ 2152 h 960"/>
                <a:gd name="T84" fmla="+- 0 2419 2419"/>
                <a:gd name="T85" fmla="*/ T84 w 12120"/>
                <a:gd name="T86" fmla="+- 0 2230 1750"/>
                <a:gd name="T87" fmla="*/ 2230 h 960"/>
                <a:gd name="T88" fmla="+- 0 2425 2419"/>
                <a:gd name="T89" fmla="*/ T88 w 12120"/>
                <a:gd name="T90" fmla="+- 0 2307 1750"/>
                <a:gd name="T91" fmla="*/ 2307 h 960"/>
                <a:gd name="T92" fmla="+- 0 2444 2419"/>
                <a:gd name="T93" fmla="*/ T92 w 12120"/>
                <a:gd name="T94" fmla="+- 0 2381 1750"/>
                <a:gd name="T95" fmla="*/ 2381 h 960"/>
                <a:gd name="T96" fmla="+- 0 2473 2419"/>
                <a:gd name="T97" fmla="*/ T96 w 12120"/>
                <a:gd name="T98" fmla="+- 0 2450 1750"/>
                <a:gd name="T99" fmla="*/ 2450 h 960"/>
                <a:gd name="T100" fmla="+- 0 2512 2419"/>
                <a:gd name="T101" fmla="*/ T100 w 12120"/>
                <a:gd name="T102" fmla="+- 0 2513 1750"/>
                <a:gd name="T103" fmla="*/ 2513 h 960"/>
                <a:gd name="T104" fmla="+- 0 2560 2419"/>
                <a:gd name="T105" fmla="*/ T104 w 12120"/>
                <a:gd name="T106" fmla="+- 0 2569 1750"/>
                <a:gd name="T107" fmla="*/ 2569 h 960"/>
                <a:gd name="T108" fmla="+- 0 2616 2419"/>
                <a:gd name="T109" fmla="*/ T108 w 12120"/>
                <a:gd name="T110" fmla="+- 0 2617 1750"/>
                <a:gd name="T111" fmla="*/ 2617 h 960"/>
                <a:gd name="T112" fmla="+- 0 2679 2419"/>
                <a:gd name="T113" fmla="*/ T112 w 12120"/>
                <a:gd name="T114" fmla="+- 0 2656 1750"/>
                <a:gd name="T115" fmla="*/ 2656 h 960"/>
                <a:gd name="T116" fmla="+- 0 2748 2419"/>
                <a:gd name="T117" fmla="*/ T116 w 12120"/>
                <a:gd name="T118" fmla="+- 0 2685 1750"/>
                <a:gd name="T119" fmla="*/ 2685 h 960"/>
                <a:gd name="T120" fmla="+- 0 2821 2419"/>
                <a:gd name="T121" fmla="*/ T120 w 12120"/>
                <a:gd name="T122" fmla="+- 0 2703 1750"/>
                <a:gd name="T123" fmla="*/ 2703 h 960"/>
                <a:gd name="T124" fmla="+- 0 2899 2419"/>
                <a:gd name="T125" fmla="*/ T124 w 12120"/>
                <a:gd name="T126" fmla="+- 0 2710 1750"/>
                <a:gd name="T127" fmla="*/ 2710 h 960"/>
                <a:gd name="T128" fmla="+- 0 14059 2419"/>
                <a:gd name="T129" fmla="*/ T128 w 12120"/>
                <a:gd name="T130" fmla="+- 0 2710 1750"/>
                <a:gd name="T131" fmla="*/ 2710 h 960"/>
                <a:gd name="T132" fmla="+- 0 14137 2419"/>
                <a:gd name="T133" fmla="*/ T132 w 12120"/>
                <a:gd name="T134" fmla="+- 0 2703 1750"/>
                <a:gd name="T135" fmla="*/ 2703 h 960"/>
                <a:gd name="T136" fmla="+- 0 14210 2419"/>
                <a:gd name="T137" fmla="*/ T136 w 12120"/>
                <a:gd name="T138" fmla="+- 0 2685 1750"/>
                <a:gd name="T139" fmla="*/ 2685 h 960"/>
                <a:gd name="T140" fmla="+- 0 14279 2419"/>
                <a:gd name="T141" fmla="*/ T140 w 12120"/>
                <a:gd name="T142" fmla="+- 0 2656 1750"/>
                <a:gd name="T143" fmla="*/ 2656 h 960"/>
                <a:gd name="T144" fmla="+- 0 14342 2419"/>
                <a:gd name="T145" fmla="*/ T144 w 12120"/>
                <a:gd name="T146" fmla="+- 0 2617 1750"/>
                <a:gd name="T147" fmla="*/ 2617 h 960"/>
                <a:gd name="T148" fmla="+- 0 14398 2419"/>
                <a:gd name="T149" fmla="*/ T148 w 12120"/>
                <a:gd name="T150" fmla="+- 0 2569 1750"/>
                <a:gd name="T151" fmla="*/ 2569 h 960"/>
                <a:gd name="T152" fmla="+- 0 14446 2419"/>
                <a:gd name="T153" fmla="*/ T152 w 12120"/>
                <a:gd name="T154" fmla="+- 0 2513 1750"/>
                <a:gd name="T155" fmla="*/ 2513 h 960"/>
                <a:gd name="T156" fmla="+- 0 14485 2419"/>
                <a:gd name="T157" fmla="*/ T156 w 12120"/>
                <a:gd name="T158" fmla="+- 0 2450 1750"/>
                <a:gd name="T159" fmla="*/ 2450 h 960"/>
                <a:gd name="T160" fmla="+- 0 14514 2419"/>
                <a:gd name="T161" fmla="*/ T160 w 12120"/>
                <a:gd name="T162" fmla="+- 0 2381 1750"/>
                <a:gd name="T163" fmla="*/ 2381 h 960"/>
                <a:gd name="T164" fmla="+- 0 14533 2419"/>
                <a:gd name="T165" fmla="*/ T164 w 12120"/>
                <a:gd name="T166" fmla="+- 0 2307 1750"/>
                <a:gd name="T167" fmla="*/ 2307 h 960"/>
                <a:gd name="T168" fmla="+- 0 14539 2419"/>
                <a:gd name="T169" fmla="*/ T168 w 12120"/>
                <a:gd name="T170" fmla="+- 0 2230 1750"/>
                <a:gd name="T171" fmla="*/ 2230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12120" h="960">
                  <a:moveTo>
                    <a:pt x="12120" y="480"/>
                  </a:moveTo>
                  <a:lnTo>
                    <a:pt x="12114" y="402"/>
                  </a:lnTo>
                  <a:lnTo>
                    <a:pt x="12095" y="328"/>
                  </a:lnTo>
                  <a:lnTo>
                    <a:pt x="12066" y="259"/>
                  </a:lnTo>
                  <a:lnTo>
                    <a:pt x="12027" y="197"/>
                  </a:lnTo>
                  <a:lnTo>
                    <a:pt x="11979" y="141"/>
                  </a:lnTo>
                  <a:lnTo>
                    <a:pt x="11923" y="93"/>
                  </a:lnTo>
                  <a:lnTo>
                    <a:pt x="11860" y="53"/>
                  </a:lnTo>
                  <a:lnTo>
                    <a:pt x="11791" y="24"/>
                  </a:lnTo>
                  <a:lnTo>
                    <a:pt x="11718" y="6"/>
                  </a:lnTo>
                  <a:lnTo>
                    <a:pt x="11640" y="0"/>
                  </a:lnTo>
                  <a:lnTo>
                    <a:pt x="480" y="0"/>
                  </a:lnTo>
                  <a:lnTo>
                    <a:pt x="402" y="6"/>
                  </a:lnTo>
                  <a:lnTo>
                    <a:pt x="329" y="24"/>
                  </a:lnTo>
                  <a:lnTo>
                    <a:pt x="260" y="53"/>
                  </a:lnTo>
                  <a:lnTo>
                    <a:pt x="197" y="93"/>
                  </a:lnTo>
                  <a:lnTo>
                    <a:pt x="141" y="141"/>
                  </a:lnTo>
                  <a:lnTo>
                    <a:pt x="93" y="197"/>
                  </a:lnTo>
                  <a:lnTo>
                    <a:pt x="54" y="259"/>
                  </a:lnTo>
                  <a:lnTo>
                    <a:pt x="25" y="328"/>
                  </a:lnTo>
                  <a:lnTo>
                    <a:pt x="6" y="402"/>
                  </a:lnTo>
                  <a:lnTo>
                    <a:pt x="0" y="480"/>
                  </a:lnTo>
                  <a:lnTo>
                    <a:pt x="6" y="557"/>
                  </a:lnTo>
                  <a:lnTo>
                    <a:pt x="25" y="631"/>
                  </a:lnTo>
                  <a:lnTo>
                    <a:pt x="54" y="700"/>
                  </a:lnTo>
                  <a:lnTo>
                    <a:pt x="93" y="763"/>
                  </a:lnTo>
                  <a:lnTo>
                    <a:pt x="141" y="819"/>
                  </a:lnTo>
                  <a:lnTo>
                    <a:pt x="197" y="867"/>
                  </a:lnTo>
                  <a:lnTo>
                    <a:pt x="260" y="906"/>
                  </a:lnTo>
                  <a:lnTo>
                    <a:pt x="329" y="935"/>
                  </a:lnTo>
                  <a:lnTo>
                    <a:pt x="402" y="953"/>
                  </a:lnTo>
                  <a:lnTo>
                    <a:pt x="480" y="960"/>
                  </a:lnTo>
                  <a:lnTo>
                    <a:pt x="11640" y="960"/>
                  </a:lnTo>
                  <a:lnTo>
                    <a:pt x="11718" y="953"/>
                  </a:lnTo>
                  <a:lnTo>
                    <a:pt x="11791" y="935"/>
                  </a:lnTo>
                  <a:lnTo>
                    <a:pt x="11860" y="906"/>
                  </a:lnTo>
                  <a:lnTo>
                    <a:pt x="11923" y="867"/>
                  </a:lnTo>
                  <a:lnTo>
                    <a:pt x="11979" y="819"/>
                  </a:lnTo>
                  <a:lnTo>
                    <a:pt x="12027" y="763"/>
                  </a:lnTo>
                  <a:lnTo>
                    <a:pt x="12066" y="700"/>
                  </a:lnTo>
                  <a:lnTo>
                    <a:pt x="12095" y="631"/>
                  </a:lnTo>
                  <a:lnTo>
                    <a:pt x="12114" y="557"/>
                  </a:lnTo>
                  <a:lnTo>
                    <a:pt x="12120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11" name="Picture 15">
              <a:extLst>
                <a:ext uri="{FF2B5EF4-FFF2-40B4-BE49-F238E27FC236}">
                  <a16:creationId xmlns:a16="http://schemas.microsoft.com/office/drawing/2014/main" id="{E1C3BCB5-5111-48F1-B250-113F9198D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" y="3789"/>
              <a:ext cx="12044" cy="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151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8C58-1623-42FD-9F97-72A4D56B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ED43-2F6F-49D7-B9E9-EC171769F5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dirty="0" err="1"/>
              <a:t>Gói</a:t>
            </a:r>
            <a:r>
              <a:rPr lang="en-US" b="1" dirty="0"/>
              <a:t> </a:t>
            </a:r>
            <a:r>
              <a:rPr lang="en-US" b="1" i="1" dirty="0"/>
              <a:t>java.net</a:t>
            </a:r>
            <a:endParaRPr lang="en-US" sz="1000" dirty="0"/>
          </a:p>
          <a:p>
            <a:pPr lvl="1"/>
            <a:r>
              <a:rPr lang="en-US" i="1" dirty="0" err="1"/>
              <a:t>InetAddress</a:t>
            </a:r>
            <a:endParaRPr lang="en-US" i="1" dirty="0"/>
          </a:p>
          <a:p>
            <a:pPr lvl="1"/>
            <a:r>
              <a:rPr lang="en-US" i="1" dirty="0" err="1"/>
              <a:t>ServerSocket</a:t>
            </a:r>
            <a:endParaRPr lang="en-US" sz="1000" dirty="0"/>
          </a:p>
          <a:p>
            <a:pPr lvl="1"/>
            <a:r>
              <a:rPr lang="en-US" i="1" dirty="0"/>
              <a:t>Socket</a:t>
            </a:r>
            <a:endParaRPr lang="en-US" sz="1000" dirty="0"/>
          </a:p>
          <a:p>
            <a:pPr lvl="1"/>
            <a:r>
              <a:rPr lang="en-US" i="1" dirty="0"/>
              <a:t>URL</a:t>
            </a:r>
            <a:endParaRPr lang="en-US" sz="1000" dirty="0"/>
          </a:p>
          <a:p>
            <a:pPr lvl="1"/>
            <a:r>
              <a:rPr lang="en-US" i="1" dirty="0" err="1"/>
              <a:t>URLConnection</a:t>
            </a:r>
            <a:endParaRPr lang="en-US" sz="1000" dirty="0"/>
          </a:p>
          <a:p>
            <a:pPr lvl="1"/>
            <a:r>
              <a:rPr lang="en-US" i="1" dirty="0" err="1"/>
              <a:t>DatagramSocket</a:t>
            </a:r>
            <a:endParaRPr lang="en-US" sz="1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BEAEB-826A-4A4A-B5C5-1D04D4D1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70C-B402-4EF7-861B-D7679B753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16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182</TotalTime>
  <Words>850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Tw Cen MT</vt:lpstr>
      <vt:lpstr>Droplet</vt:lpstr>
      <vt:lpstr>Báo cáo bài tập lớn</vt:lpstr>
      <vt:lpstr>Khái niệm về socket</vt:lpstr>
      <vt:lpstr>Khái niệm về socket</vt:lpstr>
      <vt:lpstr>Thiết kế giải thuật CLIENT/SERVER</vt:lpstr>
      <vt:lpstr>Thiết kế giải thuật CLIENT/SERVER</vt:lpstr>
      <vt:lpstr>Thiết kế giải thuật CLIENT/SERVER</vt:lpstr>
      <vt:lpstr>Thiết kế giải thuật CLIENT/SERVER</vt:lpstr>
      <vt:lpstr>Thiết kế giải thuật CLIENT/SERVER</vt:lpstr>
      <vt:lpstr>Lập trình mạng trên java</vt:lpstr>
      <vt:lpstr>Lập trình mạng trên java</vt:lpstr>
      <vt:lpstr>Lập trình mạng trên java</vt:lpstr>
      <vt:lpstr>Lập trình mạng trên java</vt:lpstr>
      <vt:lpstr>Lập trình mạng trên java</vt:lpstr>
      <vt:lpstr>Lập trình mạng trên java</vt:lpstr>
      <vt:lpstr>Lập trình mạng trên java</vt:lpstr>
      <vt:lpstr>Lập trình socket với udp</vt:lpstr>
      <vt:lpstr>Lập trình socket với udp</vt:lpstr>
      <vt:lpstr>VÍ Dụ (UDP Client) </vt:lpstr>
      <vt:lpstr>Lập TRÌNH SOCKET VớI TCP </vt:lpstr>
      <vt:lpstr>Lập TRÌNH SOCKET VớI TCP</vt:lpstr>
      <vt:lpstr>Ví dụ( TCP client)</vt:lpstr>
      <vt:lpstr>Ví dụ(tiếp)</vt:lpstr>
      <vt:lpstr>Ví dụ tcp server</vt:lpstr>
      <vt:lpstr>Ví dụ tcp server tiếp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 DÙNG SOCKET</dc:title>
  <dc:creator>minh tien</dc:creator>
  <cp:lastModifiedBy>minh tien</cp:lastModifiedBy>
  <cp:revision>22</cp:revision>
  <dcterms:created xsi:type="dcterms:W3CDTF">2018-11-22T13:47:57Z</dcterms:created>
  <dcterms:modified xsi:type="dcterms:W3CDTF">2018-12-21T01:10:53Z</dcterms:modified>
</cp:coreProperties>
</file>