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4"/>
  </p:notesMasterIdLst>
  <p:sldIdLst>
    <p:sldId id="256" r:id="rId2"/>
    <p:sldId id="258" r:id="rId3"/>
    <p:sldId id="286" r:id="rId4"/>
    <p:sldId id="303" r:id="rId5"/>
    <p:sldId id="262" r:id="rId6"/>
    <p:sldId id="293" r:id="rId7"/>
    <p:sldId id="263" r:id="rId8"/>
    <p:sldId id="265" r:id="rId9"/>
    <p:sldId id="287" r:id="rId10"/>
    <p:sldId id="306" r:id="rId11"/>
    <p:sldId id="289" r:id="rId12"/>
    <p:sldId id="290" r:id="rId13"/>
    <p:sldId id="296" r:id="rId14"/>
    <p:sldId id="297" r:id="rId15"/>
    <p:sldId id="269" r:id="rId16"/>
    <p:sldId id="301" r:id="rId17"/>
    <p:sldId id="270" r:id="rId18"/>
    <p:sldId id="271" r:id="rId19"/>
    <p:sldId id="300" r:id="rId20"/>
    <p:sldId id="272" r:id="rId21"/>
    <p:sldId id="291" r:id="rId22"/>
    <p:sldId id="285" r:id="rId23"/>
  </p:sldIdLst>
  <p:sldSz cx="14630400" cy="8229600"/>
  <p:notesSz cx="6858000" cy="9144000"/>
  <p:defaultTextStyle>
    <a:defPPr>
      <a:defRPr lang="en-US"/>
    </a:defPPr>
    <a:lvl1pPr algn="ctr" rtl="0" fontAlgn="base">
      <a:spcBef>
        <a:spcPct val="0"/>
      </a:spcBef>
      <a:spcAft>
        <a:spcPct val="0"/>
      </a:spcAft>
      <a:defRPr sz="5700" b="1" kern="1200">
        <a:solidFill>
          <a:schemeClr val="tx2"/>
        </a:solidFill>
        <a:latin typeface="Arial" charset="0"/>
        <a:ea typeface="+mn-ea"/>
        <a:cs typeface="Arial" charset="0"/>
      </a:defRPr>
    </a:lvl1pPr>
    <a:lvl2pPr marL="653110" algn="ctr" rtl="0" fontAlgn="base">
      <a:spcBef>
        <a:spcPct val="0"/>
      </a:spcBef>
      <a:spcAft>
        <a:spcPct val="0"/>
      </a:spcAft>
      <a:defRPr sz="5700" b="1" kern="1200">
        <a:solidFill>
          <a:schemeClr val="tx2"/>
        </a:solidFill>
        <a:latin typeface="Arial" charset="0"/>
        <a:ea typeface="+mn-ea"/>
        <a:cs typeface="Arial" charset="0"/>
      </a:defRPr>
    </a:lvl2pPr>
    <a:lvl3pPr marL="1306220" algn="ctr" rtl="0" fontAlgn="base">
      <a:spcBef>
        <a:spcPct val="0"/>
      </a:spcBef>
      <a:spcAft>
        <a:spcPct val="0"/>
      </a:spcAft>
      <a:defRPr sz="5700" b="1" kern="1200">
        <a:solidFill>
          <a:schemeClr val="tx2"/>
        </a:solidFill>
        <a:latin typeface="Arial" charset="0"/>
        <a:ea typeface="+mn-ea"/>
        <a:cs typeface="Arial" charset="0"/>
      </a:defRPr>
    </a:lvl3pPr>
    <a:lvl4pPr marL="1959331" algn="ctr" rtl="0" fontAlgn="base">
      <a:spcBef>
        <a:spcPct val="0"/>
      </a:spcBef>
      <a:spcAft>
        <a:spcPct val="0"/>
      </a:spcAft>
      <a:defRPr sz="5700" b="1" kern="1200">
        <a:solidFill>
          <a:schemeClr val="tx2"/>
        </a:solidFill>
        <a:latin typeface="Arial" charset="0"/>
        <a:ea typeface="+mn-ea"/>
        <a:cs typeface="Arial" charset="0"/>
      </a:defRPr>
    </a:lvl4pPr>
    <a:lvl5pPr marL="2612441" algn="ctr" rtl="0" fontAlgn="base">
      <a:spcBef>
        <a:spcPct val="0"/>
      </a:spcBef>
      <a:spcAft>
        <a:spcPct val="0"/>
      </a:spcAft>
      <a:defRPr sz="5700" b="1" kern="1200">
        <a:solidFill>
          <a:schemeClr val="tx2"/>
        </a:solidFill>
        <a:latin typeface="Arial" charset="0"/>
        <a:ea typeface="+mn-ea"/>
        <a:cs typeface="Arial" charset="0"/>
      </a:defRPr>
    </a:lvl5pPr>
    <a:lvl6pPr marL="3265551" algn="l" defTabSz="1306220" rtl="0" eaLnBrk="1" latinLnBrk="0" hangingPunct="1">
      <a:defRPr sz="5700" b="1" kern="1200">
        <a:solidFill>
          <a:schemeClr val="tx2"/>
        </a:solidFill>
        <a:latin typeface="Arial" charset="0"/>
        <a:ea typeface="+mn-ea"/>
        <a:cs typeface="Arial" charset="0"/>
      </a:defRPr>
    </a:lvl6pPr>
    <a:lvl7pPr marL="3918661" algn="l" defTabSz="1306220" rtl="0" eaLnBrk="1" latinLnBrk="0" hangingPunct="1">
      <a:defRPr sz="5700" b="1" kern="1200">
        <a:solidFill>
          <a:schemeClr val="tx2"/>
        </a:solidFill>
        <a:latin typeface="Arial" charset="0"/>
        <a:ea typeface="+mn-ea"/>
        <a:cs typeface="Arial" charset="0"/>
      </a:defRPr>
    </a:lvl7pPr>
    <a:lvl8pPr marL="4571771" algn="l" defTabSz="1306220" rtl="0" eaLnBrk="1" latinLnBrk="0" hangingPunct="1">
      <a:defRPr sz="5700" b="1" kern="1200">
        <a:solidFill>
          <a:schemeClr val="tx2"/>
        </a:solidFill>
        <a:latin typeface="Arial" charset="0"/>
        <a:ea typeface="+mn-ea"/>
        <a:cs typeface="Arial" charset="0"/>
      </a:defRPr>
    </a:lvl8pPr>
    <a:lvl9pPr marL="5224882" algn="l" defTabSz="1306220" rtl="0" eaLnBrk="1" latinLnBrk="0" hangingPunct="1">
      <a:defRPr sz="5700" b="1" kern="1200">
        <a:solidFill>
          <a:schemeClr val="tx2"/>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1C0"/>
    <a:srgbClr val="FF6699"/>
    <a:srgbClr val="FF9900"/>
    <a:srgbClr val="69AB27"/>
    <a:srgbClr val="000000"/>
    <a:srgbClr val="FFFFFF"/>
    <a:srgbClr val="FF66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7509" autoAdjust="0"/>
  </p:normalViewPr>
  <p:slideViewPr>
    <p:cSldViewPr>
      <p:cViewPr>
        <p:scale>
          <a:sx n="60" d="100"/>
          <a:sy n="60" d="100"/>
        </p:scale>
        <p:origin x="-582" y="-78"/>
      </p:cViewPr>
      <p:guideLst>
        <p:guide orient="horz" pos="2592"/>
        <p:guide pos="460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smtClean="0">
                <a:solidFill>
                  <a:schemeClr val="tx1"/>
                </a:solidFill>
              </a:defRPr>
            </a:lvl1pPr>
          </a:lstStyle>
          <a:p>
            <a:pPr>
              <a:defRPr/>
            </a:pPr>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smtClean="0">
                <a:solidFill>
                  <a:schemeClr val="tx1"/>
                </a:solidFill>
              </a:defRPr>
            </a:lvl1pPr>
          </a:lstStyle>
          <a:p>
            <a:pPr>
              <a:defRPr/>
            </a:pPr>
            <a:fld id="{3267DEDE-1169-4B58-80D5-5791180364BD}" type="datetimeFigureOut">
              <a:rPr lang="en-US"/>
              <a:pPr>
                <a:defRPr/>
              </a:pPr>
              <a:t>12/13/2018</a:t>
            </a:fld>
            <a:endParaRPr lang="en-US"/>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smtClean="0">
                <a:solidFill>
                  <a:schemeClr val="tx1"/>
                </a:solidFill>
              </a:defRPr>
            </a:lvl1pPr>
          </a:lstStyle>
          <a:p>
            <a:pPr>
              <a:defRPr/>
            </a:pPr>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smtClean="0">
                <a:solidFill>
                  <a:schemeClr val="tx1"/>
                </a:solidFill>
              </a:defRPr>
            </a:lvl1pPr>
          </a:lstStyle>
          <a:p>
            <a:pPr>
              <a:defRPr/>
            </a:pPr>
            <a:fld id="{69463714-4AAD-47A6-8E6C-F48C8C6A493E}" type="slidenum">
              <a:rPr lang="en-US"/>
              <a:pPr>
                <a:defRPr/>
              </a:pPr>
              <a:t>‹#›</a:t>
            </a:fld>
            <a:endParaRPr lang="en-US"/>
          </a:p>
        </p:txBody>
      </p:sp>
    </p:spTree>
    <p:extLst>
      <p:ext uri="{BB962C8B-B14F-4D97-AF65-F5344CB8AC3E}">
        <p14:creationId xmlns:p14="http://schemas.microsoft.com/office/powerpoint/2010/main" val="3802138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Calibri" pitchFamily="34" charset="0"/>
        <a:ea typeface="+mn-ea"/>
        <a:cs typeface="+mn-cs"/>
      </a:defRPr>
    </a:lvl1pPr>
    <a:lvl2pPr marL="653110" algn="l" rtl="0" eaLnBrk="0" fontAlgn="base" hangingPunct="0">
      <a:spcBef>
        <a:spcPct val="30000"/>
      </a:spcBef>
      <a:spcAft>
        <a:spcPct val="0"/>
      </a:spcAft>
      <a:defRPr sz="1700" kern="1200">
        <a:solidFill>
          <a:schemeClr val="tx1"/>
        </a:solidFill>
        <a:latin typeface="Calibri" pitchFamily="34" charset="0"/>
        <a:ea typeface="+mn-ea"/>
        <a:cs typeface="+mn-cs"/>
      </a:defRPr>
    </a:lvl2pPr>
    <a:lvl3pPr marL="1306220" algn="l" rtl="0" eaLnBrk="0" fontAlgn="base" hangingPunct="0">
      <a:spcBef>
        <a:spcPct val="30000"/>
      </a:spcBef>
      <a:spcAft>
        <a:spcPct val="0"/>
      </a:spcAft>
      <a:defRPr sz="1700" kern="1200">
        <a:solidFill>
          <a:schemeClr val="tx1"/>
        </a:solidFill>
        <a:latin typeface="Calibri" pitchFamily="34" charset="0"/>
        <a:ea typeface="+mn-ea"/>
        <a:cs typeface="+mn-cs"/>
      </a:defRPr>
    </a:lvl3pPr>
    <a:lvl4pPr marL="1959331" algn="l" rtl="0" eaLnBrk="0" fontAlgn="base" hangingPunct="0">
      <a:spcBef>
        <a:spcPct val="30000"/>
      </a:spcBef>
      <a:spcAft>
        <a:spcPct val="0"/>
      </a:spcAft>
      <a:defRPr sz="1700" kern="1200">
        <a:solidFill>
          <a:schemeClr val="tx1"/>
        </a:solidFill>
        <a:latin typeface="Calibri" pitchFamily="34" charset="0"/>
        <a:ea typeface="+mn-ea"/>
        <a:cs typeface="+mn-cs"/>
      </a:defRPr>
    </a:lvl4pPr>
    <a:lvl5pPr marL="2612441" algn="l" rtl="0" eaLnBrk="0" fontAlgn="base" hangingPunct="0">
      <a:spcBef>
        <a:spcPct val="30000"/>
      </a:spcBef>
      <a:spcAft>
        <a:spcPct val="0"/>
      </a:spcAft>
      <a:defRPr sz="1700" kern="1200">
        <a:solidFill>
          <a:schemeClr val="tx1"/>
        </a:solidFill>
        <a:latin typeface="Calibri" pitchFamily="34" charset="0"/>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7"/>
          <p:cNvSpPr>
            <a:spLocks/>
          </p:cNvSpPr>
          <p:nvPr userDrawn="1"/>
        </p:nvSpPr>
        <p:spPr bwMode="hidden">
          <a:xfrm>
            <a:off x="1775462" y="1"/>
            <a:ext cx="12854939" cy="8446770"/>
          </a:xfrm>
          <a:custGeom>
            <a:avLst/>
            <a:gdLst>
              <a:gd name="T0" fmla="*/ 5061 w 5061"/>
              <a:gd name="T1" fmla="*/ 0 h 4594"/>
              <a:gd name="T2" fmla="*/ 368 w 5061"/>
              <a:gd name="T3" fmla="*/ 0 h 4594"/>
              <a:gd name="T4" fmla="*/ 5061 w 5061"/>
              <a:gd name="T5" fmla="*/ 4306 h 4594"/>
              <a:gd name="T6" fmla="*/ 5061 w 5061"/>
              <a:gd name="T7" fmla="*/ 0 h 4594"/>
              <a:gd name="T8" fmla="*/ 0 60000 65536"/>
              <a:gd name="T9" fmla="*/ 0 60000 65536"/>
              <a:gd name="T10" fmla="*/ 0 60000 65536"/>
              <a:gd name="T11" fmla="*/ 0 60000 65536"/>
              <a:gd name="T12" fmla="*/ 0 w 5061"/>
              <a:gd name="T13" fmla="*/ 0 h 4594"/>
              <a:gd name="T14" fmla="*/ 5061 w 5061"/>
              <a:gd name="T15" fmla="*/ 4594 h 4594"/>
            </a:gdLst>
            <a:ahLst/>
            <a:cxnLst>
              <a:cxn ang="T8">
                <a:pos x="T0" y="T1"/>
              </a:cxn>
              <a:cxn ang="T9">
                <a:pos x="T2" y="T3"/>
              </a:cxn>
              <a:cxn ang="T10">
                <a:pos x="T4" y="T5"/>
              </a:cxn>
              <a:cxn ang="T11">
                <a:pos x="T6" y="T7"/>
              </a:cxn>
            </a:cxnLst>
            <a:rect l="T12" t="T13" r="T14" b="T15"/>
            <a:pathLst>
              <a:path w="5061" h="4594">
                <a:moveTo>
                  <a:pt x="5061" y="0"/>
                </a:moveTo>
                <a:cubicBezTo>
                  <a:pt x="5061" y="0"/>
                  <a:pt x="2714" y="0"/>
                  <a:pt x="368" y="0"/>
                </a:cubicBezTo>
                <a:cubicBezTo>
                  <a:pt x="0" y="4594"/>
                  <a:pt x="515" y="4310"/>
                  <a:pt x="5061" y="4306"/>
                </a:cubicBezTo>
                <a:cubicBezTo>
                  <a:pt x="5061" y="2153"/>
                  <a:pt x="5061" y="0"/>
                  <a:pt x="5061" y="0"/>
                </a:cubicBezTo>
                <a:close/>
              </a:path>
            </a:pathLst>
          </a:custGeom>
          <a:gradFill rotWithShape="1">
            <a:gsLst>
              <a:gs pos="0">
                <a:schemeClr val="accent1">
                  <a:alpha val="7001"/>
                </a:schemeClr>
              </a:gs>
              <a:gs pos="100000">
                <a:srgbClr val="FFFFFF">
                  <a:alpha val="0"/>
                </a:srgbClr>
              </a:gs>
            </a:gsLst>
            <a:path path="rect">
              <a:fillToRect l="100000" b="100000"/>
            </a:path>
          </a:gradFill>
          <a:ln w="9525">
            <a:noFill/>
            <a:round/>
            <a:headEnd/>
            <a:tailEnd/>
          </a:ln>
        </p:spPr>
        <p:txBody>
          <a:bodyPr lIns="130622" tIns="65311" rIns="130622" bIns="65311"/>
          <a:lstStyle/>
          <a:p>
            <a:pPr algn="l"/>
            <a:endParaRPr lang="en-US" sz="2600" b="0">
              <a:solidFill>
                <a:schemeClr val="tx1"/>
              </a:solidFill>
            </a:endParaRPr>
          </a:p>
        </p:txBody>
      </p:sp>
      <p:sp>
        <p:nvSpPr>
          <p:cNvPr id="8" name="Freeform 12"/>
          <p:cNvSpPr>
            <a:spLocks/>
          </p:cNvSpPr>
          <p:nvPr userDrawn="1"/>
        </p:nvSpPr>
        <p:spPr bwMode="hidden">
          <a:xfrm>
            <a:off x="-7620" y="0"/>
            <a:ext cx="11816082" cy="5798820"/>
          </a:xfrm>
          <a:custGeom>
            <a:avLst/>
            <a:gdLst>
              <a:gd name="T0" fmla="*/ 0 w 3252"/>
              <a:gd name="T1" fmla="*/ 0 h 2128"/>
              <a:gd name="T2" fmla="*/ 3147 w 3252"/>
              <a:gd name="T3" fmla="*/ 0 h 2128"/>
              <a:gd name="T4" fmla="*/ 0 w 3252"/>
              <a:gd name="T5" fmla="*/ 1935 h 2128"/>
              <a:gd name="T6" fmla="*/ 0 w 3252"/>
              <a:gd name="T7" fmla="*/ 0 h 2128"/>
              <a:gd name="T8" fmla="*/ 0 60000 65536"/>
              <a:gd name="T9" fmla="*/ 0 60000 65536"/>
              <a:gd name="T10" fmla="*/ 0 60000 65536"/>
              <a:gd name="T11" fmla="*/ 0 60000 65536"/>
              <a:gd name="T12" fmla="*/ 0 w 3252"/>
              <a:gd name="T13" fmla="*/ 0 h 2128"/>
              <a:gd name="T14" fmla="*/ 3252 w 3252"/>
              <a:gd name="T15" fmla="*/ 2128 h 2128"/>
            </a:gdLst>
            <a:ahLst/>
            <a:cxnLst>
              <a:cxn ang="T8">
                <a:pos x="T0" y="T1"/>
              </a:cxn>
              <a:cxn ang="T9">
                <a:pos x="T2" y="T3"/>
              </a:cxn>
              <a:cxn ang="T10">
                <a:pos x="T4" y="T5"/>
              </a:cxn>
              <a:cxn ang="T11">
                <a:pos x="T6" y="T7"/>
              </a:cxn>
            </a:cxnLst>
            <a:rect l="T12" t="T13" r="T14" b="T15"/>
            <a:pathLst>
              <a:path w="3252" h="2128">
                <a:moveTo>
                  <a:pt x="0" y="0"/>
                </a:moveTo>
                <a:cubicBezTo>
                  <a:pt x="0" y="0"/>
                  <a:pt x="1573" y="0"/>
                  <a:pt x="3147" y="0"/>
                </a:cubicBezTo>
                <a:cubicBezTo>
                  <a:pt x="3116" y="2128"/>
                  <a:pt x="3252" y="1952"/>
                  <a:pt x="0" y="1935"/>
                </a:cubicBezTo>
                <a:cubicBezTo>
                  <a:pt x="0" y="967"/>
                  <a:pt x="0" y="0"/>
                  <a:pt x="0" y="0"/>
                </a:cubicBezTo>
                <a:close/>
              </a:path>
            </a:pathLst>
          </a:custGeom>
          <a:gradFill rotWithShape="1">
            <a:gsLst>
              <a:gs pos="0">
                <a:schemeClr val="accent1">
                  <a:alpha val="30000"/>
                </a:schemeClr>
              </a:gs>
              <a:gs pos="100000">
                <a:srgbClr val="FFFFFF">
                  <a:alpha val="0"/>
                </a:srgbClr>
              </a:gs>
            </a:gsLst>
            <a:path path="rect">
              <a:fillToRect r="100000" b="100000"/>
            </a:path>
          </a:gradFill>
          <a:ln w="9525">
            <a:noFill/>
            <a:round/>
            <a:headEnd/>
            <a:tailEnd/>
          </a:ln>
        </p:spPr>
        <p:txBody>
          <a:bodyPr lIns="130622" tIns="65311" rIns="130622" bIns="65311"/>
          <a:lstStyle/>
          <a:p>
            <a:pPr algn="l"/>
            <a:endParaRPr lang="en-US" sz="2600" b="0">
              <a:solidFill>
                <a:schemeClr val="tx1"/>
              </a:solidFill>
            </a:endParaRPr>
          </a:p>
        </p:txBody>
      </p:sp>
      <p:pic>
        <p:nvPicPr>
          <p:cNvPr id="37897" name="Picture 203" descr="j-pat01 copy"/>
          <p:cNvPicPr>
            <a:picLocks noChangeAspect="1" noChangeArrowheads="1"/>
          </p:cNvPicPr>
          <p:nvPr userDrawn="1"/>
        </p:nvPicPr>
        <p:blipFill>
          <a:blip r:embed="rId2">
            <a:extLst>
              <a:ext uri="{28A0092B-C50C-407E-A947-70E740481C1C}">
                <a14:useLocalDpi xmlns:a14="http://schemas.microsoft.com/office/drawing/2010/main" val="0"/>
              </a:ext>
            </a:extLst>
          </a:blip>
          <a:srcRect t="7292" r="8420" b="6876"/>
          <a:stretch>
            <a:fillRect/>
          </a:stretch>
        </p:blipFill>
        <p:spPr bwMode="gray">
          <a:xfrm>
            <a:off x="0" y="0"/>
            <a:ext cx="14630400" cy="789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13"/>
          <p:cNvSpPr>
            <a:spLocks/>
          </p:cNvSpPr>
          <p:nvPr userDrawn="1"/>
        </p:nvSpPr>
        <p:spPr bwMode="gray">
          <a:xfrm>
            <a:off x="0" y="2316480"/>
            <a:ext cx="8790941" cy="5913120"/>
          </a:xfrm>
          <a:custGeom>
            <a:avLst/>
            <a:gdLst>
              <a:gd name="T0" fmla="*/ 1899 w 2894"/>
              <a:gd name="T1" fmla="*/ 4927600 h 3568"/>
              <a:gd name="T2" fmla="*/ 0 w 2894"/>
              <a:gd name="T3" fmla="*/ 9667 h 3568"/>
              <a:gd name="T4" fmla="*/ 5329166 w 2894"/>
              <a:gd name="T5" fmla="*/ 4927600 h 3568"/>
              <a:gd name="T6" fmla="*/ 1899 w 2894"/>
              <a:gd name="T7" fmla="*/ 4927600 h 3568"/>
              <a:gd name="T8" fmla="*/ 0 60000 65536"/>
              <a:gd name="T9" fmla="*/ 0 60000 65536"/>
              <a:gd name="T10" fmla="*/ 0 60000 65536"/>
              <a:gd name="T11" fmla="*/ 0 60000 65536"/>
              <a:gd name="T12" fmla="*/ 0 w 2894"/>
              <a:gd name="T13" fmla="*/ 0 h 3568"/>
              <a:gd name="T14" fmla="*/ 2894 w 2894"/>
              <a:gd name="T15" fmla="*/ 3568 h 3568"/>
            </a:gdLst>
            <a:ahLst/>
            <a:cxnLst>
              <a:cxn ang="T8">
                <a:pos x="T0" y="T1"/>
              </a:cxn>
              <a:cxn ang="T9">
                <a:pos x="T2" y="T3"/>
              </a:cxn>
              <a:cxn ang="T10">
                <a:pos x="T4" y="T5"/>
              </a:cxn>
              <a:cxn ang="T11">
                <a:pos x="T6" y="T7"/>
              </a:cxn>
            </a:cxnLst>
            <a:rect l="T12" t="T13" r="T14" b="T15"/>
            <a:pathLst>
              <a:path w="2894" h="3568">
                <a:moveTo>
                  <a:pt x="1" y="3568"/>
                </a:moveTo>
                <a:cubicBezTo>
                  <a:pt x="1" y="3568"/>
                  <a:pt x="0" y="1787"/>
                  <a:pt x="0" y="7"/>
                </a:cubicBezTo>
                <a:cubicBezTo>
                  <a:pt x="2887" y="68"/>
                  <a:pt x="2894" y="0"/>
                  <a:pt x="2807" y="3568"/>
                </a:cubicBezTo>
                <a:cubicBezTo>
                  <a:pt x="1404" y="3568"/>
                  <a:pt x="1" y="3568"/>
                  <a:pt x="1" y="3568"/>
                </a:cubicBezTo>
                <a:close/>
              </a:path>
            </a:pathLst>
          </a:custGeom>
          <a:gradFill rotWithShape="1">
            <a:gsLst>
              <a:gs pos="0">
                <a:schemeClr val="hlink">
                  <a:alpha val="39998"/>
                </a:schemeClr>
              </a:gs>
              <a:gs pos="100000">
                <a:srgbClr val="FFFFFF">
                  <a:alpha val="0"/>
                </a:srgbClr>
              </a:gs>
            </a:gsLst>
            <a:path path="rect">
              <a:fillToRect t="100000" r="100000"/>
            </a:path>
          </a:gradFill>
          <a:ln>
            <a:noFill/>
          </a:ln>
          <a:extLst>
            <a:ext uri="{91240B29-F687-4F45-9708-019B960494DF}">
              <a14:hiddenLine xmlns:a14="http://schemas.microsoft.com/office/drawing/2010/main" w="9525">
                <a:solidFill>
                  <a:srgbClr val="000000"/>
                </a:solidFill>
                <a:round/>
                <a:headEnd/>
                <a:tailEnd/>
              </a14:hiddenLine>
            </a:ext>
          </a:extLst>
        </p:spPr>
        <p:txBody>
          <a:bodyPr lIns="130622" tIns="65311" rIns="130622" bIns="65311"/>
          <a:lstStyle/>
          <a:p>
            <a:pPr algn="l"/>
            <a:endParaRPr lang="en-US" sz="2600" b="0">
              <a:solidFill>
                <a:schemeClr val="tx1"/>
              </a:solidFill>
            </a:endParaRPr>
          </a:p>
        </p:txBody>
      </p:sp>
      <p:pic>
        <p:nvPicPr>
          <p:cNvPr id="11" name="Picture 323"/>
          <p:cNvPicPr>
            <a:picLocks noChangeAspect="1" noChangeArrowheads="1"/>
          </p:cNvPicPr>
          <p:nvPr userDrawn="1"/>
        </p:nvPicPr>
        <p:blipFill>
          <a:blip r:embed="rId3">
            <a:extLst>
              <a:ext uri="{28A0092B-C50C-407E-A947-70E740481C1C}">
                <a14:useLocalDpi xmlns:a14="http://schemas.microsoft.com/office/drawing/2010/main" val="0"/>
              </a:ext>
            </a:extLst>
          </a:blip>
          <a:srcRect l="815"/>
          <a:stretch>
            <a:fillRect/>
          </a:stretch>
        </p:blipFill>
        <p:spPr bwMode="gray">
          <a:xfrm>
            <a:off x="0" y="2510790"/>
            <a:ext cx="14630400"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2" name="Group 431"/>
          <p:cNvGrpSpPr>
            <a:grpSpLocks/>
          </p:cNvGrpSpPr>
          <p:nvPr userDrawn="1"/>
        </p:nvGrpSpPr>
        <p:grpSpPr bwMode="auto">
          <a:xfrm rot="1976321">
            <a:off x="12844781" y="3745230"/>
            <a:ext cx="965200" cy="737236"/>
            <a:chOff x="1501" y="1386"/>
            <a:chExt cx="1854" cy="1887"/>
          </a:xfrm>
        </p:grpSpPr>
        <p:sp>
          <p:nvSpPr>
            <p:cNvPr id="13" name="Freeform 432"/>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accent2"/>
                </a:gs>
                <a:gs pos="100000">
                  <a:schemeClr val="accent2">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14"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15" name="Group 434"/>
          <p:cNvGrpSpPr>
            <a:grpSpLocks/>
          </p:cNvGrpSpPr>
          <p:nvPr userDrawn="1"/>
        </p:nvGrpSpPr>
        <p:grpSpPr bwMode="auto">
          <a:xfrm rot="1338528">
            <a:off x="13644881" y="3007996"/>
            <a:ext cx="635000" cy="525780"/>
            <a:chOff x="1501" y="1386"/>
            <a:chExt cx="1854" cy="1887"/>
          </a:xfrm>
        </p:grpSpPr>
        <p:sp>
          <p:nvSpPr>
            <p:cNvPr id="16" name="Freeform 435"/>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folHlink"/>
                </a:gs>
                <a:gs pos="100000">
                  <a:schemeClr val="folHlink">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17"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pic>
        <p:nvPicPr>
          <p:cNvPr id="18" name="Picture 442" descr="huji-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gray">
          <a:xfrm>
            <a:off x="2092961" y="2777490"/>
            <a:ext cx="9403080" cy="442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43" descr="j1"/>
          <p:cNvPicPr>
            <a:picLocks noChangeAspect="1" noChangeArrowheads="1"/>
          </p:cNvPicPr>
          <p:nvPr userDrawn="1"/>
        </p:nvPicPr>
        <p:blipFill>
          <a:blip r:embed="rId5">
            <a:lum contrast="12000"/>
            <a:extLst>
              <a:ext uri="{28A0092B-C50C-407E-A947-70E740481C1C}">
                <a14:useLocalDpi xmlns:a14="http://schemas.microsoft.com/office/drawing/2010/main" val="0"/>
              </a:ext>
            </a:extLst>
          </a:blip>
          <a:srcRect/>
          <a:stretch>
            <a:fillRect/>
          </a:stretch>
        </p:blipFill>
        <p:spPr bwMode="gray">
          <a:xfrm>
            <a:off x="3997960" y="2316480"/>
            <a:ext cx="7802880" cy="49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 name="Text Box 202"/>
          <p:cNvSpPr txBox="1">
            <a:spLocks noChangeArrowheads="1"/>
          </p:cNvSpPr>
          <p:nvPr userDrawn="1"/>
        </p:nvSpPr>
        <p:spPr bwMode="gray">
          <a:xfrm>
            <a:off x="11922760" y="7479030"/>
            <a:ext cx="2336800" cy="655118"/>
          </a:xfrm>
          <a:prstGeom prst="rect">
            <a:avLst/>
          </a:prstGeom>
          <a:noFill/>
          <a:ln w="9525">
            <a:noFill/>
            <a:miter lim="800000"/>
            <a:headEnd/>
            <a:tailEnd/>
          </a:ln>
        </p:spPr>
        <p:txBody>
          <a:bodyPr lIns="130622" tIns="65311" rIns="130622" bIns="65311">
            <a:spAutoFit/>
          </a:bodyPr>
          <a:lstStyle/>
          <a:p>
            <a:pPr>
              <a:spcBef>
                <a:spcPct val="50000"/>
              </a:spcBef>
              <a:defRPr/>
            </a:pPr>
            <a:r>
              <a:rPr lang="en-US" sz="3400"/>
              <a:t>L/O/G/O</a:t>
            </a:r>
          </a:p>
        </p:txBody>
      </p:sp>
      <p:grpSp>
        <p:nvGrpSpPr>
          <p:cNvPr id="21" name="Group 189"/>
          <p:cNvGrpSpPr>
            <a:grpSpLocks/>
          </p:cNvGrpSpPr>
          <p:nvPr userDrawn="1"/>
        </p:nvGrpSpPr>
        <p:grpSpPr bwMode="auto">
          <a:xfrm>
            <a:off x="1846582" y="4282440"/>
            <a:ext cx="11676379" cy="4055746"/>
            <a:chOff x="727" y="1784"/>
            <a:chExt cx="4597" cy="2129"/>
          </a:xfrm>
        </p:grpSpPr>
        <p:sp>
          <p:nvSpPr>
            <p:cNvPr id="22" name="Freeform 146"/>
            <p:cNvSpPr>
              <a:spLocks/>
            </p:cNvSpPr>
            <p:nvPr/>
          </p:nvSpPr>
          <p:spPr bwMode="gray">
            <a:xfrm rot="19780825" flipV="1">
              <a:off x="3461" y="2243"/>
              <a:ext cx="1863" cy="4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23" name="Freeform 147"/>
            <p:cNvSpPr>
              <a:spLocks/>
            </p:cNvSpPr>
            <p:nvPr/>
          </p:nvSpPr>
          <p:spPr bwMode="gray">
            <a:xfrm rot="19780825" flipV="1">
              <a:off x="3442" y="2266"/>
              <a:ext cx="1717" cy="413"/>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24" name="Freeform 149"/>
            <p:cNvSpPr>
              <a:spLocks/>
            </p:cNvSpPr>
            <p:nvPr/>
          </p:nvSpPr>
          <p:spPr bwMode="gray">
            <a:xfrm rot="174426" flipV="1">
              <a:off x="993" y="3042"/>
              <a:ext cx="847" cy="204"/>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25" name="Freeform 145"/>
            <p:cNvSpPr>
              <a:spLocks/>
            </p:cNvSpPr>
            <p:nvPr/>
          </p:nvSpPr>
          <p:spPr bwMode="gray">
            <a:xfrm rot="3086610" flipV="1">
              <a:off x="333" y="2758"/>
              <a:ext cx="1863" cy="4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26" name="Freeform 76"/>
            <p:cNvSpPr>
              <a:spLocks/>
            </p:cNvSpPr>
            <p:nvPr/>
          </p:nvSpPr>
          <p:spPr bwMode="gray">
            <a:xfrm>
              <a:off x="799" y="2025"/>
              <a:ext cx="3919" cy="1258"/>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accent1"/>
              </a:solidFill>
              <a:prstDash val="solid"/>
              <a:round/>
              <a:headEnd/>
              <a:tailEnd/>
            </a:ln>
            <a:effectLst/>
          </p:spPr>
          <p:txBody>
            <a:bodyPr wrap="none" anchor="ctr"/>
            <a:lstStyle/>
            <a:p>
              <a:endParaRPr lang="en-US"/>
            </a:p>
          </p:txBody>
        </p:sp>
        <p:sp>
          <p:nvSpPr>
            <p:cNvPr id="27" name="Freeform 77"/>
            <p:cNvSpPr>
              <a:spLocks/>
            </p:cNvSpPr>
            <p:nvPr/>
          </p:nvSpPr>
          <p:spPr bwMode="gray">
            <a:xfrm>
              <a:off x="799" y="1784"/>
              <a:ext cx="3968" cy="1548"/>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folHlink"/>
              </a:solidFill>
              <a:prstDash val="solid"/>
              <a:round/>
              <a:headEnd/>
              <a:tailEnd/>
            </a:ln>
            <a:effectLst/>
          </p:spPr>
          <p:txBody>
            <a:bodyPr wrap="none" anchor="ctr"/>
            <a:lstStyle/>
            <a:p>
              <a:endParaRPr lang="en-US"/>
            </a:p>
          </p:txBody>
        </p:sp>
        <p:sp>
          <p:nvSpPr>
            <p:cNvPr id="28" name="Freeform 74"/>
            <p:cNvSpPr>
              <a:spLocks/>
            </p:cNvSpPr>
            <p:nvPr/>
          </p:nvSpPr>
          <p:spPr bwMode="gray">
            <a:xfrm flipH="1" flipV="1">
              <a:off x="3315" y="2993"/>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32" name="Freeform 116"/>
            <p:cNvSpPr>
              <a:spLocks/>
            </p:cNvSpPr>
            <p:nvPr/>
          </p:nvSpPr>
          <p:spPr bwMode="gray">
            <a:xfrm rot="-2867195" flipH="1" flipV="1">
              <a:off x="1126" y="2690"/>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wrap="none" anchor="ctr"/>
            <a:lstStyle/>
            <a:p>
              <a:endParaRPr lang="en-US"/>
            </a:p>
          </p:txBody>
        </p:sp>
        <p:sp>
          <p:nvSpPr>
            <p:cNvPr id="33" name="Freeform 117"/>
            <p:cNvSpPr>
              <a:spLocks/>
            </p:cNvSpPr>
            <p:nvPr/>
          </p:nvSpPr>
          <p:spPr bwMode="gray">
            <a:xfrm flipH="1" flipV="1">
              <a:off x="993" y="2703"/>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34" name="Freeform 118"/>
            <p:cNvSpPr>
              <a:spLocks/>
            </p:cNvSpPr>
            <p:nvPr/>
          </p:nvSpPr>
          <p:spPr bwMode="gray">
            <a:xfrm rot="-3731278" flipH="1" flipV="1">
              <a:off x="2057" y="3235"/>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wrap="none" anchor="ctr"/>
            <a:lstStyle/>
            <a:p>
              <a:endParaRPr lang="en-US"/>
            </a:p>
          </p:txBody>
        </p:sp>
        <p:sp>
          <p:nvSpPr>
            <p:cNvPr id="35" name="Freeform 125"/>
            <p:cNvSpPr>
              <a:spLocks/>
            </p:cNvSpPr>
            <p:nvPr/>
          </p:nvSpPr>
          <p:spPr bwMode="gray">
            <a:xfrm rot="-6386324" flipH="1" flipV="1">
              <a:off x="2288" y="3271"/>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wrap="none" anchor="ctr"/>
            <a:lstStyle/>
            <a:p>
              <a:endParaRPr lang="en-US"/>
            </a:p>
          </p:txBody>
        </p:sp>
        <p:sp>
          <p:nvSpPr>
            <p:cNvPr id="36" name="Freeform 126"/>
            <p:cNvSpPr>
              <a:spLocks/>
            </p:cNvSpPr>
            <p:nvPr/>
          </p:nvSpPr>
          <p:spPr bwMode="gray">
            <a:xfrm flipH="1" flipV="1">
              <a:off x="1888" y="3138"/>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37" name="Oval 127"/>
            <p:cNvSpPr>
              <a:spLocks noChangeArrowheads="1"/>
            </p:cNvSpPr>
            <p:nvPr/>
          </p:nvSpPr>
          <p:spPr bwMode="gray">
            <a:xfrm>
              <a:off x="920" y="2340"/>
              <a:ext cx="49" cy="49"/>
            </a:xfrm>
            <a:prstGeom prst="ellipse">
              <a:avLst/>
            </a:prstGeom>
            <a:solidFill>
              <a:schemeClr val="accent2"/>
            </a:solidFill>
            <a:ln w="9525" algn="ctr">
              <a:noFill/>
              <a:round/>
              <a:headEnd/>
              <a:tailEnd/>
            </a:ln>
            <a:effectLst/>
          </p:spPr>
          <p:txBody>
            <a:bodyPr wrap="none" anchor="ctr"/>
            <a:lstStyle/>
            <a:p>
              <a:endParaRPr lang="en-US"/>
            </a:p>
          </p:txBody>
        </p:sp>
        <p:sp>
          <p:nvSpPr>
            <p:cNvPr id="38" name="Oval 128"/>
            <p:cNvSpPr>
              <a:spLocks noChangeArrowheads="1"/>
            </p:cNvSpPr>
            <p:nvPr/>
          </p:nvSpPr>
          <p:spPr bwMode="gray">
            <a:xfrm>
              <a:off x="945" y="2146"/>
              <a:ext cx="49" cy="49"/>
            </a:xfrm>
            <a:prstGeom prst="ellipse">
              <a:avLst/>
            </a:prstGeom>
            <a:solidFill>
              <a:schemeClr val="folHlink"/>
            </a:solidFill>
            <a:ln w="9525" algn="ctr">
              <a:noFill/>
              <a:round/>
              <a:headEnd/>
              <a:tailEnd/>
            </a:ln>
            <a:effectLst/>
          </p:spPr>
          <p:txBody>
            <a:bodyPr wrap="none" anchor="ctr"/>
            <a:lstStyle/>
            <a:p>
              <a:endParaRPr lang="en-US"/>
            </a:p>
          </p:txBody>
        </p:sp>
        <p:sp>
          <p:nvSpPr>
            <p:cNvPr id="39" name="Oval 129"/>
            <p:cNvSpPr>
              <a:spLocks noChangeArrowheads="1"/>
            </p:cNvSpPr>
            <p:nvPr/>
          </p:nvSpPr>
          <p:spPr bwMode="gray">
            <a:xfrm>
              <a:off x="1912" y="3138"/>
              <a:ext cx="49" cy="49"/>
            </a:xfrm>
            <a:prstGeom prst="ellipse">
              <a:avLst/>
            </a:prstGeom>
            <a:solidFill>
              <a:schemeClr val="folHlink"/>
            </a:solidFill>
            <a:ln w="9525" algn="ctr">
              <a:noFill/>
              <a:round/>
              <a:headEnd/>
              <a:tailEnd/>
            </a:ln>
            <a:effectLst/>
          </p:spPr>
          <p:txBody>
            <a:bodyPr wrap="none" anchor="ctr"/>
            <a:lstStyle/>
            <a:p>
              <a:endParaRPr lang="en-US"/>
            </a:p>
          </p:txBody>
        </p:sp>
        <p:sp>
          <p:nvSpPr>
            <p:cNvPr id="40" name="Oval 130"/>
            <p:cNvSpPr>
              <a:spLocks noChangeArrowheads="1"/>
            </p:cNvSpPr>
            <p:nvPr/>
          </p:nvSpPr>
          <p:spPr bwMode="gray">
            <a:xfrm>
              <a:off x="3219" y="3211"/>
              <a:ext cx="49" cy="49"/>
            </a:xfrm>
            <a:prstGeom prst="ellipse">
              <a:avLst/>
            </a:prstGeom>
            <a:solidFill>
              <a:schemeClr val="folHlink"/>
            </a:solidFill>
            <a:ln w="9525" algn="ctr">
              <a:noFill/>
              <a:round/>
              <a:headEnd/>
              <a:tailEnd/>
            </a:ln>
            <a:effectLst/>
          </p:spPr>
          <p:txBody>
            <a:bodyPr wrap="none" anchor="ctr"/>
            <a:lstStyle/>
            <a:p>
              <a:endParaRPr lang="en-US"/>
            </a:p>
          </p:txBody>
        </p:sp>
        <p:sp>
          <p:nvSpPr>
            <p:cNvPr id="41" name="Oval 131"/>
            <p:cNvSpPr>
              <a:spLocks noChangeArrowheads="1"/>
            </p:cNvSpPr>
            <p:nvPr/>
          </p:nvSpPr>
          <p:spPr bwMode="gray">
            <a:xfrm>
              <a:off x="4743" y="1832"/>
              <a:ext cx="49" cy="49"/>
            </a:xfrm>
            <a:prstGeom prst="ellipse">
              <a:avLst/>
            </a:prstGeom>
            <a:solidFill>
              <a:schemeClr val="folHlink"/>
            </a:solidFill>
            <a:ln w="9525" algn="ctr">
              <a:noFill/>
              <a:round/>
              <a:headEnd/>
              <a:tailEnd/>
            </a:ln>
            <a:effectLst/>
          </p:spPr>
          <p:txBody>
            <a:bodyPr wrap="none" anchor="ctr"/>
            <a:lstStyle/>
            <a:p>
              <a:endParaRPr lang="en-US"/>
            </a:p>
          </p:txBody>
        </p:sp>
        <p:sp>
          <p:nvSpPr>
            <p:cNvPr id="42" name="Oval 132"/>
            <p:cNvSpPr>
              <a:spLocks noChangeArrowheads="1"/>
            </p:cNvSpPr>
            <p:nvPr/>
          </p:nvSpPr>
          <p:spPr bwMode="gray">
            <a:xfrm>
              <a:off x="4694" y="2025"/>
              <a:ext cx="49" cy="49"/>
            </a:xfrm>
            <a:prstGeom prst="ellipse">
              <a:avLst/>
            </a:prstGeom>
            <a:solidFill>
              <a:schemeClr val="accent1"/>
            </a:solidFill>
            <a:ln w="9525" algn="ctr">
              <a:noFill/>
              <a:round/>
              <a:headEnd/>
              <a:tailEnd/>
            </a:ln>
            <a:effectLst/>
          </p:spPr>
          <p:txBody>
            <a:bodyPr wrap="none" anchor="ctr"/>
            <a:lstStyle/>
            <a:p>
              <a:endParaRPr lang="en-US"/>
            </a:p>
          </p:txBody>
        </p:sp>
        <p:sp>
          <p:nvSpPr>
            <p:cNvPr id="43" name="Oval 133"/>
            <p:cNvSpPr>
              <a:spLocks noChangeArrowheads="1"/>
            </p:cNvSpPr>
            <p:nvPr/>
          </p:nvSpPr>
          <p:spPr bwMode="gray">
            <a:xfrm>
              <a:off x="4670" y="2775"/>
              <a:ext cx="49" cy="49"/>
            </a:xfrm>
            <a:prstGeom prst="ellipse">
              <a:avLst/>
            </a:prstGeom>
            <a:solidFill>
              <a:schemeClr val="accent1"/>
            </a:solidFill>
            <a:ln w="9525" algn="ctr">
              <a:noFill/>
              <a:round/>
              <a:headEnd/>
              <a:tailEnd/>
            </a:ln>
            <a:effectLst/>
          </p:spPr>
          <p:txBody>
            <a:bodyPr wrap="none" anchor="ctr"/>
            <a:lstStyle/>
            <a:p>
              <a:endParaRPr lang="en-US"/>
            </a:p>
          </p:txBody>
        </p:sp>
        <p:sp>
          <p:nvSpPr>
            <p:cNvPr id="44" name="Oval 134"/>
            <p:cNvSpPr>
              <a:spLocks noChangeArrowheads="1"/>
            </p:cNvSpPr>
            <p:nvPr/>
          </p:nvSpPr>
          <p:spPr bwMode="gray">
            <a:xfrm>
              <a:off x="3267" y="3163"/>
              <a:ext cx="49" cy="49"/>
            </a:xfrm>
            <a:prstGeom prst="ellipse">
              <a:avLst/>
            </a:prstGeom>
            <a:solidFill>
              <a:schemeClr val="accent1"/>
            </a:solidFill>
            <a:ln w="9525" algn="ctr">
              <a:noFill/>
              <a:round/>
              <a:headEnd/>
              <a:tailEnd/>
            </a:ln>
            <a:effectLst/>
          </p:spPr>
          <p:txBody>
            <a:bodyPr wrap="none" anchor="ctr"/>
            <a:lstStyle/>
            <a:p>
              <a:endParaRPr lang="en-US"/>
            </a:p>
          </p:txBody>
        </p:sp>
        <p:sp>
          <p:nvSpPr>
            <p:cNvPr id="45" name="Oval 135"/>
            <p:cNvSpPr>
              <a:spLocks noChangeArrowheads="1"/>
            </p:cNvSpPr>
            <p:nvPr/>
          </p:nvSpPr>
          <p:spPr bwMode="gray">
            <a:xfrm>
              <a:off x="3066" y="3227"/>
              <a:ext cx="64" cy="64"/>
            </a:xfrm>
            <a:prstGeom prst="ellipse">
              <a:avLst/>
            </a:prstGeom>
            <a:solidFill>
              <a:schemeClr val="accent2"/>
            </a:solidFill>
            <a:ln w="9525" algn="ctr">
              <a:noFill/>
              <a:round/>
              <a:headEnd/>
              <a:tailEnd/>
            </a:ln>
            <a:effectLst/>
          </p:spPr>
          <p:txBody>
            <a:bodyPr wrap="none" anchor="ctr"/>
            <a:lstStyle/>
            <a:p>
              <a:endParaRPr lang="en-US"/>
            </a:p>
          </p:txBody>
        </p:sp>
        <p:sp>
          <p:nvSpPr>
            <p:cNvPr id="46" name="Oval 136"/>
            <p:cNvSpPr>
              <a:spLocks noChangeArrowheads="1"/>
            </p:cNvSpPr>
            <p:nvPr/>
          </p:nvSpPr>
          <p:spPr bwMode="gray">
            <a:xfrm>
              <a:off x="1951" y="3200"/>
              <a:ext cx="68" cy="70"/>
            </a:xfrm>
            <a:prstGeom prst="ellipse">
              <a:avLst/>
            </a:prstGeom>
            <a:solidFill>
              <a:schemeClr val="accent1"/>
            </a:solidFill>
            <a:ln w="9525" algn="ctr">
              <a:noFill/>
              <a:round/>
              <a:headEnd/>
              <a:tailEnd/>
            </a:ln>
            <a:effectLst/>
          </p:spPr>
          <p:txBody>
            <a:bodyPr wrap="none" anchor="ctr"/>
            <a:lstStyle/>
            <a:p>
              <a:endParaRPr lang="en-US"/>
            </a:p>
          </p:txBody>
        </p:sp>
        <p:sp>
          <p:nvSpPr>
            <p:cNvPr id="47" name="Oval 137"/>
            <p:cNvSpPr>
              <a:spLocks noChangeArrowheads="1"/>
            </p:cNvSpPr>
            <p:nvPr/>
          </p:nvSpPr>
          <p:spPr bwMode="gray">
            <a:xfrm>
              <a:off x="1066" y="2485"/>
              <a:ext cx="68" cy="70"/>
            </a:xfrm>
            <a:prstGeom prst="ellipse">
              <a:avLst/>
            </a:prstGeom>
            <a:solidFill>
              <a:schemeClr val="accent1"/>
            </a:solidFill>
            <a:ln w="9525" algn="ctr">
              <a:noFill/>
              <a:round/>
              <a:headEnd/>
              <a:tailEnd/>
            </a:ln>
            <a:effectLst/>
          </p:spPr>
          <p:txBody>
            <a:bodyPr wrap="none" anchor="ctr"/>
            <a:lstStyle/>
            <a:p>
              <a:endParaRPr lang="en-US"/>
            </a:p>
          </p:txBody>
        </p:sp>
        <p:sp>
          <p:nvSpPr>
            <p:cNvPr id="48" name="Oval 138"/>
            <p:cNvSpPr>
              <a:spLocks noChangeArrowheads="1"/>
            </p:cNvSpPr>
            <p:nvPr/>
          </p:nvSpPr>
          <p:spPr bwMode="gray">
            <a:xfrm>
              <a:off x="848" y="2098"/>
              <a:ext cx="68" cy="70"/>
            </a:xfrm>
            <a:prstGeom prst="ellipse">
              <a:avLst/>
            </a:prstGeom>
            <a:solidFill>
              <a:schemeClr val="tx2"/>
            </a:solidFill>
            <a:ln w="9525" algn="ctr">
              <a:noFill/>
              <a:round/>
              <a:headEnd/>
              <a:tailEnd/>
            </a:ln>
            <a:effectLst/>
          </p:spPr>
          <p:txBody>
            <a:bodyPr wrap="none" anchor="ctr"/>
            <a:lstStyle/>
            <a:p>
              <a:endParaRPr lang="en-US"/>
            </a:p>
          </p:txBody>
        </p:sp>
        <p:sp>
          <p:nvSpPr>
            <p:cNvPr id="49" name="Oval 139"/>
            <p:cNvSpPr>
              <a:spLocks noChangeArrowheads="1"/>
            </p:cNvSpPr>
            <p:nvPr/>
          </p:nvSpPr>
          <p:spPr bwMode="gray">
            <a:xfrm>
              <a:off x="1797" y="3120"/>
              <a:ext cx="56" cy="58"/>
            </a:xfrm>
            <a:prstGeom prst="ellipse">
              <a:avLst/>
            </a:prstGeom>
            <a:solidFill>
              <a:schemeClr val="tx2"/>
            </a:solidFill>
            <a:ln w="9525" algn="ctr">
              <a:noFill/>
              <a:round/>
              <a:headEnd/>
              <a:tailEnd/>
            </a:ln>
            <a:effectLst/>
          </p:spPr>
          <p:txBody>
            <a:bodyPr wrap="none" anchor="ctr"/>
            <a:lstStyle/>
            <a:p>
              <a:endParaRPr lang="en-US"/>
            </a:p>
          </p:txBody>
        </p:sp>
        <p:sp>
          <p:nvSpPr>
            <p:cNvPr id="50" name="Oval 140"/>
            <p:cNvSpPr>
              <a:spLocks noChangeArrowheads="1"/>
            </p:cNvSpPr>
            <p:nvPr/>
          </p:nvSpPr>
          <p:spPr bwMode="gray">
            <a:xfrm>
              <a:off x="3436" y="3090"/>
              <a:ext cx="56" cy="58"/>
            </a:xfrm>
            <a:prstGeom prst="ellipse">
              <a:avLst/>
            </a:prstGeom>
            <a:solidFill>
              <a:schemeClr val="tx2"/>
            </a:solidFill>
            <a:ln w="9525" algn="ctr">
              <a:noFill/>
              <a:round/>
              <a:headEnd/>
              <a:tailEnd/>
            </a:ln>
            <a:effectLst/>
          </p:spPr>
          <p:txBody>
            <a:bodyPr wrap="none" anchor="ctr"/>
            <a:lstStyle/>
            <a:p>
              <a:endParaRPr lang="en-US"/>
            </a:p>
          </p:txBody>
        </p:sp>
        <p:sp>
          <p:nvSpPr>
            <p:cNvPr id="51" name="Oval 141"/>
            <p:cNvSpPr>
              <a:spLocks noChangeArrowheads="1"/>
            </p:cNvSpPr>
            <p:nvPr/>
          </p:nvSpPr>
          <p:spPr bwMode="gray">
            <a:xfrm>
              <a:off x="4549" y="2050"/>
              <a:ext cx="56" cy="58"/>
            </a:xfrm>
            <a:prstGeom prst="ellipse">
              <a:avLst/>
            </a:prstGeom>
            <a:solidFill>
              <a:schemeClr val="accent2"/>
            </a:solidFill>
            <a:ln w="9525" algn="ctr">
              <a:noFill/>
              <a:round/>
              <a:headEnd/>
              <a:tailEnd/>
            </a:ln>
            <a:effectLst/>
          </p:spPr>
          <p:txBody>
            <a:bodyPr wrap="none" anchor="ctr"/>
            <a:lstStyle/>
            <a:p>
              <a:endParaRPr lang="en-US"/>
            </a:p>
          </p:txBody>
        </p:sp>
        <p:sp>
          <p:nvSpPr>
            <p:cNvPr id="52" name="Oval 176"/>
            <p:cNvSpPr>
              <a:spLocks noChangeArrowheads="1"/>
            </p:cNvSpPr>
            <p:nvPr/>
          </p:nvSpPr>
          <p:spPr bwMode="gray">
            <a:xfrm>
              <a:off x="727" y="2388"/>
              <a:ext cx="49" cy="49"/>
            </a:xfrm>
            <a:prstGeom prst="ellipse">
              <a:avLst/>
            </a:prstGeom>
            <a:solidFill>
              <a:schemeClr val="folHlink"/>
            </a:solidFill>
            <a:ln w="9525" algn="ctr">
              <a:noFill/>
              <a:round/>
              <a:headEnd/>
              <a:tailEnd/>
            </a:ln>
            <a:effectLst/>
          </p:spPr>
          <p:txBody>
            <a:bodyPr wrap="none" anchor="ctr"/>
            <a:lstStyle/>
            <a:p>
              <a:endParaRPr lang="en-US"/>
            </a:p>
          </p:txBody>
        </p:sp>
        <p:sp>
          <p:nvSpPr>
            <p:cNvPr id="53" name="Oval 177"/>
            <p:cNvSpPr>
              <a:spLocks noChangeArrowheads="1"/>
            </p:cNvSpPr>
            <p:nvPr/>
          </p:nvSpPr>
          <p:spPr bwMode="gray">
            <a:xfrm>
              <a:off x="1670" y="3501"/>
              <a:ext cx="49" cy="49"/>
            </a:xfrm>
            <a:prstGeom prst="ellipse">
              <a:avLst/>
            </a:prstGeom>
            <a:solidFill>
              <a:schemeClr val="folHlink"/>
            </a:solidFill>
            <a:ln w="9525" algn="ctr">
              <a:noFill/>
              <a:round/>
              <a:headEnd/>
              <a:tailEnd/>
            </a:ln>
            <a:effectLst/>
          </p:spPr>
          <p:txBody>
            <a:bodyPr wrap="none" anchor="ctr"/>
            <a:lstStyle/>
            <a:p>
              <a:endParaRPr lang="en-US"/>
            </a:p>
          </p:txBody>
        </p:sp>
        <p:sp>
          <p:nvSpPr>
            <p:cNvPr id="54" name="Oval 178"/>
            <p:cNvSpPr>
              <a:spLocks noChangeArrowheads="1"/>
            </p:cNvSpPr>
            <p:nvPr/>
          </p:nvSpPr>
          <p:spPr bwMode="gray">
            <a:xfrm>
              <a:off x="1670" y="3356"/>
              <a:ext cx="49" cy="49"/>
            </a:xfrm>
            <a:prstGeom prst="ellipse">
              <a:avLst/>
            </a:prstGeom>
            <a:solidFill>
              <a:schemeClr val="folHlink"/>
            </a:solidFill>
            <a:ln w="9525" algn="ctr">
              <a:noFill/>
              <a:round/>
              <a:headEnd/>
              <a:tailEnd/>
            </a:ln>
            <a:effectLst/>
          </p:spPr>
          <p:txBody>
            <a:bodyPr wrap="none" anchor="ctr"/>
            <a:lstStyle/>
            <a:p>
              <a:endParaRPr lang="en-US"/>
            </a:p>
          </p:txBody>
        </p:sp>
        <p:sp>
          <p:nvSpPr>
            <p:cNvPr id="55" name="Oval 179"/>
            <p:cNvSpPr>
              <a:spLocks noChangeArrowheads="1"/>
            </p:cNvSpPr>
            <p:nvPr/>
          </p:nvSpPr>
          <p:spPr bwMode="gray">
            <a:xfrm>
              <a:off x="1713" y="3703"/>
              <a:ext cx="25" cy="28"/>
            </a:xfrm>
            <a:prstGeom prst="ellipse">
              <a:avLst/>
            </a:prstGeom>
            <a:solidFill>
              <a:schemeClr val="folHlink"/>
            </a:solidFill>
            <a:ln w="9525" algn="ctr">
              <a:noFill/>
              <a:round/>
              <a:headEnd/>
              <a:tailEnd/>
            </a:ln>
            <a:effectLst/>
          </p:spPr>
          <p:txBody>
            <a:bodyPr wrap="none" anchor="ctr"/>
            <a:lstStyle/>
            <a:p>
              <a:endParaRPr lang="en-US"/>
            </a:p>
          </p:txBody>
        </p:sp>
        <p:sp>
          <p:nvSpPr>
            <p:cNvPr id="56" name="Oval 180"/>
            <p:cNvSpPr>
              <a:spLocks noChangeArrowheads="1"/>
            </p:cNvSpPr>
            <p:nvPr/>
          </p:nvSpPr>
          <p:spPr bwMode="gray">
            <a:xfrm>
              <a:off x="3243" y="3404"/>
              <a:ext cx="56" cy="58"/>
            </a:xfrm>
            <a:prstGeom prst="ellipse">
              <a:avLst/>
            </a:prstGeom>
            <a:solidFill>
              <a:schemeClr val="hlink"/>
            </a:solidFill>
            <a:ln w="9525" algn="ctr">
              <a:noFill/>
              <a:round/>
              <a:headEnd/>
              <a:tailEnd/>
            </a:ln>
            <a:effectLst/>
          </p:spPr>
          <p:txBody>
            <a:bodyPr wrap="none" anchor="ctr"/>
            <a:lstStyle/>
            <a:p>
              <a:endParaRPr lang="en-US"/>
            </a:p>
          </p:txBody>
        </p:sp>
        <p:sp>
          <p:nvSpPr>
            <p:cNvPr id="57" name="Oval 181"/>
            <p:cNvSpPr>
              <a:spLocks noChangeArrowheads="1"/>
            </p:cNvSpPr>
            <p:nvPr/>
          </p:nvSpPr>
          <p:spPr bwMode="gray">
            <a:xfrm>
              <a:off x="3242" y="3574"/>
              <a:ext cx="49" cy="49"/>
            </a:xfrm>
            <a:prstGeom prst="ellipse">
              <a:avLst/>
            </a:prstGeom>
            <a:solidFill>
              <a:schemeClr val="hlink"/>
            </a:solidFill>
            <a:ln w="9525" algn="ctr">
              <a:noFill/>
              <a:round/>
              <a:headEnd/>
              <a:tailEnd/>
            </a:ln>
            <a:effectLst/>
          </p:spPr>
          <p:txBody>
            <a:bodyPr wrap="none" anchor="ctr"/>
            <a:lstStyle/>
            <a:p>
              <a:endParaRPr lang="en-US"/>
            </a:p>
          </p:txBody>
        </p:sp>
        <p:sp>
          <p:nvSpPr>
            <p:cNvPr id="58" name="Oval 182"/>
            <p:cNvSpPr>
              <a:spLocks noChangeArrowheads="1"/>
            </p:cNvSpPr>
            <p:nvPr/>
          </p:nvSpPr>
          <p:spPr bwMode="gray">
            <a:xfrm>
              <a:off x="5178" y="2122"/>
              <a:ext cx="49" cy="49"/>
            </a:xfrm>
            <a:prstGeom prst="ellipse">
              <a:avLst/>
            </a:prstGeom>
            <a:solidFill>
              <a:schemeClr val="accent1"/>
            </a:solidFill>
            <a:ln w="9525" algn="ctr">
              <a:noFill/>
              <a:round/>
              <a:headEnd/>
              <a:tailEnd/>
            </a:ln>
            <a:effectLst/>
          </p:spPr>
          <p:txBody>
            <a:bodyPr wrap="none" anchor="ctr"/>
            <a:lstStyle/>
            <a:p>
              <a:endParaRPr lang="en-US"/>
            </a:p>
          </p:txBody>
        </p:sp>
        <p:sp>
          <p:nvSpPr>
            <p:cNvPr id="59" name="Freeform 148"/>
            <p:cNvSpPr>
              <a:spLocks/>
            </p:cNvSpPr>
            <p:nvPr/>
          </p:nvSpPr>
          <p:spPr bwMode="gray">
            <a:xfrm rot="19780825" flipV="1">
              <a:off x="3025" y="2872"/>
              <a:ext cx="1717" cy="413"/>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60" name="Freeform 103"/>
            <p:cNvSpPr>
              <a:spLocks/>
            </p:cNvSpPr>
            <p:nvPr/>
          </p:nvSpPr>
          <p:spPr bwMode="gray">
            <a:xfrm rot="-2215352" flipH="1" flipV="1">
              <a:off x="3845" y="3014"/>
              <a:ext cx="580" cy="404"/>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61" name="Freeform 73"/>
            <p:cNvSpPr>
              <a:spLocks/>
            </p:cNvSpPr>
            <p:nvPr/>
          </p:nvSpPr>
          <p:spPr bwMode="gray">
            <a:xfrm>
              <a:off x="945" y="2025"/>
              <a:ext cx="3740" cy="1306"/>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rgbClr val="FFFFFF"/>
              </a:solidFill>
              <a:prstDash val="solid"/>
              <a:round/>
              <a:headEnd/>
              <a:tailEnd/>
            </a:ln>
            <a:effectLst/>
          </p:spPr>
          <p:txBody>
            <a:bodyPr wrap="none" anchor="ctr"/>
            <a:lstStyle/>
            <a:p>
              <a:endParaRPr lang="en-US"/>
            </a:p>
          </p:txBody>
        </p:sp>
        <p:sp>
          <p:nvSpPr>
            <p:cNvPr id="62" name="Freeform 75"/>
            <p:cNvSpPr>
              <a:spLocks/>
            </p:cNvSpPr>
            <p:nvPr/>
          </p:nvSpPr>
          <p:spPr bwMode="gray">
            <a:xfrm>
              <a:off x="848" y="2025"/>
              <a:ext cx="3740" cy="1306"/>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chemeClr val="tx2"/>
              </a:solidFill>
              <a:prstDash val="solid"/>
              <a:round/>
              <a:headEnd/>
              <a:tailEnd/>
            </a:ln>
            <a:effectLst/>
          </p:spPr>
          <p:txBody>
            <a:bodyPr wrap="none" anchor="ctr"/>
            <a:lstStyle/>
            <a:p>
              <a:endParaRPr lang="en-US"/>
            </a:p>
          </p:txBody>
        </p:sp>
      </p:grpSp>
      <p:grpSp>
        <p:nvGrpSpPr>
          <p:cNvPr id="63" name="Group 82"/>
          <p:cNvGrpSpPr>
            <a:grpSpLocks/>
          </p:cNvGrpSpPr>
          <p:nvPr userDrawn="1"/>
        </p:nvGrpSpPr>
        <p:grpSpPr bwMode="auto">
          <a:xfrm>
            <a:off x="8973822" y="4789171"/>
            <a:ext cx="3073400" cy="2251710"/>
            <a:chOff x="596" y="566"/>
            <a:chExt cx="676" cy="660"/>
          </a:xfrm>
        </p:grpSpPr>
        <p:sp>
          <p:nvSpPr>
            <p:cNvPr id="64" name="Freeform 83"/>
            <p:cNvSpPr>
              <a:spLocks/>
            </p:cNvSpPr>
            <p:nvPr/>
          </p:nvSpPr>
          <p:spPr bwMode="gray">
            <a:xfrm rot="4451665">
              <a:off x="604" y="558"/>
              <a:ext cx="660" cy="676"/>
            </a:xfrm>
            <a:custGeom>
              <a:avLst/>
              <a:gdLst>
                <a:gd name="T0" fmla="*/ 219 w 660"/>
                <a:gd name="T1" fmla="*/ 20 h 676"/>
                <a:gd name="T2" fmla="*/ 291 w 660"/>
                <a:gd name="T3" fmla="*/ 0 h 676"/>
                <a:gd name="T4" fmla="*/ 415 w 660"/>
                <a:gd name="T5" fmla="*/ 201 h 676"/>
                <a:gd name="T6" fmla="*/ 620 w 660"/>
                <a:gd name="T7" fmla="*/ 138 h 676"/>
                <a:gd name="T8" fmla="*/ 650 w 660"/>
                <a:gd name="T9" fmla="*/ 189 h 676"/>
                <a:gd name="T10" fmla="*/ 506 w 660"/>
                <a:gd name="T11" fmla="*/ 363 h 676"/>
                <a:gd name="T12" fmla="*/ 640 w 660"/>
                <a:gd name="T13" fmla="*/ 550 h 676"/>
                <a:gd name="T14" fmla="*/ 598 w 660"/>
                <a:gd name="T15" fmla="*/ 597 h 676"/>
                <a:gd name="T16" fmla="*/ 389 w 660"/>
                <a:gd name="T17" fmla="*/ 507 h 676"/>
                <a:gd name="T18" fmla="*/ 236 w 660"/>
                <a:gd name="T19" fmla="*/ 676 h 676"/>
                <a:gd name="T20" fmla="*/ 182 w 660"/>
                <a:gd name="T21" fmla="*/ 642 h 676"/>
                <a:gd name="T22" fmla="*/ 230 w 660"/>
                <a:gd name="T23" fmla="*/ 444 h 676"/>
                <a:gd name="T24" fmla="*/ 0 w 660"/>
                <a:gd name="T25" fmla="*/ 354 h 676"/>
                <a:gd name="T26" fmla="*/ 9 w 660"/>
                <a:gd name="T27" fmla="*/ 293 h 676"/>
                <a:gd name="T28" fmla="*/ 227 w 660"/>
                <a:gd name="T29" fmla="*/ 261 h 676"/>
                <a:gd name="T30" fmla="*/ 219 w 660"/>
                <a:gd name="T31" fmla="*/ 20 h 6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0"/>
                <a:gd name="T49" fmla="*/ 0 h 676"/>
                <a:gd name="T50" fmla="*/ 660 w 660"/>
                <a:gd name="T51" fmla="*/ 676 h 6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0" h="676">
                  <a:moveTo>
                    <a:pt x="219" y="20"/>
                  </a:moveTo>
                  <a:cubicBezTo>
                    <a:pt x="219" y="20"/>
                    <a:pt x="270" y="42"/>
                    <a:pt x="291" y="0"/>
                  </a:cubicBezTo>
                  <a:cubicBezTo>
                    <a:pt x="291" y="0"/>
                    <a:pt x="419" y="36"/>
                    <a:pt x="415" y="201"/>
                  </a:cubicBezTo>
                  <a:cubicBezTo>
                    <a:pt x="479" y="86"/>
                    <a:pt x="581" y="144"/>
                    <a:pt x="620" y="138"/>
                  </a:cubicBezTo>
                  <a:cubicBezTo>
                    <a:pt x="607" y="193"/>
                    <a:pt x="619" y="195"/>
                    <a:pt x="650" y="189"/>
                  </a:cubicBezTo>
                  <a:cubicBezTo>
                    <a:pt x="660" y="239"/>
                    <a:pt x="618" y="328"/>
                    <a:pt x="506" y="363"/>
                  </a:cubicBezTo>
                  <a:cubicBezTo>
                    <a:pt x="620" y="381"/>
                    <a:pt x="636" y="521"/>
                    <a:pt x="640" y="550"/>
                  </a:cubicBezTo>
                  <a:cubicBezTo>
                    <a:pt x="640" y="550"/>
                    <a:pt x="585" y="553"/>
                    <a:pt x="598" y="597"/>
                  </a:cubicBezTo>
                  <a:cubicBezTo>
                    <a:pt x="556" y="609"/>
                    <a:pt x="462" y="581"/>
                    <a:pt x="389" y="507"/>
                  </a:cubicBezTo>
                  <a:cubicBezTo>
                    <a:pt x="380" y="596"/>
                    <a:pt x="284" y="654"/>
                    <a:pt x="236" y="676"/>
                  </a:cubicBezTo>
                  <a:cubicBezTo>
                    <a:pt x="225" y="636"/>
                    <a:pt x="215" y="627"/>
                    <a:pt x="182" y="642"/>
                  </a:cubicBezTo>
                  <a:cubicBezTo>
                    <a:pt x="177" y="604"/>
                    <a:pt x="155" y="492"/>
                    <a:pt x="230" y="444"/>
                  </a:cubicBezTo>
                  <a:cubicBezTo>
                    <a:pt x="131" y="486"/>
                    <a:pt x="23" y="395"/>
                    <a:pt x="0" y="354"/>
                  </a:cubicBezTo>
                  <a:cubicBezTo>
                    <a:pt x="44" y="334"/>
                    <a:pt x="19" y="300"/>
                    <a:pt x="9" y="293"/>
                  </a:cubicBezTo>
                  <a:cubicBezTo>
                    <a:pt x="32" y="271"/>
                    <a:pt x="95" y="198"/>
                    <a:pt x="227" y="261"/>
                  </a:cubicBezTo>
                  <a:cubicBezTo>
                    <a:pt x="144" y="143"/>
                    <a:pt x="219" y="20"/>
                    <a:pt x="219" y="20"/>
                  </a:cubicBezTo>
                  <a:close/>
                </a:path>
              </a:pathLst>
            </a:custGeom>
            <a:gradFill rotWithShape="1">
              <a:gsLst>
                <a:gs pos="0">
                  <a:schemeClr val="accent1"/>
                </a:gs>
                <a:gs pos="100000">
                  <a:srgbClr val="FFFFFF"/>
                </a:gs>
              </a:gsLst>
              <a:path path="rect">
                <a:fillToRect l="50000" t="50000" r="50000" b="50000"/>
              </a:path>
            </a:gradFill>
            <a:ln w="25400">
              <a:solidFill>
                <a:srgbClr val="FFFFFF"/>
              </a:solidFill>
              <a:round/>
              <a:headEnd/>
              <a:tailEnd/>
            </a:ln>
          </p:spPr>
          <p:txBody>
            <a:bodyPr rot="10800000" vert="eaVert" anchor="ctr"/>
            <a:lstStyle/>
            <a:p>
              <a:endParaRPr lang="en-US"/>
            </a:p>
          </p:txBody>
        </p:sp>
        <p:sp>
          <p:nvSpPr>
            <p:cNvPr id="65" name="Freeform 14"/>
            <p:cNvSpPr>
              <a:spLocks/>
            </p:cNvSpPr>
            <p:nvPr/>
          </p:nvSpPr>
          <p:spPr bwMode="gray">
            <a:xfrm rot="-548940">
              <a:off x="817" y="771"/>
              <a:ext cx="224" cy="263"/>
            </a:xfrm>
            <a:custGeom>
              <a:avLst/>
              <a:gdLst>
                <a:gd name="T0" fmla="*/ 202 w 140"/>
                <a:gd name="T1" fmla="*/ 158 h 158"/>
                <a:gd name="T2" fmla="*/ 189 w 140"/>
                <a:gd name="T3" fmla="*/ 163 h 158"/>
                <a:gd name="T4" fmla="*/ 189 w 140"/>
                <a:gd name="T5" fmla="*/ 102 h 158"/>
                <a:gd name="T6" fmla="*/ 202 w 140"/>
                <a:gd name="T7" fmla="*/ 105 h 158"/>
                <a:gd name="T8" fmla="*/ 214 w 140"/>
                <a:gd name="T9" fmla="*/ 97 h 158"/>
                <a:gd name="T10" fmla="*/ 224 w 140"/>
                <a:gd name="T11" fmla="*/ 88 h 158"/>
                <a:gd name="T12" fmla="*/ 224 w 140"/>
                <a:gd name="T13" fmla="*/ 70 h 158"/>
                <a:gd name="T14" fmla="*/ 214 w 140"/>
                <a:gd name="T15" fmla="*/ 62 h 158"/>
                <a:gd name="T16" fmla="*/ 206 w 140"/>
                <a:gd name="T17" fmla="*/ 53 h 158"/>
                <a:gd name="T18" fmla="*/ 189 w 140"/>
                <a:gd name="T19" fmla="*/ 57 h 158"/>
                <a:gd name="T20" fmla="*/ 178 w 140"/>
                <a:gd name="T21" fmla="*/ 70 h 158"/>
                <a:gd name="T22" fmla="*/ 122 w 140"/>
                <a:gd name="T23" fmla="*/ 48 h 158"/>
                <a:gd name="T24" fmla="*/ 131 w 140"/>
                <a:gd name="T25" fmla="*/ 40 h 158"/>
                <a:gd name="T26" fmla="*/ 134 w 140"/>
                <a:gd name="T27" fmla="*/ 27 h 158"/>
                <a:gd name="T28" fmla="*/ 131 w 140"/>
                <a:gd name="T29" fmla="*/ 13 h 158"/>
                <a:gd name="T30" fmla="*/ 122 w 140"/>
                <a:gd name="T31" fmla="*/ 5 h 158"/>
                <a:gd name="T32" fmla="*/ 109 w 140"/>
                <a:gd name="T33" fmla="*/ 0 h 158"/>
                <a:gd name="T34" fmla="*/ 96 w 140"/>
                <a:gd name="T35" fmla="*/ 5 h 158"/>
                <a:gd name="T36" fmla="*/ 88 w 140"/>
                <a:gd name="T37" fmla="*/ 13 h 158"/>
                <a:gd name="T38" fmla="*/ 88 w 140"/>
                <a:gd name="T39" fmla="*/ 30 h 158"/>
                <a:gd name="T40" fmla="*/ 96 w 140"/>
                <a:gd name="T41" fmla="*/ 43 h 158"/>
                <a:gd name="T42" fmla="*/ 50 w 140"/>
                <a:gd name="T43" fmla="*/ 80 h 158"/>
                <a:gd name="T44" fmla="*/ 46 w 140"/>
                <a:gd name="T45" fmla="*/ 67 h 158"/>
                <a:gd name="T46" fmla="*/ 29 w 140"/>
                <a:gd name="T47" fmla="*/ 53 h 158"/>
                <a:gd name="T48" fmla="*/ 16 w 140"/>
                <a:gd name="T49" fmla="*/ 57 h 158"/>
                <a:gd name="T50" fmla="*/ 3 w 140"/>
                <a:gd name="T51" fmla="*/ 62 h 158"/>
                <a:gd name="T52" fmla="*/ 0 w 140"/>
                <a:gd name="T53" fmla="*/ 80 h 158"/>
                <a:gd name="T54" fmla="*/ 3 w 140"/>
                <a:gd name="T55" fmla="*/ 97 h 158"/>
                <a:gd name="T56" fmla="*/ 16 w 140"/>
                <a:gd name="T57" fmla="*/ 102 h 158"/>
                <a:gd name="T58" fmla="*/ 29 w 140"/>
                <a:gd name="T59" fmla="*/ 105 h 158"/>
                <a:gd name="T60" fmla="*/ 93 w 140"/>
                <a:gd name="T61" fmla="*/ 132 h 158"/>
                <a:gd name="T62" fmla="*/ 29 w 140"/>
                <a:gd name="T63" fmla="*/ 158 h 158"/>
                <a:gd name="T64" fmla="*/ 16 w 140"/>
                <a:gd name="T65" fmla="*/ 163 h 158"/>
                <a:gd name="T66" fmla="*/ 3 w 140"/>
                <a:gd name="T67" fmla="*/ 166 h 158"/>
                <a:gd name="T68" fmla="*/ 0 w 140"/>
                <a:gd name="T69" fmla="*/ 185 h 158"/>
                <a:gd name="T70" fmla="*/ 3 w 140"/>
                <a:gd name="T71" fmla="*/ 201 h 158"/>
                <a:gd name="T72" fmla="*/ 16 w 140"/>
                <a:gd name="T73" fmla="*/ 206 h 158"/>
                <a:gd name="T74" fmla="*/ 29 w 140"/>
                <a:gd name="T75" fmla="*/ 206 h 158"/>
                <a:gd name="T76" fmla="*/ 42 w 140"/>
                <a:gd name="T77" fmla="*/ 201 h 158"/>
                <a:gd name="T78" fmla="*/ 46 w 140"/>
                <a:gd name="T79" fmla="*/ 190 h 158"/>
                <a:gd name="T80" fmla="*/ 101 w 140"/>
                <a:gd name="T81" fmla="*/ 215 h 158"/>
                <a:gd name="T82" fmla="*/ 93 w 140"/>
                <a:gd name="T83" fmla="*/ 225 h 158"/>
                <a:gd name="T84" fmla="*/ 88 w 140"/>
                <a:gd name="T85" fmla="*/ 241 h 158"/>
                <a:gd name="T86" fmla="*/ 96 w 140"/>
                <a:gd name="T87" fmla="*/ 255 h 158"/>
                <a:gd name="T88" fmla="*/ 109 w 140"/>
                <a:gd name="T89" fmla="*/ 260 h 158"/>
                <a:gd name="T90" fmla="*/ 118 w 140"/>
                <a:gd name="T91" fmla="*/ 260 h 158"/>
                <a:gd name="T92" fmla="*/ 131 w 140"/>
                <a:gd name="T93" fmla="*/ 255 h 158"/>
                <a:gd name="T94" fmla="*/ 134 w 140"/>
                <a:gd name="T95" fmla="*/ 241 h 158"/>
                <a:gd name="T96" fmla="*/ 134 w 140"/>
                <a:gd name="T97" fmla="*/ 225 h 158"/>
                <a:gd name="T98" fmla="*/ 126 w 140"/>
                <a:gd name="T99" fmla="*/ 215 h 158"/>
                <a:gd name="T100" fmla="*/ 173 w 140"/>
                <a:gd name="T101" fmla="*/ 190 h 158"/>
                <a:gd name="T102" fmla="*/ 181 w 140"/>
                <a:gd name="T103" fmla="*/ 198 h 158"/>
                <a:gd name="T104" fmla="*/ 189 w 140"/>
                <a:gd name="T105" fmla="*/ 206 h 158"/>
                <a:gd name="T106" fmla="*/ 202 w 140"/>
                <a:gd name="T107" fmla="*/ 211 h 158"/>
                <a:gd name="T108" fmla="*/ 214 w 140"/>
                <a:gd name="T109" fmla="*/ 201 h 158"/>
                <a:gd name="T110" fmla="*/ 224 w 140"/>
                <a:gd name="T111" fmla="*/ 193 h 158"/>
                <a:gd name="T112" fmla="*/ 224 w 140"/>
                <a:gd name="T113" fmla="*/ 176 h 158"/>
                <a:gd name="T114" fmla="*/ 214 w 140"/>
                <a:gd name="T115" fmla="*/ 166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66" name="Group 88"/>
          <p:cNvGrpSpPr>
            <a:grpSpLocks/>
          </p:cNvGrpSpPr>
          <p:nvPr userDrawn="1"/>
        </p:nvGrpSpPr>
        <p:grpSpPr bwMode="auto">
          <a:xfrm rot="20730052">
            <a:off x="8912861" y="6309360"/>
            <a:ext cx="1145539" cy="876300"/>
            <a:chOff x="1501" y="1386"/>
            <a:chExt cx="1854" cy="1887"/>
          </a:xfrm>
        </p:grpSpPr>
        <p:sp>
          <p:nvSpPr>
            <p:cNvPr id="67" name="Freeform 89"/>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rgbClr val="FF6699"/>
                </a:gs>
                <a:gs pos="100000">
                  <a:srgbClr val="FF6699">
                    <a:gamma/>
                    <a:tint val="0"/>
                    <a:invGamma/>
                  </a:srgbClr>
                </a:gs>
              </a:gsLst>
              <a:path path="rect">
                <a:fillToRect l="50000" t="50000" r="50000" b="50000"/>
              </a:path>
            </a:gradFill>
            <a:ln w="15875" cap="flat" cmpd="sng">
              <a:solidFill>
                <a:srgbClr val="FFFFFF"/>
              </a:solidFill>
              <a:prstDash val="solid"/>
              <a:round/>
              <a:headEnd/>
              <a:tailEnd/>
            </a:ln>
            <a:effectLst/>
          </p:spPr>
          <p:txBody>
            <a:bodyPr anchor="ctr"/>
            <a:lstStyle/>
            <a:p>
              <a:endParaRPr lang="en-US"/>
            </a:p>
          </p:txBody>
        </p:sp>
        <p:sp>
          <p:nvSpPr>
            <p:cNvPr id="68"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69" name="Group 85"/>
          <p:cNvGrpSpPr>
            <a:grpSpLocks/>
          </p:cNvGrpSpPr>
          <p:nvPr userDrawn="1"/>
        </p:nvGrpSpPr>
        <p:grpSpPr bwMode="auto">
          <a:xfrm rot="1221500">
            <a:off x="3444240" y="6217920"/>
            <a:ext cx="1209040" cy="923926"/>
            <a:chOff x="1501" y="1386"/>
            <a:chExt cx="1854" cy="1887"/>
          </a:xfrm>
        </p:grpSpPr>
        <p:sp>
          <p:nvSpPr>
            <p:cNvPr id="70" name="Freeform 86"/>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folHlink"/>
                </a:gs>
                <a:gs pos="100000">
                  <a:schemeClr val="folHlink">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71"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72" name="Group 107"/>
          <p:cNvGrpSpPr>
            <a:grpSpLocks/>
          </p:cNvGrpSpPr>
          <p:nvPr userDrawn="1"/>
        </p:nvGrpSpPr>
        <p:grpSpPr bwMode="auto">
          <a:xfrm flipV="1">
            <a:off x="2646680" y="5484496"/>
            <a:ext cx="1351280" cy="990600"/>
            <a:chOff x="596" y="566"/>
            <a:chExt cx="676" cy="660"/>
          </a:xfrm>
        </p:grpSpPr>
        <p:sp>
          <p:nvSpPr>
            <p:cNvPr id="73" name="Freeform 108"/>
            <p:cNvSpPr>
              <a:spLocks/>
            </p:cNvSpPr>
            <p:nvPr/>
          </p:nvSpPr>
          <p:spPr bwMode="gray">
            <a:xfrm rot="4451665">
              <a:off x="604" y="558"/>
              <a:ext cx="660" cy="676"/>
            </a:xfrm>
            <a:custGeom>
              <a:avLst/>
              <a:gdLst>
                <a:gd name="T0" fmla="*/ 219 w 660"/>
                <a:gd name="T1" fmla="*/ 20 h 676"/>
                <a:gd name="T2" fmla="*/ 291 w 660"/>
                <a:gd name="T3" fmla="*/ 0 h 676"/>
                <a:gd name="T4" fmla="*/ 415 w 660"/>
                <a:gd name="T5" fmla="*/ 201 h 676"/>
                <a:gd name="T6" fmla="*/ 620 w 660"/>
                <a:gd name="T7" fmla="*/ 138 h 676"/>
                <a:gd name="T8" fmla="*/ 650 w 660"/>
                <a:gd name="T9" fmla="*/ 189 h 676"/>
                <a:gd name="T10" fmla="*/ 506 w 660"/>
                <a:gd name="T11" fmla="*/ 363 h 676"/>
                <a:gd name="T12" fmla="*/ 640 w 660"/>
                <a:gd name="T13" fmla="*/ 550 h 676"/>
                <a:gd name="T14" fmla="*/ 598 w 660"/>
                <a:gd name="T15" fmla="*/ 597 h 676"/>
                <a:gd name="T16" fmla="*/ 389 w 660"/>
                <a:gd name="T17" fmla="*/ 507 h 676"/>
                <a:gd name="T18" fmla="*/ 236 w 660"/>
                <a:gd name="T19" fmla="*/ 676 h 676"/>
                <a:gd name="T20" fmla="*/ 182 w 660"/>
                <a:gd name="T21" fmla="*/ 642 h 676"/>
                <a:gd name="T22" fmla="*/ 230 w 660"/>
                <a:gd name="T23" fmla="*/ 444 h 676"/>
                <a:gd name="T24" fmla="*/ 0 w 660"/>
                <a:gd name="T25" fmla="*/ 354 h 676"/>
                <a:gd name="T26" fmla="*/ 9 w 660"/>
                <a:gd name="T27" fmla="*/ 293 h 676"/>
                <a:gd name="T28" fmla="*/ 227 w 660"/>
                <a:gd name="T29" fmla="*/ 261 h 676"/>
                <a:gd name="T30" fmla="*/ 219 w 660"/>
                <a:gd name="T31" fmla="*/ 20 h 6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0"/>
                <a:gd name="T49" fmla="*/ 0 h 676"/>
                <a:gd name="T50" fmla="*/ 660 w 660"/>
                <a:gd name="T51" fmla="*/ 676 h 6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0" h="676">
                  <a:moveTo>
                    <a:pt x="219" y="20"/>
                  </a:moveTo>
                  <a:cubicBezTo>
                    <a:pt x="219" y="20"/>
                    <a:pt x="270" y="42"/>
                    <a:pt x="291" y="0"/>
                  </a:cubicBezTo>
                  <a:cubicBezTo>
                    <a:pt x="291" y="0"/>
                    <a:pt x="419" y="36"/>
                    <a:pt x="415" y="201"/>
                  </a:cubicBezTo>
                  <a:cubicBezTo>
                    <a:pt x="479" y="86"/>
                    <a:pt x="581" y="144"/>
                    <a:pt x="620" y="138"/>
                  </a:cubicBezTo>
                  <a:cubicBezTo>
                    <a:pt x="607" y="193"/>
                    <a:pt x="619" y="195"/>
                    <a:pt x="650" y="189"/>
                  </a:cubicBezTo>
                  <a:cubicBezTo>
                    <a:pt x="660" y="239"/>
                    <a:pt x="618" y="328"/>
                    <a:pt x="506" y="363"/>
                  </a:cubicBezTo>
                  <a:cubicBezTo>
                    <a:pt x="620" y="381"/>
                    <a:pt x="636" y="521"/>
                    <a:pt x="640" y="550"/>
                  </a:cubicBezTo>
                  <a:cubicBezTo>
                    <a:pt x="640" y="550"/>
                    <a:pt x="585" y="553"/>
                    <a:pt x="598" y="597"/>
                  </a:cubicBezTo>
                  <a:cubicBezTo>
                    <a:pt x="556" y="609"/>
                    <a:pt x="462" y="581"/>
                    <a:pt x="389" y="507"/>
                  </a:cubicBezTo>
                  <a:cubicBezTo>
                    <a:pt x="380" y="596"/>
                    <a:pt x="284" y="654"/>
                    <a:pt x="236" y="676"/>
                  </a:cubicBezTo>
                  <a:cubicBezTo>
                    <a:pt x="225" y="636"/>
                    <a:pt x="215" y="627"/>
                    <a:pt x="182" y="642"/>
                  </a:cubicBezTo>
                  <a:cubicBezTo>
                    <a:pt x="177" y="604"/>
                    <a:pt x="155" y="492"/>
                    <a:pt x="230" y="444"/>
                  </a:cubicBezTo>
                  <a:cubicBezTo>
                    <a:pt x="131" y="486"/>
                    <a:pt x="23" y="395"/>
                    <a:pt x="0" y="354"/>
                  </a:cubicBezTo>
                  <a:cubicBezTo>
                    <a:pt x="44" y="334"/>
                    <a:pt x="19" y="300"/>
                    <a:pt x="9" y="293"/>
                  </a:cubicBezTo>
                  <a:cubicBezTo>
                    <a:pt x="32" y="271"/>
                    <a:pt x="95" y="198"/>
                    <a:pt x="227" y="261"/>
                  </a:cubicBezTo>
                  <a:cubicBezTo>
                    <a:pt x="144" y="143"/>
                    <a:pt x="219" y="20"/>
                    <a:pt x="219" y="20"/>
                  </a:cubicBezTo>
                  <a:close/>
                </a:path>
              </a:pathLst>
            </a:custGeom>
            <a:gradFill rotWithShape="1">
              <a:gsLst>
                <a:gs pos="0">
                  <a:srgbClr val="FF6699"/>
                </a:gs>
                <a:gs pos="100000">
                  <a:srgbClr val="FFFFFF"/>
                </a:gs>
              </a:gsLst>
              <a:path path="rect">
                <a:fillToRect l="50000" t="50000" r="50000" b="50000"/>
              </a:path>
            </a:gradFill>
            <a:ln w="25400">
              <a:solidFill>
                <a:srgbClr val="FFFFFF"/>
              </a:solidFill>
              <a:round/>
              <a:headEnd/>
              <a:tailEnd/>
            </a:ln>
          </p:spPr>
          <p:txBody>
            <a:bodyPr rot="10800000" vert="eaVert" anchor="ctr"/>
            <a:lstStyle/>
            <a:p>
              <a:endParaRPr lang="en-US"/>
            </a:p>
          </p:txBody>
        </p:sp>
        <p:sp>
          <p:nvSpPr>
            <p:cNvPr id="74" name="Freeform 14"/>
            <p:cNvSpPr>
              <a:spLocks/>
            </p:cNvSpPr>
            <p:nvPr/>
          </p:nvSpPr>
          <p:spPr bwMode="gray">
            <a:xfrm rot="-548940">
              <a:off x="817" y="771"/>
              <a:ext cx="224" cy="263"/>
            </a:xfrm>
            <a:custGeom>
              <a:avLst/>
              <a:gdLst>
                <a:gd name="T0" fmla="*/ 202 w 140"/>
                <a:gd name="T1" fmla="*/ 158 h 158"/>
                <a:gd name="T2" fmla="*/ 189 w 140"/>
                <a:gd name="T3" fmla="*/ 163 h 158"/>
                <a:gd name="T4" fmla="*/ 189 w 140"/>
                <a:gd name="T5" fmla="*/ 102 h 158"/>
                <a:gd name="T6" fmla="*/ 202 w 140"/>
                <a:gd name="T7" fmla="*/ 105 h 158"/>
                <a:gd name="T8" fmla="*/ 214 w 140"/>
                <a:gd name="T9" fmla="*/ 97 h 158"/>
                <a:gd name="T10" fmla="*/ 224 w 140"/>
                <a:gd name="T11" fmla="*/ 88 h 158"/>
                <a:gd name="T12" fmla="*/ 224 w 140"/>
                <a:gd name="T13" fmla="*/ 70 h 158"/>
                <a:gd name="T14" fmla="*/ 214 w 140"/>
                <a:gd name="T15" fmla="*/ 62 h 158"/>
                <a:gd name="T16" fmla="*/ 206 w 140"/>
                <a:gd name="T17" fmla="*/ 53 h 158"/>
                <a:gd name="T18" fmla="*/ 189 w 140"/>
                <a:gd name="T19" fmla="*/ 57 h 158"/>
                <a:gd name="T20" fmla="*/ 178 w 140"/>
                <a:gd name="T21" fmla="*/ 70 h 158"/>
                <a:gd name="T22" fmla="*/ 122 w 140"/>
                <a:gd name="T23" fmla="*/ 48 h 158"/>
                <a:gd name="T24" fmla="*/ 131 w 140"/>
                <a:gd name="T25" fmla="*/ 40 h 158"/>
                <a:gd name="T26" fmla="*/ 134 w 140"/>
                <a:gd name="T27" fmla="*/ 27 h 158"/>
                <a:gd name="T28" fmla="*/ 131 w 140"/>
                <a:gd name="T29" fmla="*/ 13 h 158"/>
                <a:gd name="T30" fmla="*/ 122 w 140"/>
                <a:gd name="T31" fmla="*/ 5 h 158"/>
                <a:gd name="T32" fmla="*/ 109 w 140"/>
                <a:gd name="T33" fmla="*/ 0 h 158"/>
                <a:gd name="T34" fmla="*/ 96 w 140"/>
                <a:gd name="T35" fmla="*/ 5 h 158"/>
                <a:gd name="T36" fmla="*/ 88 w 140"/>
                <a:gd name="T37" fmla="*/ 13 h 158"/>
                <a:gd name="T38" fmla="*/ 88 w 140"/>
                <a:gd name="T39" fmla="*/ 30 h 158"/>
                <a:gd name="T40" fmla="*/ 96 w 140"/>
                <a:gd name="T41" fmla="*/ 43 h 158"/>
                <a:gd name="T42" fmla="*/ 50 w 140"/>
                <a:gd name="T43" fmla="*/ 80 h 158"/>
                <a:gd name="T44" fmla="*/ 46 w 140"/>
                <a:gd name="T45" fmla="*/ 67 h 158"/>
                <a:gd name="T46" fmla="*/ 29 w 140"/>
                <a:gd name="T47" fmla="*/ 53 h 158"/>
                <a:gd name="T48" fmla="*/ 16 w 140"/>
                <a:gd name="T49" fmla="*/ 57 h 158"/>
                <a:gd name="T50" fmla="*/ 3 w 140"/>
                <a:gd name="T51" fmla="*/ 62 h 158"/>
                <a:gd name="T52" fmla="*/ 0 w 140"/>
                <a:gd name="T53" fmla="*/ 80 h 158"/>
                <a:gd name="T54" fmla="*/ 3 w 140"/>
                <a:gd name="T55" fmla="*/ 97 h 158"/>
                <a:gd name="T56" fmla="*/ 16 w 140"/>
                <a:gd name="T57" fmla="*/ 102 h 158"/>
                <a:gd name="T58" fmla="*/ 29 w 140"/>
                <a:gd name="T59" fmla="*/ 105 h 158"/>
                <a:gd name="T60" fmla="*/ 93 w 140"/>
                <a:gd name="T61" fmla="*/ 132 h 158"/>
                <a:gd name="T62" fmla="*/ 29 w 140"/>
                <a:gd name="T63" fmla="*/ 158 h 158"/>
                <a:gd name="T64" fmla="*/ 16 w 140"/>
                <a:gd name="T65" fmla="*/ 163 h 158"/>
                <a:gd name="T66" fmla="*/ 3 w 140"/>
                <a:gd name="T67" fmla="*/ 166 h 158"/>
                <a:gd name="T68" fmla="*/ 0 w 140"/>
                <a:gd name="T69" fmla="*/ 185 h 158"/>
                <a:gd name="T70" fmla="*/ 3 w 140"/>
                <a:gd name="T71" fmla="*/ 201 h 158"/>
                <a:gd name="T72" fmla="*/ 16 w 140"/>
                <a:gd name="T73" fmla="*/ 206 h 158"/>
                <a:gd name="T74" fmla="*/ 29 w 140"/>
                <a:gd name="T75" fmla="*/ 206 h 158"/>
                <a:gd name="T76" fmla="*/ 42 w 140"/>
                <a:gd name="T77" fmla="*/ 201 h 158"/>
                <a:gd name="T78" fmla="*/ 46 w 140"/>
                <a:gd name="T79" fmla="*/ 190 h 158"/>
                <a:gd name="T80" fmla="*/ 101 w 140"/>
                <a:gd name="T81" fmla="*/ 215 h 158"/>
                <a:gd name="T82" fmla="*/ 93 w 140"/>
                <a:gd name="T83" fmla="*/ 225 h 158"/>
                <a:gd name="T84" fmla="*/ 88 w 140"/>
                <a:gd name="T85" fmla="*/ 241 h 158"/>
                <a:gd name="T86" fmla="*/ 96 w 140"/>
                <a:gd name="T87" fmla="*/ 255 h 158"/>
                <a:gd name="T88" fmla="*/ 109 w 140"/>
                <a:gd name="T89" fmla="*/ 260 h 158"/>
                <a:gd name="T90" fmla="*/ 118 w 140"/>
                <a:gd name="T91" fmla="*/ 260 h 158"/>
                <a:gd name="T92" fmla="*/ 131 w 140"/>
                <a:gd name="T93" fmla="*/ 255 h 158"/>
                <a:gd name="T94" fmla="*/ 134 w 140"/>
                <a:gd name="T95" fmla="*/ 241 h 158"/>
                <a:gd name="T96" fmla="*/ 134 w 140"/>
                <a:gd name="T97" fmla="*/ 225 h 158"/>
                <a:gd name="T98" fmla="*/ 126 w 140"/>
                <a:gd name="T99" fmla="*/ 215 h 158"/>
                <a:gd name="T100" fmla="*/ 173 w 140"/>
                <a:gd name="T101" fmla="*/ 190 h 158"/>
                <a:gd name="T102" fmla="*/ 181 w 140"/>
                <a:gd name="T103" fmla="*/ 198 h 158"/>
                <a:gd name="T104" fmla="*/ 189 w 140"/>
                <a:gd name="T105" fmla="*/ 206 h 158"/>
                <a:gd name="T106" fmla="*/ 202 w 140"/>
                <a:gd name="T107" fmla="*/ 211 h 158"/>
                <a:gd name="T108" fmla="*/ 214 w 140"/>
                <a:gd name="T109" fmla="*/ 201 h 158"/>
                <a:gd name="T110" fmla="*/ 224 w 140"/>
                <a:gd name="T111" fmla="*/ 193 h 158"/>
                <a:gd name="T112" fmla="*/ 224 w 140"/>
                <a:gd name="T113" fmla="*/ 176 h 158"/>
                <a:gd name="T114" fmla="*/ 214 w 140"/>
                <a:gd name="T115" fmla="*/ 166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10800000"/>
            <a:lstStyle/>
            <a:p>
              <a:pPr algn="l"/>
              <a:endParaRPr lang="en-US" sz="2600" b="0">
                <a:solidFill>
                  <a:schemeClr val="tx1"/>
                </a:solidFill>
                <a:latin typeface="Calibri" pitchFamily="34" charset="0"/>
              </a:endParaRPr>
            </a:p>
          </p:txBody>
        </p:sp>
      </p:grpSp>
      <p:grpSp>
        <p:nvGrpSpPr>
          <p:cNvPr id="75" name="Group 113"/>
          <p:cNvGrpSpPr>
            <a:grpSpLocks/>
          </p:cNvGrpSpPr>
          <p:nvPr userDrawn="1"/>
        </p:nvGrpSpPr>
        <p:grpSpPr bwMode="auto">
          <a:xfrm rot="1976321">
            <a:off x="5740400" y="6846570"/>
            <a:ext cx="965200" cy="737236"/>
            <a:chOff x="1501" y="1386"/>
            <a:chExt cx="1854" cy="1887"/>
          </a:xfrm>
        </p:grpSpPr>
        <p:sp>
          <p:nvSpPr>
            <p:cNvPr id="76" name="Freeform 114"/>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accent2"/>
                </a:gs>
                <a:gs pos="100000">
                  <a:schemeClr val="accent2">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77"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78" name="Group 119"/>
          <p:cNvGrpSpPr>
            <a:grpSpLocks/>
          </p:cNvGrpSpPr>
          <p:nvPr userDrawn="1"/>
        </p:nvGrpSpPr>
        <p:grpSpPr bwMode="auto">
          <a:xfrm rot="1338528">
            <a:off x="5288281" y="6678930"/>
            <a:ext cx="614680" cy="508636"/>
            <a:chOff x="1501" y="1386"/>
            <a:chExt cx="1854" cy="1887"/>
          </a:xfrm>
        </p:grpSpPr>
        <p:sp>
          <p:nvSpPr>
            <p:cNvPr id="79" name="Freeform 120"/>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folHlink"/>
                </a:gs>
                <a:gs pos="100000">
                  <a:schemeClr val="folHlink">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80"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81" name="Group 122"/>
          <p:cNvGrpSpPr>
            <a:grpSpLocks/>
          </p:cNvGrpSpPr>
          <p:nvPr userDrawn="1"/>
        </p:nvGrpSpPr>
        <p:grpSpPr bwMode="auto">
          <a:xfrm rot="20730052">
            <a:off x="6210302" y="6412230"/>
            <a:ext cx="1567179" cy="1198246"/>
            <a:chOff x="1501" y="1386"/>
            <a:chExt cx="1854" cy="1887"/>
          </a:xfrm>
        </p:grpSpPr>
        <p:sp>
          <p:nvSpPr>
            <p:cNvPr id="82" name="Freeform 123"/>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accent1"/>
                </a:gs>
                <a:gs pos="100000">
                  <a:schemeClr val="accent1">
                    <a:gamma/>
                    <a:tint val="0"/>
                    <a:invGamma/>
                  </a:schemeClr>
                </a:gs>
              </a:gsLst>
              <a:path path="rect">
                <a:fillToRect l="50000" t="50000" r="50000" b="50000"/>
              </a:path>
            </a:gradFill>
            <a:ln w="15875" cap="flat" cmpd="sng">
              <a:solidFill>
                <a:srgbClr val="FFFFFF"/>
              </a:solidFill>
              <a:prstDash val="solid"/>
              <a:round/>
              <a:headEnd/>
              <a:tailEnd/>
            </a:ln>
            <a:effectLst/>
          </p:spPr>
          <p:txBody>
            <a:bodyPr anchor="ctr"/>
            <a:lstStyle/>
            <a:p>
              <a:endParaRPr lang="en-US"/>
            </a:p>
          </p:txBody>
        </p:sp>
        <p:sp>
          <p:nvSpPr>
            <p:cNvPr id="83"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84" name="Group 184"/>
          <p:cNvGrpSpPr>
            <a:grpSpLocks/>
          </p:cNvGrpSpPr>
          <p:nvPr userDrawn="1"/>
        </p:nvGrpSpPr>
        <p:grpSpPr bwMode="auto">
          <a:xfrm rot="2555481">
            <a:off x="9773920" y="7231380"/>
            <a:ext cx="731520" cy="556260"/>
            <a:chOff x="1501" y="1386"/>
            <a:chExt cx="1854" cy="1887"/>
          </a:xfrm>
        </p:grpSpPr>
        <p:sp>
          <p:nvSpPr>
            <p:cNvPr id="85" name="Freeform 185"/>
            <p:cNvSpPr>
              <a:spLocks/>
            </p:cNvSpPr>
            <p:nvPr/>
          </p:nvSpPr>
          <p:spPr bwMode="gray">
            <a:xfrm rot="269519">
              <a:off x="1501" y="1386"/>
              <a:ext cx="1854" cy="1887"/>
            </a:xfrm>
            <a:custGeom>
              <a:avLst/>
              <a:gdLst>
                <a:gd name="T0" fmla="*/ 538 w 1854"/>
                <a:gd name="T1" fmla="*/ 72 h 1887"/>
                <a:gd name="T2" fmla="*/ 732 w 1854"/>
                <a:gd name="T3" fmla="*/ 0 h 1887"/>
                <a:gd name="T4" fmla="*/ 1119 w 1854"/>
                <a:gd name="T5" fmla="*/ 532 h 1887"/>
                <a:gd name="T6" fmla="*/ 1675 w 1854"/>
                <a:gd name="T7" fmla="*/ 193 h 1887"/>
                <a:gd name="T8" fmla="*/ 1815 w 1854"/>
                <a:gd name="T9" fmla="*/ 360 h 1887"/>
                <a:gd name="T10" fmla="*/ 1482 w 1854"/>
                <a:gd name="T11" fmla="*/ 968 h 1887"/>
                <a:gd name="T12" fmla="*/ 1821 w 1854"/>
                <a:gd name="T13" fmla="*/ 1451 h 1887"/>
                <a:gd name="T14" fmla="*/ 1716 w 1854"/>
                <a:gd name="T15" fmla="*/ 1590 h 1887"/>
                <a:gd name="T16" fmla="*/ 1143 w 1854"/>
                <a:gd name="T17" fmla="*/ 1452 h 1887"/>
                <a:gd name="T18" fmla="*/ 726 w 1854"/>
                <a:gd name="T19" fmla="*/ 1887 h 1887"/>
                <a:gd name="T20" fmla="*/ 579 w 1854"/>
                <a:gd name="T21" fmla="*/ 1845 h 1887"/>
                <a:gd name="T22" fmla="*/ 546 w 1854"/>
                <a:gd name="T23" fmla="*/ 1281 h 1887"/>
                <a:gd name="T24" fmla="*/ 0 w 1854"/>
                <a:gd name="T25" fmla="*/ 1047 h 1887"/>
                <a:gd name="T26" fmla="*/ 15 w 1854"/>
                <a:gd name="T27" fmla="*/ 873 h 1887"/>
                <a:gd name="T28" fmla="*/ 609 w 1854"/>
                <a:gd name="T29" fmla="*/ 738 h 1887"/>
                <a:gd name="T30" fmla="*/ 538 w 1854"/>
                <a:gd name="T31" fmla="*/ 72 h 18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54"/>
                <a:gd name="T49" fmla="*/ 0 h 1887"/>
                <a:gd name="T50" fmla="*/ 1854 w 1854"/>
                <a:gd name="T51" fmla="*/ 1887 h 18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accent1"/>
                </a:gs>
                <a:gs pos="100000">
                  <a:srgbClr val="FFFFFF"/>
                </a:gs>
              </a:gsLst>
              <a:path path="rect">
                <a:fillToRect l="50000" t="50000" r="50000" b="50000"/>
              </a:path>
            </a:gradFill>
            <a:ln w="25400">
              <a:solidFill>
                <a:srgbClr val="FFFFFF"/>
              </a:solidFill>
              <a:round/>
              <a:headEnd/>
              <a:tailEnd/>
            </a:ln>
          </p:spPr>
          <p:txBody>
            <a:bodyPr rot="10800000" vert="eaVert" anchor="ctr"/>
            <a:lstStyle/>
            <a:p>
              <a:endParaRPr lang="en-US"/>
            </a:p>
          </p:txBody>
        </p:sp>
        <p:sp>
          <p:nvSpPr>
            <p:cNvPr id="86"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87" name="Group 196"/>
          <p:cNvGrpSpPr>
            <a:grpSpLocks/>
          </p:cNvGrpSpPr>
          <p:nvPr userDrawn="1"/>
        </p:nvGrpSpPr>
        <p:grpSpPr bwMode="auto">
          <a:xfrm rot="21461067">
            <a:off x="1600201" y="6602730"/>
            <a:ext cx="1600200" cy="1173480"/>
            <a:chOff x="596" y="566"/>
            <a:chExt cx="676" cy="660"/>
          </a:xfrm>
        </p:grpSpPr>
        <p:sp>
          <p:nvSpPr>
            <p:cNvPr id="88" name="Freeform 197"/>
            <p:cNvSpPr>
              <a:spLocks/>
            </p:cNvSpPr>
            <p:nvPr/>
          </p:nvSpPr>
          <p:spPr bwMode="gray">
            <a:xfrm rot="4451665">
              <a:off x="604" y="558"/>
              <a:ext cx="660" cy="676"/>
            </a:xfrm>
            <a:custGeom>
              <a:avLst/>
              <a:gdLst>
                <a:gd name="T0" fmla="*/ 219 w 660"/>
                <a:gd name="T1" fmla="*/ 20 h 676"/>
                <a:gd name="T2" fmla="*/ 291 w 660"/>
                <a:gd name="T3" fmla="*/ 0 h 676"/>
                <a:gd name="T4" fmla="*/ 415 w 660"/>
                <a:gd name="T5" fmla="*/ 201 h 676"/>
                <a:gd name="T6" fmla="*/ 620 w 660"/>
                <a:gd name="T7" fmla="*/ 138 h 676"/>
                <a:gd name="T8" fmla="*/ 650 w 660"/>
                <a:gd name="T9" fmla="*/ 189 h 676"/>
                <a:gd name="T10" fmla="*/ 506 w 660"/>
                <a:gd name="T11" fmla="*/ 363 h 676"/>
                <a:gd name="T12" fmla="*/ 640 w 660"/>
                <a:gd name="T13" fmla="*/ 550 h 676"/>
                <a:gd name="T14" fmla="*/ 598 w 660"/>
                <a:gd name="T15" fmla="*/ 597 h 676"/>
                <a:gd name="T16" fmla="*/ 389 w 660"/>
                <a:gd name="T17" fmla="*/ 507 h 676"/>
                <a:gd name="T18" fmla="*/ 236 w 660"/>
                <a:gd name="T19" fmla="*/ 676 h 676"/>
                <a:gd name="T20" fmla="*/ 182 w 660"/>
                <a:gd name="T21" fmla="*/ 642 h 676"/>
                <a:gd name="T22" fmla="*/ 230 w 660"/>
                <a:gd name="T23" fmla="*/ 444 h 676"/>
                <a:gd name="T24" fmla="*/ 0 w 660"/>
                <a:gd name="T25" fmla="*/ 354 h 676"/>
                <a:gd name="T26" fmla="*/ 9 w 660"/>
                <a:gd name="T27" fmla="*/ 293 h 676"/>
                <a:gd name="T28" fmla="*/ 227 w 660"/>
                <a:gd name="T29" fmla="*/ 261 h 676"/>
                <a:gd name="T30" fmla="*/ 219 w 660"/>
                <a:gd name="T31" fmla="*/ 20 h 6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0"/>
                <a:gd name="T49" fmla="*/ 0 h 676"/>
                <a:gd name="T50" fmla="*/ 660 w 660"/>
                <a:gd name="T51" fmla="*/ 676 h 6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0" h="676">
                  <a:moveTo>
                    <a:pt x="219" y="20"/>
                  </a:moveTo>
                  <a:cubicBezTo>
                    <a:pt x="219" y="20"/>
                    <a:pt x="270" y="42"/>
                    <a:pt x="291" y="0"/>
                  </a:cubicBezTo>
                  <a:cubicBezTo>
                    <a:pt x="291" y="0"/>
                    <a:pt x="419" y="36"/>
                    <a:pt x="415" y="201"/>
                  </a:cubicBezTo>
                  <a:cubicBezTo>
                    <a:pt x="479" y="86"/>
                    <a:pt x="581" y="144"/>
                    <a:pt x="620" y="138"/>
                  </a:cubicBezTo>
                  <a:cubicBezTo>
                    <a:pt x="607" y="193"/>
                    <a:pt x="619" y="195"/>
                    <a:pt x="650" y="189"/>
                  </a:cubicBezTo>
                  <a:cubicBezTo>
                    <a:pt x="660" y="239"/>
                    <a:pt x="618" y="328"/>
                    <a:pt x="506" y="363"/>
                  </a:cubicBezTo>
                  <a:cubicBezTo>
                    <a:pt x="620" y="381"/>
                    <a:pt x="636" y="521"/>
                    <a:pt x="640" y="550"/>
                  </a:cubicBezTo>
                  <a:cubicBezTo>
                    <a:pt x="640" y="550"/>
                    <a:pt x="585" y="553"/>
                    <a:pt x="598" y="597"/>
                  </a:cubicBezTo>
                  <a:cubicBezTo>
                    <a:pt x="556" y="609"/>
                    <a:pt x="462" y="581"/>
                    <a:pt x="389" y="507"/>
                  </a:cubicBezTo>
                  <a:cubicBezTo>
                    <a:pt x="380" y="596"/>
                    <a:pt x="284" y="654"/>
                    <a:pt x="236" y="676"/>
                  </a:cubicBezTo>
                  <a:cubicBezTo>
                    <a:pt x="225" y="636"/>
                    <a:pt x="215" y="627"/>
                    <a:pt x="182" y="642"/>
                  </a:cubicBezTo>
                  <a:cubicBezTo>
                    <a:pt x="177" y="604"/>
                    <a:pt x="155" y="492"/>
                    <a:pt x="230" y="444"/>
                  </a:cubicBezTo>
                  <a:cubicBezTo>
                    <a:pt x="131" y="486"/>
                    <a:pt x="23" y="395"/>
                    <a:pt x="0" y="354"/>
                  </a:cubicBezTo>
                  <a:cubicBezTo>
                    <a:pt x="44" y="334"/>
                    <a:pt x="19" y="300"/>
                    <a:pt x="9" y="293"/>
                  </a:cubicBezTo>
                  <a:cubicBezTo>
                    <a:pt x="32" y="271"/>
                    <a:pt x="95" y="198"/>
                    <a:pt x="227" y="261"/>
                  </a:cubicBezTo>
                  <a:cubicBezTo>
                    <a:pt x="144" y="143"/>
                    <a:pt x="219" y="20"/>
                    <a:pt x="219" y="20"/>
                  </a:cubicBezTo>
                  <a:close/>
                </a:path>
              </a:pathLst>
            </a:custGeom>
            <a:gradFill rotWithShape="1">
              <a:gsLst>
                <a:gs pos="0">
                  <a:schemeClr val="accent2"/>
                </a:gs>
                <a:gs pos="100000">
                  <a:srgbClr val="FFFFFF"/>
                </a:gs>
              </a:gsLst>
              <a:path path="rect">
                <a:fillToRect l="50000" t="50000" r="50000" b="50000"/>
              </a:path>
            </a:gradFill>
            <a:ln w="25400">
              <a:solidFill>
                <a:srgbClr val="FFFFFF"/>
              </a:solidFill>
              <a:round/>
              <a:headEnd/>
              <a:tailEnd/>
            </a:ln>
          </p:spPr>
          <p:txBody>
            <a:bodyPr rot="10800000" vert="eaVert" anchor="ctr"/>
            <a:lstStyle/>
            <a:p>
              <a:endParaRPr lang="en-US"/>
            </a:p>
          </p:txBody>
        </p:sp>
        <p:sp>
          <p:nvSpPr>
            <p:cNvPr id="89" name="Freeform 14"/>
            <p:cNvSpPr>
              <a:spLocks/>
            </p:cNvSpPr>
            <p:nvPr/>
          </p:nvSpPr>
          <p:spPr bwMode="gray">
            <a:xfrm rot="-548940">
              <a:off x="817" y="771"/>
              <a:ext cx="224" cy="263"/>
            </a:xfrm>
            <a:custGeom>
              <a:avLst/>
              <a:gdLst>
                <a:gd name="T0" fmla="*/ 202 w 140"/>
                <a:gd name="T1" fmla="*/ 158 h 158"/>
                <a:gd name="T2" fmla="*/ 189 w 140"/>
                <a:gd name="T3" fmla="*/ 163 h 158"/>
                <a:gd name="T4" fmla="*/ 189 w 140"/>
                <a:gd name="T5" fmla="*/ 102 h 158"/>
                <a:gd name="T6" fmla="*/ 202 w 140"/>
                <a:gd name="T7" fmla="*/ 105 h 158"/>
                <a:gd name="T8" fmla="*/ 214 w 140"/>
                <a:gd name="T9" fmla="*/ 97 h 158"/>
                <a:gd name="T10" fmla="*/ 224 w 140"/>
                <a:gd name="T11" fmla="*/ 88 h 158"/>
                <a:gd name="T12" fmla="*/ 224 w 140"/>
                <a:gd name="T13" fmla="*/ 70 h 158"/>
                <a:gd name="T14" fmla="*/ 214 w 140"/>
                <a:gd name="T15" fmla="*/ 62 h 158"/>
                <a:gd name="T16" fmla="*/ 206 w 140"/>
                <a:gd name="T17" fmla="*/ 53 h 158"/>
                <a:gd name="T18" fmla="*/ 189 w 140"/>
                <a:gd name="T19" fmla="*/ 57 h 158"/>
                <a:gd name="T20" fmla="*/ 178 w 140"/>
                <a:gd name="T21" fmla="*/ 70 h 158"/>
                <a:gd name="T22" fmla="*/ 122 w 140"/>
                <a:gd name="T23" fmla="*/ 48 h 158"/>
                <a:gd name="T24" fmla="*/ 131 w 140"/>
                <a:gd name="T25" fmla="*/ 40 h 158"/>
                <a:gd name="T26" fmla="*/ 134 w 140"/>
                <a:gd name="T27" fmla="*/ 27 h 158"/>
                <a:gd name="T28" fmla="*/ 131 w 140"/>
                <a:gd name="T29" fmla="*/ 13 h 158"/>
                <a:gd name="T30" fmla="*/ 122 w 140"/>
                <a:gd name="T31" fmla="*/ 5 h 158"/>
                <a:gd name="T32" fmla="*/ 109 w 140"/>
                <a:gd name="T33" fmla="*/ 0 h 158"/>
                <a:gd name="T34" fmla="*/ 96 w 140"/>
                <a:gd name="T35" fmla="*/ 5 h 158"/>
                <a:gd name="T36" fmla="*/ 88 w 140"/>
                <a:gd name="T37" fmla="*/ 13 h 158"/>
                <a:gd name="T38" fmla="*/ 88 w 140"/>
                <a:gd name="T39" fmla="*/ 30 h 158"/>
                <a:gd name="T40" fmla="*/ 96 w 140"/>
                <a:gd name="T41" fmla="*/ 43 h 158"/>
                <a:gd name="T42" fmla="*/ 50 w 140"/>
                <a:gd name="T43" fmla="*/ 80 h 158"/>
                <a:gd name="T44" fmla="*/ 46 w 140"/>
                <a:gd name="T45" fmla="*/ 67 h 158"/>
                <a:gd name="T46" fmla="*/ 29 w 140"/>
                <a:gd name="T47" fmla="*/ 53 h 158"/>
                <a:gd name="T48" fmla="*/ 16 w 140"/>
                <a:gd name="T49" fmla="*/ 57 h 158"/>
                <a:gd name="T50" fmla="*/ 3 w 140"/>
                <a:gd name="T51" fmla="*/ 62 h 158"/>
                <a:gd name="T52" fmla="*/ 0 w 140"/>
                <a:gd name="T53" fmla="*/ 80 h 158"/>
                <a:gd name="T54" fmla="*/ 3 w 140"/>
                <a:gd name="T55" fmla="*/ 97 h 158"/>
                <a:gd name="T56" fmla="*/ 16 w 140"/>
                <a:gd name="T57" fmla="*/ 102 h 158"/>
                <a:gd name="T58" fmla="*/ 29 w 140"/>
                <a:gd name="T59" fmla="*/ 105 h 158"/>
                <a:gd name="T60" fmla="*/ 93 w 140"/>
                <a:gd name="T61" fmla="*/ 132 h 158"/>
                <a:gd name="T62" fmla="*/ 29 w 140"/>
                <a:gd name="T63" fmla="*/ 158 h 158"/>
                <a:gd name="T64" fmla="*/ 16 w 140"/>
                <a:gd name="T65" fmla="*/ 163 h 158"/>
                <a:gd name="T66" fmla="*/ 3 w 140"/>
                <a:gd name="T67" fmla="*/ 166 h 158"/>
                <a:gd name="T68" fmla="*/ 0 w 140"/>
                <a:gd name="T69" fmla="*/ 185 h 158"/>
                <a:gd name="T70" fmla="*/ 3 w 140"/>
                <a:gd name="T71" fmla="*/ 201 h 158"/>
                <a:gd name="T72" fmla="*/ 16 w 140"/>
                <a:gd name="T73" fmla="*/ 206 h 158"/>
                <a:gd name="T74" fmla="*/ 29 w 140"/>
                <a:gd name="T75" fmla="*/ 206 h 158"/>
                <a:gd name="T76" fmla="*/ 42 w 140"/>
                <a:gd name="T77" fmla="*/ 201 h 158"/>
                <a:gd name="T78" fmla="*/ 46 w 140"/>
                <a:gd name="T79" fmla="*/ 190 h 158"/>
                <a:gd name="T80" fmla="*/ 101 w 140"/>
                <a:gd name="T81" fmla="*/ 215 h 158"/>
                <a:gd name="T82" fmla="*/ 93 w 140"/>
                <a:gd name="T83" fmla="*/ 225 h 158"/>
                <a:gd name="T84" fmla="*/ 88 w 140"/>
                <a:gd name="T85" fmla="*/ 241 h 158"/>
                <a:gd name="T86" fmla="*/ 96 w 140"/>
                <a:gd name="T87" fmla="*/ 255 h 158"/>
                <a:gd name="T88" fmla="*/ 109 w 140"/>
                <a:gd name="T89" fmla="*/ 260 h 158"/>
                <a:gd name="T90" fmla="*/ 118 w 140"/>
                <a:gd name="T91" fmla="*/ 260 h 158"/>
                <a:gd name="T92" fmla="*/ 131 w 140"/>
                <a:gd name="T93" fmla="*/ 255 h 158"/>
                <a:gd name="T94" fmla="*/ 134 w 140"/>
                <a:gd name="T95" fmla="*/ 241 h 158"/>
                <a:gd name="T96" fmla="*/ 134 w 140"/>
                <a:gd name="T97" fmla="*/ 225 h 158"/>
                <a:gd name="T98" fmla="*/ 126 w 140"/>
                <a:gd name="T99" fmla="*/ 215 h 158"/>
                <a:gd name="T100" fmla="*/ 173 w 140"/>
                <a:gd name="T101" fmla="*/ 190 h 158"/>
                <a:gd name="T102" fmla="*/ 181 w 140"/>
                <a:gd name="T103" fmla="*/ 198 h 158"/>
                <a:gd name="T104" fmla="*/ 189 w 140"/>
                <a:gd name="T105" fmla="*/ 206 h 158"/>
                <a:gd name="T106" fmla="*/ 202 w 140"/>
                <a:gd name="T107" fmla="*/ 211 h 158"/>
                <a:gd name="T108" fmla="*/ 214 w 140"/>
                <a:gd name="T109" fmla="*/ 201 h 158"/>
                <a:gd name="T110" fmla="*/ 224 w 140"/>
                <a:gd name="T111" fmla="*/ 193 h 158"/>
                <a:gd name="T112" fmla="*/ 224 w 140"/>
                <a:gd name="T113" fmla="*/ 176 h 158"/>
                <a:gd name="T114" fmla="*/ 214 w 140"/>
                <a:gd name="T115" fmla="*/ 166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90" name="Group 190"/>
          <p:cNvGrpSpPr>
            <a:grpSpLocks/>
          </p:cNvGrpSpPr>
          <p:nvPr userDrawn="1"/>
        </p:nvGrpSpPr>
        <p:grpSpPr bwMode="auto">
          <a:xfrm rot="1721265">
            <a:off x="309880" y="5497831"/>
            <a:ext cx="2702560" cy="1977390"/>
            <a:chOff x="596" y="566"/>
            <a:chExt cx="676" cy="660"/>
          </a:xfrm>
        </p:grpSpPr>
        <p:sp>
          <p:nvSpPr>
            <p:cNvPr id="91" name="Freeform 191"/>
            <p:cNvSpPr>
              <a:spLocks/>
            </p:cNvSpPr>
            <p:nvPr/>
          </p:nvSpPr>
          <p:spPr bwMode="gray">
            <a:xfrm rot="4451665">
              <a:off x="604" y="558"/>
              <a:ext cx="660" cy="676"/>
            </a:xfrm>
            <a:custGeom>
              <a:avLst/>
              <a:gdLst>
                <a:gd name="T0" fmla="*/ 219 w 660"/>
                <a:gd name="T1" fmla="*/ 20 h 676"/>
                <a:gd name="T2" fmla="*/ 291 w 660"/>
                <a:gd name="T3" fmla="*/ 0 h 676"/>
                <a:gd name="T4" fmla="*/ 415 w 660"/>
                <a:gd name="T5" fmla="*/ 201 h 676"/>
                <a:gd name="T6" fmla="*/ 620 w 660"/>
                <a:gd name="T7" fmla="*/ 138 h 676"/>
                <a:gd name="T8" fmla="*/ 650 w 660"/>
                <a:gd name="T9" fmla="*/ 189 h 676"/>
                <a:gd name="T10" fmla="*/ 506 w 660"/>
                <a:gd name="T11" fmla="*/ 363 h 676"/>
                <a:gd name="T12" fmla="*/ 640 w 660"/>
                <a:gd name="T13" fmla="*/ 550 h 676"/>
                <a:gd name="T14" fmla="*/ 598 w 660"/>
                <a:gd name="T15" fmla="*/ 597 h 676"/>
                <a:gd name="T16" fmla="*/ 389 w 660"/>
                <a:gd name="T17" fmla="*/ 507 h 676"/>
                <a:gd name="T18" fmla="*/ 236 w 660"/>
                <a:gd name="T19" fmla="*/ 676 h 676"/>
                <a:gd name="T20" fmla="*/ 182 w 660"/>
                <a:gd name="T21" fmla="*/ 642 h 676"/>
                <a:gd name="T22" fmla="*/ 230 w 660"/>
                <a:gd name="T23" fmla="*/ 444 h 676"/>
                <a:gd name="T24" fmla="*/ 0 w 660"/>
                <a:gd name="T25" fmla="*/ 354 h 676"/>
                <a:gd name="T26" fmla="*/ 9 w 660"/>
                <a:gd name="T27" fmla="*/ 293 h 676"/>
                <a:gd name="T28" fmla="*/ 227 w 660"/>
                <a:gd name="T29" fmla="*/ 261 h 676"/>
                <a:gd name="T30" fmla="*/ 219 w 660"/>
                <a:gd name="T31" fmla="*/ 20 h 6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0"/>
                <a:gd name="T49" fmla="*/ 0 h 676"/>
                <a:gd name="T50" fmla="*/ 660 w 660"/>
                <a:gd name="T51" fmla="*/ 676 h 6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0" h="676">
                  <a:moveTo>
                    <a:pt x="219" y="20"/>
                  </a:moveTo>
                  <a:cubicBezTo>
                    <a:pt x="219" y="20"/>
                    <a:pt x="270" y="42"/>
                    <a:pt x="291" y="0"/>
                  </a:cubicBezTo>
                  <a:cubicBezTo>
                    <a:pt x="291" y="0"/>
                    <a:pt x="419" y="36"/>
                    <a:pt x="415" y="201"/>
                  </a:cubicBezTo>
                  <a:cubicBezTo>
                    <a:pt x="479" y="86"/>
                    <a:pt x="581" y="144"/>
                    <a:pt x="620" y="138"/>
                  </a:cubicBezTo>
                  <a:cubicBezTo>
                    <a:pt x="607" y="193"/>
                    <a:pt x="619" y="195"/>
                    <a:pt x="650" y="189"/>
                  </a:cubicBezTo>
                  <a:cubicBezTo>
                    <a:pt x="660" y="239"/>
                    <a:pt x="618" y="328"/>
                    <a:pt x="506" y="363"/>
                  </a:cubicBezTo>
                  <a:cubicBezTo>
                    <a:pt x="620" y="381"/>
                    <a:pt x="636" y="521"/>
                    <a:pt x="640" y="550"/>
                  </a:cubicBezTo>
                  <a:cubicBezTo>
                    <a:pt x="640" y="550"/>
                    <a:pt x="585" y="553"/>
                    <a:pt x="598" y="597"/>
                  </a:cubicBezTo>
                  <a:cubicBezTo>
                    <a:pt x="556" y="609"/>
                    <a:pt x="462" y="581"/>
                    <a:pt x="389" y="507"/>
                  </a:cubicBezTo>
                  <a:cubicBezTo>
                    <a:pt x="380" y="596"/>
                    <a:pt x="284" y="654"/>
                    <a:pt x="236" y="676"/>
                  </a:cubicBezTo>
                  <a:cubicBezTo>
                    <a:pt x="225" y="636"/>
                    <a:pt x="215" y="627"/>
                    <a:pt x="182" y="642"/>
                  </a:cubicBezTo>
                  <a:cubicBezTo>
                    <a:pt x="177" y="604"/>
                    <a:pt x="155" y="492"/>
                    <a:pt x="230" y="444"/>
                  </a:cubicBezTo>
                  <a:cubicBezTo>
                    <a:pt x="131" y="486"/>
                    <a:pt x="23" y="395"/>
                    <a:pt x="0" y="354"/>
                  </a:cubicBezTo>
                  <a:cubicBezTo>
                    <a:pt x="44" y="334"/>
                    <a:pt x="19" y="300"/>
                    <a:pt x="9" y="293"/>
                  </a:cubicBezTo>
                  <a:cubicBezTo>
                    <a:pt x="32" y="271"/>
                    <a:pt x="95" y="198"/>
                    <a:pt x="227" y="261"/>
                  </a:cubicBezTo>
                  <a:cubicBezTo>
                    <a:pt x="144" y="143"/>
                    <a:pt x="219" y="20"/>
                    <a:pt x="219" y="20"/>
                  </a:cubicBezTo>
                  <a:close/>
                </a:path>
              </a:pathLst>
            </a:custGeom>
            <a:gradFill rotWithShape="1">
              <a:gsLst>
                <a:gs pos="0">
                  <a:schemeClr val="accent1"/>
                </a:gs>
                <a:gs pos="100000">
                  <a:srgbClr val="FFFFFF"/>
                </a:gs>
              </a:gsLst>
              <a:path path="rect">
                <a:fillToRect l="50000" t="50000" r="50000" b="50000"/>
              </a:path>
            </a:gradFill>
            <a:ln w="25400">
              <a:solidFill>
                <a:srgbClr val="FFFFFF"/>
              </a:solidFill>
              <a:round/>
              <a:headEnd/>
              <a:tailEnd/>
            </a:ln>
          </p:spPr>
          <p:txBody>
            <a:bodyPr rot="10800000" vert="eaVert" anchor="ctr"/>
            <a:lstStyle/>
            <a:p>
              <a:endParaRPr lang="en-US"/>
            </a:p>
          </p:txBody>
        </p:sp>
        <p:sp>
          <p:nvSpPr>
            <p:cNvPr id="92" name="Freeform 14"/>
            <p:cNvSpPr>
              <a:spLocks/>
            </p:cNvSpPr>
            <p:nvPr/>
          </p:nvSpPr>
          <p:spPr bwMode="gray">
            <a:xfrm rot="-548940">
              <a:off x="817" y="771"/>
              <a:ext cx="224" cy="263"/>
            </a:xfrm>
            <a:custGeom>
              <a:avLst/>
              <a:gdLst>
                <a:gd name="T0" fmla="*/ 202 w 140"/>
                <a:gd name="T1" fmla="*/ 158 h 158"/>
                <a:gd name="T2" fmla="*/ 189 w 140"/>
                <a:gd name="T3" fmla="*/ 163 h 158"/>
                <a:gd name="T4" fmla="*/ 189 w 140"/>
                <a:gd name="T5" fmla="*/ 102 h 158"/>
                <a:gd name="T6" fmla="*/ 202 w 140"/>
                <a:gd name="T7" fmla="*/ 105 h 158"/>
                <a:gd name="T8" fmla="*/ 214 w 140"/>
                <a:gd name="T9" fmla="*/ 97 h 158"/>
                <a:gd name="T10" fmla="*/ 224 w 140"/>
                <a:gd name="T11" fmla="*/ 88 h 158"/>
                <a:gd name="T12" fmla="*/ 224 w 140"/>
                <a:gd name="T13" fmla="*/ 70 h 158"/>
                <a:gd name="T14" fmla="*/ 214 w 140"/>
                <a:gd name="T15" fmla="*/ 62 h 158"/>
                <a:gd name="T16" fmla="*/ 206 w 140"/>
                <a:gd name="T17" fmla="*/ 53 h 158"/>
                <a:gd name="T18" fmla="*/ 189 w 140"/>
                <a:gd name="T19" fmla="*/ 57 h 158"/>
                <a:gd name="T20" fmla="*/ 178 w 140"/>
                <a:gd name="T21" fmla="*/ 70 h 158"/>
                <a:gd name="T22" fmla="*/ 122 w 140"/>
                <a:gd name="T23" fmla="*/ 48 h 158"/>
                <a:gd name="T24" fmla="*/ 131 w 140"/>
                <a:gd name="T25" fmla="*/ 40 h 158"/>
                <a:gd name="T26" fmla="*/ 134 w 140"/>
                <a:gd name="T27" fmla="*/ 27 h 158"/>
                <a:gd name="T28" fmla="*/ 131 w 140"/>
                <a:gd name="T29" fmla="*/ 13 h 158"/>
                <a:gd name="T30" fmla="*/ 122 w 140"/>
                <a:gd name="T31" fmla="*/ 5 h 158"/>
                <a:gd name="T32" fmla="*/ 109 w 140"/>
                <a:gd name="T33" fmla="*/ 0 h 158"/>
                <a:gd name="T34" fmla="*/ 96 w 140"/>
                <a:gd name="T35" fmla="*/ 5 h 158"/>
                <a:gd name="T36" fmla="*/ 88 w 140"/>
                <a:gd name="T37" fmla="*/ 13 h 158"/>
                <a:gd name="T38" fmla="*/ 88 w 140"/>
                <a:gd name="T39" fmla="*/ 30 h 158"/>
                <a:gd name="T40" fmla="*/ 96 w 140"/>
                <a:gd name="T41" fmla="*/ 43 h 158"/>
                <a:gd name="T42" fmla="*/ 50 w 140"/>
                <a:gd name="T43" fmla="*/ 80 h 158"/>
                <a:gd name="T44" fmla="*/ 46 w 140"/>
                <a:gd name="T45" fmla="*/ 67 h 158"/>
                <a:gd name="T46" fmla="*/ 29 w 140"/>
                <a:gd name="T47" fmla="*/ 53 h 158"/>
                <a:gd name="T48" fmla="*/ 16 w 140"/>
                <a:gd name="T49" fmla="*/ 57 h 158"/>
                <a:gd name="T50" fmla="*/ 3 w 140"/>
                <a:gd name="T51" fmla="*/ 62 h 158"/>
                <a:gd name="T52" fmla="*/ 0 w 140"/>
                <a:gd name="T53" fmla="*/ 80 h 158"/>
                <a:gd name="T54" fmla="*/ 3 w 140"/>
                <a:gd name="T55" fmla="*/ 97 h 158"/>
                <a:gd name="T56" fmla="*/ 16 w 140"/>
                <a:gd name="T57" fmla="*/ 102 h 158"/>
                <a:gd name="T58" fmla="*/ 29 w 140"/>
                <a:gd name="T59" fmla="*/ 105 h 158"/>
                <a:gd name="T60" fmla="*/ 93 w 140"/>
                <a:gd name="T61" fmla="*/ 132 h 158"/>
                <a:gd name="T62" fmla="*/ 29 w 140"/>
                <a:gd name="T63" fmla="*/ 158 h 158"/>
                <a:gd name="T64" fmla="*/ 16 w 140"/>
                <a:gd name="T65" fmla="*/ 163 h 158"/>
                <a:gd name="T66" fmla="*/ 3 w 140"/>
                <a:gd name="T67" fmla="*/ 166 h 158"/>
                <a:gd name="T68" fmla="*/ 0 w 140"/>
                <a:gd name="T69" fmla="*/ 185 h 158"/>
                <a:gd name="T70" fmla="*/ 3 w 140"/>
                <a:gd name="T71" fmla="*/ 201 h 158"/>
                <a:gd name="T72" fmla="*/ 16 w 140"/>
                <a:gd name="T73" fmla="*/ 206 h 158"/>
                <a:gd name="T74" fmla="*/ 29 w 140"/>
                <a:gd name="T75" fmla="*/ 206 h 158"/>
                <a:gd name="T76" fmla="*/ 42 w 140"/>
                <a:gd name="T77" fmla="*/ 201 h 158"/>
                <a:gd name="T78" fmla="*/ 46 w 140"/>
                <a:gd name="T79" fmla="*/ 190 h 158"/>
                <a:gd name="T80" fmla="*/ 101 w 140"/>
                <a:gd name="T81" fmla="*/ 215 h 158"/>
                <a:gd name="T82" fmla="*/ 93 w 140"/>
                <a:gd name="T83" fmla="*/ 225 h 158"/>
                <a:gd name="T84" fmla="*/ 88 w 140"/>
                <a:gd name="T85" fmla="*/ 241 h 158"/>
                <a:gd name="T86" fmla="*/ 96 w 140"/>
                <a:gd name="T87" fmla="*/ 255 h 158"/>
                <a:gd name="T88" fmla="*/ 109 w 140"/>
                <a:gd name="T89" fmla="*/ 260 h 158"/>
                <a:gd name="T90" fmla="*/ 118 w 140"/>
                <a:gd name="T91" fmla="*/ 260 h 158"/>
                <a:gd name="T92" fmla="*/ 131 w 140"/>
                <a:gd name="T93" fmla="*/ 255 h 158"/>
                <a:gd name="T94" fmla="*/ 134 w 140"/>
                <a:gd name="T95" fmla="*/ 241 h 158"/>
                <a:gd name="T96" fmla="*/ 134 w 140"/>
                <a:gd name="T97" fmla="*/ 225 h 158"/>
                <a:gd name="T98" fmla="*/ 126 w 140"/>
                <a:gd name="T99" fmla="*/ 215 h 158"/>
                <a:gd name="T100" fmla="*/ 173 w 140"/>
                <a:gd name="T101" fmla="*/ 190 h 158"/>
                <a:gd name="T102" fmla="*/ 181 w 140"/>
                <a:gd name="T103" fmla="*/ 198 h 158"/>
                <a:gd name="T104" fmla="*/ 189 w 140"/>
                <a:gd name="T105" fmla="*/ 206 h 158"/>
                <a:gd name="T106" fmla="*/ 202 w 140"/>
                <a:gd name="T107" fmla="*/ 211 h 158"/>
                <a:gd name="T108" fmla="*/ 214 w 140"/>
                <a:gd name="T109" fmla="*/ 201 h 158"/>
                <a:gd name="T110" fmla="*/ 224 w 140"/>
                <a:gd name="T111" fmla="*/ 193 h 158"/>
                <a:gd name="T112" fmla="*/ 224 w 140"/>
                <a:gd name="T113" fmla="*/ 176 h 158"/>
                <a:gd name="T114" fmla="*/ 214 w 140"/>
                <a:gd name="T115" fmla="*/ 166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93" name="Group 110"/>
          <p:cNvGrpSpPr>
            <a:grpSpLocks/>
          </p:cNvGrpSpPr>
          <p:nvPr userDrawn="1"/>
        </p:nvGrpSpPr>
        <p:grpSpPr bwMode="auto">
          <a:xfrm rot="1221500">
            <a:off x="10533381" y="4714876"/>
            <a:ext cx="1389379" cy="1061084"/>
            <a:chOff x="1501" y="1386"/>
            <a:chExt cx="1854" cy="1887"/>
          </a:xfrm>
        </p:grpSpPr>
        <p:sp>
          <p:nvSpPr>
            <p:cNvPr id="94" name="Freeform 111"/>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hlink"/>
                </a:gs>
                <a:gs pos="100000">
                  <a:schemeClr val="hlink">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95"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96" name="Group 104"/>
          <p:cNvGrpSpPr>
            <a:grpSpLocks/>
          </p:cNvGrpSpPr>
          <p:nvPr userDrawn="1"/>
        </p:nvGrpSpPr>
        <p:grpSpPr bwMode="auto">
          <a:xfrm rot="2555481">
            <a:off x="3505200" y="5756910"/>
            <a:ext cx="731520" cy="556260"/>
            <a:chOff x="1501" y="1386"/>
            <a:chExt cx="1854" cy="1887"/>
          </a:xfrm>
        </p:grpSpPr>
        <p:sp>
          <p:nvSpPr>
            <p:cNvPr id="97" name="Freeform 105"/>
            <p:cNvSpPr>
              <a:spLocks/>
            </p:cNvSpPr>
            <p:nvPr/>
          </p:nvSpPr>
          <p:spPr bwMode="gray">
            <a:xfrm rot="269519">
              <a:off x="1501" y="1386"/>
              <a:ext cx="1854" cy="1887"/>
            </a:xfrm>
            <a:custGeom>
              <a:avLst/>
              <a:gdLst>
                <a:gd name="T0" fmla="*/ 538 w 1854"/>
                <a:gd name="T1" fmla="*/ 72 h 1887"/>
                <a:gd name="T2" fmla="*/ 732 w 1854"/>
                <a:gd name="T3" fmla="*/ 0 h 1887"/>
                <a:gd name="T4" fmla="*/ 1119 w 1854"/>
                <a:gd name="T5" fmla="*/ 532 h 1887"/>
                <a:gd name="T6" fmla="*/ 1675 w 1854"/>
                <a:gd name="T7" fmla="*/ 193 h 1887"/>
                <a:gd name="T8" fmla="*/ 1815 w 1854"/>
                <a:gd name="T9" fmla="*/ 360 h 1887"/>
                <a:gd name="T10" fmla="*/ 1482 w 1854"/>
                <a:gd name="T11" fmla="*/ 968 h 1887"/>
                <a:gd name="T12" fmla="*/ 1821 w 1854"/>
                <a:gd name="T13" fmla="*/ 1451 h 1887"/>
                <a:gd name="T14" fmla="*/ 1716 w 1854"/>
                <a:gd name="T15" fmla="*/ 1590 h 1887"/>
                <a:gd name="T16" fmla="*/ 1143 w 1854"/>
                <a:gd name="T17" fmla="*/ 1452 h 1887"/>
                <a:gd name="T18" fmla="*/ 726 w 1854"/>
                <a:gd name="T19" fmla="*/ 1887 h 1887"/>
                <a:gd name="T20" fmla="*/ 579 w 1854"/>
                <a:gd name="T21" fmla="*/ 1845 h 1887"/>
                <a:gd name="T22" fmla="*/ 546 w 1854"/>
                <a:gd name="T23" fmla="*/ 1281 h 1887"/>
                <a:gd name="T24" fmla="*/ 0 w 1854"/>
                <a:gd name="T25" fmla="*/ 1047 h 1887"/>
                <a:gd name="T26" fmla="*/ 15 w 1854"/>
                <a:gd name="T27" fmla="*/ 873 h 1887"/>
                <a:gd name="T28" fmla="*/ 609 w 1854"/>
                <a:gd name="T29" fmla="*/ 738 h 1887"/>
                <a:gd name="T30" fmla="*/ 538 w 1854"/>
                <a:gd name="T31" fmla="*/ 72 h 18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54"/>
                <a:gd name="T49" fmla="*/ 0 h 1887"/>
                <a:gd name="T50" fmla="*/ 1854 w 1854"/>
                <a:gd name="T51" fmla="*/ 1887 h 18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hlink"/>
                </a:gs>
                <a:gs pos="100000">
                  <a:srgbClr val="FFFFFF"/>
                </a:gs>
              </a:gsLst>
              <a:path path="rect">
                <a:fillToRect l="50000" t="50000" r="50000" b="50000"/>
              </a:path>
            </a:gradFill>
            <a:ln w="25400">
              <a:solidFill>
                <a:srgbClr val="FFFFFF"/>
              </a:solidFill>
              <a:round/>
              <a:headEnd/>
              <a:tailEnd/>
            </a:ln>
          </p:spPr>
          <p:txBody>
            <a:bodyPr rot="10800000" vert="eaVert" anchor="ctr"/>
            <a:lstStyle/>
            <a:p>
              <a:endParaRPr lang="en-US"/>
            </a:p>
          </p:txBody>
        </p:sp>
        <p:sp>
          <p:nvSpPr>
            <p:cNvPr id="98"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99" name="Group 142"/>
          <p:cNvGrpSpPr>
            <a:grpSpLocks/>
          </p:cNvGrpSpPr>
          <p:nvPr userDrawn="1"/>
        </p:nvGrpSpPr>
        <p:grpSpPr bwMode="auto">
          <a:xfrm rot="1349555">
            <a:off x="11800840" y="3792856"/>
            <a:ext cx="792480" cy="579120"/>
            <a:chOff x="596" y="566"/>
            <a:chExt cx="676" cy="660"/>
          </a:xfrm>
        </p:grpSpPr>
        <p:sp>
          <p:nvSpPr>
            <p:cNvPr id="100" name="Freeform 143"/>
            <p:cNvSpPr>
              <a:spLocks/>
            </p:cNvSpPr>
            <p:nvPr/>
          </p:nvSpPr>
          <p:spPr bwMode="gray">
            <a:xfrm rot="4451665">
              <a:off x="604" y="558"/>
              <a:ext cx="660" cy="676"/>
            </a:xfrm>
            <a:custGeom>
              <a:avLst/>
              <a:gdLst>
                <a:gd name="T0" fmla="*/ 219 w 660"/>
                <a:gd name="T1" fmla="*/ 20 h 676"/>
                <a:gd name="T2" fmla="*/ 291 w 660"/>
                <a:gd name="T3" fmla="*/ 0 h 676"/>
                <a:gd name="T4" fmla="*/ 415 w 660"/>
                <a:gd name="T5" fmla="*/ 201 h 676"/>
                <a:gd name="T6" fmla="*/ 620 w 660"/>
                <a:gd name="T7" fmla="*/ 138 h 676"/>
                <a:gd name="T8" fmla="*/ 650 w 660"/>
                <a:gd name="T9" fmla="*/ 189 h 676"/>
                <a:gd name="T10" fmla="*/ 506 w 660"/>
                <a:gd name="T11" fmla="*/ 363 h 676"/>
                <a:gd name="T12" fmla="*/ 640 w 660"/>
                <a:gd name="T13" fmla="*/ 550 h 676"/>
                <a:gd name="T14" fmla="*/ 598 w 660"/>
                <a:gd name="T15" fmla="*/ 597 h 676"/>
                <a:gd name="T16" fmla="*/ 389 w 660"/>
                <a:gd name="T17" fmla="*/ 507 h 676"/>
                <a:gd name="T18" fmla="*/ 236 w 660"/>
                <a:gd name="T19" fmla="*/ 676 h 676"/>
                <a:gd name="T20" fmla="*/ 182 w 660"/>
                <a:gd name="T21" fmla="*/ 642 h 676"/>
                <a:gd name="T22" fmla="*/ 230 w 660"/>
                <a:gd name="T23" fmla="*/ 444 h 676"/>
                <a:gd name="T24" fmla="*/ 0 w 660"/>
                <a:gd name="T25" fmla="*/ 354 h 676"/>
                <a:gd name="T26" fmla="*/ 9 w 660"/>
                <a:gd name="T27" fmla="*/ 293 h 676"/>
                <a:gd name="T28" fmla="*/ 227 w 660"/>
                <a:gd name="T29" fmla="*/ 261 h 676"/>
                <a:gd name="T30" fmla="*/ 219 w 660"/>
                <a:gd name="T31" fmla="*/ 20 h 6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0"/>
                <a:gd name="T49" fmla="*/ 0 h 676"/>
                <a:gd name="T50" fmla="*/ 660 w 660"/>
                <a:gd name="T51" fmla="*/ 676 h 6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0" h="676">
                  <a:moveTo>
                    <a:pt x="219" y="20"/>
                  </a:moveTo>
                  <a:cubicBezTo>
                    <a:pt x="219" y="20"/>
                    <a:pt x="270" y="42"/>
                    <a:pt x="291" y="0"/>
                  </a:cubicBezTo>
                  <a:cubicBezTo>
                    <a:pt x="291" y="0"/>
                    <a:pt x="419" y="36"/>
                    <a:pt x="415" y="201"/>
                  </a:cubicBezTo>
                  <a:cubicBezTo>
                    <a:pt x="479" y="86"/>
                    <a:pt x="581" y="144"/>
                    <a:pt x="620" y="138"/>
                  </a:cubicBezTo>
                  <a:cubicBezTo>
                    <a:pt x="607" y="193"/>
                    <a:pt x="619" y="195"/>
                    <a:pt x="650" y="189"/>
                  </a:cubicBezTo>
                  <a:cubicBezTo>
                    <a:pt x="660" y="239"/>
                    <a:pt x="618" y="328"/>
                    <a:pt x="506" y="363"/>
                  </a:cubicBezTo>
                  <a:cubicBezTo>
                    <a:pt x="620" y="381"/>
                    <a:pt x="636" y="521"/>
                    <a:pt x="640" y="550"/>
                  </a:cubicBezTo>
                  <a:cubicBezTo>
                    <a:pt x="640" y="550"/>
                    <a:pt x="585" y="553"/>
                    <a:pt x="598" y="597"/>
                  </a:cubicBezTo>
                  <a:cubicBezTo>
                    <a:pt x="556" y="609"/>
                    <a:pt x="462" y="581"/>
                    <a:pt x="389" y="507"/>
                  </a:cubicBezTo>
                  <a:cubicBezTo>
                    <a:pt x="380" y="596"/>
                    <a:pt x="284" y="654"/>
                    <a:pt x="236" y="676"/>
                  </a:cubicBezTo>
                  <a:cubicBezTo>
                    <a:pt x="225" y="636"/>
                    <a:pt x="215" y="627"/>
                    <a:pt x="182" y="642"/>
                  </a:cubicBezTo>
                  <a:cubicBezTo>
                    <a:pt x="177" y="604"/>
                    <a:pt x="155" y="492"/>
                    <a:pt x="230" y="444"/>
                  </a:cubicBezTo>
                  <a:cubicBezTo>
                    <a:pt x="131" y="486"/>
                    <a:pt x="23" y="395"/>
                    <a:pt x="0" y="354"/>
                  </a:cubicBezTo>
                  <a:cubicBezTo>
                    <a:pt x="44" y="334"/>
                    <a:pt x="19" y="300"/>
                    <a:pt x="9" y="293"/>
                  </a:cubicBezTo>
                  <a:cubicBezTo>
                    <a:pt x="32" y="271"/>
                    <a:pt x="95" y="198"/>
                    <a:pt x="227" y="261"/>
                  </a:cubicBezTo>
                  <a:cubicBezTo>
                    <a:pt x="144" y="143"/>
                    <a:pt x="219" y="20"/>
                    <a:pt x="219" y="20"/>
                  </a:cubicBezTo>
                  <a:close/>
                </a:path>
              </a:pathLst>
            </a:custGeom>
            <a:gradFill rotWithShape="1">
              <a:gsLst>
                <a:gs pos="0">
                  <a:srgbClr val="FF6699"/>
                </a:gs>
                <a:gs pos="100000">
                  <a:srgbClr val="FFFFFF"/>
                </a:gs>
              </a:gsLst>
              <a:path path="rect">
                <a:fillToRect l="50000" t="50000" r="50000" b="50000"/>
              </a:path>
            </a:gradFill>
            <a:ln w="25400">
              <a:solidFill>
                <a:srgbClr val="FFFFFF"/>
              </a:solidFill>
              <a:round/>
              <a:headEnd/>
              <a:tailEnd/>
            </a:ln>
          </p:spPr>
          <p:txBody>
            <a:bodyPr rot="10800000" vert="eaVert" anchor="ctr"/>
            <a:lstStyle/>
            <a:p>
              <a:endParaRPr lang="en-US"/>
            </a:p>
          </p:txBody>
        </p:sp>
        <p:sp>
          <p:nvSpPr>
            <p:cNvPr id="101" name="Freeform 14"/>
            <p:cNvSpPr>
              <a:spLocks/>
            </p:cNvSpPr>
            <p:nvPr/>
          </p:nvSpPr>
          <p:spPr bwMode="gray">
            <a:xfrm rot="-548940">
              <a:off x="817" y="771"/>
              <a:ext cx="224" cy="263"/>
            </a:xfrm>
            <a:custGeom>
              <a:avLst/>
              <a:gdLst>
                <a:gd name="T0" fmla="*/ 202 w 140"/>
                <a:gd name="T1" fmla="*/ 158 h 158"/>
                <a:gd name="T2" fmla="*/ 189 w 140"/>
                <a:gd name="T3" fmla="*/ 163 h 158"/>
                <a:gd name="T4" fmla="*/ 189 w 140"/>
                <a:gd name="T5" fmla="*/ 102 h 158"/>
                <a:gd name="T6" fmla="*/ 202 w 140"/>
                <a:gd name="T7" fmla="*/ 105 h 158"/>
                <a:gd name="T8" fmla="*/ 214 w 140"/>
                <a:gd name="T9" fmla="*/ 97 h 158"/>
                <a:gd name="T10" fmla="*/ 224 w 140"/>
                <a:gd name="T11" fmla="*/ 88 h 158"/>
                <a:gd name="T12" fmla="*/ 224 w 140"/>
                <a:gd name="T13" fmla="*/ 70 h 158"/>
                <a:gd name="T14" fmla="*/ 214 w 140"/>
                <a:gd name="T15" fmla="*/ 62 h 158"/>
                <a:gd name="T16" fmla="*/ 206 w 140"/>
                <a:gd name="T17" fmla="*/ 53 h 158"/>
                <a:gd name="T18" fmla="*/ 189 w 140"/>
                <a:gd name="T19" fmla="*/ 57 h 158"/>
                <a:gd name="T20" fmla="*/ 178 w 140"/>
                <a:gd name="T21" fmla="*/ 70 h 158"/>
                <a:gd name="T22" fmla="*/ 122 w 140"/>
                <a:gd name="T23" fmla="*/ 48 h 158"/>
                <a:gd name="T24" fmla="*/ 131 w 140"/>
                <a:gd name="T25" fmla="*/ 40 h 158"/>
                <a:gd name="T26" fmla="*/ 134 w 140"/>
                <a:gd name="T27" fmla="*/ 27 h 158"/>
                <a:gd name="T28" fmla="*/ 131 w 140"/>
                <a:gd name="T29" fmla="*/ 13 h 158"/>
                <a:gd name="T30" fmla="*/ 122 w 140"/>
                <a:gd name="T31" fmla="*/ 5 h 158"/>
                <a:gd name="T32" fmla="*/ 109 w 140"/>
                <a:gd name="T33" fmla="*/ 0 h 158"/>
                <a:gd name="T34" fmla="*/ 96 w 140"/>
                <a:gd name="T35" fmla="*/ 5 h 158"/>
                <a:gd name="T36" fmla="*/ 88 w 140"/>
                <a:gd name="T37" fmla="*/ 13 h 158"/>
                <a:gd name="T38" fmla="*/ 88 w 140"/>
                <a:gd name="T39" fmla="*/ 30 h 158"/>
                <a:gd name="T40" fmla="*/ 96 w 140"/>
                <a:gd name="T41" fmla="*/ 43 h 158"/>
                <a:gd name="T42" fmla="*/ 50 w 140"/>
                <a:gd name="T43" fmla="*/ 80 h 158"/>
                <a:gd name="T44" fmla="*/ 46 w 140"/>
                <a:gd name="T45" fmla="*/ 67 h 158"/>
                <a:gd name="T46" fmla="*/ 29 w 140"/>
                <a:gd name="T47" fmla="*/ 53 h 158"/>
                <a:gd name="T48" fmla="*/ 16 w 140"/>
                <a:gd name="T49" fmla="*/ 57 h 158"/>
                <a:gd name="T50" fmla="*/ 3 w 140"/>
                <a:gd name="T51" fmla="*/ 62 h 158"/>
                <a:gd name="T52" fmla="*/ 0 w 140"/>
                <a:gd name="T53" fmla="*/ 80 h 158"/>
                <a:gd name="T54" fmla="*/ 3 w 140"/>
                <a:gd name="T55" fmla="*/ 97 h 158"/>
                <a:gd name="T56" fmla="*/ 16 w 140"/>
                <a:gd name="T57" fmla="*/ 102 h 158"/>
                <a:gd name="T58" fmla="*/ 29 w 140"/>
                <a:gd name="T59" fmla="*/ 105 h 158"/>
                <a:gd name="T60" fmla="*/ 93 w 140"/>
                <a:gd name="T61" fmla="*/ 132 h 158"/>
                <a:gd name="T62" fmla="*/ 29 w 140"/>
                <a:gd name="T63" fmla="*/ 158 h 158"/>
                <a:gd name="T64" fmla="*/ 16 w 140"/>
                <a:gd name="T65" fmla="*/ 163 h 158"/>
                <a:gd name="T66" fmla="*/ 3 w 140"/>
                <a:gd name="T67" fmla="*/ 166 h 158"/>
                <a:gd name="T68" fmla="*/ 0 w 140"/>
                <a:gd name="T69" fmla="*/ 185 h 158"/>
                <a:gd name="T70" fmla="*/ 3 w 140"/>
                <a:gd name="T71" fmla="*/ 201 h 158"/>
                <a:gd name="T72" fmla="*/ 16 w 140"/>
                <a:gd name="T73" fmla="*/ 206 h 158"/>
                <a:gd name="T74" fmla="*/ 29 w 140"/>
                <a:gd name="T75" fmla="*/ 206 h 158"/>
                <a:gd name="T76" fmla="*/ 42 w 140"/>
                <a:gd name="T77" fmla="*/ 201 h 158"/>
                <a:gd name="T78" fmla="*/ 46 w 140"/>
                <a:gd name="T79" fmla="*/ 190 h 158"/>
                <a:gd name="T80" fmla="*/ 101 w 140"/>
                <a:gd name="T81" fmla="*/ 215 h 158"/>
                <a:gd name="T82" fmla="*/ 93 w 140"/>
                <a:gd name="T83" fmla="*/ 225 h 158"/>
                <a:gd name="T84" fmla="*/ 88 w 140"/>
                <a:gd name="T85" fmla="*/ 241 h 158"/>
                <a:gd name="T86" fmla="*/ 96 w 140"/>
                <a:gd name="T87" fmla="*/ 255 h 158"/>
                <a:gd name="T88" fmla="*/ 109 w 140"/>
                <a:gd name="T89" fmla="*/ 260 h 158"/>
                <a:gd name="T90" fmla="*/ 118 w 140"/>
                <a:gd name="T91" fmla="*/ 260 h 158"/>
                <a:gd name="T92" fmla="*/ 131 w 140"/>
                <a:gd name="T93" fmla="*/ 255 h 158"/>
                <a:gd name="T94" fmla="*/ 134 w 140"/>
                <a:gd name="T95" fmla="*/ 241 h 158"/>
                <a:gd name="T96" fmla="*/ 134 w 140"/>
                <a:gd name="T97" fmla="*/ 225 h 158"/>
                <a:gd name="T98" fmla="*/ 126 w 140"/>
                <a:gd name="T99" fmla="*/ 215 h 158"/>
                <a:gd name="T100" fmla="*/ 173 w 140"/>
                <a:gd name="T101" fmla="*/ 190 h 158"/>
                <a:gd name="T102" fmla="*/ 181 w 140"/>
                <a:gd name="T103" fmla="*/ 198 h 158"/>
                <a:gd name="T104" fmla="*/ 189 w 140"/>
                <a:gd name="T105" fmla="*/ 206 h 158"/>
                <a:gd name="T106" fmla="*/ 202 w 140"/>
                <a:gd name="T107" fmla="*/ 211 h 158"/>
                <a:gd name="T108" fmla="*/ 214 w 140"/>
                <a:gd name="T109" fmla="*/ 201 h 158"/>
                <a:gd name="T110" fmla="*/ 224 w 140"/>
                <a:gd name="T111" fmla="*/ 193 h 158"/>
                <a:gd name="T112" fmla="*/ 224 w 140"/>
                <a:gd name="T113" fmla="*/ 176 h 158"/>
                <a:gd name="T114" fmla="*/ 214 w 140"/>
                <a:gd name="T115" fmla="*/ 166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102" name="Group 437"/>
          <p:cNvGrpSpPr>
            <a:grpSpLocks/>
          </p:cNvGrpSpPr>
          <p:nvPr userDrawn="1"/>
        </p:nvGrpSpPr>
        <p:grpSpPr bwMode="auto">
          <a:xfrm rot="20412263">
            <a:off x="1539241" y="4530091"/>
            <a:ext cx="607061" cy="461010"/>
            <a:chOff x="1501" y="1386"/>
            <a:chExt cx="1854" cy="1887"/>
          </a:xfrm>
        </p:grpSpPr>
        <p:sp>
          <p:nvSpPr>
            <p:cNvPr id="103" name="Freeform 438"/>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hlink"/>
                </a:gs>
                <a:gs pos="100000">
                  <a:schemeClr val="hlink">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104"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105" name="Group 342"/>
          <p:cNvGrpSpPr>
            <a:grpSpLocks/>
          </p:cNvGrpSpPr>
          <p:nvPr userDrawn="1"/>
        </p:nvGrpSpPr>
        <p:grpSpPr bwMode="auto">
          <a:xfrm rot="1865557">
            <a:off x="-883920" y="2550796"/>
            <a:ext cx="4178301" cy="1451610"/>
            <a:chOff x="727" y="1784"/>
            <a:chExt cx="4597" cy="2129"/>
          </a:xfrm>
        </p:grpSpPr>
        <p:sp>
          <p:nvSpPr>
            <p:cNvPr id="106" name="Freeform 343"/>
            <p:cNvSpPr>
              <a:spLocks/>
            </p:cNvSpPr>
            <p:nvPr/>
          </p:nvSpPr>
          <p:spPr bwMode="gray">
            <a:xfrm rot="19780825" flipV="1">
              <a:off x="3461" y="2243"/>
              <a:ext cx="1863" cy="4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07" name="Freeform 344"/>
            <p:cNvSpPr>
              <a:spLocks/>
            </p:cNvSpPr>
            <p:nvPr/>
          </p:nvSpPr>
          <p:spPr bwMode="gray">
            <a:xfrm rot="19780825" flipV="1">
              <a:off x="3442" y="2266"/>
              <a:ext cx="1717" cy="413"/>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08" name="Freeform 345"/>
            <p:cNvSpPr>
              <a:spLocks/>
            </p:cNvSpPr>
            <p:nvPr/>
          </p:nvSpPr>
          <p:spPr bwMode="gray">
            <a:xfrm rot="174426" flipV="1">
              <a:off x="993" y="3042"/>
              <a:ext cx="847" cy="204"/>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09" name="Freeform 346"/>
            <p:cNvSpPr>
              <a:spLocks/>
            </p:cNvSpPr>
            <p:nvPr/>
          </p:nvSpPr>
          <p:spPr bwMode="gray">
            <a:xfrm rot="3086610" flipV="1">
              <a:off x="333" y="2758"/>
              <a:ext cx="1863" cy="4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110" name="Freeform 347"/>
            <p:cNvSpPr>
              <a:spLocks/>
            </p:cNvSpPr>
            <p:nvPr/>
          </p:nvSpPr>
          <p:spPr bwMode="gray">
            <a:xfrm>
              <a:off x="797" y="2024"/>
              <a:ext cx="3918" cy="1260"/>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accent1"/>
              </a:solidFill>
              <a:prstDash val="solid"/>
              <a:round/>
              <a:headEnd/>
              <a:tailEnd/>
            </a:ln>
            <a:effectLst/>
          </p:spPr>
          <p:txBody>
            <a:bodyPr wrap="none" anchor="ctr"/>
            <a:lstStyle/>
            <a:p>
              <a:endParaRPr lang="en-US"/>
            </a:p>
          </p:txBody>
        </p:sp>
        <p:sp>
          <p:nvSpPr>
            <p:cNvPr id="111" name="Freeform 348"/>
            <p:cNvSpPr>
              <a:spLocks/>
            </p:cNvSpPr>
            <p:nvPr/>
          </p:nvSpPr>
          <p:spPr bwMode="gray">
            <a:xfrm>
              <a:off x="799" y="1784"/>
              <a:ext cx="3968" cy="1548"/>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folHlink"/>
              </a:solidFill>
              <a:prstDash val="solid"/>
              <a:round/>
              <a:headEnd/>
              <a:tailEnd/>
            </a:ln>
            <a:effectLst/>
          </p:spPr>
          <p:txBody>
            <a:bodyPr wrap="none" anchor="ctr"/>
            <a:lstStyle/>
            <a:p>
              <a:endParaRPr lang="en-US"/>
            </a:p>
          </p:txBody>
        </p:sp>
        <p:sp>
          <p:nvSpPr>
            <p:cNvPr id="112" name="Freeform 349"/>
            <p:cNvSpPr>
              <a:spLocks/>
            </p:cNvSpPr>
            <p:nvPr/>
          </p:nvSpPr>
          <p:spPr bwMode="gray">
            <a:xfrm flipH="1" flipV="1">
              <a:off x="3315" y="2993"/>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113" name="Freeform 350"/>
            <p:cNvSpPr>
              <a:spLocks/>
            </p:cNvSpPr>
            <p:nvPr/>
          </p:nvSpPr>
          <p:spPr bwMode="gray">
            <a:xfrm rot="-2867195" flipH="1" flipV="1">
              <a:off x="1126" y="2690"/>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114" name="Freeform 351"/>
            <p:cNvSpPr>
              <a:spLocks/>
            </p:cNvSpPr>
            <p:nvPr/>
          </p:nvSpPr>
          <p:spPr bwMode="gray">
            <a:xfrm flipH="1" flipV="1">
              <a:off x="993" y="2703"/>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115" name="Freeform 352"/>
            <p:cNvSpPr>
              <a:spLocks/>
            </p:cNvSpPr>
            <p:nvPr/>
          </p:nvSpPr>
          <p:spPr bwMode="gray">
            <a:xfrm rot="-3731278" flipH="1" flipV="1">
              <a:off x="2057" y="3235"/>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116" name="Freeform 353"/>
            <p:cNvSpPr>
              <a:spLocks/>
            </p:cNvSpPr>
            <p:nvPr/>
          </p:nvSpPr>
          <p:spPr bwMode="gray">
            <a:xfrm rot="-6386324" flipH="1" flipV="1">
              <a:off x="2288" y="3271"/>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wrap="none" anchor="ctr"/>
            <a:lstStyle/>
            <a:p>
              <a:endParaRPr lang="en-US"/>
            </a:p>
          </p:txBody>
        </p:sp>
        <p:sp>
          <p:nvSpPr>
            <p:cNvPr id="117" name="Freeform 354"/>
            <p:cNvSpPr>
              <a:spLocks/>
            </p:cNvSpPr>
            <p:nvPr/>
          </p:nvSpPr>
          <p:spPr bwMode="gray">
            <a:xfrm flipH="1" flipV="1">
              <a:off x="1888" y="3138"/>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118" name="Oval 355"/>
            <p:cNvSpPr>
              <a:spLocks noChangeArrowheads="1"/>
            </p:cNvSpPr>
            <p:nvPr/>
          </p:nvSpPr>
          <p:spPr bwMode="gray">
            <a:xfrm>
              <a:off x="919" y="2340"/>
              <a:ext cx="50" cy="50"/>
            </a:xfrm>
            <a:prstGeom prst="ellipse">
              <a:avLst/>
            </a:prstGeom>
            <a:solidFill>
              <a:schemeClr val="accent2"/>
            </a:solidFill>
            <a:ln w="9525" algn="ctr">
              <a:noFill/>
              <a:round/>
              <a:headEnd/>
              <a:tailEnd/>
            </a:ln>
            <a:effectLst/>
          </p:spPr>
          <p:txBody>
            <a:bodyPr wrap="none" anchor="ctr"/>
            <a:lstStyle/>
            <a:p>
              <a:endParaRPr lang="en-US"/>
            </a:p>
          </p:txBody>
        </p:sp>
        <p:sp>
          <p:nvSpPr>
            <p:cNvPr id="119" name="Oval 356"/>
            <p:cNvSpPr>
              <a:spLocks noChangeArrowheads="1"/>
            </p:cNvSpPr>
            <p:nvPr/>
          </p:nvSpPr>
          <p:spPr bwMode="gray">
            <a:xfrm>
              <a:off x="943" y="2148"/>
              <a:ext cx="50" cy="47"/>
            </a:xfrm>
            <a:prstGeom prst="ellipse">
              <a:avLst/>
            </a:prstGeom>
            <a:solidFill>
              <a:schemeClr val="folHlink"/>
            </a:solidFill>
            <a:ln w="9525" algn="ctr">
              <a:noFill/>
              <a:round/>
              <a:headEnd/>
              <a:tailEnd/>
            </a:ln>
            <a:effectLst/>
          </p:spPr>
          <p:txBody>
            <a:bodyPr wrap="none" anchor="ctr"/>
            <a:lstStyle/>
            <a:p>
              <a:endParaRPr lang="en-US"/>
            </a:p>
          </p:txBody>
        </p:sp>
        <p:sp>
          <p:nvSpPr>
            <p:cNvPr id="120" name="Oval 357"/>
            <p:cNvSpPr>
              <a:spLocks noChangeArrowheads="1"/>
            </p:cNvSpPr>
            <p:nvPr/>
          </p:nvSpPr>
          <p:spPr bwMode="gray">
            <a:xfrm>
              <a:off x="1909" y="3139"/>
              <a:ext cx="50" cy="47"/>
            </a:xfrm>
            <a:prstGeom prst="ellipse">
              <a:avLst/>
            </a:prstGeom>
            <a:solidFill>
              <a:schemeClr val="folHlink"/>
            </a:solidFill>
            <a:ln w="9525" algn="ctr">
              <a:noFill/>
              <a:round/>
              <a:headEnd/>
              <a:tailEnd/>
            </a:ln>
            <a:effectLst/>
          </p:spPr>
          <p:txBody>
            <a:bodyPr wrap="none" anchor="ctr"/>
            <a:lstStyle/>
            <a:p>
              <a:endParaRPr lang="en-US"/>
            </a:p>
          </p:txBody>
        </p:sp>
        <p:sp>
          <p:nvSpPr>
            <p:cNvPr id="121" name="Oval 358"/>
            <p:cNvSpPr>
              <a:spLocks noChangeArrowheads="1"/>
            </p:cNvSpPr>
            <p:nvPr/>
          </p:nvSpPr>
          <p:spPr bwMode="gray">
            <a:xfrm>
              <a:off x="3219" y="3211"/>
              <a:ext cx="48" cy="47"/>
            </a:xfrm>
            <a:prstGeom prst="ellipse">
              <a:avLst/>
            </a:prstGeom>
            <a:solidFill>
              <a:schemeClr val="folHlink"/>
            </a:solidFill>
            <a:ln w="9525" algn="ctr">
              <a:noFill/>
              <a:round/>
              <a:headEnd/>
              <a:tailEnd/>
            </a:ln>
            <a:effectLst/>
          </p:spPr>
          <p:txBody>
            <a:bodyPr wrap="none" anchor="ctr"/>
            <a:lstStyle/>
            <a:p>
              <a:endParaRPr lang="en-US"/>
            </a:p>
          </p:txBody>
        </p:sp>
        <p:sp>
          <p:nvSpPr>
            <p:cNvPr id="122" name="Oval 359"/>
            <p:cNvSpPr>
              <a:spLocks noChangeArrowheads="1"/>
            </p:cNvSpPr>
            <p:nvPr/>
          </p:nvSpPr>
          <p:spPr bwMode="gray">
            <a:xfrm>
              <a:off x="4740" y="1830"/>
              <a:ext cx="50" cy="50"/>
            </a:xfrm>
            <a:prstGeom prst="ellipse">
              <a:avLst/>
            </a:prstGeom>
            <a:solidFill>
              <a:schemeClr val="folHlink"/>
            </a:solidFill>
            <a:ln w="9525" algn="ctr">
              <a:noFill/>
              <a:round/>
              <a:headEnd/>
              <a:tailEnd/>
            </a:ln>
            <a:effectLst/>
          </p:spPr>
          <p:txBody>
            <a:bodyPr wrap="none" anchor="ctr"/>
            <a:lstStyle/>
            <a:p>
              <a:endParaRPr lang="en-US"/>
            </a:p>
          </p:txBody>
        </p:sp>
        <p:sp>
          <p:nvSpPr>
            <p:cNvPr id="123" name="Oval 360"/>
            <p:cNvSpPr>
              <a:spLocks noChangeArrowheads="1"/>
            </p:cNvSpPr>
            <p:nvPr/>
          </p:nvSpPr>
          <p:spPr bwMode="gray">
            <a:xfrm>
              <a:off x="4694" y="2025"/>
              <a:ext cx="48" cy="50"/>
            </a:xfrm>
            <a:prstGeom prst="ellipse">
              <a:avLst/>
            </a:prstGeom>
            <a:solidFill>
              <a:schemeClr val="accent1"/>
            </a:solidFill>
            <a:ln w="9525" algn="ctr">
              <a:noFill/>
              <a:round/>
              <a:headEnd/>
              <a:tailEnd/>
            </a:ln>
            <a:effectLst/>
          </p:spPr>
          <p:txBody>
            <a:bodyPr wrap="none" anchor="ctr"/>
            <a:lstStyle/>
            <a:p>
              <a:endParaRPr lang="en-US"/>
            </a:p>
          </p:txBody>
        </p:sp>
        <p:sp>
          <p:nvSpPr>
            <p:cNvPr id="124" name="Oval 361"/>
            <p:cNvSpPr>
              <a:spLocks noChangeArrowheads="1"/>
            </p:cNvSpPr>
            <p:nvPr/>
          </p:nvSpPr>
          <p:spPr bwMode="gray">
            <a:xfrm>
              <a:off x="4668" y="2774"/>
              <a:ext cx="50" cy="47"/>
            </a:xfrm>
            <a:prstGeom prst="ellipse">
              <a:avLst/>
            </a:prstGeom>
            <a:solidFill>
              <a:schemeClr val="accent1"/>
            </a:solidFill>
            <a:ln w="9525" algn="ctr">
              <a:noFill/>
              <a:round/>
              <a:headEnd/>
              <a:tailEnd/>
            </a:ln>
            <a:effectLst/>
          </p:spPr>
          <p:txBody>
            <a:bodyPr wrap="none" anchor="ctr"/>
            <a:lstStyle/>
            <a:p>
              <a:endParaRPr lang="en-US"/>
            </a:p>
          </p:txBody>
        </p:sp>
        <p:sp>
          <p:nvSpPr>
            <p:cNvPr id="125" name="Oval 362"/>
            <p:cNvSpPr>
              <a:spLocks noChangeArrowheads="1"/>
            </p:cNvSpPr>
            <p:nvPr/>
          </p:nvSpPr>
          <p:spPr bwMode="gray">
            <a:xfrm>
              <a:off x="3265" y="3164"/>
              <a:ext cx="48" cy="47"/>
            </a:xfrm>
            <a:prstGeom prst="ellipse">
              <a:avLst/>
            </a:prstGeom>
            <a:solidFill>
              <a:schemeClr val="accent1"/>
            </a:solidFill>
            <a:ln w="9525" algn="ctr">
              <a:noFill/>
              <a:round/>
              <a:headEnd/>
              <a:tailEnd/>
            </a:ln>
            <a:effectLst/>
          </p:spPr>
          <p:txBody>
            <a:bodyPr wrap="none" anchor="ctr"/>
            <a:lstStyle/>
            <a:p>
              <a:endParaRPr lang="en-US"/>
            </a:p>
          </p:txBody>
        </p:sp>
        <p:sp>
          <p:nvSpPr>
            <p:cNvPr id="126" name="Oval 363"/>
            <p:cNvSpPr>
              <a:spLocks noChangeArrowheads="1"/>
            </p:cNvSpPr>
            <p:nvPr/>
          </p:nvSpPr>
          <p:spPr bwMode="gray">
            <a:xfrm>
              <a:off x="3064" y="3226"/>
              <a:ext cx="64" cy="64"/>
            </a:xfrm>
            <a:prstGeom prst="ellipse">
              <a:avLst/>
            </a:prstGeom>
            <a:solidFill>
              <a:schemeClr val="accent2"/>
            </a:solidFill>
            <a:ln w="9525" algn="ctr">
              <a:noFill/>
              <a:round/>
              <a:headEnd/>
              <a:tailEnd/>
            </a:ln>
            <a:effectLst/>
          </p:spPr>
          <p:txBody>
            <a:bodyPr wrap="none" anchor="ctr"/>
            <a:lstStyle/>
            <a:p>
              <a:endParaRPr lang="en-US"/>
            </a:p>
          </p:txBody>
        </p:sp>
        <p:sp>
          <p:nvSpPr>
            <p:cNvPr id="127" name="Oval 364"/>
            <p:cNvSpPr>
              <a:spLocks noChangeArrowheads="1"/>
            </p:cNvSpPr>
            <p:nvPr/>
          </p:nvSpPr>
          <p:spPr bwMode="gray">
            <a:xfrm>
              <a:off x="1948" y="3200"/>
              <a:ext cx="67" cy="70"/>
            </a:xfrm>
            <a:prstGeom prst="ellipse">
              <a:avLst/>
            </a:prstGeom>
            <a:solidFill>
              <a:schemeClr val="accent1"/>
            </a:solidFill>
            <a:ln w="9525" algn="ctr">
              <a:noFill/>
              <a:round/>
              <a:headEnd/>
              <a:tailEnd/>
            </a:ln>
            <a:effectLst/>
          </p:spPr>
          <p:txBody>
            <a:bodyPr wrap="none" anchor="ctr"/>
            <a:lstStyle/>
            <a:p>
              <a:endParaRPr lang="en-US"/>
            </a:p>
          </p:txBody>
        </p:sp>
        <p:sp>
          <p:nvSpPr>
            <p:cNvPr id="128" name="Oval 365"/>
            <p:cNvSpPr>
              <a:spLocks noChangeArrowheads="1"/>
            </p:cNvSpPr>
            <p:nvPr/>
          </p:nvSpPr>
          <p:spPr bwMode="gray">
            <a:xfrm>
              <a:off x="1062" y="2484"/>
              <a:ext cx="70" cy="70"/>
            </a:xfrm>
            <a:prstGeom prst="ellipse">
              <a:avLst/>
            </a:prstGeom>
            <a:solidFill>
              <a:schemeClr val="accent1"/>
            </a:solidFill>
            <a:ln w="9525" algn="ctr">
              <a:noFill/>
              <a:round/>
              <a:headEnd/>
              <a:tailEnd/>
            </a:ln>
            <a:effectLst/>
          </p:spPr>
          <p:txBody>
            <a:bodyPr wrap="none" anchor="ctr"/>
            <a:lstStyle/>
            <a:p>
              <a:endParaRPr lang="en-US"/>
            </a:p>
          </p:txBody>
        </p:sp>
        <p:sp>
          <p:nvSpPr>
            <p:cNvPr id="129" name="Oval 366"/>
            <p:cNvSpPr>
              <a:spLocks noChangeArrowheads="1"/>
            </p:cNvSpPr>
            <p:nvPr/>
          </p:nvSpPr>
          <p:spPr bwMode="gray">
            <a:xfrm>
              <a:off x="845" y="2096"/>
              <a:ext cx="70" cy="70"/>
            </a:xfrm>
            <a:prstGeom prst="ellipse">
              <a:avLst/>
            </a:prstGeom>
            <a:solidFill>
              <a:schemeClr val="tx2"/>
            </a:solidFill>
            <a:ln w="9525" algn="ctr">
              <a:noFill/>
              <a:round/>
              <a:headEnd/>
              <a:tailEnd/>
            </a:ln>
            <a:effectLst/>
          </p:spPr>
          <p:txBody>
            <a:bodyPr wrap="none" anchor="ctr"/>
            <a:lstStyle/>
            <a:p>
              <a:endParaRPr lang="en-US"/>
            </a:p>
          </p:txBody>
        </p:sp>
        <p:sp>
          <p:nvSpPr>
            <p:cNvPr id="130" name="Oval 367"/>
            <p:cNvSpPr>
              <a:spLocks noChangeArrowheads="1"/>
            </p:cNvSpPr>
            <p:nvPr/>
          </p:nvSpPr>
          <p:spPr bwMode="gray">
            <a:xfrm>
              <a:off x="1796" y="3118"/>
              <a:ext cx="56" cy="59"/>
            </a:xfrm>
            <a:prstGeom prst="ellipse">
              <a:avLst/>
            </a:prstGeom>
            <a:solidFill>
              <a:schemeClr val="tx2"/>
            </a:solidFill>
            <a:ln w="9525" algn="ctr">
              <a:noFill/>
              <a:round/>
              <a:headEnd/>
              <a:tailEnd/>
            </a:ln>
            <a:effectLst/>
          </p:spPr>
          <p:txBody>
            <a:bodyPr wrap="none" anchor="ctr"/>
            <a:lstStyle/>
            <a:p>
              <a:endParaRPr lang="en-US"/>
            </a:p>
          </p:txBody>
        </p:sp>
        <p:sp>
          <p:nvSpPr>
            <p:cNvPr id="131" name="Oval 368"/>
            <p:cNvSpPr>
              <a:spLocks noChangeArrowheads="1"/>
            </p:cNvSpPr>
            <p:nvPr/>
          </p:nvSpPr>
          <p:spPr bwMode="gray">
            <a:xfrm>
              <a:off x="3432" y="3087"/>
              <a:ext cx="56" cy="59"/>
            </a:xfrm>
            <a:prstGeom prst="ellipse">
              <a:avLst/>
            </a:prstGeom>
            <a:solidFill>
              <a:schemeClr val="tx2"/>
            </a:solidFill>
            <a:ln w="9525" algn="ctr">
              <a:noFill/>
              <a:round/>
              <a:headEnd/>
              <a:tailEnd/>
            </a:ln>
            <a:effectLst/>
          </p:spPr>
          <p:txBody>
            <a:bodyPr wrap="none" anchor="ctr"/>
            <a:lstStyle/>
            <a:p>
              <a:endParaRPr lang="en-US"/>
            </a:p>
          </p:txBody>
        </p:sp>
        <p:sp>
          <p:nvSpPr>
            <p:cNvPr id="132" name="Oval 369"/>
            <p:cNvSpPr>
              <a:spLocks noChangeArrowheads="1"/>
            </p:cNvSpPr>
            <p:nvPr/>
          </p:nvSpPr>
          <p:spPr bwMode="gray">
            <a:xfrm>
              <a:off x="4548" y="2049"/>
              <a:ext cx="56" cy="59"/>
            </a:xfrm>
            <a:prstGeom prst="ellipse">
              <a:avLst/>
            </a:prstGeom>
            <a:solidFill>
              <a:schemeClr val="accent2"/>
            </a:solidFill>
            <a:ln w="9525" algn="ctr">
              <a:noFill/>
              <a:round/>
              <a:headEnd/>
              <a:tailEnd/>
            </a:ln>
            <a:effectLst/>
          </p:spPr>
          <p:txBody>
            <a:bodyPr wrap="none" anchor="ctr"/>
            <a:lstStyle/>
            <a:p>
              <a:endParaRPr lang="en-US"/>
            </a:p>
          </p:txBody>
        </p:sp>
        <p:sp>
          <p:nvSpPr>
            <p:cNvPr id="133" name="Oval 370"/>
            <p:cNvSpPr>
              <a:spLocks noChangeArrowheads="1"/>
            </p:cNvSpPr>
            <p:nvPr/>
          </p:nvSpPr>
          <p:spPr bwMode="gray">
            <a:xfrm>
              <a:off x="726" y="2387"/>
              <a:ext cx="50" cy="50"/>
            </a:xfrm>
            <a:prstGeom prst="ellipse">
              <a:avLst/>
            </a:prstGeom>
            <a:solidFill>
              <a:schemeClr val="folHlink"/>
            </a:solidFill>
            <a:ln w="9525" algn="ctr">
              <a:noFill/>
              <a:round/>
              <a:headEnd/>
              <a:tailEnd/>
            </a:ln>
            <a:effectLst/>
          </p:spPr>
          <p:txBody>
            <a:bodyPr wrap="none" anchor="ctr"/>
            <a:lstStyle/>
            <a:p>
              <a:endParaRPr lang="en-US"/>
            </a:p>
          </p:txBody>
        </p:sp>
        <p:sp>
          <p:nvSpPr>
            <p:cNvPr id="134" name="Oval 371"/>
            <p:cNvSpPr>
              <a:spLocks noChangeArrowheads="1"/>
            </p:cNvSpPr>
            <p:nvPr/>
          </p:nvSpPr>
          <p:spPr bwMode="gray">
            <a:xfrm>
              <a:off x="1666" y="3504"/>
              <a:ext cx="50" cy="47"/>
            </a:xfrm>
            <a:prstGeom prst="ellipse">
              <a:avLst/>
            </a:prstGeom>
            <a:solidFill>
              <a:schemeClr val="folHlink"/>
            </a:solidFill>
            <a:ln w="9525" algn="ctr">
              <a:noFill/>
              <a:round/>
              <a:headEnd/>
              <a:tailEnd/>
            </a:ln>
            <a:effectLst/>
          </p:spPr>
          <p:txBody>
            <a:bodyPr wrap="none" anchor="ctr"/>
            <a:lstStyle/>
            <a:p>
              <a:endParaRPr lang="en-US"/>
            </a:p>
          </p:txBody>
        </p:sp>
        <p:sp>
          <p:nvSpPr>
            <p:cNvPr id="135" name="Oval 372"/>
            <p:cNvSpPr>
              <a:spLocks noChangeArrowheads="1"/>
            </p:cNvSpPr>
            <p:nvPr/>
          </p:nvSpPr>
          <p:spPr bwMode="gray">
            <a:xfrm>
              <a:off x="1665" y="3357"/>
              <a:ext cx="50" cy="47"/>
            </a:xfrm>
            <a:prstGeom prst="ellipse">
              <a:avLst/>
            </a:prstGeom>
            <a:solidFill>
              <a:schemeClr val="folHlink"/>
            </a:solidFill>
            <a:ln w="9525" algn="ctr">
              <a:noFill/>
              <a:round/>
              <a:headEnd/>
              <a:tailEnd/>
            </a:ln>
            <a:effectLst/>
          </p:spPr>
          <p:txBody>
            <a:bodyPr wrap="none" anchor="ctr"/>
            <a:lstStyle/>
            <a:p>
              <a:endParaRPr lang="en-US"/>
            </a:p>
          </p:txBody>
        </p:sp>
        <p:sp>
          <p:nvSpPr>
            <p:cNvPr id="136" name="Oval 373"/>
            <p:cNvSpPr>
              <a:spLocks noChangeArrowheads="1"/>
            </p:cNvSpPr>
            <p:nvPr/>
          </p:nvSpPr>
          <p:spPr bwMode="gray">
            <a:xfrm>
              <a:off x="1713" y="3703"/>
              <a:ext cx="25" cy="28"/>
            </a:xfrm>
            <a:prstGeom prst="ellipse">
              <a:avLst/>
            </a:prstGeom>
            <a:solidFill>
              <a:schemeClr val="folHlink"/>
            </a:solidFill>
            <a:ln w="9525" algn="ctr">
              <a:noFill/>
              <a:round/>
              <a:headEnd/>
              <a:tailEnd/>
            </a:ln>
            <a:effectLst/>
          </p:spPr>
          <p:txBody>
            <a:bodyPr wrap="none" anchor="ctr"/>
            <a:lstStyle/>
            <a:p>
              <a:endParaRPr lang="en-US"/>
            </a:p>
          </p:txBody>
        </p:sp>
        <p:sp>
          <p:nvSpPr>
            <p:cNvPr id="137" name="Oval 374"/>
            <p:cNvSpPr>
              <a:spLocks noChangeArrowheads="1"/>
            </p:cNvSpPr>
            <p:nvPr/>
          </p:nvSpPr>
          <p:spPr bwMode="gray">
            <a:xfrm>
              <a:off x="3240" y="3402"/>
              <a:ext cx="56" cy="59"/>
            </a:xfrm>
            <a:prstGeom prst="ellipse">
              <a:avLst/>
            </a:prstGeom>
            <a:solidFill>
              <a:schemeClr val="hlink"/>
            </a:solidFill>
            <a:ln w="9525" algn="ctr">
              <a:noFill/>
              <a:round/>
              <a:headEnd/>
              <a:tailEnd/>
            </a:ln>
            <a:effectLst/>
          </p:spPr>
          <p:txBody>
            <a:bodyPr wrap="none" anchor="ctr"/>
            <a:lstStyle/>
            <a:p>
              <a:endParaRPr lang="en-US"/>
            </a:p>
          </p:txBody>
        </p:sp>
        <p:sp>
          <p:nvSpPr>
            <p:cNvPr id="138" name="Oval 375"/>
            <p:cNvSpPr>
              <a:spLocks noChangeArrowheads="1"/>
            </p:cNvSpPr>
            <p:nvPr/>
          </p:nvSpPr>
          <p:spPr bwMode="gray">
            <a:xfrm>
              <a:off x="3238" y="3574"/>
              <a:ext cx="50" cy="47"/>
            </a:xfrm>
            <a:prstGeom prst="ellipse">
              <a:avLst/>
            </a:prstGeom>
            <a:solidFill>
              <a:schemeClr val="hlink"/>
            </a:solidFill>
            <a:ln w="9525" algn="ctr">
              <a:noFill/>
              <a:round/>
              <a:headEnd/>
              <a:tailEnd/>
            </a:ln>
            <a:effectLst/>
          </p:spPr>
          <p:txBody>
            <a:bodyPr wrap="none" anchor="ctr"/>
            <a:lstStyle/>
            <a:p>
              <a:endParaRPr lang="en-US"/>
            </a:p>
          </p:txBody>
        </p:sp>
        <p:sp>
          <p:nvSpPr>
            <p:cNvPr id="139" name="Oval 376"/>
            <p:cNvSpPr>
              <a:spLocks noChangeArrowheads="1"/>
            </p:cNvSpPr>
            <p:nvPr/>
          </p:nvSpPr>
          <p:spPr bwMode="gray">
            <a:xfrm>
              <a:off x="5176" y="2122"/>
              <a:ext cx="48" cy="50"/>
            </a:xfrm>
            <a:prstGeom prst="ellipse">
              <a:avLst/>
            </a:prstGeom>
            <a:solidFill>
              <a:schemeClr val="accent1"/>
            </a:solidFill>
            <a:ln w="9525" algn="ctr">
              <a:noFill/>
              <a:round/>
              <a:headEnd/>
              <a:tailEnd/>
            </a:ln>
            <a:effectLst/>
          </p:spPr>
          <p:txBody>
            <a:bodyPr wrap="none" anchor="ctr"/>
            <a:lstStyle/>
            <a:p>
              <a:endParaRPr lang="en-US"/>
            </a:p>
          </p:txBody>
        </p:sp>
        <p:sp>
          <p:nvSpPr>
            <p:cNvPr id="140" name="Freeform 377"/>
            <p:cNvSpPr>
              <a:spLocks/>
            </p:cNvSpPr>
            <p:nvPr/>
          </p:nvSpPr>
          <p:spPr bwMode="gray">
            <a:xfrm rot="19780825" flipV="1">
              <a:off x="3025" y="2872"/>
              <a:ext cx="1717" cy="413"/>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41" name="Freeform 378"/>
            <p:cNvSpPr>
              <a:spLocks/>
            </p:cNvSpPr>
            <p:nvPr/>
          </p:nvSpPr>
          <p:spPr bwMode="gray">
            <a:xfrm rot="-2215352" flipH="1" flipV="1">
              <a:off x="3845" y="3014"/>
              <a:ext cx="580" cy="404"/>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142" name="Freeform 379"/>
            <p:cNvSpPr>
              <a:spLocks/>
            </p:cNvSpPr>
            <p:nvPr/>
          </p:nvSpPr>
          <p:spPr bwMode="gray">
            <a:xfrm>
              <a:off x="943" y="2023"/>
              <a:ext cx="3739" cy="1308"/>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rgbClr val="FFFFFF"/>
              </a:solidFill>
              <a:prstDash val="solid"/>
              <a:round/>
              <a:headEnd/>
              <a:tailEnd/>
            </a:ln>
            <a:effectLst/>
          </p:spPr>
          <p:txBody>
            <a:bodyPr wrap="none" anchor="ctr"/>
            <a:lstStyle/>
            <a:p>
              <a:endParaRPr lang="en-US"/>
            </a:p>
          </p:txBody>
        </p:sp>
        <p:sp>
          <p:nvSpPr>
            <p:cNvPr id="143" name="Freeform 380"/>
            <p:cNvSpPr>
              <a:spLocks/>
            </p:cNvSpPr>
            <p:nvPr/>
          </p:nvSpPr>
          <p:spPr bwMode="gray">
            <a:xfrm>
              <a:off x="845" y="2022"/>
              <a:ext cx="3742" cy="1308"/>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chemeClr val="tx2"/>
              </a:solidFill>
              <a:prstDash val="solid"/>
              <a:round/>
              <a:headEnd/>
              <a:tailEnd/>
            </a:ln>
            <a:effectLst/>
          </p:spPr>
          <p:txBody>
            <a:bodyPr wrap="none" anchor="ctr"/>
            <a:lstStyle/>
            <a:p>
              <a:endParaRPr lang="en-US"/>
            </a:p>
          </p:txBody>
        </p:sp>
      </p:grpSp>
      <p:grpSp>
        <p:nvGrpSpPr>
          <p:cNvPr id="144" name="Group 381"/>
          <p:cNvGrpSpPr>
            <a:grpSpLocks/>
          </p:cNvGrpSpPr>
          <p:nvPr userDrawn="1"/>
        </p:nvGrpSpPr>
        <p:grpSpPr bwMode="auto">
          <a:xfrm rot="11735076">
            <a:off x="678182" y="3007996"/>
            <a:ext cx="3093720" cy="1076324"/>
            <a:chOff x="727" y="1784"/>
            <a:chExt cx="4597" cy="2129"/>
          </a:xfrm>
        </p:grpSpPr>
        <p:sp>
          <p:nvSpPr>
            <p:cNvPr id="145" name="Freeform 382"/>
            <p:cNvSpPr>
              <a:spLocks/>
            </p:cNvSpPr>
            <p:nvPr/>
          </p:nvSpPr>
          <p:spPr bwMode="gray">
            <a:xfrm rot="19780825" flipV="1">
              <a:off x="3460" y="2244"/>
              <a:ext cx="1864" cy="448"/>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accent1"/>
              </a:solidFill>
              <a:prstDash val="solid"/>
              <a:round/>
              <a:headEnd/>
              <a:tailEnd/>
            </a:ln>
            <a:effectLst/>
          </p:spPr>
          <p:txBody>
            <a:bodyPr wrap="none" anchor="ctr"/>
            <a:lstStyle/>
            <a:p>
              <a:endParaRPr lang="en-US"/>
            </a:p>
          </p:txBody>
        </p:sp>
        <p:sp>
          <p:nvSpPr>
            <p:cNvPr id="146" name="Freeform 383"/>
            <p:cNvSpPr>
              <a:spLocks/>
            </p:cNvSpPr>
            <p:nvPr/>
          </p:nvSpPr>
          <p:spPr bwMode="gray">
            <a:xfrm rot="19780825" flipV="1">
              <a:off x="3446" y="2263"/>
              <a:ext cx="1717" cy="414"/>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chemeClr val="hlink"/>
              </a:solidFill>
              <a:prstDash val="solid"/>
              <a:round/>
              <a:headEnd/>
              <a:tailEnd/>
            </a:ln>
            <a:effectLst/>
          </p:spPr>
          <p:txBody>
            <a:bodyPr wrap="none" anchor="ctr"/>
            <a:lstStyle/>
            <a:p>
              <a:endParaRPr lang="en-US"/>
            </a:p>
          </p:txBody>
        </p:sp>
        <p:sp>
          <p:nvSpPr>
            <p:cNvPr id="147" name="Freeform 384"/>
            <p:cNvSpPr>
              <a:spLocks/>
            </p:cNvSpPr>
            <p:nvPr/>
          </p:nvSpPr>
          <p:spPr bwMode="gray">
            <a:xfrm rot="174426" flipV="1">
              <a:off x="996" y="3039"/>
              <a:ext cx="849" cy="203"/>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chemeClr val="accent1"/>
              </a:solidFill>
              <a:prstDash val="solid"/>
              <a:round/>
              <a:headEnd/>
              <a:tailEnd/>
            </a:ln>
            <a:effectLst/>
          </p:spPr>
          <p:txBody>
            <a:bodyPr wrap="none" anchor="ctr"/>
            <a:lstStyle/>
            <a:p>
              <a:endParaRPr lang="en-US"/>
            </a:p>
          </p:txBody>
        </p:sp>
        <p:sp>
          <p:nvSpPr>
            <p:cNvPr id="148" name="Freeform 385"/>
            <p:cNvSpPr>
              <a:spLocks/>
            </p:cNvSpPr>
            <p:nvPr/>
          </p:nvSpPr>
          <p:spPr bwMode="gray">
            <a:xfrm rot="3086610" flipV="1">
              <a:off x="333" y="2758"/>
              <a:ext cx="1863" cy="4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US"/>
            </a:p>
          </p:txBody>
        </p:sp>
        <p:sp>
          <p:nvSpPr>
            <p:cNvPr id="149" name="Freeform 386"/>
            <p:cNvSpPr>
              <a:spLocks/>
            </p:cNvSpPr>
            <p:nvPr/>
          </p:nvSpPr>
          <p:spPr bwMode="gray">
            <a:xfrm>
              <a:off x="799" y="2025"/>
              <a:ext cx="3919" cy="125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50" name="Freeform 387"/>
            <p:cNvSpPr>
              <a:spLocks/>
            </p:cNvSpPr>
            <p:nvPr/>
          </p:nvSpPr>
          <p:spPr bwMode="gray">
            <a:xfrm>
              <a:off x="799" y="1784"/>
              <a:ext cx="3968" cy="15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51" name="Freeform 388"/>
            <p:cNvSpPr>
              <a:spLocks/>
            </p:cNvSpPr>
            <p:nvPr/>
          </p:nvSpPr>
          <p:spPr bwMode="gray">
            <a:xfrm flipH="1" flipV="1">
              <a:off x="3320" y="2993"/>
              <a:ext cx="434" cy="362"/>
            </a:xfrm>
            <a:custGeom>
              <a:avLst/>
              <a:gdLst/>
              <a:ahLst/>
              <a:cxnLst>
                <a:cxn ang="0">
                  <a:pos x="196" y="0"/>
                </a:cxn>
                <a:cxn ang="0">
                  <a:pos x="6" y="525"/>
                </a:cxn>
                <a:cxn ang="0">
                  <a:pos x="114" y="161"/>
                </a:cxn>
                <a:cxn ang="0">
                  <a:pos x="21" y="536"/>
                </a:cxn>
                <a:cxn ang="0">
                  <a:pos x="196" y="0"/>
                </a:cxn>
              </a:cxnLst>
              <a:rect l="0" t="0" r="r" b="b"/>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w="9525" cap="flat" cmpd="sng">
              <a:noFill/>
              <a:prstDash val="solid"/>
              <a:round/>
              <a:headEnd/>
              <a:tailEnd/>
            </a:ln>
            <a:effectLst/>
          </p:spPr>
          <p:txBody>
            <a:bodyPr wrap="none" anchor="ctr"/>
            <a:lstStyle/>
            <a:p>
              <a:endParaRPr lang="en-US"/>
            </a:p>
          </p:txBody>
        </p:sp>
        <p:sp>
          <p:nvSpPr>
            <p:cNvPr id="152" name="Freeform 389"/>
            <p:cNvSpPr>
              <a:spLocks/>
            </p:cNvSpPr>
            <p:nvPr/>
          </p:nvSpPr>
          <p:spPr bwMode="gray">
            <a:xfrm rot="-2867195" flipH="1" flipV="1">
              <a:off x="1128" y="2688"/>
              <a:ext cx="433" cy="362"/>
            </a:xfrm>
            <a:custGeom>
              <a:avLst/>
              <a:gdLst/>
              <a:ahLst/>
              <a:cxnLst>
                <a:cxn ang="0">
                  <a:pos x="196" y="0"/>
                </a:cxn>
                <a:cxn ang="0">
                  <a:pos x="6" y="525"/>
                </a:cxn>
                <a:cxn ang="0">
                  <a:pos x="114" y="161"/>
                </a:cxn>
                <a:cxn ang="0">
                  <a:pos x="21" y="536"/>
                </a:cxn>
                <a:cxn ang="0">
                  <a:pos x="196" y="0"/>
                </a:cxn>
              </a:cxnLst>
              <a:rect l="0" t="0" r="r" b="b"/>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w="9525" cap="flat" cmpd="sng">
              <a:noFill/>
              <a:prstDash val="solid"/>
              <a:round/>
              <a:headEnd/>
              <a:tailEnd/>
            </a:ln>
            <a:effectLst/>
          </p:spPr>
          <p:txBody>
            <a:bodyPr wrap="none" anchor="ctr"/>
            <a:lstStyle/>
            <a:p>
              <a:endParaRPr lang="en-US"/>
            </a:p>
          </p:txBody>
        </p:sp>
        <p:sp>
          <p:nvSpPr>
            <p:cNvPr id="153" name="Freeform 390"/>
            <p:cNvSpPr>
              <a:spLocks/>
            </p:cNvSpPr>
            <p:nvPr/>
          </p:nvSpPr>
          <p:spPr bwMode="gray">
            <a:xfrm flipH="1" flipV="1">
              <a:off x="994" y="2701"/>
              <a:ext cx="438" cy="362"/>
            </a:xfrm>
            <a:custGeom>
              <a:avLst/>
              <a:gdLst/>
              <a:ahLst/>
              <a:cxnLst>
                <a:cxn ang="0">
                  <a:pos x="196" y="0"/>
                </a:cxn>
                <a:cxn ang="0">
                  <a:pos x="6" y="525"/>
                </a:cxn>
                <a:cxn ang="0">
                  <a:pos x="114" y="161"/>
                </a:cxn>
                <a:cxn ang="0">
                  <a:pos x="21" y="536"/>
                </a:cxn>
                <a:cxn ang="0">
                  <a:pos x="196" y="0"/>
                </a:cxn>
              </a:cxnLst>
              <a:rect l="0" t="0" r="r" b="b"/>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w="9525" cap="flat" cmpd="sng">
              <a:noFill/>
              <a:prstDash val="solid"/>
              <a:round/>
              <a:headEnd/>
              <a:tailEnd/>
            </a:ln>
            <a:effectLst/>
          </p:spPr>
          <p:txBody>
            <a:bodyPr wrap="none" anchor="ctr"/>
            <a:lstStyle/>
            <a:p>
              <a:endParaRPr lang="en-US"/>
            </a:p>
          </p:txBody>
        </p:sp>
        <p:sp>
          <p:nvSpPr>
            <p:cNvPr id="154" name="Freeform 391"/>
            <p:cNvSpPr>
              <a:spLocks/>
            </p:cNvSpPr>
            <p:nvPr/>
          </p:nvSpPr>
          <p:spPr bwMode="gray">
            <a:xfrm rot="-3731278" flipH="1" flipV="1">
              <a:off x="2057" y="3235"/>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p>
              <a:endParaRPr lang="en-US"/>
            </a:p>
          </p:txBody>
        </p:sp>
        <p:sp>
          <p:nvSpPr>
            <p:cNvPr id="155" name="Freeform 392"/>
            <p:cNvSpPr>
              <a:spLocks/>
            </p:cNvSpPr>
            <p:nvPr/>
          </p:nvSpPr>
          <p:spPr bwMode="gray">
            <a:xfrm rot="-6386324" flipH="1" flipV="1">
              <a:off x="2288" y="3271"/>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p>
              <a:endParaRPr lang="en-US"/>
            </a:p>
          </p:txBody>
        </p:sp>
        <p:sp>
          <p:nvSpPr>
            <p:cNvPr id="2" name="Freeform 393"/>
            <p:cNvSpPr>
              <a:spLocks/>
            </p:cNvSpPr>
            <p:nvPr/>
          </p:nvSpPr>
          <p:spPr bwMode="gray">
            <a:xfrm flipH="1" flipV="1">
              <a:off x="1896" y="3139"/>
              <a:ext cx="434" cy="366"/>
            </a:xfrm>
            <a:custGeom>
              <a:avLst/>
              <a:gdLst/>
              <a:ahLst/>
              <a:cxnLst>
                <a:cxn ang="0">
                  <a:pos x="196" y="0"/>
                </a:cxn>
                <a:cxn ang="0">
                  <a:pos x="6" y="525"/>
                </a:cxn>
                <a:cxn ang="0">
                  <a:pos x="114" y="161"/>
                </a:cxn>
                <a:cxn ang="0">
                  <a:pos x="21" y="536"/>
                </a:cxn>
                <a:cxn ang="0">
                  <a:pos x="196" y="0"/>
                </a:cxn>
              </a:cxnLst>
              <a:rect l="0" t="0" r="r" b="b"/>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w="9525" cap="flat" cmpd="sng">
              <a:noFill/>
              <a:prstDash val="solid"/>
              <a:round/>
              <a:headEnd/>
              <a:tailEnd/>
            </a:ln>
            <a:effectLst/>
          </p:spPr>
          <p:txBody>
            <a:bodyPr wrap="none" anchor="ctr"/>
            <a:lstStyle/>
            <a:p>
              <a:endParaRPr lang="en-US"/>
            </a:p>
          </p:txBody>
        </p:sp>
        <p:sp>
          <p:nvSpPr>
            <p:cNvPr id="3" name="Oval 394"/>
            <p:cNvSpPr>
              <a:spLocks noChangeArrowheads="1"/>
            </p:cNvSpPr>
            <p:nvPr/>
          </p:nvSpPr>
          <p:spPr bwMode="gray">
            <a:xfrm>
              <a:off x="920" y="2340"/>
              <a:ext cx="49" cy="49"/>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4" name="Oval 395"/>
            <p:cNvSpPr>
              <a:spLocks noChangeArrowheads="1"/>
            </p:cNvSpPr>
            <p:nvPr/>
          </p:nvSpPr>
          <p:spPr bwMode="gray">
            <a:xfrm>
              <a:off x="945" y="2146"/>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59" name="Oval 396"/>
            <p:cNvSpPr>
              <a:spLocks noChangeArrowheads="1"/>
            </p:cNvSpPr>
            <p:nvPr/>
          </p:nvSpPr>
          <p:spPr bwMode="gray">
            <a:xfrm>
              <a:off x="1912" y="3138"/>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60" name="Oval 397"/>
            <p:cNvSpPr>
              <a:spLocks noChangeArrowheads="1"/>
            </p:cNvSpPr>
            <p:nvPr/>
          </p:nvSpPr>
          <p:spPr bwMode="gray">
            <a:xfrm>
              <a:off x="3219" y="3211"/>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61" name="Oval 398"/>
            <p:cNvSpPr>
              <a:spLocks noChangeArrowheads="1"/>
            </p:cNvSpPr>
            <p:nvPr/>
          </p:nvSpPr>
          <p:spPr bwMode="gray">
            <a:xfrm>
              <a:off x="4743" y="1832"/>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62" name="Oval 399"/>
            <p:cNvSpPr>
              <a:spLocks noChangeArrowheads="1"/>
            </p:cNvSpPr>
            <p:nvPr/>
          </p:nvSpPr>
          <p:spPr bwMode="gray">
            <a:xfrm>
              <a:off x="4694" y="2025"/>
              <a:ext cx="49" cy="49"/>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63" name="Oval 400"/>
            <p:cNvSpPr>
              <a:spLocks noChangeArrowheads="1"/>
            </p:cNvSpPr>
            <p:nvPr/>
          </p:nvSpPr>
          <p:spPr bwMode="gray">
            <a:xfrm>
              <a:off x="4670" y="2775"/>
              <a:ext cx="49" cy="49"/>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64" name="Oval 401"/>
            <p:cNvSpPr>
              <a:spLocks noChangeArrowheads="1"/>
            </p:cNvSpPr>
            <p:nvPr/>
          </p:nvSpPr>
          <p:spPr bwMode="gray">
            <a:xfrm>
              <a:off x="3267" y="3163"/>
              <a:ext cx="49" cy="49"/>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65" name="Oval 402"/>
            <p:cNvSpPr>
              <a:spLocks noChangeArrowheads="1"/>
            </p:cNvSpPr>
            <p:nvPr/>
          </p:nvSpPr>
          <p:spPr bwMode="gray">
            <a:xfrm>
              <a:off x="3066" y="3227"/>
              <a:ext cx="64" cy="64"/>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66" name="Oval 403"/>
            <p:cNvSpPr>
              <a:spLocks noChangeArrowheads="1"/>
            </p:cNvSpPr>
            <p:nvPr/>
          </p:nvSpPr>
          <p:spPr bwMode="gray">
            <a:xfrm>
              <a:off x="1951" y="3200"/>
              <a:ext cx="68" cy="70"/>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67" name="Oval 404"/>
            <p:cNvSpPr>
              <a:spLocks noChangeArrowheads="1"/>
            </p:cNvSpPr>
            <p:nvPr/>
          </p:nvSpPr>
          <p:spPr bwMode="gray">
            <a:xfrm>
              <a:off x="1066" y="2485"/>
              <a:ext cx="68" cy="70"/>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68" name="Oval 405"/>
            <p:cNvSpPr>
              <a:spLocks noChangeArrowheads="1"/>
            </p:cNvSpPr>
            <p:nvPr/>
          </p:nvSpPr>
          <p:spPr bwMode="gray">
            <a:xfrm>
              <a:off x="848" y="2098"/>
              <a:ext cx="68" cy="70"/>
            </a:xfrm>
            <a:prstGeom prst="ellipse">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69" name="Oval 406"/>
            <p:cNvSpPr>
              <a:spLocks noChangeArrowheads="1"/>
            </p:cNvSpPr>
            <p:nvPr/>
          </p:nvSpPr>
          <p:spPr bwMode="gray">
            <a:xfrm>
              <a:off x="1797" y="3120"/>
              <a:ext cx="56" cy="58"/>
            </a:xfrm>
            <a:prstGeom prst="ellipse">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70" name="Oval 407"/>
            <p:cNvSpPr>
              <a:spLocks noChangeArrowheads="1"/>
            </p:cNvSpPr>
            <p:nvPr/>
          </p:nvSpPr>
          <p:spPr bwMode="gray">
            <a:xfrm>
              <a:off x="3436" y="3090"/>
              <a:ext cx="56" cy="58"/>
            </a:xfrm>
            <a:prstGeom prst="ellipse">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71" name="Oval 408"/>
            <p:cNvSpPr>
              <a:spLocks noChangeArrowheads="1"/>
            </p:cNvSpPr>
            <p:nvPr/>
          </p:nvSpPr>
          <p:spPr bwMode="gray">
            <a:xfrm>
              <a:off x="4549" y="2050"/>
              <a:ext cx="56" cy="58"/>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72" name="Oval 409"/>
            <p:cNvSpPr>
              <a:spLocks noChangeArrowheads="1"/>
            </p:cNvSpPr>
            <p:nvPr/>
          </p:nvSpPr>
          <p:spPr bwMode="gray">
            <a:xfrm>
              <a:off x="727" y="2388"/>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73" name="Oval 410"/>
            <p:cNvSpPr>
              <a:spLocks noChangeArrowheads="1"/>
            </p:cNvSpPr>
            <p:nvPr/>
          </p:nvSpPr>
          <p:spPr bwMode="gray">
            <a:xfrm>
              <a:off x="1670" y="3501"/>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74" name="Oval 411"/>
            <p:cNvSpPr>
              <a:spLocks noChangeArrowheads="1"/>
            </p:cNvSpPr>
            <p:nvPr/>
          </p:nvSpPr>
          <p:spPr bwMode="gray">
            <a:xfrm>
              <a:off x="1670" y="3356"/>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75" name="Oval 412"/>
            <p:cNvSpPr>
              <a:spLocks noChangeArrowheads="1"/>
            </p:cNvSpPr>
            <p:nvPr/>
          </p:nvSpPr>
          <p:spPr bwMode="gray">
            <a:xfrm>
              <a:off x="1713" y="3703"/>
              <a:ext cx="25" cy="28"/>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76" name="Oval 413"/>
            <p:cNvSpPr>
              <a:spLocks noChangeArrowheads="1"/>
            </p:cNvSpPr>
            <p:nvPr/>
          </p:nvSpPr>
          <p:spPr bwMode="gray">
            <a:xfrm>
              <a:off x="3243" y="3404"/>
              <a:ext cx="56" cy="58"/>
            </a:xfrm>
            <a:prstGeom prst="ellipse">
              <a:avLst/>
            </a:prstGeom>
            <a:solidFill>
              <a:schemeClr va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77" name="Oval 414"/>
            <p:cNvSpPr>
              <a:spLocks noChangeArrowheads="1"/>
            </p:cNvSpPr>
            <p:nvPr/>
          </p:nvSpPr>
          <p:spPr bwMode="gray">
            <a:xfrm>
              <a:off x="3242" y="3574"/>
              <a:ext cx="49" cy="49"/>
            </a:xfrm>
            <a:prstGeom prst="ellipse">
              <a:avLst/>
            </a:prstGeom>
            <a:solidFill>
              <a:schemeClr va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78" name="Oval 415"/>
            <p:cNvSpPr>
              <a:spLocks noChangeArrowheads="1"/>
            </p:cNvSpPr>
            <p:nvPr/>
          </p:nvSpPr>
          <p:spPr bwMode="gray">
            <a:xfrm>
              <a:off x="5178" y="2122"/>
              <a:ext cx="49" cy="49"/>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79" name="Freeform 416"/>
            <p:cNvSpPr>
              <a:spLocks/>
            </p:cNvSpPr>
            <p:nvPr/>
          </p:nvSpPr>
          <p:spPr bwMode="gray">
            <a:xfrm rot="19780825" flipV="1">
              <a:off x="3033" y="2875"/>
              <a:ext cx="1717" cy="411"/>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hlink"/>
              </a:solidFill>
              <a:prstDash val="solid"/>
              <a:round/>
              <a:headEnd/>
              <a:tailEnd/>
            </a:ln>
            <a:effectLst/>
          </p:spPr>
          <p:txBody>
            <a:bodyPr wrap="none" anchor="ctr"/>
            <a:lstStyle/>
            <a:p>
              <a:endParaRPr lang="en-US"/>
            </a:p>
          </p:txBody>
        </p:sp>
        <p:sp>
          <p:nvSpPr>
            <p:cNvPr id="180" name="Freeform 417"/>
            <p:cNvSpPr>
              <a:spLocks/>
            </p:cNvSpPr>
            <p:nvPr/>
          </p:nvSpPr>
          <p:spPr bwMode="gray">
            <a:xfrm rot="-2215352" flipH="1" flipV="1">
              <a:off x="3848" y="3010"/>
              <a:ext cx="581" cy="407"/>
            </a:xfrm>
            <a:custGeom>
              <a:avLst/>
              <a:gdLst/>
              <a:ahLst/>
              <a:cxnLst>
                <a:cxn ang="0">
                  <a:pos x="196" y="0"/>
                </a:cxn>
                <a:cxn ang="0">
                  <a:pos x="6" y="525"/>
                </a:cxn>
                <a:cxn ang="0">
                  <a:pos x="114" y="161"/>
                </a:cxn>
                <a:cxn ang="0">
                  <a:pos x="21" y="536"/>
                </a:cxn>
                <a:cxn ang="0">
                  <a:pos x="196" y="0"/>
                </a:cxn>
              </a:cxnLst>
              <a:rect l="0" t="0" r="r" b="b"/>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w="9525" cap="flat" cmpd="sng">
              <a:noFill/>
              <a:prstDash val="solid"/>
              <a:round/>
              <a:headEnd/>
              <a:tailEnd/>
            </a:ln>
            <a:effectLst/>
          </p:spPr>
          <p:txBody>
            <a:bodyPr wrap="none" anchor="ctr"/>
            <a:lstStyle/>
            <a:p>
              <a:endParaRPr lang="en-US"/>
            </a:p>
          </p:txBody>
        </p:sp>
        <p:sp>
          <p:nvSpPr>
            <p:cNvPr id="181" name="Freeform 418"/>
            <p:cNvSpPr>
              <a:spLocks/>
            </p:cNvSpPr>
            <p:nvPr/>
          </p:nvSpPr>
          <p:spPr bwMode="gray">
            <a:xfrm>
              <a:off x="945" y="2025"/>
              <a:ext cx="3740" cy="1306"/>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82" name="Freeform 419"/>
            <p:cNvSpPr>
              <a:spLocks/>
            </p:cNvSpPr>
            <p:nvPr/>
          </p:nvSpPr>
          <p:spPr bwMode="gray">
            <a:xfrm>
              <a:off x="848" y="2025"/>
              <a:ext cx="3740" cy="1306"/>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grpSp>
        <p:nvGrpSpPr>
          <p:cNvPr id="183" name="Group 420"/>
          <p:cNvGrpSpPr>
            <a:grpSpLocks/>
          </p:cNvGrpSpPr>
          <p:nvPr userDrawn="1"/>
        </p:nvGrpSpPr>
        <p:grpSpPr bwMode="auto">
          <a:xfrm rot="1976321">
            <a:off x="1229361" y="2960370"/>
            <a:ext cx="1468120" cy="1120140"/>
            <a:chOff x="1501" y="1386"/>
            <a:chExt cx="1854" cy="1887"/>
          </a:xfrm>
        </p:grpSpPr>
        <p:sp>
          <p:nvSpPr>
            <p:cNvPr id="184" name="Freeform 421"/>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accent2"/>
                </a:gs>
                <a:gs pos="100000">
                  <a:schemeClr val="accent2">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185"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186" name="Group 423"/>
          <p:cNvGrpSpPr>
            <a:grpSpLocks/>
          </p:cNvGrpSpPr>
          <p:nvPr userDrawn="1"/>
        </p:nvGrpSpPr>
        <p:grpSpPr bwMode="auto">
          <a:xfrm rot="1338528">
            <a:off x="2517141" y="3101340"/>
            <a:ext cx="762000" cy="632460"/>
            <a:chOff x="1501" y="1386"/>
            <a:chExt cx="1854" cy="1887"/>
          </a:xfrm>
        </p:grpSpPr>
        <p:sp>
          <p:nvSpPr>
            <p:cNvPr id="187" name="Freeform 424"/>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folHlink"/>
                </a:gs>
                <a:gs pos="100000">
                  <a:schemeClr val="folHlink">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188"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189" name="Group 426"/>
          <p:cNvGrpSpPr>
            <a:grpSpLocks/>
          </p:cNvGrpSpPr>
          <p:nvPr userDrawn="1"/>
        </p:nvGrpSpPr>
        <p:grpSpPr bwMode="auto">
          <a:xfrm rot="20730052">
            <a:off x="116840" y="2594611"/>
            <a:ext cx="1188720" cy="902970"/>
            <a:chOff x="1501" y="1386"/>
            <a:chExt cx="1854" cy="1887"/>
          </a:xfrm>
        </p:grpSpPr>
        <p:sp>
          <p:nvSpPr>
            <p:cNvPr id="190" name="Freeform 427"/>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accent1"/>
                </a:gs>
                <a:gs pos="100000">
                  <a:schemeClr val="accent1">
                    <a:gamma/>
                    <a:tint val="0"/>
                    <a:invGamma/>
                  </a:schemeClr>
                </a:gs>
              </a:gsLst>
              <a:path path="rect">
                <a:fillToRect l="50000" t="50000" r="50000" b="50000"/>
              </a:path>
            </a:gradFill>
            <a:ln w="15875" cap="flat" cmpd="sng">
              <a:solidFill>
                <a:srgbClr val="FFFFFF"/>
              </a:solidFill>
              <a:prstDash val="solid"/>
              <a:round/>
              <a:headEnd/>
              <a:tailEnd/>
            </a:ln>
            <a:effectLst/>
          </p:spPr>
          <p:txBody>
            <a:bodyPr anchor="ctr"/>
            <a:lstStyle/>
            <a:p>
              <a:endParaRPr lang="en-US"/>
            </a:p>
          </p:txBody>
        </p:sp>
        <p:sp>
          <p:nvSpPr>
            <p:cNvPr id="191"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sp>
        <p:nvSpPr>
          <p:cNvPr id="38077" name="Rectangle 2"/>
          <p:cNvSpPr>
            <a:spLocks noGrp="1" noChangeArrowheads="1"/>
          </p:cNvSpPr>
          <p:nvPr>
            <p:ph type="ctrTitle"/>
          </p:nvPr>
        </p:nvSpPr>
        <p:spPr>
          <a:xfrm>
            <a:off x="1109981" y="472441"/>
            <a:ext cx="12435840" cy="1337310"/>
          </a:xfrm>
        </p:spPr>
        <p:txBody>
          <a:bodyPr/>
          <a:lstStyle>
            <a:lvl1pPr>
              <a:defRPr smtClean="0"/>
            </a:lvl1pPr>
          </a:lstStyle>
          <a:p>
            <a:pPr lvl="0"/>
            <a:r>
              <a:rPr lang="en-US" noProof="0" smtClean="0"/>
              <a:t>Click to edit Master title style</a:t>
            </a:r>
          </a:p>
        </p:txBody>
      </p:sp>
      <p:sp>
        <p:nvSpPr>
          <p:cNvPr id="38078" name="Rectangle 3"/>
          <p:cNvSpPr>
            <a:spLocks noGrp="1" noChangeArrowheads="1"/>
          </p:cNvSpPr>
          <p:nvPr>
            <p:ph type="subTitle" idx="1"/>
          </p:nvPr>
        </p:nvSpPr>
        <p:spPr>
          <a:xfrm>
            <a:off x="2336800" y="1624966"/>
            <a:ext cx="10241280" cy="645794"/>
          </a:xfrm>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0" indent="0" algn="ctr">
              <a:buFontTx/>
              <a:buNone/>
              <a:defRPr sz="2900" smtClean="0"/>
            </a:lvl1pPr>
          </a:lstStyle>
          <a:p>
            <a:pPr lvl="0"/>
            <a:r>
              <a:rPr lang="en-US" noProof="0" smtClean="0"/>
              <a:t>Click to edit Master subtitle style</a:t>
            </a:r>
          </a:p>
        </p:txBody>
      </p:sp>
      <p:sp>
        <p:nvSpPr>
          <p:cNvPr id="156" name="Rectangle 4"/>
          <p:cNvSpPr>
            <a:spLocks noGrp="1" noChangeArrowheads="1"/>
          </p:cNvSpPr>
          <p:nvPr>
            <p:ph type="dt" sz="half" idx="2"/>
          </p:nvPr>
        </p:nvSpPr>
        <p:spPr>
          <a:xfrm>
            <a:off x="731520" y="7671436"/>
            <a:ext cx="2806701" cy="394334"/>
          </a:xfrm>
        </p:spPr>
        <p:txBody>
          <a:bodyPr/>
          <a:lstStyle>
            <a:lvl1pPr>
              <a:defRPr/>
            </a:lvl1pPr>
          </a:lstStyle>
          <a:p>
            <a:endParaRPr lang="en-US"/>
          </a:p>
        </p:txBody>
      </p:sp>
      <p:sp>
        <p:nvSpPr>
          <p:cNvPr id="157" name="Rectangle 5"/>
          <p:cNvSpPr>
            <a:spLocks noGrp="1" noChangeArrowheads="1"/>
          </p:cNvSpPr>
          <p:nvPr>
            <p:ph type="ftr" sz="quarter" idx="3"/>
          </p:nvPr>
        </p:nvSpPr>
        <p:spPr>
          <a:xfrm>
            <a:off x="3934461" y="7671436"/>
            <a:ext cx="4632960" cy="394334"/>
          </a:xfrm>
        </p:spPr>
        <p:txBody>
          <a:bodyPr/>
          <a:lstStyle>
            <a:lvl1pPr>
              <a:defRPr/>
            </a:lvl1pPr>
          </a:lstStyle>
          <a:p>
            <a:endParaRPr lang="en-US"/>
          </a:p>
        </p:txBody>
      </p:sp>
      <p:sp>
        <p:nvSpPr>
          <p:cNvPr id="158" name="Rectangle 6"/>
          <p:cNvSpPr>
            <a:spLocks noGrp="1" noChangeArrowheads="1"/>
          </p:cNvSpPr>
          <p:nvPr>
            <p:ph type="sldNum" sz="quarter" idx="4"/>
          </p:nvPr>
        </p:nvSpPr>
        <p:spPr>
          <a:xfrm>
            <a:off x="8973821" y="7671436"/>
            <a:ext cx="2641600" cy="394334"/>
          </a:xfrm>
        </p:spPr>
        <p:txBody>
          <a:bodyPr/>
          <a:lstStyle>
            <a:lvl1pPr>
              <a:defRPr/>
            </a:lvl1pPr>
          </a:lstStyle>
          <a:p>
            <a:fld id="{65C34AE3-09F5-4AB5-ADBA-7424B56A4044}" type="slidenum">
              <a:rPr lang="en-US"/>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par>
                                <p:cTn id="8" presetID="47" presetClass="entr" presetSubtype="0" fill="hold" nodeType="withEffect">
                                  <p:stCondLst>
                                    <p:cond delay="130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1000"/>
                                        <p:tgtEl>
                                          <p:spTgt spid="21"/>
                                        </p:tgtEl>
                                      </p:cBhvr>
                                    </p:animEffect>
                                    <p:anim calcmode="lin" valueType="num">
                                      <p:cBhvr>
                                        <p:cTn id="11" dur="1000" fill="hold"/>
                                        <p:tgtEl>
                                          <p:spTgt spid="21"/>
                                        </p:tgtEl>
                                        <p:attrNameLst>
                                          <p:attrName>ppt_x</p:attrName>
                                        </p:attrNameLst>
                                      </p:cBhvr>
                                      <p:tavLst>
                                        <p:tav tm="0">
                                          <p:val>
                                            <p:strVal val="#ppt_x"/>
                                          </p:val>
                                        </p:tav>
                                        <p:tav tm="100000">
                                          <p:val>
                                            <p:strVal val="#ppt_x"/>
                                          </p:val>
                                        </p:tav>
                                      </p:tavLst>
                                    </p:anim>
                                    <p:anim calcmode="lin" valueType="num">
                                      <p:cBhvr>
                                        <p:cTn id="12" dur="1000" fill="hold"/>
                                        <p:tgtEl>
                                          <p:spTgt spid="21"/>
                                        </p:tgtEl>
                                        <p:attrNameLst>
                                          <p:attrName>ppt_y</p:attrName>
                                        </p:attrNameLst>
                                      </p:cBhvr>
                                      <p:tavLst>
                                        <p:tav tm="0">
                                          <p:val>
                                            <p:strVal val="#ppt_y-.1"/>
                                          </p:val>
                                        </p:tav>
                                        <p:tav tm="100000">
                                          <p:val>
                                            <p:strVal val="#ppt_y"/>
                                          </p:val>
                                        </p:tav>
                                      </p:tavLst>
                                    </p:anim>
                                  </p:childTnLst>
                                </p:cTn>
                              </p:par>
                            </p:childTnLst>
                          </p:cTn>
                        </p:par>
                        <p:par>
                          <p:cTn id="13" fill="hold" nodeType="afterGroup">
                            <p:stCondLst>
                              <p:cond delay="2300"/>
                            </p:stCondLst>
                            <p:childTnLst>
                              <p:par>
                                <p:cTn id="14" presetID="53" presetClass="entr" presetSubtype="0" fill="hold" nodeType="afterEffect">
                                  <p:stCondLst>
                                    <p:cond delay="0"/>
                                  </p:stCondLst>
                                  <p:childTnLst>
                                    <p:set>
                                      <p:cBhvr>
                                        <p:cTn id="15" dur="1" fill="hold">
                                          <p:stCondLst>
                                            <p:cond delay="0"/>
                                          </p:stCondLst>
                                        </p:cTn>
                                        <p:tgtEl>
                                          <p:spTgt spid="90"/>
                                        </p:tgtEl>
                                        <p:attrNameLst>
                                          <p:attrName>style.visibility</p:attrName>
                                        </p:attrNameLst>
                                      </p:cBhvr>
                                      <p:to>
                                        <p:strVal val="visible"/>
                                      </p:to>
                                    </p:set>
                                    <p:anim calcmode="lin" valueType="num">
                                      <p:cBhvr>
                                        <p:cTn id="16" dur="500" fill="hold"/>
                                        <p:tgtEl>
                                          <p:spTgt spid="90"/>
                                        </p:tgtEl>
                                        <p:attrNameLst>
                                          <p:attrName>ppt_w</p:attrName>
                                        </p:attrNameLst>
                                      </p:cBhvr>
                                      <p:tavLst>
                                        <p:tav tm="0">
                                          <p:val>
                                            <p:fltVal val="0"/>
                                          </p:val>
                                        </p:tav>
                                        <p:tav tm="100000">
                                          <p:val>
                                            <p:strVal val="#ppt_w"/>
                                          </p:val>
                                        </p:tav>
                                      </p:tavLst>
                                    </p:anim>
                                    <p:anim calcmode="lin" valueType="num">
                                      <p:cBhvr>
                                        <p:cTn id="17" dur="500" fill="hold"/>
                                        <p:tgtEl>
                                          <p:spTgt spid="90"/>
                                        </p:tgtEl>
                                        <p:attrNameLst>
                                          <p:attrName>ppt_h</p:attrName>
                                        </p:attrNameLst>
                                      </p:cBhvr>
                                      <p:tavLst>
                                        <p:tav tm="0">
                                          <p:val>
                                            <p:fltVal val="0"/>
                                          </p:val>
                                        </p:tav>
                                        <p:tav tm="100000">
                                          <p:val>
                                            <p:strVal val="#ppt_h"/>
                                          </p:val>
                                        </p:tav>
                                      </p:tavLst>
                                    </p:anim>
                                    <p:animEffect transition="in" filter="fade">
                                      <p:cBhvr>
                                        <p:cTn id="18" dur="500"/>
                                        <p:tgtEl>
                                          <p:spTgt spid="90"/>
                                        </p:tgtEl>
                                      </p:cBhvr>
                                    </p:animEffect>
                                  </p:childTnLst>
                                </p:cTn>
                              </p:par>
                              <p:par>
                                <p:cTn id="19" presetID="53" presetClass="entr" presetSubtype="0" fill="hold" nodeType="withEffect">
                                  <p:stCondLst>
                                    <p:cond delay="400"/>
                                  </p:stCondLst>
                                  <p:childTnLst>
                                    <p:set>
                                      <p:cBhvr>
                                        <p:cTn id="20" dur="1" fill="hold">
                                          <p:stCondLst>
                                            <p:cond delay="0"/>
                                          </p:stCondLst>
                                        </p:cTn>
                                        <p:tgtEl>
                                          <p:spTgt spid="72"/>
                                        </p:tgtEl>
                                        <p:attrNameLst>
                                          <p:attrName>style.visibility</p:attrName>
                                        </p:attrNameLst>
                                      </p:cBhvr>
                                      <p:to>
                                        <p:strVal val="visible"/>
                                      </p:to>
                                    </p:set>
                                    <p:anim calcmode="lin" valueType="num">
                                      <p:cBhvr>
                                        <p:cTn id="21" dur="500" fill="hold"/>
                                        <p:tgtEl>
                                          <p:spTgt spid="72"/>
                                        </p:tgtEl>
                                        <p:attrNameLst>
                                          <p:attrName>ppt_w</p:attrName>
                                        </p:attrNameLst>
                                      </p:cBhvr>
                                      <p:tavLst>
                                        <p:tav tm="0">
                                          <p:val>
                                            <p:fltVal val="0"/>
                                          </p:val>
                                        </p:tav>
                                        <p:tav tm="100000">
                                          <p:val>
                                            <p:strVal val="#ppt_w"/>
                                          </p:val>
                                        </p:tav>
                                      </p:tavLst>
                                    </p:anim>
                                    <p:anim calcmode="lin" valueType="num">
                                      <p:cBhvr>
                                        <p:cTn id="22" dur="500" fill="hold"/>
                                        <p:tgtEl>
                                          <p:spTgt spid="72"/>
                                        </p:tgtEl>
                                        <p:attrNameLst>
                                          <p:attrName>ppt_h</p:attrName>
                                        </p:attrNameLst>
                                      </p:cBhvr>
                                      <p:tavLst>
                                        <p:tav tm="0">
                                          <p:val>
                                            <p:fltVal val="0"/>
                                          </p:val>
                                        </p:tav>
                                        <p:tav tm="100000">
                                          <p:val>
                                            <p:strVal val="#ppt_h"/>
                                          </p:val>
                                        </p:tav>
                                      </p:tavLst>
                                    </p:anim>
                                    <p:animEffect transition="in" filter="fade">
                                      <p:cBhvr>
                                        <p:cTn id="23" dur="500"/>
                                        <p:tgtEl>
                                          <p:spTgt spid="72"/>
                                        </p:tgtEl>
                                      </p:cBhvr>
                                    </p:animEffect>
                                  </p:childTnLst>
                                </p:cTn>
                              </p:par>
                              <p:par>
                                <p:cTn id="24" presetID="53" presetClass="entr" presetSubtype="0" fill="hold" nodeType="withEffect">
                                  <p:stCondLst>
                                    <p:cond delay="0"/>
                                  </p:stCondLst>
                                  <p:childTnLst>
                                    <p:set>
                                      <p:cBhvr>
                                        <p:cTn id="25" dur="1" fill="hold">
                                          <p:stCondLst>
                                            <p:cond delay="0"/>
                                          </p:stCondLst>
                                        </p:cTn>
                                        <p:tgtEl>
                                          <p:spTgt spid="96"/>
                                        </p:tgtEl>
                                        <p:attrNameLst>
                                          <p:attrName>style.visibility</p:attrName>
                                        </p:attrNameLst>
                                      </p:cBhvr>
                                      <p:to>
                                        <p:strVal val="visible"/>
                                      </p:to>
                                    </p:set>
                                    <p:anim calcmode="lin" valueType="num">
                                      <p:cBhvr>
                                        <p:cTn id="26" dur="500" fill="hold"/>
                                        <p:tgtEl>
                                          <p:spTgt spid="96"/>
                                        </p:tgtEl>
                                        <p:attrNameLst>
                                          <p:attrName>ppt_w</p:attrName>
                                        </p:attrNameLst>
                                      </p:cBhvr>
                                      <p:tavLst>
                                        <p:tav tm="0">
                                          <p:val>
                                            <p:fltVal val="0"/>
                                          </p:val>
                                        </p:tav>
                                        <p:tav tm="100000">
                                          <p:val>
                                            <p:strVal val="#ppt_w"/>
                                          </p:val>
                                        </p:tav>
                                      </p:tavLst>
                                    </p:anim>
                                    <p:anim calcmode="lin" valueType="num">
                                      <p:cBhvr>
                                        <p:cTn id="27" dur="500" fill="hold"/>
                                        <p:tgtEl>
                                          <p:spTgt spid="96"/>
                                        </p:tgtEl>
                                        <p:attrNameLst>
                                          <p:attrName>ppt_h</p:attrName>
                                        </p:attrNameLst>
                                      </p:cBhvr>
                                      <p:tavLst>
                                        <p:tav tm="0">
                                          <p:val>
                                            <p:fltVal val="0"/>
                                          </p:val>
                                        </p:tav>
                                        <p:tav tm="100000">
                                          <p:val>
                                            <p:strVal val="#ppt_h"/>
                                          </p:val>
                                        </p:tav>
                                      </p:tavLst>
                                    </p:anim>
                                    <p:animEffect transition="in" filter="fade">
                                      <p:cBhvr>
                                        <p:cTn id="28" dur="500"/>
                                        <p:tgtEl>
                                          <p:spTgt spid="96"/>
                                        </p:tgtEl>
                                      </p:cBhvr>
                                    </p:animEffect>
                                  </p:childTnLst>
                                </p:cTn>
                              </p:par>
                              <p:par>
                                <p:cTn id="29" presetID="53" presetClass="entr" presetSubtype="0" fill="hold" nodeType="withEffect">
                                  <p:stCondLst>
                                    <p:cond delay="10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par>
                                <p:cTn id="34" presetID="53" presetClass="entr" presetSubtype="0" fill="hold" nodeType="withEffect">
                                  <p:stCondLst>
                                    <p:cond delay="500"/>
                                  </p:stCondLst>
                                  <p:childTnLst>
                                    <p:set>
                                      <p:cBhvr>
                                        <p:cTn id="35" dur="1" fill="hold">
                                          <p:stCondLst>
                                            <p:cond delay="0"/>
                                          </p:stCondLst>
                                        </p:cTn>
                                        <p:tgtEl>
                                          <p:spTgt spid="78"/>
                                        </p:tgtEl>
                                        <p:attrNameLst>
                                          <p:attrName>style.visibility</p:attrName>
                                        </p:attrNameLst>
                                      </p:cBhvr>
                                      <p:to>
                                        <p:strVal val="visible"/>
                                      </p:to>
                                    </p:set>
                                    <p:anim calcmode="lin" valueType="num">
                                      <p:cBhvr>
                                        <p:cTn id="36" dur="500" fill="hold"/>
                                        <p:tgtEl>
                                          <p:spTgt spid="78"/>
                                        </p:tgtEl>
                                        <p:attrNameLst>
                                          <p:attrName>ppt_w</p:attrName>
                                        </p:attrNameLst>
                                      </p:cBhvr>
                                      <p:tavLst>
                                        <p:tav tm="0">
                                          <p:val>
                                            <p:fltVal val="0"/>
                                          </p:val>
                                        </p:tav>
                                        <p:tav tm="100000">
                                          <p:val>
                                            <p:strVal val="#ppt_w"/>
                                          </p:val>
                                        </p:tav>
                                      </p:tavLst>
                                    </p:anim>
                                    <p:anim calcmode="lin" valueType="num">
                                      <p:cBhvr>
                                        <p:cTn id="37" dur="500" fill="hold"/>
                                        <p:tgtEl>
                                          <p:spTgt spid="78"/>
                                        </p:tgtEl>
                                        <p:attrNameLst>
                                          <p:attrName>ppt_h</p:attrName>
                                        </p:attrNameLst>
                                      </p:cBhvr>
                                      <p:tavLst>
                                        <p:tav tm="0">
                                          <p:val>
                                            <p:fltVal val="0"/>
                                          </p:val>
                                        </p:tav>
                                        <p:tav tm="100000">
                                          <p:val>
                                            <p:strVal val="#ppt_h"/>
                                          </p:val>
                                        </p:tav>
                                      </p:tavLst>
                                    </p:anim>
                                    <p:animEffect transition="in" filter="fade">
                                      <p:cBhvr>
                                        <p:cTn id="38" dur="500"/>
                                        <p:tgtEl>
                                          <p:spTgt spid="78"/>
                                        </p:tgtEl>
                                      </p:cBhvr>
                                    </p:animEffect>
                                  </p:childTnLst>
                                </p:cTn>
                              </p:par>
                              <p:par>
                                <p:cTn id="39" presetID="53"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anim calcmode="lin" valueType="num">
                                      <p:cBhvr>
                                        <p:cTn id="41" dur="500" fill="hold"/>
                                        <p:tgtEl>
                                          <p:spTgt spid="75"/>
                                        </p:tgtEl>
                                        <p:attrNameLst>
                                          <p:attrName>ppt_w</p:attrName>
                                        </p:attrNameLst>
                                      </p:cBhvr>
                                      <p:tavLst>
                                        <p:tav tm="0">
                                          <p:val>
                                            <p:fltVal val="0"/>
                                          </p:val>
                                        </p:tav>
                                        <p:tav tm="100000">
                                          <p:val>
                                            <p:strVal val="#ppt_w"/>
                                          </p:val>
                                        </p:tav>
                                      </p:tavLst>
                                    </p:anim>
                                    <p:anim calcmode="lin" valueType="num">
                                      <p:cBhvr>
                                        <p:cTn id="42" dur="500" fill="hold"/>
                                        <p:tgtEl>
                                          <p:spTgt spid="75"/>
                                        </p:tgtEl>
                                        <p:attrNameLst>
                                          <p:attrName>ppt_h</p:attrName>
                                        </p:attrNameLst>
                                      </p:cBhvr>
                                      <p:tavLst>
                                        <p:tav tm="0">
                                          <p:val>
                                            <p:fltVal val="0"/>
                                          </p:val>
                                        </p:tav>
                                        <p:tav tm="100000">
                                          <p:val>
                                            <p:strVal val="#ppt_h"/>
                                          </p:val>
                                        </p:tav>
                                      </p:tavLst>
                                    </p:anim>
                                    <p:animEffect transition="in" filter="fade">
                                      <p:cBhvr>
                                        <p:cTn id="43" dur="500"/>
                                        <p:tgtEl>
                                          <p:spTgt spid="75"/>
                                        </p:tgtEl>
                                      </p:cBhvr>
                                    </p:animEffect>
                                  </p:childTnLst>
                                </p:cTn>
                              </p:par>
                              <p:par>
                                <p:cTn id="44" presetID="53" presetClass="entr" presetSubtype="0" fill="hold" nodeType="withEffect">
                                  <p:stCondLst>
                                    <p:cond delay="300"/>
                                  </p:stCondLst>
                                  <p:childTnLst>
                                    <p:set>
                                      <p:cBhvr>
                                        <p:cTn id="45" dur="1" fill="hold">
                                          <p:stCondLst>
                                            <p:cond delay="0"/>
                                          </p:stCondLst>
                                        </p:cTn>
                                        <p:tgtEl>
                                          <p:spTgt spid="81"/>
                                        </p:tgtEl>
                                        <p:attrNameLst>
                                          <p:attrName>style.visibility</p:attrName>
                                        </p:attrNameLst>
                                      </p:cBhvr>
                                      <p:to>
                                        <p:strVal val="visible"/>
                                      </p:to>
                                    </p:set>
                                    <p:anim calcmode="lin" valueType="num">
                                      <p:cBhvr>
                                        <p:cTn id="46" dur="500" fill="hold"/>
                                        <p:tgtEl>
                                          <p:spTgt spid="81"/>
                                        </p:tgtEl>
                                        <p:attrNameLst>
                                          <p:attrName>ppt_w</p:attrName>
                                        </p:attrNameLst>
                                      </p:cBhvr>
                                      <p:tavLst>
                                        <p:tav tm="0">
                                          <p:val>
                                            <p:fltVal val="0"/>
                                          </p:val>
                                        </p:tav>
                                        <p:tav tm="100000">
                                          <p:val>
                                            <p:strVal val="#ppt_w"/>
                                          </p:val>
                                        </p:tav>
                                      </p:tavLst>
                                    </p:anim>
                                    <p:anim calcmode="lin" valueType="num">
                                      <p:cBhvr>
                                        <p:cTn id="47" dur="500" fill="hold"/>
                                        <p:tgtEl>
                                          <p:spTgt spid="81"/>
                                        </p:tgtEl>
                                        <p:attrNameLst>
                                          <p:attrName>ppt_h</p:attrName>
                                        </p:attrNameLst>
                                      </p:cBhvr>
                                      <p:tavLst>
                                        <p:tav tm="0">
                                          <p:val>
                                            <p:fltVal val="0"/>
                                          </p:val>
                                        </p:tav>
                                        <p:tav tm="100000">
                                          <p:val>
                                            <p:strVal val="#ppt_h"/>
                                          </p:val>
                                        </p:tav>
                                      </p:tavLst>
                                    </p:anim>
                                    <p:animEffect transition="in" filter="fade">
                                      <p:cBhvr>
                                        <p:cTn id="48" dur="500"/>
                                        <p:tgtEl>
                                          <p:spTgt spid="81"/>
                                        </p:tgtEl>
                                      </p:cBhvr>
                                    </p:animEffect>
                                  </p:childTnLst>
                                </p:cTn>
                              </p:par>
                              <p:par>
                                <p:cTn id="49" presetID="53" presetClass="entr" presetSubtype="0" fill="hold" nodeType="withEffect">
                                  <p:stCondLst>
                                    <p:cond delay="50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fltVal val="0"/>
                                          </p:val>
                                        </p:tav>
                                        <p:tav tm="100000">
                                          <p:val>
                                            <p:strVal val="#ppt_h"/>
                                          </p:val>
                                        </p:tav>
                                      </p:tavLst>
                                    </p:anim>
                                    <p:animEffect transition="in" filter="fade">
                                      <p:cBhvr>
                                        <p:cTn id="53" dur="500"/>
                                        <p:tgtEl>
                                          <p:spTgt spid="66"/>
                                        </p:tgtEl>
                                      </p:cBhvr>
                                    </p:animEffect>
                                  </p:childTnLst>
                                </p:cTn>
                              </p:par>
                              <p:par>
                                <p:cTn id="54" presetID="53" presetClass="entr" presetSubtype="0" fill="hold" nodeType="with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p:cTn id="56" dur="500" fill="hold"/>
                                        <p:tgtEl>
                                          <p:spTgt spid="84"/>
                                        </p:tgtEl>
                                        <p:attrNameLst>
                                          <p:attrName>ppt_w</p:attrName>
                                        </p:attrNameLst>
                                      </p:cBhvr>
                                      <p:tavLst>
                                        <p:tav tm="0">
                                          <p:val>
                                            <p:fltVal val="0"/>
                                          </p:val>
                                        </p:tav>
                                        <p:tav tm="100000">
                                          <p:val>
                                            <p:strVal val="#ppt_w"/>
                                          </p:val>
                                        </p:tav>
                                      </p:tavLst>
                                    </p:anim>
                                    <p:anim calcmode="lin" valueType="num">
                                      <p:cBhvr>
                                        <p:cTn id="57" dur="500" fill="hold"/>
                                        <p:tgtEl>
                                          <p:spTgt spid="84"/>
                                        </p:tgtEl>
                                        <p:attrNameLst>
                                          <p:attrName>ppt_h</p:attrName>
                                        </p:attrNameLst>
                                      </p:cBhvr>
                                      <p:tavLst>
                                        <p:tav tm="0">
                                          <p:val>
                                            <p:fltVal val="0"/>
                                          </p:val>
                                        </p:tav>
                                        <p:tav tm="100000">
                                          <p:val>
                                            <p:strVal val="#ppt_h"/>
                                          </p:val>
                                        </p:tav>
                                      </p:tavLst>
                                    </p:anim>
                                    <p:animEffect transition="in" filter="fade">
                                      <p:cBhvr>
                                        <p:cTn id="58" dur="500"/>
                                        <p:tgtEl>
                                          <p:spTgt spid="84"/>
                                        </p:tgtEl>
                                      </p:cBhvr>
                                    </p:animEffect>
                                  </p:childTnLst>
                                </p:cTn>
                              </p:par>
                              <p:par>
                                <p:cTn id="59" presetID="53" presetClass="entr" presetSubtype="0" fill="hold" nodeType="withEffect">
                                  <p:stCondLst>
                                    <p:cond delay="50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fltVal val="0"/>
                                          </p:val>
                                        </p:tav>
                                        <p:tav tm="100000">
                                          <p:val>
                                            <p:strVal val="#ppt_w"/>
                                          </p:val>
                                        </p:tav>
                                      </p:tavLst>
                                    </p:anim>
                                    <p:anim calcmode="lin" valueType="num">
                                      <p:cBhvr>
                                        <p:cTn id="62" dur="500" fill="hold"/>
                                        <p:tgtEl>
                                          <p:spTgt spid="63"/>
                                        </p:tgtEl>
                                        <p:attrNameLst>
                                          <p:attrName>ppt_h</p:attrName>
                                        </p:attrNameLst>
                                      </p:cBhvr>
                                      <p:tavLst>
                                        <p:tav tm="0">
                                          <p:val>
                                            <p:fltVal val="0"/>
                                          </p:val>
                                        </p:tav>
                                        <p:tav tm="100000">
                                          <p:val>
                                            <p:strVal val="#ppt_h"/>
                                          </p:val>
                                        </p:tav>
                                      </p:tavLst>
                                    </p:anim>
                                    <p:animEffect transition="in" filter="fade">
                                      <p:cBhvr>
                                        <p:cTn id="63" dur="500"/>
                                        <p:tgtEl>
                                          <p:spTgt spid="63"/>
                                        </p:tgtEl>
                                      </p:cBhvr>
                                    </p:animEffect>
                                  </p:childTnLst>
                                </p:cTn>
                              </p:par>
                              <p:par>
                                <p:cTn id="64" presetID="53" presetClass="entr" presetSubtype="0" fill="hold" nodeType="withEffect">
                                  <p:stCondLst>
                                    <p:cond delay="400"/>
                                  </p:stCondLst>
                                  <p:childTnLst>
                                    <p:set>
                                      <p:cBhvr>
                                        <p:cTn id="65" dur="1" fill="hold">
                                          <p:stCondLst>
                                            <p:cond delay="0"/>
                                          </p:stCondLst>
                                        </p:cTn>
                                        <p:tgtEl>
                                          <p:spTgt spid="93"/>
                                        </p:tgtEl>
                                        <p:attrNameLst>
                                          <p:attrName>style.visibility</p:attrName>
                                        </p:attrNameLst>
                                      </p:cBhvr>
                                      <p:to>
                                        <p:strVal val="visible"/>
                                      </p:to>
                                    </p:set>
                                    <p:anim calcmode="lin" valueType="num">
                                      <p:cBhvr>
                                        <p:cTn id="66" dur="500" fill="hold"/>
                                        <p:tgtEl>
                                          <p:spTgt spid="93"/>
                                        </p:tgtEl>
                                        <p:attrNameLst>
                                          <p:attrName>ppt_w</p:attrName>
                                        </p:attrNameLst>
                                      </p:cBhvr>
                                      <p:tavLst>
                                        <p:tav tm="0">
                                          <p:val>
                                            <p:fltVal val="0"/>
                                          </p:val>
                                        </p:tav>
                                        <p:tav tm="100000">
                                          <p:val>
                                            <p:strVal val="#ppt_w"/>
                                          </p:val>
                                        </p:tav>
                                      </p:tavLst>
                                    </p:anim>
                                    <p:anim calcmode="lin" valueType="num">
                                      <p:cBhvr>
                                        <p:cTn id="67" dur="500" fill="hold"/>
                                        <p:tgtEl>
                                          <p:spTgt spid="93"/>
                                        </p:tgtEl>
                                        <p:attrNameLst>
                                          <p:attrName>ppt_h</p:attrName>
                                        </p:attrNameLst>
                                      </p:cBhvr>
                                      <p:tavLst>
                                        <p:tav tm="0">
                                          <p:val>
                                            <p:fltVal val="0"/>
                                          </p:val>
                                        </p:tav>
                                        <p:tav tm="100000">
                                          <p:val>
                                            <p:strVal val="#ppt_h"/>
                                          </p:val>
                                        </p:tav>
                                      </p:tavLst>
                                    </p:anim>
                                    <p:animEffect transition="in" filter="fade">
                                      <p:cBhvr>
                                        <p:cTn id="68" dur="500"/>
                                        <p:tgtEl>
                                          <p:spTgt spid="93"/>
                                        </p:tgtEl>
                                      </p:cBhvr>
                                    </p:animEffect>
                                  </p:childTnLst>
                                </p:cTn>
                              </p:par>
                              <p:par>
                                <p:cTn id="69" presetID="53" presetClass="entr" presetSubtype="0" fill="hold" nodeType="withEffect">
                                  <p:stCondLst>
                                    <p:cond delay="0"/>
                                  </p:stCondLst>
                                  <p:childTnLst>
                                    <p:set>
                                      <p:cBhvr>
                                        <p:cTn id="70" dur="1" fill="hold">
                                          <p:stCondLst>
                                            <p:cond delay="0"/>
                                          </p:stCondLst>
                                        </p:cTn>
                                        <p:tgtEl>
                                          <p:spTgt spid="99"/>
                                        </p:tgtEl>
                                        <p:attrNameLst>
                                          <p:attrName>style.visibility</p:attrName>
                                        </p:attrNameLst>
                                      </p:cBhvr>
                                      <p:to>
                                        <p:strVal val="visible"/>
                                      </p:to>
                                    </p:set>
                                    <p:anim calcmode="lin" valueType="num">
                                      <p:cBhvr>
                                        <p:cTn id="71" dur="500" fill="hold"/>
                                        <p:tgtEl>
                                          <p:spTgt spid="99"/>
                                        </p:tgtEl>
                                        <p:attrNameLst>
                                          <p:attrName>ppt_w</p:attrName>
                                        </p:attrNameLst>
                                      </p:cBhvr>
                                      <p:tavLst>
                                        <p:tav tm="0">
                                          <p:val>
                                            <p:fltVal val="0"/>
                                          </p:val>
                                        </p:tav>
                                        <p:tav tm="100000">
                                          <p:val>
                                            <p:strVal val="#ppt_w"/>
                                          </p:val>
                                        </p:tav>
                                      </p:tavLst>
                                    </p:anim>
                                    <p:anim calcmode="lin" valueType="num">
                                      <p:cBhvr>
                                        <p:cTn id="72" dur="500" fill="hold"/>
                                        <p:tgtEl>
                                          <p:spTgt spid="99"/>
                                        </p:tgtEl>
                                        <p:attrNameLst>
                                          <p:attrName>ppt_h</p:attrName>
                                        </p:attrNameLst>
                                      </p:cBhvr>
                                      <p:tavLst>
                                        <p:tav tm="0">
                                          <p:val>
                                            <p:fltVal val="0"/>
                                          </p:val>
                                        </p:tav>
                                        <p:tav tm="100000">
                                          <p:val>
                                            <p:strVal val="#ppt_h"/>
                                          </p:val>
                                        </p:tav>
                                      </p:tavLst>
                                    </p:anim>
                                    <p:animEffect transition="in" filter="fade">
                                      <p:cBhvr>
                                        <p:cTn id="73" dur="500"/>
                                        <p:tgtEl>
                                          <p:spTgt spid="99"/>
                                        </p:tgtEl>
                                      </p:cBhvr>
                                    </p:animEffect>
                                  </p:childTnLst>
                                </p:cTn>
                              </p:par>
                              <p:par>
                                <p:cTn id="74" presetID="53" presetClass="entr" presetSubtype="0" fill="hold" nodeType="withEffect">
                                  <p:stCondLst>
                                    <p:cond delay="400"/>
                                  </p:stCondLst>
                                  <p:childTnLst>
                                    <p:set>
                                      <p:cBhvr>
                                        <p:cTn id="75" dur="1" fill="hold">
                                          <p:stCondLst>
                                            <p:cond delay="0"/>
                                          </p:stCondLst>
                                        </p:cTn>
                                        <p:tgtEl>
                                          <p:spTgt spid="87"/>
                                        </p:tgtEl>
                                        <p:attrNameLst>
                                          <p:attrName>style.visibility</p:attrName>
                                        </p:attrNameLst>
                                      </p:cBhvr>
                                      <p:to>
                                        <p:strVal val="visible"/>
                                      </p:to>
                                    </p:set>
                                    <p:anim calcmode="lin" valueType="num">
                                      <p:cBhvr>
                                        <p:cTn id="76" dur="500" fill="hold"/>
                                        <p:tgtEl>
                                          <p:spTgt spid="87"/>
                                        </p:tgtEl>
                                        <p:attrNameLst>
                                          <p:attrName>ppt_w</p:attrName>
                                        </p:attrNameLst>
                                      </p:cBhvr>
                                      <p:tavLst>
                                        <p:tav tm="0">
                                          <p:val>
                                            <p:fltVal val="0"/>
                                          </p:val>
                                        </p:tav>
                                        <p:tav tm="100000">
                                          <p:val>
                                            <p:strVal val="#ppt_w"/>
                                          </p:val>
                                        </p:tav>
                                      </p:tavLst>
                                    </p:anim>
                                    <p:anim calcmode="lin" valueType="num">
                                      <p:cBhvr>
                                        <p:cTn id="77" dur="500" fill="hold"/>
                                        <p:tgtEl>
                                          <p:spTgt spid="87"/>
                                        </p:tgtEl>
                                        <p:attrNameLst>
                                          <p:attrName>ppt_h</p:attrName>
                                        </p:attrNameLst>
                                      </p:cBhvr>
                                      <p:tavLst>
                                        <p:tav tm="0">
                                          <p:val>
                                            <p:fltVal val="0"/>
                                          </p:val>
                                        </p:tav>
                                        <p:tav tm="100000">
                                          <p:val>
                                            <p:strVal val="#ppt_h"/>
                                          </p:val>
                                        </p:tav>
                                      </p:tavLst>
                                    </p:anim>
                                    <p:animEffect transition="in" filter="fade">
                                      <p:cBhvr>
                                        <p:cTn id="78" dur="500"/>
                                        <p:tgtEl>
                                          <p:spTgt spid="87"/>
                                        </p:tgtEl>
                                      </p:cBhvr>
                                    </p:animEffect>
                                  </p:childTnLst>
                                </p:cTn>
                              </p:par>
                              <p:par>
                                <p:cTn id="79" presetID="42" presetClass="entr" presetSubtype="0" fill="hold" nodeType="withEffect">
                                  <p:stCondLst>
                                    <p:cond delay="110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1000"/>
                                        <p:tgtEl>
                                          <p:spTgt spid="18"/>
                                        </p:tgtEl>
                                      </p:cBhvr>
                                    </p:animEffect>
                                    <p:anim calcmode="lin" valueType="num">
                                      <p:cBhvr>
                                        <p:cTn id="82" dur="1000" fill="hold"/>
                                        <p:tgtEl>
                                          <p:spTgt spid="18"/>
                                        </p:tgtEl>
                                        <p:attrNameLst>
                                          <p:attrName>ppt_x</p:attrName>
                                        </p:attrNameLst>
                                      </p:cBhvr>
                                      <p:tavLst>
                                        <p:tav tm="0">
                                          <p:val>
                                            <p:strVal val="#ppt_x"/>
                                          </p:val>
                                        </p:tav>
                                        <p:tav tm="100000">
                                          <p:val>
                                            <p:strVal val="#ppt_x"/>
                                          </p:val>
                                        </p:tav>
                                      </p:tavLst>
                                    </p:anim>
                                    <p:anim calcmode="lin" valueType="num">
                                      <p:cBhvr>
                                        <p:cTn id="83" dur="1000" fill="hold"/>
                                        <p:tgtEl>
                                          <p:spTgt spid="18"/>
                                        </p:tgtEl>
                                        <p:attrNameLst>
                                          <p:attrName>ppt_y</p:attrName>
                                        </p:attrNameLst>
                                      </p:cBhvr>
                                      <p:tavLst>
                                        <p:tav tm="0">
                                          <p:val>
                                            <p:strVal val="#ppt_y+.1"/>
                                          </p:val>
                                        </p:tav>
                                        <p:tav tm="100000">
                                          <p:val>
                                            <p:strVal val="#ppt_y"/>
                                          </p:val>
                                        </p:tav>
                                      </p:tavLst>
                                    </p:anim>
                                  </p:childTnLst>
                                </p:cTn>
                              </p:par>
                              <p:par>
                                <p:cTn id="84" presetID="10" presetClass="entr" presetSubtype="0" fill="hold" nodeType="withEffect">
                                  <p:stCondLst>
                                    <p:cond delay="280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2000"/>
                                        <p:tgtEl>
                                          <p:spTgt spid="19"/>
                                        </p:tgtEl>
                                      </p:cBhvr>
                                    </p:animEffect>
                                  </p:childTnLst>
                                </p:cTn>
                              </p:par>
                              <p:par>
                                <p:cTn id="87" presetID="47" presetClass="entr" presetSubtype="0" fill="hold" nodeType="withEffect">
                                  <p:stCondLst>
                                    <p:cond delay="2000"/>
                                  </p:stCondLst>
                                  <p:childTnLst>
                                    <p:set>
                                      <p:cBhvr>
                                        <p:cTn id="88" dur="1" fill="hold">
                                          <p:stCondLst>
                                            <p:cond delay="0"/>
                                          </p:stCondLst>
                                        </p:cTn>
                                        <p:tgtEl>
                                          <p:spTgt spid="105"/>
                                        </p:tgtEl>
                                        <p:attrNameLst>
                                          <p:attrName>style.visibility</p:attrName>
                                        </p:attrNameLst>
                                      </p:cBhvr>
                                      <p:to>
                                        <p:strVal val="visible"/>
                                      </p:to>
                                    </p:set>
                                    <p:animEffect transition="in" filter="fade">
                                      <p:cBhvr>
                                        <p:cTn id="89" dur="1000"/>
                                        <p:tgtEl>
                                          <p:spTgt spid="105"/>
                                        </p:tgtEl>
                                      </p:cBhvr>
                                    </p:animEffect>
                                    <p:anim calcmode="lin" valueType="num">
                                      <p:cBhvr>
                                        <p:cTn id="90" dur="1000" fill="hold"/>
                                        <p:tgtEl>
                                          <p:spTgt spid="105"/>
                                        </p:tgtEl>
                                        <p:attrNameLst>
                                          <p:attrName>ppt_x</p:attrName>
                                        </p:attrNameLst>
                                      </p:cBhvr>
                                      <p:tavLst>
                                        <p:tav tm="0">
                                          <p:val>
                                            <p:strVal val="#ppt_x"/>
                                          </p:val>
                                        </p:tav>
                                        <p:tav tm="100000">
                                          <p:val>
                                            <p:strVal val="#ppt_x"/>
                                          </p:val>
                                        </p:tav>
                                      </p:tavLst>
                                    </p:anim>
                                    <p:anim calcmode="lin" valueType="num">
                                      <p:cBhvr>
                                        <p:cTn id="91" dur="1000" fill="hold"/>
                                        <p:tgtEl>
                                          <p:spTgt spid="105"/>
                                        </p:tgtEl>
                                        <p:attrNameLst>
                                          <p:attrName>ppt_y</p:attrName>
                                        </p:attrNameLst>
                                      </p:cBhvr>
                                      <p:tavLst>
                                        <p:tav tm="0">
                                          <p:val>
                                            <p:strVal val="#ppt_y-.1"/>
                                          </p:val>
                                        </p:tav>
                                        <p:tav tm="100000">
                                          <p:val>
                                            <p:strVal val="#ppt_y"/>
                                          </p:val>
                                        </p:tav>
                                      </p:tavLst>
                                    </p:anim>
                                  </p:childTnLst>
                                </p:cTn>
                              </p:par>
                              <p:par>
                                <p:cTn id="92" presetID="47" presetClass="entr" presetSubtype="0" fill="hold" nodeType="withEffect">
                                  <p:stCondLst>
                                    <p:cond delay="2000"/>
                                  </p:stCondLst>
                                  <p:childTnLst>
                                    <p:set>
                                      <p:cBhvr>
                                        <p:cTn id="93" dur="1" fill="hold">
                                          <p:stCondLst>
                                            <p:cond delay="0"/>
                                          </p:stCondLst>
                                        </p:cTn>
                                        <p:tgtEl>
                                          <p:spTgt spid="144"/>
                                        </p:tgtEl>
                                        <p:attrNameLst>
                                          <p:attrName>style.visibility</p:attrName>
                                        </p:attrNameLst>
                                      </p:cBhvr>
                                      <p:to>
                                        <p:strVal val="visible"/>
                                      </p:to>
                                    </p:set>
                                    <p:animEffect transition="in" filter="fade">
                                      <p:cBhvr>
                                        <p:cTn id="94" dur="1000"/>
                                        <p:tgtEl>
                                          <p:spTgt spid="144"/>
                                        </p:tgtEl>
                                      </p:cBhvr>
                                    </p:animEffect>
                                    <p:anim calcmode="lin" valueType="num">
                                      <p:cBhvr>
                                        <p:cTn id="95" dur="1000" fill="hold"/>
                                        <p:tgtEl>
                                          <p:spTgt spid="144"/>
                                        </p:tgtEl>
                                        <p:attrNameLst>
                                          <p:attrName>ppt_x</p:attrName>
                                        </p:attrNameLst>
                                      </p:cBhvr>
                                      <p:tavLst>
                                        <p:tav tm="0">
                                          <p:val>
                                            <p:strVal val="#ppt_x"/>
                                          </p:val>
                                        </p:tav>
                                        <p:tav tm="100000">
                                          <p:val>
                                            <p:strVal val="#ppt_x"/>
                                          </p:val>
                                        </p:tav>
                                      </p:tavLst>
                                    </p:anim>
                                    <p:anim calcmode="lin" valueType="num">
                                      <p:cBhvr>
                                        <p:cTn id="96" dur="1000" fill="hold"/>
                                        <p:tgtEl>
                                          <p:spTgt spid="144"/>
                                        </p:tgtEl>
                                        <p:attrNameLst>
                                          <p:attrName>ppt_y</p:attrName>
                                        </p:attrNameLst>
                                      </p:cBhvr>
                                      <p:tavLst>
                                        <p:tav tm="0">
                                          <p:val>
                                            <p:strVal val="#ppt_y-.1"/>
                                          </p:val>
                                        </p:tav>
                                        <p:tav tm="100000">
                                          <p:val>
                                            <p:strVal val="#ppt_y"/>
                                          </p:val>
                                        </p:tav>
                                      </p:tavLst>
                                    </p:anim>
                                  </p:childTnLst>
                                </p:cTn>
                              </p:par>
                              <p:par>
                                <p:cTn id="97" presetID="53" presetClass="entr" presetSubtype="0" fill="hold" nodeType="withEffect">
                                  <p:stCondLst>
                                    <p:cond delay="3200"/>
                                  </p:stCondLst>
                                  <p:childTnLst>
                                    <p:set>
                                      <p:cBhvr>
                                        <p:cTn id="98" dur="1" fill="hold">
                                          <p:stCondLst>
                                            <p:cond delay="0"/>
                                          </p:stCondLst>
                                        </p:cTn>
                                        <p:tgtEl>
                                          <p:spTgt spid="186"/>
                                        </p:tgtEl>
                                        <p:attrNameLst>
                                          <p:attrName>style.visibility</p:attrName>
                                        </p:attrNameLst>
                                      </p:cBhvr>
                                      <p:to>
                                        <p:strVal val="visible"/>
                                      </p:to>
                                    </p:set>
                                    <p:anim calcmode="lin" valueType="num">
                                      <p:cBhvr>
                                        <p:cTn id="99" dur="500" fill="hold"/>
                                        <p:tgtEl>
                                          <p:spTgt spid="186"/>
                                        </p:tgtEl>
                                        <p:attrNameLst>
                                          <p:attrName>ppt_w</p:attrName>
                                        </p:attrNameLst>
                                      </p:cBhvr>
                                      <p:tavLst>
                                        <p:tav tm="0">
                                          <p:val>
                                            <p:fltVal val="0"/>
                                          </p:val>
                                        </p:tav>
                                        <p:tav tm="100000">
                                          <p:val>
                                            <p:strVal val="#ppt_w"/>
                                          </p:val>
                                        </p:tav>
                                      </p:tavLst>
                                    </p:anim>
                                    <p:anim calcmode="lin" valueType="num">
                                      <p:cBhvr>
                                        <p:cTn id="100" dur="500" fill="hold"/>
                                        <p:tgtEl>
                                          <p:spTgt spid="186"/>
                                        </p:tgtEl>
                                        <p:attrNameLst>
                                          <p:attrName>ppt_h</p:attrName>
                                        </p:attrNameLst>
                                      </p:cBhvr>
                                      <p:tavLst>
                                        <p:tav tm="0">
                                          <p:val>
                                            <p:fltVal val="0"/>
                                          </p:val>
                                        </p:tav>
                                        <p:tav tm="100000">
                                          <p:val>
                                            <p:strVal val="#ppt_h"/>
                                          </p:val>
                                        </p:tav>
                                      </p:tavLst>
                                    </p:anim>
                                    <p:animEffect transition="in" filter="fade">
                                      <p:cBhvr>
                                        <p:cTn id="101" dur="500"/>
                                        <p:tgtEl>
                                          <p:spTgt spid="186"/>
                                        </p:tgtEl>
                                      </p:cBhvr>
                                    </p:animEffect>
                                  </p:childTnLst>
                                </p:cTn>
                              </p:par>
                              <p:par>
                                <p:cTn id="102" presetID="53" presetClass="entr" presetSubtype="0" fill="hold" nodeType="withEffect">
                                  <p:stCondLst>
                                    <p:cond delay="2900"/>
                                  </p:stCondLst>
                                  <p:childTnLst>
                                    <p:set>
                                      <p:cBhvr>
                                        <p:cTn id="103" dur="1" fill="hold">
                                          <p:stCondLst>
                                            <p:cond delay="0"/>
                                          </p:stCondLst>
                                        </p:cTn>
                                        <p:tgtEl>
                                          <p:spTgt spid="183"/>
                                        </p:tgtEl>
                                        <p:attrNameLst>
                                          <p:attrName>style.visibility</p:attrName>
                                        </p:attrNameLst>
                                      </p:cBhvr>
                                      <p:to>
                                        <p:strVal val="visible"/>
                                      </p:to>
                                    </p:set>
                                    <p:anim calcmode="lin" valueType="num">
                                      <p:cBhvr>
                                        <p:cTn id="104" dur="500" fill="hold"/>
                                        <p:tgtEl>
                                          <p:spTgt spid="183"/>
                                        </p:tgtEl>
                                        <p:attrNameLst>
                                          <p:attrName>ppt_w</p:attrName>
                                        </p:attrNameLst>
                                      </p:cBhvr>
                                      <p:tavLst>
                                        <p:tav tm="0">
                                          <p:val>
                                            <p:fltVal val="0"/>
                                          </p:val>
                                        </p:tav>
                                        <p:tav tm="100000">
                                          <p:val>
                                            <p:strVal val="#ppt_w"/>
                                          </p:val>
                                        </p:tav>
                                      </p:tavLst>
                                    </p:anim>
                                    <p:anim calcmode="lin" valueType="num">
                                      <p:cBhvr>
                                        <p:cTn id="105" dur="500" fill="hold"/>
                                        <p:tgtEl>
                                          <p:spTgt spid="183"/>
                                        </p:tgtEl>
                                        <p:attrNameLst>
                                          <p:attrName>ppt_h</p:attrName>
                                        </p:attrNameLst>
                                      </p:cBhvr>
                                      <p:tavLst>
                                        <p:tav tm="0">
                                          <p:val>
                                            <p:fltVal val="0"/>
                                          </p:val>
                                        </p:tav>
                                        <p:tav tm="100000">
                                          <p:val>
                                            <p:strVal val="#ppt_h"/>
                                          </p:val>
                                        </p:tav>
                                      </p:tavLst>
                                    </p:anim>
                                    <p:animEffect transition="in" filter="fade">
                                      <p:cBhvr>
                                        <p:cTn id="106" dur="500"/>
                                        <p:tgtEl>
                                          <p:spTgt spid="183"/>
                                        </p:tgtEl>
                                      </p:cBhvr>
                                    </p:animEffect>
                                  </p:childTnLst>
                                </p:cTn>
                              </p:par>
                              <p:par>
                                <p:cTn id="107" presetID="53" presetClass="entr" presetSubtype="0" fill="hold" nodeType="withEffect">
                                  <p:stCondLst>
                                    <p:cond delay="3100"/>
                                  </p:stCondLst>
                                  <p:childTnLst>
                                    <p:set>
                                      <p:cBhvr>
                                        <p:cTn id="108" dur="1" fill="hold">
                                          <p:stCondLst>
                                            <p:cond delay="0"/>
                                          </p:stCondLst>
                                        </p:cTn>
                                        <p:tgtEl>
                                          <p:spTgt spid="189"/>
                                        </p:tgtEl>
                                        <p:attrNameLst>
                                          <p:attrName>style.visibility</p:attrName>
                                        </p:attrNameLst>
                                      </p:cBhvr>
                                      <p:to>
                                        <p:strVal val="visible"/>
                                      </p:to>
                                    </p:set>
                                    <p:anim calcmode="lin" valueType="num">
                                      <p:cBhvr>
                                        <p:cTn id="109" dur="500" fill="hold"/>
                                        <p:tgtEl>
                                          <p:spTgt spid="189"/>
                                        </p:tgtEl>
                                        <p:attrNameLst>
                                          <p:attrName>ppt_w</p:attrName>
                                        </p:attrNameLst>
                                      </p:cBhvr>
                                      <p:tavLst>
                                        <p:tav tm="0">
                                          <p:val>
                                            <p:fltVal val="0"/>
                                          </p:val>
                                        </p:tav>
                                        <p:tav tm="100000">
                                          <p:val>
                                            <p:strVal val="#ppt_w"/>
                                          </p:val>
                                        </p:tav>
                                      </p:tavLst>
                                    </p:anim>
                                    <p:anim calcmode="lin" valueType="num">
                                      <p:cBhvr>
                                        <p:cTn id="110" dur="500" fill="hold"/>
                                        <p:tgtEl>
                                          <p:spTgt spid="189"/>
                                        </p:tgtEl>
                                        <p:attrNameLst>
                                          <p:attrName>ppt_h</p:attrName>
                                        </p:attrNameLst>
                                      </p:cBhvr>
                                      <p:tavLst>
                                        <p:tav tm="0">
                                          <p:val>
                                            <p:fltVal val="0"/>
                                          </p:val>
                                        </p:tav>
                                        <p:tav tm="100000">
                                          <p:val>
                                            <p:strVal val="#ppt_h"/>
                                          </p:val>
                                        </p:tav>
                                      </p:tavLst>
                                    </p:anim>
                                    <p:animEffect transition="in" filter="fade">
                                      <p:cBhvr>
                                        <p:cTn id="111" dur="500"/>
                                        <p:tgtEl>
                                          <p:spTgt spid="189"/>
                                        </p:tgtEl>
                                      </p:cBhvr>
                                    </p:animEffect>
                                  </p:childTnLst>
                                </p:cTn>
                              </p:par>
                              <p:par>
                                <p:cTn id="112" presetID="53" presetClass="entr" presetSubtype="0" fill="hold" nodeType="withEffect">
                                  <p:stCondLst>
                                    <p:cond delay="4400"/>
                                  </p:stCondLst>
                                  <p:childTnLst>
                                    <p:set>
                                      <p:cBhvr>
                                        <p:cTn id="113" dur="1" fill="hold">
                                          <p:stCondLst>
                                            <p:cond delay="0"/>
                                          </p:stCondLst>
                                        </p:cTn>
                                        <p:tgtEl>
                                          <p:spTgt spid="15"/>
                                        </p:tgtEl>
                                        <p:attrNameLst>
                                          <p:attrName>style.visibility</p:attrName>
                                        </p:attrNameLst>
                                      </p:cBhvr>
                                      <p:to>
                                        <p:strVal val="visible"/>
                                      </p:to>
                                    </p:set>
                                    <p:anim calcmode="lin" valueType="num">
                                      <p:cBhvr>
                                        <p:cTn id="114" dur="500" fill="hold"/>
                                        <p:tgtEl>
                                          <p:spTgt spid="15"/>
                                        </p:tgtEl>
                                        <p:attrNameLst>
                                          <p:attrName>ppt_w</p:attrName>
                                        </p:attrNameLst>
                                      </p:cBhvr>
                                      <p:tavLst>
                                        <p:tav tm="0">
                                          <p:val>
                                            <p:fltVal val="0"/>
                                          </p:val>
                                        </p:tav>
                                        <p:tav tm="100000">
                                          <p:val>
                                            <p:strVal val="#ppt_w"/>
                                          </p:val>
                                        </p:tav>
                                      </p:tavLst>
                                    </p:anim>
                                    <p:anim calcmode="lin" valueType="num">
                                      <p:cBhvr>
                                        <p:cTn id="115" dur="500" fill="hold"/>
                                        <p:tgtEl>
                                          <p:spTgt spid="15"/>
                                        </p:tgtEl>
                                        <p:attrNameLst>
                                          <p:attrName>ppt_h</p:attrName>
                                        </p:attrNameLst>
                                      </p:cBhvr>
                                      <p:tavLst>
                                        <p:tav tm="0">
                                          <p:val>
                                            <p:fltVal val="0"/>
                                          </p:val>
                                        </p:tav>
                                        <p:tav tm="100000">
                                          <p:val>
                                            <p:strVal val="#ppt_h"/>
                                          </p:val>
                                        </p:tav>
                                      </p:tavLst>
                                    </p:anim>
                                    <p:animEffect transition="in" filter="fade">
                                      <p:cBhvr>
                                        <p:cTn id="116" dur="500"/>
                                        <p:tgtEl>
                                          <p:spTgt spid="15"/>
                                        </p:tgtEl>
                                      </p:cBhvr>
                                    </p:animEffect>
                                  </p:childTnLst>
                                </p:cTn>
                              </p:par>
                              <p:par>
                                <p:cTn id="117" presetID="53" presetClass="entr" presetSubtype="0" fill="hold" nodeType="withEffect">
                                  <p:stCondLst>
                                    <p:cond delay="4200"/>
                                  </p:stCondLst>
                                  <p:childTnLst>
                                    <p:set>
                                      <p:cBhvr>
                                        <p:cTn id="118" dur="1" fill="hold">
                                          <p:stCondLst>
                                            <p:cond delay="0"/>
                                          </p:stCondLst>
                                        </p:cTn>
                                        <p:tgtEl>
                                          <p:spTgt spid="12"/>
                                        </p:tgtEl>
                                        <p:attrNameLst>
                                          <p:attrName>style.visibility</p:attrName>
                                        </p:attrNameLst>
                                      </p:cBhvr>
                                      <p:to>
                                        <p:strVal val="visible"/>
                                      </p:to>
                                    </p:set>
                                    <p:anim calcmode="lin" valueType="num">
                                      <p:cBhvr>
                                        <p:cTn id="119" dur="500" fill="hold"/>
                                        <p:tgtEl>
                                          <p:spTgt spid="12"/>
                                        </p:tgtEl>
                                        <p:attrNameLst>
                                          <p:attrName>ppt_w</p:attrName>
                                        </p:attrNameLst>
                                      </p:cBhvr>
                                      <p:tavLst>
                                        <p:tav tm="0">
                                          <p:val>
                                            <p:fltVal val="0"/>
                                          </p:val>
                                        </p:tav>
                                        <p:tav tm="100000">
                                          <p:val>
                                            <p:strVal val="#ppt_w"/>
                                          </p:val>
                                        </p:tav>
                                      </p:tavLst>
                                    </p:anim>
                                    <p:anim calcmode="lin" valueType="num">
                                      <p:cBhvr>
                                        <p:cTn id="120" dur="500" fill="hold"/>
                                        <p:tgtEl>
                                          <p:spTgt spid="12"/>
                                        </p:tgtEl>
                                        <p:attrNameLst>
                                          <p:attrName>ppt_h</p:attrName>
                                        </p:attrNameLst>
                                      </p:cBhvr>
                                      <p:tavLst>
                                        <p:tav tm="0">
                                          <p:val>
                                            <p:fltVal val="0"/>
                                          </p:val>
                                        </p:tav>
                                        <p:tav tm="100000">
                                          <p:val>
                                            <p:strVal val="#ppt_h"/>
                                          </p:val>
                                        </p:tav>
                                      </p:tavLst>
                                    </p:anim>
                                    <p:animEffect transition="in" filter="fade">
                                      <p:cBhvr>
                                        <p:cTn id="121" dur="500"/>
                                        <p:tgtEl>
                                          <p:spTgt spid="12"/>
                                        </p:tgtEl>
                                      </p:cBhvr>
                                    </p:animEffect>
                                  </p:childTnLst>
                                </p:cTn>
                              </p:par>
                              <p:par>
                                <p:cTn id="122" presetID="53" presetClass="entr" presetSubtype="0" fill="hold" nodeType="withEffect">
                                  <p:stCondLst>
                                    <p:cond delay="3800"/>
                                  </p:stCondLst>
                                  <p:childTnLst>
                                    <p:set>
                                      <p:cBhvr>
                                        <p:cTn id="123" dur="1" fill="hold">
                                          <p:stCondLst>
                                            <p:cond delay="0"/>
                                          </p:stCondLst>
                                        </p:cTn>
                                        <p:tgtEl>
                                          <p:spTgt spid="102"/>
                                        </p:tgtEl>
                                        <p:attrNameLst>
                                          <p:attrName>style.visibility</p:attrName>
                                        </p:attrNameLst>
                                      </p:cBhvr>
                                      <p:to>
                                        <p:strVal val="visible"/>
                                      </p:to>
                                    </p:set>
                                    <p:anim calcmode="lin" valueType="num">
                                      <p:cBhvr>
                                        <p:cTn id="124" dur="500" fill="hold"/>
                                        <p:tgtEl>
                                          <p:spTgt spid="102"/>
                                        </p:tgtEl>
                                        <p:attrNameLst>
                                          <p:attrName>ppt_w</p:attrName>
                                        </p:attrNameLst>
                                      </p:cBhvr>
                                      <p:tavLst>
                                        <p:tav tm="0">
                                          <p:val>
                                            <p:fltVal val="0"/>
                                          </p:val>
                                        </p:tav>
                                        <p:tav tm="100000">
                                          <p:val>
                                            <p:strVal val="#ppt_w"/>
                                          </p:val>
                                        </p:tav>
                                      </p:tavLst>
                                    </p:anim>
                                    <p:anim calcmode="lin" valueType="num">
                                      <p:cBhvr>
                                        <p:cTn id="125" dur="500" fill="hold"/>
                                        <p:tgtEl>
                                          <p:spTgt spid="102"/>
                                        </p:tgtEl>
                                        <p:attrNameLst>
                                          <p:attrName>ppt_h</p:attrName>
                                        </p:attrNameLst>
                                      </p:cBhvr>
                                      <p:tavLst>
                                        <p:tav tm="0">
                                          <p:val>
                                            <p:fltVal val="0"/>
                                          </p:val>
                                        </p:tav>
                                        <p:tav tm="100000">
                                          <p:val>
                                            <p:strVal val="#ppt_h"/>
                                          </p:val>
                                        </p:tav>
                                      </p:tavLst>
                                    </p:anim>
                                    <p:animEffect transition="in" filter="fade">
                                      <p:cBhvr>
                                        <p:cTn id="126"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70841" y="7755256"/>
            <a:ext cx="2527301" cy="369570"/>
          </a:xfrm>
        </p:spPr>
        <p:txBody>
          <a:bodyPr/>
          <a:lstStyle>
            <a:lvl1pPr>
              <a:defRPr/>
            </a:lvl1pPr>
          </a:lstStyle>
          <a:p>
            <a:endParaRPr lang="en-US"/>
          </a:p>
        </p:txBody>
      </p:sp>
      <p:sp>
        <p:nvSpPr>
          <p:cNvPr id="3" name="Footer Placeholder 2"/>
          <p:cNvSpPr>
            <a:spLocks noGrp="1"/>
          </p:cNvSpPr>
          <p:nvPr>
            <p:ph type="ftr" sz="quarter" idx="11"/>
          </p:nvPr>
        </p:nvSpPr>
        <p:spPr>
          <a:xfrm>
            <a:off x="3136901" y="7755256"/>
            <a:ext cx="8971280" cy="369570"/>
          </a:xfrm>
        </p:spPr>
        <p:txBody>
          <a:bodyPr/>
          <a:lstStyle>
            <a:lvl1pPr>
              <a:defRPr/>
            </a:lvl1pPr>
          </a:lstStyle>
          <a:p>
            <a:endParaRPr lang="en-US"/>
          </a:p>
        </p:txBody>
      </p:sp>
      <p:sp>
        <p:nvSpPr>
          <p:cNvPr id="4" name="Slide Number Placeholder 3"/>
          <p:cNvSpPr>
            <a:spLocks noGrp="1"/>
          </p:cNvSpPr>
          <p:nvPr>
            <p:ph type="sldNum" sz="quarter" idx="12"/>
          </p:nvPr>
        </p:nvSpPr>
        <p:spPr>
          <a:xfrm>
            <a:off x="12230101" y="7755256"/>
            <a:ext cx="2123440" cy="369570"/>
          </a:xfrm>
        </p:spPr>
        <p:txBody>
          <a:bodyPr/>
          <a:lstStyle>
            <a:lvl1pPr>
              <a:defRPr/>
            </a:lvl1pPr>
          </a:lstStyle>
          <a:p>
            <a:fld id="{4D2DA36F-04FA-4A87-9167-47FF57F6D27F}" type="slidenum">
              <a:rPr lang="en-US"/>
              <a:pPr/>
              <a:t>‹#›</a:t>
            </a:fld>
            <a:endParaRPr lang="en-US"/>
          </a:p>
        </p:txBody>
      </p:sp>
    </p:spTree>
    <p:extLst>
      <p:ext uri="{BB962C8B-B14F-4D97-AF65-F5344CB8AC3E}">
        <p14:creationId xmlns:p14="http://schemas.microsoft.com/office/powerpoint/2010/main" val="312210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75182" y="198120"/>
            <a:ext cx="10447019" cy="1289686"/>
          </a:xfrm>
        </p:spPr>
        <p:txBody>
          <a:bodyPr/>
          <a:lstStyle/>
          <a:p>
            <a:r>
              <a:rPr lang="en-US" smtClean="0"/>
              <a:t>Click to edit Master title style</a:t>
            </a:r>
            <a:endParaRPr lang="en-US"/>
          </a:p>
        </p:txBody>
      </p:sp>
      <p:sp>
        <p:nvSpPr>
          <p:cNvPr id="3" name="Content Placeholder 2"/>
          <p:cNvSpPr>
            <a:spLocks noGrp="1"/>
          </p:cNvSpPr>
          <p:nvPr>
            <p:ph idx="1"/>
          </p:nvPr>
        </p:nvSpPr>
        <p:spPr>
          <a:xfrm>
            <a:off x="556262" y="1857376"/>
            <a:ext cx="13456920" cy="57588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70841" y="7755256"/>
            <a:ext cx="2527301" cy="369570"/>
          </a:xfrm>
        </p:spPr>
        <p:txBody>
          <a:bodyPr/>
          <a:lstStyle>
            <a:lvl1pPr>
              <a:defRPr/>
            </a:lvl1pPr>
          </a:lstStyle>
          <a:p>
            <a:endParaRPr lang="en-US"/>
          </a:p>
        </p:txBody>
      </p:sp>
      <p:sp>
        <p:nvSpPr>
          <p:cNvPr id="5" name="Footer Placeholder 4"/>
          <p:cNvSpPr>
            <a:spLocks noGrp="1"/>
          </p:cNvSpPr>
          <p:nvPr>
            <p:ph type="ftr" sz="quarter" idx="11"/>
          </p:nvPr>
        </p:nvSpPr>
        <p:spPr>
          <a:xfrm>
            <a:off x="3136901" y="7755256"/>
            <a:ext cx="8971280" cy="369570"/>
          </a:xfrm>
        </p:spPr>
        <p:txBody>
          <a:bodyPr/>
          <a:lstStyle>
            <a:lvl1pPr>
              <a:defRPr/>
            </a:lvl1pPr>
          </a:lstStyle>
          <a:p>
            <a:endParaRPr lang="en-US"/>
          </a:p>
        </p:txBody>
      </p:sp>
      <p:sp>
        <p:nvSpPr>
          <p:cNvPr id="6" name="Slide Number Placeholder 5"/>
          <p:cNvSpPr>
            <a:spLocks noGrp="1"/>
          </p:cNvSpPr>
          <p:nvPr>
            <p:ph type="sldNum" sz="quarter" idx="12"/>
          </p:nvPr>
        </p:nvSpPr>
        <p:spPr>
          <a:xfrm>
            <a:off x="12230101" y="7755256"/>
            <a:ext cx="2123440" cy="369570"/>
          </a:xfrm>
        </p:spPr>
        <p:txBody>
          <a:bodyPr/>
          <a:lstStyle>
            <a:lvl1pPr>
              <a:defRPr/>
            </a:lvl1pPr>
          </a:lstStyle>
          <a:p>
            <a:fld id="{277A08BF-4DE9-4D3F-86F9-CF57E0B4E1B8}" type="slidenum">
              <a:rPr lang="en-US"/>
              <a:pPr/>
              <a:t>‹#›</a:t>
            </a:fld>
            <a:endParaRPr lang="en-US"/>
          </a:p>
        </p:txBody>
      </p:sp>
    </p:spTree>
    <p:extLst>
      <p:ext uri="{BB962C8B-B14F-4D97-AF65-F5344CB8AC3E}">
        <p14:creationId xmlns:p14="http://schemas.microsoft.com/office/powerpoint/2010/main" val="335570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75182" y="198120"/>
            <a:ext cx="10447019" cy="128968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56262" y="1857376"/>
            <a:ext cx="6606539" cy="5758814"/>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06640" y="1857376"/>
            <a:ext cx="6606541" cy="5758814"/>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70841" y="7755256"/>
            <a:ext cx="2527301" cy="369570"/>
          </a:xfrm>
        </p:spPr>
        <p:txBody>
          <a:bodyPr/>
          <a:lstStyle>
            <a:lvl1pPr>
              <a:defRPr/>
            </a:lvl1pPr>
          </a:lstStyle>
          <a:p>
            <a:endParaRPr lang="en-US"/>
          </a:p>
        </p:txBody>
      </p:sp>
      <p:sp>
        <p:nvSpPr>
          <p:cNvPr id="6" name="Footer Placeholder 5"/>
          <p:cNvSpPr>
            <a:spLocks noGrp="1"/>
          </p:cNvSpPr>
          <p:nvPr>
            <p:ph type="ftr" sz="quarter" idx="11"/>
          </p:nvPr>
        </p:nvSpPr>
        <p:spPr>
          <a:xfrm>
            <a:off x="3136901" y="7755256"/>
            <a:ext cx="8971280" cy="369570"/>
          </a:xfrm>
        </p:spPr>
        <p:txBody>
          <a:bodyPr/>
          <a:lstStyle>
            <a:lvl1pPr>
              <a:defRPr/>
            </a:lvl1pPr>
          </a:lstStyle>
          <a:p>
            <a:endParaRPr lang="en-US"/>
          </a:p>
        </p:txBody>
      </p:sp>
      <p:sp>
        <p:nvSpPr>
          <p:cNvPr id="7" name="Slide Number Placeholder 6"/>
          <p:cNvSpPr>
            <a:spLocks noGrp="1"/>
          </p:cNvSpPr>
          <p:nvPr>
            <p:ph type="sldNum" sz="quarter" idx="12"/>
          </p:nvPr>
        </p:nvSpPr>
        <p:spPr>
          <a:xfrm>
            <a:off x="12230101" y="7755256"/>
            <a:ext cx="2123440" cy="369570"/>
          </a:xfrm>
        </p:spPr>
        <p:txBody>
          <a:bodyPr/>
          <a:lstStyle>
            <a:lvl1pPr>
              <a:defRPr/>
            </a:lvl1pPr>
          </a:lstStyle>
          <a:p>
            <a:fld id="{6B0BED1A-33CB-48BB-8D48-370A382A98A1}" type="slidenum">
              <a:rPr lang="en-US"/>
              <a:pPr/>
              <a:t>‹#›</a:t>
            </a:fld>
            <a:endParaRPr lang="en-US"/>
          </a:p>
        </p:txBody>
      </p:sp>
    </p:spTree>
    <p:extLst>
      <p:ext uri="{BB962C8B-B14F-4D97-AF65-F5344CB8AC3E}">
        <p14:creationId xmlns:p14="http://schemas.microsoft.com/office/powerpoint/2010/main" val="90561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75182" y="198120"/>
            <a:ext cx="10447019" cy="1289686"/>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56262" y="1857376"/>
            <a:ext cx="13456920" cy="5758814"/>
          </a:xfrm>
        </p:spPr>
        <p:txBody>
          <a:bodyPr/>
          <a:lstStyle/>
          <a:p>
            <a:r>
              <a:rPr lang="en-US" smtClean="0"/>
              <a:t>Click icon to add table</a:t>
            </a:r>
            <a:endParaRPr lang="en-US"/>
          </a:p>
        </p:txBody>
      </p:sp>
      <p:sp>
        <p:nvSpPr>
          <p:cNvPr id="4" name="Date Placeholder 3"/>
          <p:cNvSpPr>
            <a:spLocks noGrp="1"/>
          </p:cNvSpPr>
          <p:nvPr>
            <p:ph type="dt" sz="half" idx="10"/>
          </p:nvPr>
        </p:nvSpPr>
        <p:spPr>
          <a:xfrm>
            <a:off x="370841" y="7755256"/>
            <a:ext cx="2527301" cy="369570"/>
          </a:xfrm>
        </p:spPr>
        <p:txBody>
          <a:bodyPr/>
          <a:lstStyle>
            <a:lvl1pPr>
              <a:defRPr/>
            </a:lvl1pPr>
          </a:lstStyle>
          <a:p>
            <a:endParaRPr lang="en-US"/>
          </a:p>
        </p:txBody>
      </p:sp>
      <p:sp>
        <p:nvSpPr>
          <p:cNvPr id="5" name="Footer Placeholder 4"/>
          <p:cNvSpPr>
            <a:spLocks noGrp="1"/>
          </p:cNvSpPr>
          <p:nvPr>
            <p:ph type="ftr" sz="quarter" idx="11"/>
          </p:nvPr>
        </p:nvSpPr>
        <p:spPr>
          <a:xfrm>
            <a:off x="3136901" y="7755256"/>
            <a:ext cx="8971280" cy="369570"/>
          </a:xfrm>
        </p:spPr>
        <p:txBody>
          <a:bodyPr/>
          <a:lstStyle>
            <a:lvl1pPr>
              <a:defRPr/>
            </a:lvl1pPr>
          </a:lstStyle>
          <a:p>
            <a:endParaRPr lang="en-US"/>
          </a:p>
        </p:txBody>
      </p:sp>
      <p:sp>
        <p:nvSpPr>
          <p:cNvPr id="6" name="Slide Number Placeholder 5"/>
          <p:cNvSpPr>
            <a:spLocks noGrp="1"/>
          </p:cNvSpPr>
          <p:nvPr>
            <p:ph type="sldNum" sz="quarter" idx="12"/>
          </p:nvPr>
        </p:nvSpPr>
        <p:spPr>
          <a:xfrm>
            <a:off x="12230101" y="7755256"/>
            <a:ext cx="2123440" cy="369570"/>
          </a:xfrm>
        </p:spPr>
        <p:txBody>
          <a:bodyPr/>
          <a:lstStyle>
            <a:lvl1pPr>
              <a:defRPr/>
            </a:lvl1pPr>
          </a:lstStyle>
          <a:p>
            <a:fld id="{F38720FD-C38C-4232-AC22-6AB86240EB80}" type="slidenum">
              <a:rPr lang="en-US"/>
              <a:pPr/>
              <a:t>‹#›</a:t>
            </a:fld>
            <a:endParaRPr lang="en-US"/>
          </a:p>
        </p:txBody>
      </p:sp>
    </p:spTree>
    <p:extLst>
      <p:ext uri="{BB962C8B-B14F-4D97-AF65-F5344CB8AC3E}">
        <p14:creationId xmlns:p14="http://schemas.microsoft.com/office/powerpoint/2010/main" val="408330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75182" y="198120"/>
            <a:ext cx="10447019" cy="1289686"/>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56262" y="1857376"/>
            <a:ext cx="13456920" cy="5758814"/>
          </a:xfrm>
        </p:spPr>
        <p:txBody>
          <a:bodyPr/>
          <a:lstStyle/>
          <a:p>
            <a:r>
              <a:rPr lang="en-US" smtClean="0"/>
              <a:t>Click icon to add chart</a:t>
            </a:r>
            <a:endParaRPr lang="en-US"/>
          </a:p>
        </p:txBody>
      </p:sp>
      <p:sp>
        <p:nvSpPr>
          <p:cNvPr id="4" name="Date Placeholder 3"/>
          <p:cNvSpPr>
            <a:spLocks noGrp="1"/>
          </p:cNvSpPr>
          <p:nvPr>
            <p:ph type="dt" sz="half" idx="10"/>
          </p:nvPr>
        </p:nvSpPr>
        <p:spPr>
          <a:xfrm>
            <a:off x="370841" y="7755256"/>
            <a:ext cx="2527301" cy="369570"/>
          </a:xfrm>
        </p:spPr>
        <p:txBody>
          <a:bodyPr/>
          <a:lstStyle>
            <a:lvl1pPr>
              <a:defRPr/>
            </a:lvl1pPr>
          </a:lstStyle>
          <a:p>
            <a:endParaRPr lang="en-US"/>
          </a:p>
        </p:txBody>
      </p:sp>
      <p:sp>
        <p:nvSpPr>
          <p:cNvPr id="5" name="Footer Placeholder 4"/>
          <p:cNvSpPr>
            <a:spLocks noGrp="1"/>
          </p:cNvSpPr>
          <p:nvPr>
            <p:ph type="ftr" sz="quarter" idx="11"/>
          </p:nvPr>
        </p:nvSpPr>
        <p:spPr>
          <a:xfrm>
            <a:off x="3136901" y="7755256"/>
            <a:ext cx="8971280" cy="369570"/>
          </a:xfrm>
        </p:spPr>
        <p:txBody>
          <a:bodyPr/>
          <a:lstStyle>
            <a:lvl1pPr>
              <a:defRPr/>
            </a:lvl1pPr>
          </a:lstStyle>
          <a:p>
            <a:endParaRPr lang="en-US"/>
          </a:p>
        </p:txBody>
      </p:sp>
      <p:sp>
        <p:nvSpPr>
          <p:cNvPr id="6" name="Slide Number Placeholder 5"/>
          <p:cNvSpPr>
            <a:spLocks noGrp="1"/>
          </p:cNvSpPr>
          <p:nvPr>
            <p:ph type="sldNum" sz="quarter" idx="12"/>
          </p:nvPr>
        </p:nvSpPr>
        <p:spPr>
          <a:xfrm>
            <a:off x="12230101" y="7755256"/>
            <a:ext cx="2123440" cy="369570"/>
          </a:xfrm>
        </p:spPr>
        <p:txBody>
          <a:bodyPr/>
          <a:lstStyle>
            <a:lvl1pPr>
              <a:defRPr/>
            </a:lvl1pPr>
          </a:lstStyle>
          <a:p>
            <a:fld id="{9A977F90-F2FC-4F04-A887-907629229758}" type="slidenum">
              <a:rPr lang="en-US"/>
              <a:pPr/>
              <a:t>‹#›</a:t>
            </a:fld>
            <a:endParaRPr lang="en-US"/>
          </a:p>
        </p:txBody>
      </p:sp>
    </p:spTree>
    <p:extLst>
      <p:ext uri="{BB962C8B-B14F-4D97-AF65-F5344CB8AC3E}">
        <p14:creationId xmlns:p14="http://schemas.microsoft.com/office/powerpoint/2010/main" val="173054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7" name="Freeform 7"/>
          <p:cNvSpPr>
            <a:spLocks/>
          </p:cNvSpPr>
          <p:nvPr/>
        </p:nvSpPr>
        <p:spPr bwMode="hidden">
          <a:xfrm>
            <a:off x="1775462" y="0"/>
            <a:ext cx="12854939" cy="8229600"/>
          </a:xfrm>
          <a:custGeom>
            <a:avLst/>
            <a:gdLst>
              <a:gd name="T0" fmla="*/ 5061 w 5061"/>
              <a:gd name="T1" fmla="*/ 0 h 4594"/>
              <a:gd name="T2" fmla="*/ 368 w 5061"/>
              <a:gd name="T3" fmla="*/ 0 h 4594"/>
              <a:gd name="T4" fmla="*/ 5061 w 5061"/>
              <a:gd name="T5" fmla="*/ 4306 h 4594"/>
              <a:gd name="T6" fmla="*/ 5061 w 5061"/>
              <a:gd name="T7" fmla="*/ 0 h 4594"/>
              <a:gd name="T8" fmla="*/ 0 60000 65536"/>
              <a:gd name="T9" fmla="*/ 0 60000 65536"/>
              <a:gd name="T10" fmla="*/ 0 60000 65536"/>
              <a:gd name="T11" fmla="*/ 0 60000 65536"/>
              <a:gd name="T12" fmla="*/ 0 w 5061"/>
              <a:gd name="T13" fmla="*/ 0 h 4594"/>
              <a:gd name="T14" fmla="*/ 5061 w 5061"/>
              <a:gd name="T15" fmla="*/ 4594 h 4594"/>
            </a:gdLst>
            <a:ahLst/>
            <a:cxnLst>
              <a:cxn ang="T8">
                <a:pos x="T0" y="T1"/>
              </a:cxn>
              <a:cxn ang="T9">
                <a:pos x="T2" y="T3"/>
              </a:cxn>
              <a:cxn ang="T10">
                <a:pos x="T4" y="T5"/>
              </a:cxn>
              <a:cxn ang="T11">
                <a:pos x="T6" y="T7"/>
              </a:cxn>
            </a:cxnLst>
            <a:rect l="T12" t="T13" r="T14" b="T15"/>
            <a:pathLst>
              <a:path w="5061" h="4594">
                <a:moveTo>
                  <a:pt x="5061" y="0"/>
                </a:moveTo>
                <a:cubicBezTo>
                  <a:pt x="5061" y="0"/>
                  <a:pt x="2714" y="0"/>
                  <a:pt x="368" y="0"/>
                </a:cubicBezTo>
                <a:cubicBezTo>
                  <a:pt x="0" y="4594"/>
                  <a:pt x="515" y="4310"/>
                  <a:pt x="5061" y="4306"/>
                </a:cubicBezTo>
                <a:cubicBezTo>
                  <a:pt x="5061" y="2153"/>
                  <a:pt x="5061" y="0"/>
                  <a:pt x="5061" y="0"/>
                </a:cubicBezTo>
                <a:close/>
              </a:path>
            </a:pathLst>
          </a:custGeom>
          <a:gradFill rotWithShape="1">
            <a:gsLst>
              <a:gs pos="0">
                <a:schemeClr val="hlink">
                  <a:alpha val="14999"/>
                </a:schemeClr>
              </a:gs>
              <a:gs pos="100000">
                <a:srgbClr val="FFFFFF">
                  <a:alpha val="0"/>
                </a:srgbClr>
              </a:gs>
            </a:gsLst>
            <a:path path="rect">
              <a:fillToRect l="100000" b="100000"/>
            </a:path>
          </a:gradFill>
          <a:ln w="9525">
            <a:noFill/>
            <a:round/>
            <a:headEnd/>
            <a:tailEnd/>
          </a:ln>
        </p:spPr>
        <p:txBody>
          <a:bodyPr lIns="130622" tIns="65311" rIns="130622" bIns="65311"/>
          <a:lstStyle/>
          <a:p>
            <a:pPr algn="l"/>
            <a:endParaRPr lang="en-US" sz="2600" b="0">
              <a:solidFill>
                <a:schemeClr val="tx1"/>
              </a:solidFill>
            </a:endParaRPr>
          </a:p>
        </p:txBody>
      </p:sp>
      <p:sp>
        <p:nvSpPr>
          <p:cNvPr id="8" name="Freeform 12"/>
          <p:cNvSpPr>
            <a:spLocks/>
          </p:cNvSpPr>
          <p:nvPr/>
        </p:nvSpPr>
        <p:spPr bwMode="hidden">
          <a:xfrm>
            <a:off x="-7620" y="0"/>
            <a:ext cx="11816082" cy="5798820"/>
          </a:xfrm>
          <a:custGeom>
            <a:avLst/>
            <a:gdLst>
              <a:gd name="T0" fmla="*/ 0 w 3252"/>
              <a:gd name="T1" fmla="*/ 0 h 2128"/>
              <a:gd name="T2" fmla="*/ 3147 w 3252"/>
              <a:gd name="T3" fmla="*/ 0 h 2128"/>
              <a:gd name="T4" fmla="*/ 0 w 3252"/>
              <a:gd name="T5" fmla="*/ 1935 h 2128"/>
              <a:gd name="T6" fmla="*/ 0 w 3252"/>
              <a:gd name="T7" fmla="*/ 0 h 2128"/>
              <a:gd name="T8" fmla="*/ 0 60000 65536"/>
              <a:gd name="T9" fmla="*/ 0 60000 65536"/>
              <a:gd name="T10" fmla="*/ 0 60000 65536"/>
              <a:gd name="T11" fmla="*/ 0 60000 65536"/>
              <a:gd name="T12" fmla="*/ 0 w 3252"/>
              <a:gd name="T13" fmla="*/ 0 h 2128"/>
              <a:gd name="T14" fmla="*/ 3252 w 3252"/>
              <a:gd name="T15" fmla="*/ 2128 h 2128"/>
            </a:gdLst>
            <a:ahLst/>
            <a:cxnLst>
              <a:cxn ang="T8">
                <a:pos x="T0" y="T1"/>
              </a:cxn>
              <a:cxn ang="T9">
                <a:pos x="T2" y="T3"/>
              </a:cxn>
              <a:cxn ang="T10">
                <a:pos x="T4" y="T5"/>
              </a:cxn>
              <a:cxn ang="T11">
                <a:pos x="T6" y="T7"/>
              </a:cxn>
            </a:cxnLst>
            <a:rect l="T12" t="T13" r="T14" b="T15"/>
            <a:pathLst>
              <a:path w="3252" h="2128">
                <a:moveTo>
                  <a:pt x="0" y="0"/>
                </a:moveTo>
                <a:cubicBezTo>
                  <a:pt x="0" y="0"/>
                  <a:pt x="1573" y="0"/>
                  <a:pt x="3147" y="0"/>
                </a:cubicBezTo>
                <a:cubicBezTo>
                  <a:pt x="3116" y="2128"/>
                  <a:pt x="3252" y="1952"/>
                  <a:pt x="0" y="1935"/>
                </a:cubicBezTo>
                <a:cubicBezTo>
                  <a:pt x="0" y="967"/>
                  <a:pt x="0" y="0"/>
                  <a:pt x="0" y="0"/>
                </a:cubicBezTo>
                <a:close/>
              </a:path>
            </a:pathLst>
          </a:custGeom>
          <a:gradFill rotWithShape="1">
            <a:gsLst>
              <a:gs pos="0">
                <a:schemeClr val="accent1">
                  <a:alpha val="20000"/>
                </a:schemeClr>
              </a:gs>
              <a:gs pos="100000">
                <a:srgbClr val="FFFFFF">
                  <a:alpha val="0"/>
                </a:srgbClr>
              </a:gs>
            </a:gsLst>
            <a:path path="rect">
              <a:fillToRect r="100000" b="100000"/>
            </a:path>
          </a:gradFill>
          <a:ln w="9525">
            <a:noFill/>
            <a:round/>
            <a:headEnd/>
            <a:tailEnd/>
          </a:ln>
        </p:spPr>
        <p:txBody>
          <a:bodyPr lIns="130622" tIns="65311" rIns="130622" bIns="65311"/>
          <a:lstStyle/>
          <a:p>
            <a:pPr algn="l"/>
            <a:endParaRPr lang="en-US" sz="2600" b="0">
              <a:solidFill>
                <a:schemeClr val="tx1"/>
              </a:solidFill>
            </a:endParaRPr>
          </a:p>
        </p:txBody>
      </p:sp>
      <p:sp>
        <p:nvSpPr>
          <p:cNvPr id="9" name="Freeform 13"/>
          <p:cNvSpPr>
            <a:spLocks/>
          </p:cNvSpPr>
          <p:nvPr/>
        </p:nvSpPr>
        <p:spPr bwMode="hidden">
          <a:xfrm>
            <a:off x="0" y="1432560"/>
            <a:ext cx="8790941" cy="6797040"/>
          </a:xfrm>
          <a:custGeom>
            <a:avLst/>
            <a:gdLst>
              <a:gd name="T0" fmla="*/ 1 w 2894"/>
              <a:gd name="T1" fmla="*/ 3568 h 3568"/>
              <a:gd name="T2" fmla="*/ 0 w 2894"/>
              <a:gd name="T3" fmla="*/ 7 h 3568"/>
              <a:gd name="T4" fmla="*/ 2807 w 2894"/>
              <a:gd name="T5" fmla="*/ 3568 h 3568"/>
              <a:gd name="T6" fmla="*/ 1 w 2894"/>
              <a:gd name="T7" fmla="*/ 3568 h 3568"/>
              <a:gd name="T8" fmla="*/ 0 60000 65536"/>
              <a:gd name="T9" fmla="*/ 0 60000 65536"/>
              <a:gd name="T10" fmla="*/ 0 60000 65536"/>
              <a:gd name="T11" fmla="*/ 0 60000 65536"/>
              <a:gd name="T12" fmla="*/ 0 w 2894"/>
              <a:gd name="T13" fmla="*/ 0 h 3568"/>
              <a:gd name="T14" fmla="*/ 2894 w 2894"/>
              <a:gd name="T15" fmla="*/ 3568 h 3568"/>
            </a:gdLst>
            <a:ahLst/>
            <a:cxnLst>
              <a:cxn ang="T8">
                <a:pos x="T0" y="T1"/>
              </a:cxn>
              <a:cxn ang="T9">
                <a:pos x="T2" y="T3"/>
              </a:cxn>
              <a:cxn ang="T10">
                <a:pos x="T4" y="T5"/>
              </a:cxn>
              <a:cxn ang="T11">
                <a:pos x="T6" y="T7"/>
              </a:cxn>
            </a:cxnLst>
            <a:rect l="T12" t="T13" r="T14" b="T15"/>
            <a:pathLst>
              <a:path w="2894" h="3568">
                <a:moveTo>
                  <a:pt x="1" y="3568"/>
                </a:moveTo>
                <a:cubicBezTo>
                  <a:pt x="1" y="3568"/>
                  <a:pt x="0" y="1787"/>
                  <a:pt x="0" y="7"/>
                </a:cubicBezTo>
                <a:cubicBezTo>
                  <a:pt x="2887" y="68"/>
                  <a:pt x="2894" y="0"/>
                  <a:pt x="2807" y="3568"/>
                </a:cubicBezTo>
                <a:cubicBezTo>
                  <a:pt x="1404" y="3568"/>
                  <a:pt x="1" y="3568"/>
                  <a:pt x="1" y="3568"/>
                </a:cubicBezTo>
                <a:close/>
              </a:path>
            </a:pathLst>
          </a:custGeom>
          <a:gradFill rotWithShape="1">
            <a:gsLst>
              <a:gs pos="0">
                <a:schemeClr val="hlink">
                  <a:alpha val="39999"/>
                </a:schemeClr>
              </a:gs>
              <a:gs pos="100000">
                <a:srgbClr val="FFFFFF">
                  <a:alpha val="0"/>
                </a:srgbClr>
              </a:gs>
            </a:gsLst>
            <a:path path="rect">
              <a:fillToRect t="100000" r="100000"/>
            </a:path>
          </a:gradFill>
          <a:ln w="9525">
            <a:noFill/>
            <a:round/>
            <a:headEnd/>
            <a:tailEnd/>
          </a:ln>
        </p:spPr>
        <p:txBody>
          <a:bodyPr lIns="130622" tIns="65311" rIns="130622" bIns="65311"/>
          <a:lstStyle/>
          <a:p>
            <a:pPr algn="l"/>
            <a:endParaRPr lang="en-US" sz="2600" b="0">
              <a:solidFill>
                <a:schemeClr val="tx1"/>
              </a:solidFill>
            </a:endParaRPr>
          </a:p>
        </p:txBody>
      </p:sp>
      <p:pic>
        <p:nvPicPr>
          <p:cNvPr id="4106" name="Picture 173" descr="j-pat01 copy"/>
          <p:cNvPicPr>
            <a:picLocks noChangeAspect="1" noChangeArrowheads="1"/>
          </p:cNvPicPr>
          <p:nvPr/>
        </p:nvPicPr>
        <p:blipFill>
          <a:blip r:embed="rId8">
            <a:extLst>
              <a:ext uri="{28A0092B-C50C-407E-A947-70E740481C1C}">
                <a14:useLocalDpi xmlns:a14="http://schemas.microsoft.com/office/drawing/2010/main" val="0"/>
              </a:ext>
            </a:extLst>
          </a:blip>
          <a:srcRect t="7292"/>
          <a:stretch>
            <a:fillRect/>
          </a:stretch>
        </p:blipFill>
        <p:spPr bwMode="auto">
          <a:xfrm>
            <a:off x="0" y="0"/>
            <a:ext cx="14630400" cy="822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323"/>
          <p:cNvPicPr>
            <a:picLocks noChangeAspect="1" noChangeArrowheads="1"/>
          </p:cNvPicPr>
          <p:nvPr/>
        </p:nvPicPr>
        <p:blipFill>
          <a:blip r:embed="rId9">
            <a:extLst>
              <a:ext uri="{28A0092B-C50C-407E-A947-70E740481C1C}">
                <a14:useLocalDpi xmlns:a14="http://schemas.microsoft.com/office/drawing/2010/main" val="0"/>
              </a:ext>
            </a:extLst>
          </a:blip>
          <a:srcRect l="3519" t="6279"/>
          <a:stretch>
            <a:fillRect/>
          </a:stretch>
        </p:blipFill>
        <p:spPr bwMode="gray">
          <a:xfrm>
            <a:off x="0" y="474346"/>
            <a:ext cx="13891261" cy="262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54" name="Group 32"/>
          <p:cNvGrpSpPr>
            <a:grpSpLocks/>
          </p:cNvGrpSpPr>
          <p:nvPr/>
        </p:nvGrpSpPr>
        <p:grpSpPr bwMode="auto">
          <a:xfrm rot="908334">
            <a:off x="11595101" y="598170"/>
            <a:ext cx="3627120" cy="1289686"/>
            <a:chOff x="727" y="1784"/>
            <a:chExt cx="4597" cy="2129"/>
          </a:xfrm>
        </p:grpSpPr>
        <p:sp>
          <p:nvSpPr>
            <p:cNvPr id="55" name="Freeform 33"/>
            <p:cNvSpPr>
              <a:spLocks/>
            </p:cNvSpPr>
            <p:nvPr/>
          </p:nvSpPr>
          <p:spPr bwMode="gray">
            <a:xfrm rot="19780825" flipV="1">
              <a:off x="3461" y="2243"/>
              <a:ext cx="1863" cy="4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56" name="Freeform 34"/>
            <p:cNvSpPr>
              <a:spLocks/>
            </p:cNvSpPr>
            <p:nvPr/>
          </p:nvSpPr>
          <p:spPr bwMode="gray">
            <a:xfrm rot="19780825" flipV="1">
              <a:off x="3442" y="2266"/>
              <a:ext cx="1717" cy="413"/>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57" name="Freeform 35"/>
            <p:cNvSpPr>
              <a:spLocks/>
            </p:cNvSpPr>
            <p:nvPr/>
          </p:nvSpPr>
          <p:spPr bwMode="gray">
            <a:xfrm rot="174426" flipV="1">
              <a:off x="993" y="3042"/>
              <a:ext cx="847" cy="204"/>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58" name="Freeform 36"/>
            <p:cNvSpPr>
              <a:spLocks/>
            </p:cNvSpPr>
            <p:nvPr/>
          </p:nvSpPr>
          <p:spPr bwMode="gray">
            <a:xfrm rot="3086610" flipV="1">
              <a:off x="333" y="2758"/>
              <a:ext cx="1863" cy="4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59" name="Freeform 37"/>
            <p:cNvSpPr>
              <a:spLocks/>
            </p:cNvSpPr>
            <p:nvPr/>
          </p:nvSpPr>
          <p:spPr bwMode="gray">
            <a:xfrm>
              <a:off x="798" y="2025"/>
              <a:ext cx="3921" cy="1258"/>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accent1"/>
              </a:solidFill>
              <a:prstDash val="solid"/>
              <a:round/>
              <a:headEnd/>
              <a:tailEnd/>
            </a:ln>
            <a:effectLst/>
          </p:spPr>
          <p:txBody>
            <a:bodyPr wrap="none" anchor="ctr"/>
            <a:lstStyle/>
            <a:p>
              <a:endParaRPr lang="en-US"/>
            </a:p>
          </p:txBody>
        </p:sp>
        <p:sp>
          <p:nvSpPr>
            <p:cNvPr id="60" name="Freeform 38"/>
            <p:cNvSpPr>
              <a:spLocks/>
            </p:cNvSpPr>
            <p:nvPr/>
          </p:nvSpPr>
          <p:spPr bwMode="gray">
            <a:xfrm>
              <a:off x="795" y="1783"/>
              <a:ext cx="3969" cy="1547"/>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folHlink"/>
              </a:solidFill>
              <a:prstDash val="solid"/>
              <a:round/>
              <a:headEnd/>
              <a:tailEnd/>
            </a:ln>
            <a:effectLst/>
          </p:spPr>
          <p:txBody>
            <a:bodyPr wrap="none" anchor="ctr"/>
            <a:lstStyle/>
            <a:p>
              <a:endParaRPr lang="en-US"/>
            </a:p>
          </p:txBody>
        </p:sp>
        <p:sp>
          <p:nvSpPr>
            <p:cNvPr id="61" name="Freeform 39"/>
            <p:cNvSpPr>
              <a:spLocks/>
            </p:cNvSpPr>
            <p:nvPr/>
          </p:nvSpPr>
          <p:spPr bwMode="gray">
            <a:xfrm flipH="1" flipV="1">
              <a:off x="3315" y="2993"/>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62" name="Freeform 40"/>
            <p:cNvSpPr>
              <a:spLocks/>
            </p:cNvSpPr>
            <p:nvPr/>
          </p:nvSpPr>
          <p:spPr bwMode="gray">
            <a:xfrm rot="-2867195" flipH="1" flipV="1">
              <a:off x="1126" y="2690"/>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63" name="Freeform 41"/>
            <p:cNvSpPr>
              <a:spLocks/>
            </p:cNvSpPr>
            <p:nvPr/>
          </p:nvSpPr>
          <p:spPr bwMode="gray">
            <a:xfrm flipH="1" flipV="1">
              <a:off x="993" y="2703"/>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64" name="Freeform 42"/>
            <p:cNvSpPr>
              <a:spLocks/>
            </p:cNvSpPr>
            <p:nvPr/>
          </p:nvSpPr>
          <p:spPr bwMode="gray">
            <a:xfrm rot="-3731278" flipH="1" flipV="1">
              <a:off x="2057" y="3235"/>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wrap="none" anchor="ctr"/>
            <a:lstStyle/>
            <a:p>
              <a:endParaRPr lang="en-US"/>
            </a:p>
          </p:txBody>
        </p:sp>
        <p:sp>
          <p:nvSpPr>
            <p:cNvPr id="65" name="Freeform 43"/>
            <p:cNvSpPr>
              <a:spLocks/>
            </p:cNvSpPr>
            <p:nvPr/>
          </p:nvSpPr>
          <p:spPr bwMode="gray">
            <a:xfrm rot="-6386324" flipH="1" flipV="1">
              <a:off x="2288" y="3271"/>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wrap="none" anchor="ctr"/>
            <a:lstStyle/>
            <a:p>
              <a:endParaRPr lang="en-US"/>
            </a:p>
          </p:txBody>
        </p:sp>
        <p:sp>
          <p:nvSpPr>
            <p:cNvPr id="66" name="Freeform 44"/>
            <p:cNvSpPr>
              <a:spLocks/>
            </p:cNvSpPr>
            <p:nvPr/>
          </p:nvSpPr>
          <p:spPr bwMode="gray">
            <a:xfrm flipH="1" flipV="1">
              <a:off x="1888" y="3138"/>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67" name="Oval 45"/>
            <p:cNvSpPr>
              <a:spLocks noChangeArrowheads="1"/>
            </p:cNvSpPr>
            <p:nvPr/>
          </p:nvSpPr>
          <p:spPr bwMode="gray">
            <a:xfrm>
              <a:off x="918" y="2340"/>
              <a:ext cx="48" cy="47"/>
            </a:xfrm>
            <a:prstGeom prst="ellipse">
              <a:avLst/>
            </a:prstGeom>
            <a:solidFill>
              <a:schemeClr val="accent2"/>
            </a:solidFill>
            <a:ln w="9525" algn="ctr">
              <a:noFill/>
              <a:round/>
              <a:headEnd/>
              <a:tailEnd/>
            </a:ln>
            <a:effectLst/>
          </p:spPr>
          <p:txBody>
            <a:bodyPr wrap="none" anchor="ctr"/>
            <a:lstStyle/>
            <a:p>
              <a:endParaRPr lang="en-US"/>
            </a:p>
          </p:txBody>
        </p:sp>
        <p:sp>
          <p:nvSpPr>
            <p:cNvPr id="68" name="Oval 46"/>
            <p:cNvSpPr>
              <a:spLocks noChangeArrowheads="1"/>
            </p:cNvSpPr>
            <p:nvPr/>
          </p:nvSpPr>
          <p:spPr bwMode="gray">
            <a:xfrm>
              <a:off x="944" y="2144"/>
              <a:ext cx="48" cy="50"/>
            </a:xfrm>
            <a:prstGeom prst="ellipse">
              <a:avLst/>
            </a:prstGeom>
            <a:solidFill>
              <a:schemeClr val="folHlink"/>
            </a:solidFill>
            <a:ln w="9525" algn="ctr">
              <a:noFill/>
              <a:round/>
              <a:headEnd/>
              <a:tailEnd/>
            </a:ln>
            <a:effectLst/>
          </p:spPr>
          <p:txBody>
            <a:bodyPr wrap="none" anchor="ctr"/>
            <a:lstStyle/>
            <a:p>
              <a:endParaRPr lang="en-US"/>
            </a:p>
          </p:txBody>
        </p:sp>
        <p:sp>
          <p:nvSpPr>
            <p:cNvPr id="69" name="Oval 47"/>
            <p:cNvSpPr>
              <a:spLocks noChangeArrowheads="1"/>
            </p:cNvSpPr>
            <p:nvPr/>
          </p:nvSpPr>
          <p:spPr bwMode="gray">
            <a:xfrm>
              <a:off x="1910" y="3140"/>
              <a:ext cx="48" cy="47"/>
            </a:xfrm>
            <a:prstGeom prst="ellipse">
              <a:avLst/>
            </a:prstGeom>
            <a:solidFill>
              <a:schemeClr val="folHlink"/>
            </a:solidFill>
            <a:ln w="9525" algn="ctr">
              <a:noFill/>
              <a:round/>
              <a:headEnd/>
              <a:tailEnd/>
            </a:ln>
            <a:effectLst/>
          </p:spPr>
          <p:txBody>
            <a:bodyPr wrap="none" anchor="ctr"/>
            <a:lstStyle/>
            <a:p>
              <a:endParaRPr lang="en-US"/>
            </a:p>
          </p:txBody>
        </p:sp>
        <p:sp>
          <p:nvSpPr>
            <p:cNvPr id="70" name="Oval 48"/>
            <p:cNvSpPr>
              <a:spLocks noChangeArrowheads="1"/>
            </p:cNvSpPr>
            <p:nvPr/>
          </p:nvSpPr>
          <p:spPr bwMode="gray">
            <a:xfrm>
              <a:off x="3217" y="3211"/>
              <a:ext cx="48" cy="47"/>
            </a:xfrm>
            <a:prstGeom prst="ellipse">
              <a:avLst/>
            </a:prstGeom>
            <a:solidFill>
              <a:schemeClr val="folHlink"/>
            </a:solidFill>
            <a:ln w="9525" algn="ctr">
              <a:noFill/>
              <a:round/>
              <a:headEnd/>
              <a:tailEnd/>
            </a:ln>
            <a:effectLst/>
          </p:spPr>
          <p:txBody>
            <a:bodyPr wrap="none" anchor="ctr"/>
            <a:lstStyle/>
            <a:p>
              <a:endParaRPr lang="en-US"/>
            </a:p>
          </p:txBody>
        </p:sp>
        <p:sp>
          <p:nvSpPr>
            <p:cNvPr id="71" name="Oval 49"/>
            <p:cNvSpPr>
              <a:spLocks noChangeArrowheads="1"/>
            </p:cNvSpPr>
            <p:nvPr/>
          </p:nvSpPr>
          <p:spPr bwMode="gray">
            <a:xfrm>
              <a:off x="4742" y="1831"/>
              <a:ext cx="48" cy="50"/>
            </a:xfrm>
            <a:prstGeom prst="ellipse">
              <a:avLst/>
            </a:prstGeom>
            <a:solidFill>
              <a:schemeClr val="folHlink"/>
            </a:solidFill>
            <a:ln w="9525" algn="ctr">
              <a:noFill/>
              <a:round/>
              <a:headEnd/>
              <a:tailEnd/>
            </a:ln>
            <a:effectLst/>
          </p:spPr>
          <p:txBody>
            <a:bodyPr wrap="none" anchor="ctr"/>
            <a:lstStyle/>
            <a:p>
              <a:endParaRPr lang="en-US"/>
            </a:p>
          </p:txBody>
        </p:sp>
        <p:sp>
          <p:nvSpPr>
            <p:cNvPr id="72" name="Oval 50"/>
            <p:cNvSpPr>
              <a:spLocks noChangeArrowheads="1"/>
            </p:cNvSpPr>
            <p:nvPr/>
          </p:nvSpPr>
          <p:spPr bwMode="gray">
            <a:xfrm>
              <a:off x="4693" y="2026"/>
              <a:ext cx="52" cy="47"/>
            </a:xfrm>
            <a:prstGeom prst="ellipse">
              <a:avLst/>
            </a:prstGeom>
            <a:solidFill>
              <a:schemeClr val="accent1"/>
            </a:solidFill>
            <a:ln w="9525" algn="ctr">
              <a:noFill/>
              <a:round/>
              <a:headEnd/>
              <a:tailEnd/>
            </a:ln>
            <a:effectLst/>
          </p:spPr>
          <p:txBody>
            <a:bodyPr wrap="none" anchor="ctr"/>
            <a:lstStyle/>
            <a:p>
              <a:endParaRPr lang="en-US"/>
            </a:p>
          </p:txBody>
        </p:sp>
        <p:sp>
          <p:nvSpPr>
            <p:cNvPr id="73" name="Oval 51"/>
            <p:cNvSpPr>
              <a:spLocks noChangeArrowheads="1"/>
            </p:cNvSpPr>
            <p:nvPr/>
          </p:nvSpPr>
          <p:spPr bwMode="gray">
            <a:xfrm>
              <a:off x="4670" y="2775"/>
              <a:ext cx="48" cy="50"/>
            </a:xfrm>
            <a:prstGeom prst="ellipse">
              <a:avLst/>
            </a:prstGeom>
            <a:solidFill>
              <a:schemeClr val="accent1"/>
            </a:solidFill>
            <a:ln w="9525" algn="ctr">
              <a:noFill/>
              <a:round/>
              <a:headEnd/>
              <a:tailEnd/>
            </a:ln>
            <a:effectLst/>
          </p:spPr>
          <p:txBody>
            <a:bodyPr wrap="none" anchor="ctr"/>
            <a:lstStyle/>
            <a:p>
              <a:endParaRPr lang="en-US"/>
            </a:p>
          </p:txBody>
        </p:sp>
        <p:sp>
          <p:nvSpPr>
            <p:cNvPr id="74" name="Oval 52"/>
            <p:cNvSpPr>
              <a:spLocks noChangeArrowheads="1"/>
            </p:cNvSpPr>
            <p:nvPr/>
          </p:nvSpPr>
          <p:spPr bwMode="gray">
            <a:xfrm>
              <a:off x="3263" y="3163"/>
              <a:ext cx="48" cy="47"/>
            </a:xfrm>
            <a:prstGeom prst="ellipse">
              <a:avLst/>
            </a:prstGeom>
            <a:solidFill>
              <a:schemeClr val="accent1"/>
            </a:solidFill>
            <a:ln w="9525" algn="ctr">
              <a:noFill/>
              <a:round/>
              <a:headEnd/>
              <a:tailEnd/>
            </a:ln>
            <a:effectLst/>
          </p:spPr>
          <p:txBody>
            <a:bodyPr wrap="none" anchor="ctr"/>
            <a:lstStyle/>
            <a:p>
              <a:endParaRPr lang="en-US"/>
            </a:p>
          </p:txBody>
        </p:sp>
        <p:sp>
          <p:nvSpPr>
            <p:cNvPr id="75" name="Oval 53"/>
            <p:cNvSpPr>
              <a:spLocks noChangeArrowheads="1"/>
            </p:cNvSpPr>
            <p:nvPr/>
          </p:nvSpPr>
          <p:spPr bwMode="gray">
            <a:xfrm>
              <a:off x="3067" y="3227"/>
              <a:ext cx="61" cy="63"/>
            </a:xfrm>
            <a:prstGeom prst="ellipse">
              <a:avLst/>
            </a:prstGeom>
            <a:solidFill>
              <a:schemeClr val="accent2"/>
            </a:solidFill>
            <a:ln w="9525" algn="ctr">
              <a:noFill/>
              <a:round/>
              <a:headEnd/>
              <a:tailEnd/>
            </a:ln>
            <a:effectLst/>
          </p:spPr>
          <p:txBody>
            <a:bodyPr wrap="none" anchor="ctr"/>
            <a:lstStyle/>
            <a:p>
              <a:endParaRPr lang="en-US"/>
            </a:p>
          </p:txBody>
        </p:sp>
        <p:sp>
          <p:nvSpPr>
            <p:cNvPr id="76" name="Oval 54"/>
            <p:cNvSpPr>
              <a:spLocks noChangeArrowheads="1"/>
            </p:cNvSpPr>
            <p:nvPr/>
          </p:nvSpPr>
          <p:spPr bwMode="gray">
            <a:xfrm>
              <a:off x="1950" y="3198"/>
              <a:ext cx="68" cy="72"/>
            </a:xfrm>
            <a:prstGeom prst="ellipse">
              <a:avLst/>
            </a:prstGeom>
            <a:solidFill>
              <a:schemeClr val="accent1"/>
            </a:solidFill>
            <a:ln w="9525" algn="ctr">
              <a:noFill/>
              <a:round/>
              <a:headEnd/>
              <a:tailEnd/>
            </a:ln>
            <a:effectLst/>
          </p:spPr>
          <p:txBody>
            <a:bodyPr wrap="none" anchor="ctr"/>
            <a:lstStyle/>
            <a:p>
              <a:endParaRPr lang="en-US"/>
            </a:p>
          </p:txBody>
        </p:sp>
        <p:sp>
          <p:nvSpPr>
            <p:cNvPr id="77" name="Oval 55"/>
            <p:cNvSpPr>
              <a:spLocks noChangeArrowheads="1"/>
            </p:cNvSpPr>
            <p:nvPr/>
          </p:nvSpPr>
          <p:spPr bwMode="gray">
            <a:xfrm>
              <a:off x="1065" y="2484"/>
              <a:ext cx="68" cy="69"/>
            </a:xfrm>
            <a:prstGeom prst="ellipse">
              <a:avLst/>
            </a:prstGeom>
            <a:solidFill>
              <a:schemeClr val="accent1"/>
            </a:solidFill>
            <a:ln w="9525" algn="ctr">
              <a:noFill/>
              <a:round/>
              <a:headEnd/>
              <a:tailEnd/>
            </a:ln>
            <a:effectLst/>
          </p:spPr>
          <p:txBody>
            <a:bodyPr wrap="none" anchor="ctr"/>
            <a:lstStyle/>
            <a:p>
              <a:endParaRPr lang="en-US"/>
            </a:p>
          </p:txBody>
        </p:sp>
        <p:sp>
          <p:nvSpPr>
            <p:cNvPr id="78" name="Oval 56"/>
            <p:cNvSpPr>
              <a:spLocks noChangeArrowheads="1"/>
            </p:cNvSpPr>
            <p:nvPr/>
          </p:nvSpPr>
          <p:spPr bwMode="gray">
            <a:xfrm>
              <a:off x="848" y="2099"/>
              <a:ext cx="68" cy="69"/>
            </a:xfrm>
            <a:prstGeom prst="ellipse">
              <a:avLst/>
            </a:prstGeom>
            <a:solidFill>
              <a:schemeClr val="tx2"/>
            </a:solidFill>
            <a:ln w="9525" algn="ctr">
              <a:noFill/>
              <a:round/>
              <a:headEnd/>
              <a:tailEnd/>
            </a:ln>
            <a:effectLst/>
          </p:spPr>
          <p:txBody>
            <a:bodyPr wrap="none" anchor="ctr"/>
            <a:lstStyle/>
            <a:p>
              <a:endParaRPr lang="en-US"/>
            </a:p>
          </p:txBody>
        </p:sp>
        <p:sp>
          <p:nvSpPr>
            <p:cNvPr id="79" name="Oval 57"/>
            <p:cNvSpPr>
              <a:spLocks noChangeArrowheads="1"/>
            </p:cNvSpPr>
            <p:nvPr/>
          </p:nvSpPr>
          <p:spPr bwMode="gray">
            <a:xfrm>
              <a:off x="1796" y="3120"/>
              <a:ext cx="58" cy="57"/>
            </a:xfrm>
            <a:prstGeom prst="ellipse">
              <a:avLst/>
            </a:prstGeom>
            <a:solidFill>
              <a:schemeClr val="tx2"/>
            </a:solidFill>
            <a:ln w="9525" algn="ctr">
              <a:noFill/>
              <a:round/>
              <a:headEnd/>
              <a:tailEnd/>
            </a:ln>
            <a:effectLst/>
          </p:spPr>
          <p:txBody>
            <a:bodyPr wrap="none" anchor="ctr"/>
            <a:lstStyle/>
            <a:p>
              <a:endParaRPr lang="en-US"/>
            </a:p>
          </p:txBody>
        </p:sp>
        <p:sp>
          <p:nvSpPr>
            <p:cNvPr id="80" name="Oval 58"/>
            <p:cNvSpPr>
              <a:spLocks noChangeArrowheads="1"/>
            </p:cNvSpPr>
            <p:nvPr/>
          </p:nvSpPr>
          <p:spPr bwMode="gray">
            <a:xfrm>
              <a:off x="3435" y="3088"/>
              <a:ext cx="55" cy="60"/>
            </a:xfrm>
            <a:prstGeom prst="ellipse">
              <a:avLst/>
            </a:prstGeom>
            <a:solidFill>
              <a:schemeClr val="tx2"/>
            </a:solidFill>
            <a:ln w="9525" algn="ctr">
              <a:noFill/>
              <a:round/>
              <a:headEnd/>
              <a:tailEnd/>
            </a:ln>
            <a:effectLst/>
          </p:spPr>
          <p:txBody>
            <a:bodyPr wrap="none" anchor="ctr"/>
            <a:lstStyle/>
            <a:p>
              <a:endParaRPr lang="en-US"/>
            </a:p>
          </p:txBody>
        </p:sp>
        <p:sp>
          <p:nvSpPr>
            <p:cNvPr id="81" name="Oval 59"/>
            <p:cNvSpPr>
              <a:spLocks noChangeArrowheads="1"/>
            </p:cNvSpPr>
            <p:nvPr/>
          </p:nvSpPr>
          <p:spPr bwMode="gray">
            <a:xfrm>
              <a:off x="4547" y="2050"/>
              <a:ext cx="58" cy="57"/>
            </a:xfrm>
            <a:prstGeom prst="ellipse">
              <a:avLst/>
            </a:prstGeom>
            <a:solidFill>
              <a:schemeClr val="accent2"/>
            </a:solidFill>
            <a:ln w="9525" algn="ctr">
              <a:noFill/>
              <a:round/>
              <a:headEnd/>
              <a:tailEnd/>
            </a:ln>
            <a:effectLst/>
          </p:spPr>
          <p:txBody>
            <a:bodyPr wrap="none" anchor="ctr"/>
            <a:lstStyle/>
            <a:p>
              <a:endParaRPr lang="en-US"/>
            </a:p>
          </p:txBody>
        </p:sp>
        <p:sp>
          <p:nvSpPr>
            <p:cNvPr id="82" name="Oval 60"/>
            <p:cNvSpPr>
              <a:spLocks noChangeArrowheads="1"/>
            </p:cNvSpPr>
            <p:nvPr/>
          </p:nvSpPr>
          <p:spPr bwMode="gray">
            <a:xfrm>
              <a:off x="725" y="2387"/>
              <a:ext cx="48" cy="50"/>
            </a:xfrm>
            <a:prstGeom prst="ellipse">
              <a:avLst/>
            </a:prstGeom>
            <a:solidFill>
              <a:schemeClr val="folHlink"/>
            </a:solidFill>
            <a:ln w="9525" algn="ctr">
              <a:noFill/>
              <a:round/>
              <a:headEnd/>
              <a:tailEnd/>
            </a:ln>
            <a:effectLst/>
          </p:spPr>
          <p:txBody>
            <a:bodyPr wrap="none" anchor="ctr"/>
            <a:lstStyle/>
            <a:p>
              <a:endParaRPr lang="en-US"/>
            </a:p>
          </p:txBody>
        </p:sp>
        <p:sp>
          <p:nvSpPr>
            <p:cNvPr id="83" name="Oval 61"/>
            <p:cNvSpPr>
              <a:spLocks noChangeArrowheads="1"/>
            </p:cNvSpPr>
            <p:nvPr/>
          </p:nvSpPr>
          <p:spPr bwMode="gray">
            <a:xfrm>
              <a:off x="1670" y="3499"/>
              <a:ext cx="48" cy="50"/>
            </a:xfrm>
            <a:prstGeom prst="ellipse">
              <a:avLst/>
            </a:prstGeom>
            <a:solidFill>
              <a:schemeClr val="folHlink"/>
            </a:solidFill>
            <a:ln w="9525" algn="ctr">
              <a:noFill/>
              <a:round/>
              <a:headEnd/>
              <a:tailEnd/>
            </a:ln>
            <a:effectLst/>
          </p:spPr>
          <p:txBody>
            <a:bodyPr wrap="none" anchor="ctr"/>
            <a:lstStyle/>
            <a:p>
              <a:endParaRPr lang="en-US"/>
            </a:p>
          </p:txBody>
        </p:sp>
        <p:sp>
          <p:nvSpPr>
            <p:cNvPr id="84" name="Oval 62"/>
            <p:cNvSpPr>
              <a:spLocks noChangeArrowheads="1"/>
            </p:cNvSpPr>
            <p:nvPr/>
          </p:nvSpPr>
          <p:spPr bwMode="gray">
            <a:xfrm>
              <a:off x="1669" y="3356"/>
              <a:ext cx="48" cy="47"/>
            </a:xfrm>
            <a:prstGeom prst="ellipse">
              <a:avLst/>
            </a:prstGeom>
            <a:solidFill>
              <a:schemeClr val="folHlink"/>
            </a:solidFill>
            <a:ln w="9525" algn="ctr">
              <a:noFill/>
              <a:round/>
              <a:headEnd/>
              <a:tailEnd/>
            </a:ln>
            <a:effectLst/>
          </p:spPr>
          <p:txBody>
            <a:bodyPr wrap="none" anchor="ctr"/>
            <a:lstStyle/>
            <a:p>
              <a:endParaRPr lang="en-US"/>
            </a:p>
          </p:txBody>
        </p:sp>
        <p:sp>
          <p:nvSpPr>
            <p:cNvPr id="85" name="Oval 63"/>
            <p:cNvSpPr>
              <a:spLocks noChangeArrowheads="1"/>
            </p:cNvSpPr>
            <p:nvPr/>
          </p:nvSpPr>
          <p:spPr bwMode="gray">
            <a:xfrm>
              <a:off x="1708" y="3700"/>
              <a:ext cx="26" cy="28"/>
            </a:xfrm>
            <a:prstGeom prst="ellipse">
              <a:avLst/>
            </a:prstGeom>
            <a:solidFill>
              <a:schemeClr val="folHlink"/>
            </a:solidFill>
            <a:ln w="9525" algn="ctr">
              <a:noFill/>
              <a:round/>
              <a:headEnd/>
              <a:tailEnd/>
            </a:ln>
            <a:effectLst/>
          </p:spPr>
          <p:txBody>
            <a:bodyPr wrap="none" anchor="ctr"/>
            <a:lstStyle/>
            <a:p>
              <a:endParaRPr lang="en-US"/>
            </a:p>
          </p:txBody>
        </p:sp>
        <p:sp>
          <p:nvSpPr>
            <p:cNvPr id="86" name="Oval 64"/>
            <p:cNvSpPr>
              <a:spLocks noChangeArrowheads="1"/>
            </p:cNvSpPr>
            <p:nvPr/>
          </p:nvSpPr>
          <p:spPr bwMode="gray">
            <a:xfrm>
              <a:off x="3242" y="3403"/>
              <a:ext cx="55" cy="60"/>
            </a:xfrm>
            <a:prstGeom prst="ellipse">
              <a:avLst/>
            </a:prstGeom>
            <a:solidFill>
              <a:schemeClr val="hlink"/>
            </a:solidFill>
            <a:ln w="9525" algn="ctr">
              <a:noFill/>
              <a:round/>
              <a:headEnd/>
              <a:tailEnd/>
            </a:ln>
            <a:effectLst/>
          </p:spPr>
          <p:txBody>
            <a:bodyPr wrap="none" anchor="ctr"/>
            <a:lstStyle/>
            <a:p>
              <a:endParaRPr lang="en-US"/>
            </a:p>
          </p:txBody>
        </p:sp>
        <p:sp>
          <p:nvSpPr>
            <p:cNvPr id="87" name="Oval 65"/>
            <p:cNvSpPr>
              <a:spLocks noChangeArrowheads="1"/>
            </p:cNvSpPr>
            <p:nvPr/>
          </p:nvSpPr>
          <p:spPr bwMode="gray">
            <a:xfrm>
              <a:off x="3241" y="3573"/>
              <a:ext cx="48" cy="50"/>
            </a:xfrm>
            <a:prstGeom prst="ellipse">
              <a:avLst/>
            </a:prstGeom>
            <a:solidFill>
              <a:schemeClr val="hlink"/>
            </a:solidFill>
            <a:ln w="9525" algn="ctr">
              <a:noFill/>
              <a:round/>
              <a:headEnd/>
              <a:tailEnd/>
            </a:ln>
            <a:effectLst/>
          </p:spPr>
          <p:txBody>
            <a:bodyPr wrap="none" anchor="ctr"/>
            <a:lstStyle/>
            <a:p>
              <a:endParaRPr lang="en-US"/>
            </a:p>
          </p:txBody>
        </p:sp>
        <p:sp>
          <p:nvSpPr>
            <p:cNvPr id="88" name="Oval 66"/>
            <p:cNvSpPr>
              <a:spLocks noChangeArrowheads="1"/>
            </p:cNvSpPr>
            <p:nvPr/>
          </p:nvSpPr>
          <p:spPr bwMode="gray">
            <a:xfrm>
              <a:off x="5179" y="2119"/>
              <a:ext cx="48" cy="50"/>
            </a:xfrm>
            <a:prstGeom prst="ellipse">
              <a:avLst/>
            </a:prstGeom>
            <a:solidFill>
              <a:schemeClr val="accent1"/>
            </a:solidFill>
            <a:ln w="9525" algn="ctr">
              <a:noFill/>
              <a:round/>
              <a:headEnd/>
              <a:tailEnd/>
            </a:ln>
            <a:effectLst/>
          </p:spPr>
          <p:txBody>
            <a:bodyPr wrap="none" anchor="ctr"/>
            <a:lstStyle/>
            <a:p>
              <a:endParaRPr lang="en-US"/>
            </a:p>
          </p:txBody>
        </p:sp>
        <p:sp>
          <p:nvSpPr>
            <p:cNvPr id="89" name="Freeform 67"/>
            <p:cNvSpPr>
              <a:spLocks/>
            </p:cNvSpPr>
            <p:nvPr/>
          </p:nvSpPr>
          <p:spPr bwMode="gray">
            <a:xfrm rot="19780825" flipV="1">
              <a:off x="3025" y="2872"/>
              <a:ext cx="1717" cy="413"/>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90" name="Freeform 68"/>
            <p:cNvSpPr>
              <a:spLocks/>
            </p:cNvSpPr>
            <p:nvPr/>
          </p:nvSpPr>
          <p:spPr bwMode="gray">
            <a:xfrm rot="-2215352" flipH="1" flipV="1">
              <a:off x="3845" y="3014"/>
              <a:ext cx="580" cy="404"/>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91" name="Freeform 69"/>
            <p:cNvSpPr>
              <a:spLocks/>
            </p:cNvSpPr>
            <p:nvPr/>
          </p:nvSpPr>
          <p:spPr bwMode="gray">
            <a:xfrm>
              <a:off x="944" y="2024"/>
              <a:ext cx="3741" cy="1305"/>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rgbClr val="FFFFFF"/>
              </a:solidFill>
              <a:prstDash val="solid"/>
              <a:round/>
              <a:headEnd/>
              <a:tailEnd/>
            </a:ln>
            <a:effectLst/>
          </p:spPr>
          <p:txBody>
            <a:bodyPr wrap="none" anchor="ctr"/>
            <a:lstStyle/>
            <a:p>
              <a:endParaRPr lang="en-US"/>
            </a:p>
          </p:txBody>
        </p:sp>
        <p:sp>
          <p:nvSpPr>
            <p:cNvPr id="92" name="Freeform 70"/>
            <p:cNvSpPr>
              <a:spLocks/>
            </p:cNvSpPr>
            <p:nvPr/>
          </p:nvSpPr>
          <p:spPr bwMode="gray">
            <a:xfrm>
              <a:off x="848" y="2027"/>
              <a:ext cx="3737" cy="1305"/>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chemeClr val="tx2"/>
              </a:solidFill>
              <a:prstDash val="solid"/>
              <a:round/>
              <a:headEnd/>
              <a:tailEnd/>
            </a:ln>
            <a:effectLst/>
          </p:spPr>
          <p:txBody>
            <a:bodyPr wrap="none" anchor="ctr"/>
            <a:lstStyle/>
            <a:p>
              <a:endParaRPr lang="en-US"/>
            </a:p>
          </p:txBody>
        </p:sp>
      </p:grpSp>
      <p:grpSp>
        <p:nvGrpSpPr>
          <p:cNvPr id="93" name="Group 71"/>
          <p:cNvGrpSpPr>
            <a:grpSpLocks/>
          </p:cNvGrpSpPr>
          <p:nvPr/>
        </p:nvGrpSpPr>
        <p:grpSpPr bwMode="auto">
          <a:xfrm rot="1412227">
            <a:off x="13030201" y="-217169"/>
            <a:ext cx="1844040" cy="1352550"/>
            <a:chOff x="596" y="566"/>
            <a:chExt cx="676" cy="660"/>
          </a:xfrm>
        </p:grpSpPr>
        <p:sp>
          <p:nvSpPr>
            <p:cNvPr id="94" name="Freeform 72"/>
            <p:cNvSpPr>
              <a:spLocks/>
            </p:cNvSpPr>
            <p:nvPr/>
          </p:nvSpPr>
          <p:spPr bwMode="gray">
            <a:xfrm rot="4451665">
              <a:off x="604" y="558"/>
              <a:ext cx="660" cy="676"/>
            </a:xfrm>
            <a:custGeom>
              <a:avLst/>
              <a:gdLst>
                <a:gd name="T0" fmla="*/ 219 w 660"/>
                <a:gd name="T1" fmla="*/ 20 h 676"/>
                <a:gd name="T2" fmla="*/ 291 w 660"/>
                <a:gd name="T3" fmla="*/ 0 h 676"/>
                <a:gd name="T4" fmla="*/ 415 w 660"/>
                <a:gd name="T5" fmla="*/ 201 h 676"/>
                <a:gd name="T6" fmla="*/ 620 w 660"/>
                <a:gd name="T7" fmla="*/ 138 h 676"/>
                <a:gd name="T8" fmla="*/ 650 w 660"/>
                <a:gd name="T9" fmla="*/ 189 h 676"/>
                <a:gd name="T10" fmla="*/ 506 w 660"/>
                <a:gd name="T11" fmla="*/ 363 h 676"/>
                <a:gd name="T12" fmla="*/ 640 w 660"/>
                <a:gd name="T13" fmla="*/ 550 h 676"/>
                <a:gd name="T14" fmla="*/ 598 w 660"/>
                <a:gd name="T15" fmla="*/ 597 h 676"/>
                <a:gd name="T16" fmla="*/ 389 w 660"/>
                <a:gd name="T17" fmla="*/ 507 h 676"/>
                <a:gd name="T18" fmla="*/ 236 w 660"/>
                <a:gd name="T19" fmla="*/ 676 h 676"/>
                <a:gd name="T20" fmla="*/ 182 w 660"/>
                <a:gd name="T21" fmla="*/ 642 h 676"/>
                <a:gd name="T22" fmla="*/ 230 w 660"/>
                <a:gd name="T23" fmla="*/ 444 h 676"/>
                <a:gd name="T24" fmla="*/ 0 w 660"/>
                <a:gd name="T25" fmla="*/ 354 h 676"/>
                <a:gd name="T26" fmla="*/ 9 w 660"/>
                <a:gd name="T27" fmla="*/ 293 h 676"/>
                <a:gd name="T28" fmla="*/ 227 w 660"/>
                <a:gd name="T29" fmla="*/ 261 h 676"/>
                <a:gd name="T30" fmla="*/ 219 w 660"/>
                <a:gd name="T31" fmla="*/ 20 h 6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0"/>
                <a:gd name="T49" fmla="*/ 0 h 676"/>
                <a:gd name="T50" fmla="*/ 660 w 660"/>
                <a:gd name="T51" fmla="*/ 676 h 6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0" h="676">
                  <a:moveTo>
                    <a:pt x="219" y="20"/>
                  </a:moveTo>
                  <a:cubicBezTo>
                    <a:pt x="219" y="20"/>
                    <a:pt x="270" y="42"/>
                    <a:pt x="291" y="0"/>
                  </a:cubicBezTo>
                  <a:cubicBezTo>
                    <a:pt x="291" y="0"/>
                    <a:pt x="419" y="36"/>
                    <a:pt x="415" y="201"/>
                  </a:cubicBezTo>
                  <a:cubicBezTo>
                    <a:pt x="479" y="86"/>
                    <a:pt x="581" y="144"/>
                    <a:pt x="620" y="138"/>
                  </a:cubicBezTo>
                  <a:cubicBezTo>
                    <a:pt x="607" y="193"/>
                    <a:pt x="619" y="195"/>
                    <a:pt x="650" y="189"/>
                  </a:cubicBezTo>
                  <a:cubicBezTo>
                    <a:pt x="660" y="239"/>
                    <a:pt x="618" y="328"/>
                    <a:pt x="506" y="363"/>
                  </a:cubicBezTo>
                  <a:cubicBezTo>
                    <a:pt x="620" y="381"/>
                    <a:pt x="636" y="521"/>
                    <a:pt x="640" y="550"/>
                  </a:cubicBezTo>
                  <a:cubicBezTo>
                    <a:pt x="640" y="550"/>
                    <a:pt x="585" y="553"/>
                    <a:pt x="598" y="597"/>
                  </a:cubicBezTo>
                  <a:cubicBezTo>
                    <a:pt x="556" y="609"/>
                    <a:pt x="462" y="581"/>
                    <a:pt x="389" y="507"/>
                  </a:cubicBezTo>
                  <a:cubicBezTo>
                    <a:pt x="380" y="596"/>
                    <a:pt x="284" y="654"/>
                    <a:pt x="236" y="676"/>
                  </a:cubicBezTo>
                  <a:cubicBezTo>
                    <a:pt x="225" y="636"/>
                    <a:pt x="215" y="627"/>
                    <a:pt x="182" y="642"/>
                  </a:cubicBezTo>
                  <a:cubicBezTo>
                    <a:pt x="177" y="604"/>
                    <a:pt x="155" y="492"/>
                    <a:pt x="230" y="444"/>
                  </a:cubicBezTo>
                  <a:cubicBezTo>
                    <a:pt x="131" y="486"/>
                    <a:pt x="23" y="395"/>
                    <a:pt x="0" y="354"/>
                  </a:cubicBezTo>
                  <a:cubicBezTo>
                    <a:pt x="44" y="334"/>
                    <a:pt x="19" y="300"/>
                    <a:pt x="9" y="293"/>
                  </a:cubicBezTo>
                  <a:cubicBezTo>
                    <a:pt x="32" y="271"/>
                    <a:pt x="95" y="198"/>
                    <a:pt x="227" y="261"/>
                  </a:cubicBezTo>
                  <a:cubicBezTo>
                    <a:pt x="144" y="143"/>
                    <a:pt x="219" y="20"/>
                    <a:pt x="219" y="20"/>
                  </a:cubicBezTo>
                  <a:close/>
                </a:path>
              </a:pathLst>
            </a:custGeom>
            <a:gradFill rotWithShape="1">
              <a:gsLst>
                <a:gs pos="0">
                  <a:schemeClr val="accent1"/>
                </a:gs>
                <a:gs pos="100000">
                  <a:srgbClr val="FFFFFF"/>
                </a:gs>
              </a:gsLst>
              <a:path path="rect">
                <a:fillToRect l="50000" t="50000" r="50000" b="50000"/>
              </a:path>
            </a:gradFill>
            <a:ln w="25400">
              <a:solidFill>
                <a:srgbClr val="FFFFFF"/>
              </a:solidFill>
              <a:round/>
              <a:headEnd/>
              <a:tailEnd/>
            </a:ln>
          </p:spPr>
          <p:txBody>
            <a:bodyPr rot="10800000" vert="eaVert" anchor="ctr"/>
            <a:lstStyle/>
            <a:p>
              <a:endParaRPr lang="en-US"/>
            </a:p>
          </p:txBody>
        </p:sp>
        <p:sp>
          <p:nvSpPr>
            <p:cNvPr id="95" name="Freeform 14"/>
            <p:cNvSpPr>
              <a:spLocks/>
            </p:cNvSpPr>
            <p:nvPr/>
          </p:nvSpPr>
          <p:spPr bwMode="gray">
            <a:xfrm rot="-548940">
              <a:off x="817" y="771"/>
              <a:ext cx="224" cy="263"/>
            </a:xfrm>
            <a:custGeom>
              <a:avLst/>
              <a:gdLst>
                <a:gd name="T0" fmla="*/ 202 w 140"/>
                <a:gd name="T1" fmla="*/ 158 h 158"/>
                <a:gd name="T2" fmla="*/ 189 w 140"/>
                <a:gd name="T3" fmla="*/ 163 h 158"/>
                <a:gd name="T4" fmla="*/ 189 w 140"/>
                <a:gd name="T5" fmla="*/ 102 h 158"/>
                <a:gd name="T6" fmla="*/ 202 w 140"/>
                <a:gd name="T7" fmla="*/ 105 h 158"/>
                <a:gd name="T8" fmla="*/ 214 w 140"/>
                <a:gd name="T9" fmla="*/ 97 h 158"/>
                <a:gd name="T10" fmla="*/ 224 w 140"/>
                <a:gd name="T11" fmla="*/ 88 h 158"/>
                <a:gd name="T12" fmla="*/ 224 w 140"/>
                <a:gd name="T13" fmla="*/ 70 h 158"/>
                <a:gd name="T14" fmla="*/ 214 w 140"/>
                <a:gd name="T15" fmla="*/ 62 h 158"/>
                <a:gd name="T16" fmla="*/ 206 w 140"/>
                <a:gd name="T17" fmla="*/ 53 h 158"/>
                <a:gd name="T18" fmla="*/ 189 w 140"/>
                <a:gd name="T19" fmla="*/ 57 h 158"/>
                <a:gd name="T20" fmla="*/ 178 w 140"/>
                <a:gd name="T21" fmla="*/ 70 h 158"/>
                <a:gd name="T22" fmla="*/ 122 w 140"/>
                <a:gd name="T23" fmla="*/ 48 h 158"/>
                <a:gd name="T24" fmla="*/ 131 w 140"/>
                <a:gd name="T25" fmla="*/ 40 h 158"/>
                <a:gd name="T26" fmla="*/ 134 w 140"/>
                <a:gd name="T27" fmla="*/ 27 h 158"/>
                <a:gd name="T28" fmla="*/ 131 w 140"/>
                <a:gd name="T29" fmla="*/ 13 h 158"/>
                <a:gd name="T30" fmla="*/ 122 w 140"/>
                <a:gd name="T31" fmla="*/ 5 h 158"/>
                <a:gd name="T32" fmla="*/ 109 w 140"/>
                <a:gd name="T33" fmla="*/ 0 h 158"/>
                <a:gd name="T34" fmla="*/ 96 w 140"/>
                <a:gd name="T35" fmla="*/ 5 h 158"/>
                <a:gd name="T36" fmla="*/ 88 w 140"/>
                <a:gd name="T37" fmla="*/ 13 h 158"/>
                <a:gd name="T38" fmla="*/ 88 w 140"/>
                <a:gd name="T39" fmla="*/ 30 h 158"/>
                <a:gd name="T40" fmla="*/ 96 w 140"/>
                <a:gd name="T41" fmla="*/ 43 h 158"/>
                <a:gd name="T42" fmla="*/ 50 w 140"/>
                <a:gd name="T43" fmla="*/ 80 h 158"/>
                <a:gd name="T44" fmla="*/ 46 w 140"/>
                <a:gd name="T45" fmla="*/ 67 h 158"/>
                <a:gd name="T46" fmla="*/ 29 w 140"/>
                <a:gd name="T47" fmla="*/ 53 h 158"/>
                <a:gd name="T48" fmla="*/ 16 w 140"/>
                <a:gd name="T49" fmla="*/ 57 h 158"/>
                <a:gd name="T50" fmla="*/ 3 w 140"/>
                <a:gd name="T51" fmla="*/ 62 h 158"/>
                <a:gd name="T52" fmla="*/ 0 w 140"/>
                <a:gd name="T53" fmla="*/ 80 h 158"/>
                <a:gd name="T54" fmla="*/ 3 w 140"/>
                <a:gd name="T55" fmla="*/ 97 h 158"/>
                <a:gd name="T56" fmla="*/ 16 w 140"/>
                <a:gd name="T57" fmla="*/ 102 h 158"/>
                <a:gd name="T58" fmla="*/ 29 w 140"/>
                <a:gd name="T59" fmla="*/ 105 h 158"/>
                <a:gd name="T60" fmla="*/ 93 w 140"/>
                <a:gd name="T61" fmla="*/ 132 h 158"/>
                <a:gd name="T62" fmla="*/ 29 w 140"/>
                <a:gd name="T63" fmla="*/ 158 h 158"/>
                <a:gd name="T64" fmla="*/ 16 w 140"/>
                <a:gd name="T65" fmla="*/ 163 h 158"/>
                <a:gd name="T66" fmla="*/ 3 w 140"/>
                <a:gd name="T67" fmla="*/ 166 h 158"/>
                <a:gd name="T68" fmla="*/ 0 w 140"/>
                <a:gd name="T69" fmla="*/ 185 h 158"/>
                <a:gd name="T70" fmla="*/ 3 w 140"/>
                <a:gd name="T71" fmla="*/ 201 h 158"/>
                <a:gd name="T72" fmla="*/ 16 w 140"/>
                <a:gd name="T73" fmla="*/ 206 h 158"/>
                <a:gd name="T74" fmla="*/ 29 w 140"/>
                <a:gd name="T75" fmla="*/ 206 h 158"/>
                <a:gd name="T76" fmla="*/ 42 w 140"/>
                <a:gd name="T77" fmla="*/ 201 h 158"/>
                <a:gd name="T78" fmla="*/ 46 w 140"/>
                <a:gd name="T79" fmla="*/ 190 h 158"/>
                <a:gd name="T80" fmla="*/ 101 w 140"/>
                <a:gd name="T81" fmla="*/ 215 h 158"/>
                <a:gd name="T82" fmla="*/ 93 w 140"/>
                <a:gd name="T83" fmla="*/ 225 h 158"/>
                <a:gd name="T84" fmla="*/ 88 w 140"/>
                <a:gd name="T85" fmla="*/ 241 h 158"/>
                <a:gd name="T86" fmla="*/ 96 w 140"/>
                <a:gd name="T87" fmla="*/ 255 h 158"/>
                <a:gd name="T88" fmla="*/ 109 w 140"/>
                <a:gd name="T89" fmla="*/ 260 h 158"/>
                <a:gd name="T90" fmla="*/ 118 w 140"/>
                <a:gd name="T91" fmla="*/ 260 h 158"/>
                <a:gd name="T92" fmla="*/ 131 w 140"/>
                <a:gd name="T93" fmla="*/ 255 h 158"/>
                <a:gd name="T94" fmla="*/ 134 w 140"/>
                <a:gd name="T95" fmla="*/ 241 h 158"/>
                <a:gd name="T96" fmla="*/ 134 w 140"/>
                <a:gd name="T97" fmla="*/ 225 h 158"/>
                <a:gd name="T98" fmla="*/ 126 w 140"/>
                <a:gd name="T99" fmla="*/ 215 h 158"/>
                <a:gd name="T100" fmla="*/ 173 w 140"/>
                <a:gd name="T101" fmla="*/ 190 h 158"/>
                <a:gd name="T102" fmla="*/ 181 w 140"/>
                <a:gd name="T103" fmla="*/ 198 h 158"/>
                <a:gd name="T104" fmla="*/ 189 w 140"/>
                <a:gd name="T105" fmla="*/ 206 h 158"/>
                <a:gd name="T106" fmla="*/ 202 w 140"/>
                <a:gd name="T107" fmla="*/ 211 h 158"/>
                <a:gd name="T108" fmla="*/ 214 w 140"/>
                <a:gd name="T109" fmla="*/ 201 h 158"/>
                <a:gd name="T110" fmla="*/ 224 w 140"/>
                <a:gd name="T111" fmla="*/ 193 h 158"/>
                <a:gd name="T112" fmla="*/ 224 w 140"/>
                <a:gd name="T113" fmla="*/ 176 h 158"/>
                <a:gd name="T114" fmla="*/ 214 w 140"/>
                <a:gd name="T115" fmla="*/ 166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96" name="Group 74"/>
          <p:cNvGrpSpPr>
            <a:grpSpLocks/>
          </p:cNvGrpSpPr>
          <p:nvPr/>
        </p:nvGrpSpPr>
        <p:grpSpPr bwMode="auto">
          <a:xfrm rot="1221500">
            <a:off x="12476481" y="474346"/>
            <a:ext cx="1389381" cy="1061084"/>
            <a:chOff x="1501" y="1386"/>
            <a:chExt cx="1854" cy="1887"/>
          </a:xfrm>
        </p:grpSpPr>
        <p:sp>
          <p:nvSpPr>
            <p:cNvPr id="97" name="Freeform 75"/>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hlink"/>
                </a:gs>
                <a:gs pos="100000">
                  <a:schemeClr val="hlink">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98"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99" name="Group 77"/>
          <p:cNvGrpSpPr>
            <a:grpSpLocks/>
          </p:cNvGrpSpPr>
          <p:nvPr/>
        </p:nvGrpSpPr>
        <p:grpSpPr bwMode="auto">
          <a:xfrm rot="21429585">
            <a:off x="13665200" y="1072516"/>
            <a:ext cx="965200" cy="737234"/>
            <a:chOff x="1501" y="1386"/>
            <a:chExt cx="1854" cy="1887"/>
          </a:xfrm>
        </p:grpSpPr>
        <p:sp>
          <p:nvSpPr>
            <p:cNvPr id="100" name="Freeform 78"/>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folHlink"/>
                </a:gs>
                <a:gs pos="100000">
                  <a:schemeClr val="folHlink">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101"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102" name="Group 80"/>
          <p:cNvGrpSpPr>
            <a:grpSpLocks/>
          </p:cNvGrpSpPr>
          <p:nvPr/>
        </p:nvGrpSpPr>
        <p:grpSpPr bwMode="auto">
          <a:xfrm rot="1939568">
            <a:off x="11800840" y="171450"/>
            <a:ext cx="792480" cy="579120"/>
            <a:chOff x="596" y="566"/>
            <a:chExt cx="676" cy="660"/>
          </a:xfrm>
        </p:grpSpPr>
        <p:sp>
          <p:nvSpPr>
            <p:cNvPr id="103" name="Freeform 81"/>
            <p:cNvSpPr>
              <a:spLocks/>
            </p:cNvSpPr>
            <p:nvPr/>
          </p:nvSpPr>
          <p:spPr bwMode="gray">
            <a:xfrm rot="4451665">
              <a:off x="604" y="558"/>
              <a:ext cx="660" cy="676"/>
            </a:xfrm>
            <a:custGeom>
              <a:avLst/>
              <a:gdLst>
                <a:gd name="T0" fmla="*/ 219 w 660"/>
                <a:gd name="T1" fmla="*/ 20 h 676"/>
                <a:gd name="T2" fmla="*/ 291 w 660"/>
                <a:gd name="T3" fmla="*/ 0 h 676"/>
                <a:gd name="T4" fmla="*/ 415 w 660"/>
                <a:gd name="T5" fmla="*/ 201 h 676"/>
                <a:gd name="T6" fmla="*/ 620 w 660"/>
                <a:gd name="T7" fmla="*/ 138 h 676"/>
                <a:gd name="T8" fmla="*/ 650 w 660"/>
                <a:gd name="T9" fmla="*/ 189 h 676"/>
                <a:gd name="T10" fmla="*/ 506 w 660"/>
                <a:gd name="T11" fmla="*/ 363 h 676"/>
                <a:gd name="T12" fmla="*/ 640 w 660"/>
                <a:gd name="T13" fmla="*/ 550 h 676"/>
                <a:gd name="T14" fmla="*/ 598 w 660"/>
                <a:gd name="T15" fmla="*/ 597 h 676"/>
                <a:gd name="T16" fmla="*/ 389 w 660"/>
                <a:gd name="T17" fmla="*/ 507 h 676"/>
                <a:gd name="T18" fmla="*/ 236 w 660"/>
                <a:gd name="T19" fmla="*/ 676 h 676"/>
                <a:gd name="T20" fmla="*/ 182 w 660"/>
                <a:gd name="T21" fmla="*/ 642 h 676"/>
                <a:gd name="T22" fmla="*/ 230 w 660"/>
                <a:gd name="T23" fmla="*/ 444 h 676"/>
                <a:gd name="T24" fmla="*/ 0 w 660"/>
                <a:gd name="T25" fmla="*/ 354 h 676"/>
                <a:gd name="T26" fmla="*/ 9 w 660"/>
                <a:gd name="T27" fmla="*/ 293 h 676"/>
                <a:gd name="T28" fmla="*/ 227 w 660"/>
                <a:gd name="T29" fmla="*/ 261 h 676"/>
                <a:gd name="T30" fmla="*/ 219 w 660"/>
                <a:gd name="T31" fmla="*/ 20 h 6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0"/>
                <a:gd name="T49" fmla="*/ 0 h 676"/>
                <a:gd name="T50" fmla="*/ 660 w 660"/>
                <a:gd name="T51" fmla="*/ 676 h 6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0" h="676">
                  <a:moveTo>
                    <a:pt x="219" y="20"/>
                  </a:moveTo>
                  <a:cubicBezTo>
                    <a:pt x="219" y="20"/>
                    <a:pt x="270" y="42"/>
                    <a:pt x="291" y="0"/>
                  </a:cubicBezTo>
                  <a:cubicBezTo>
                    <a:pt x="291" y="0"/>
                    <a:pt x="419" y="36"/>
                    <a:pt x="415" y="201"/>
                  </a:cubicBezTo>
                  <a:cubicBezTo>
                    <a:pt x="479" y="86"/>
                    <a:pt x="581" y="144"/>
                    <a:pt x="620" y="138"/>
                  </a:cubicBezTo>
                  <a:cubicBezTo>
                    <a:pt x="607" y="193"/>
                    <a:pt x="619" y="195"/>
                    <a:pt x="650" y="189"/>
                  </a:cubicBezTo>
                  <a:cubicBezTo>
                    <a:pt x="660" y="239"/>
                    <a:pt x="618" y="328"/>
                    <a:pt x="506" y="363"/>
                  </a:cubicBezTo>
                  <a:cubicBezTo>
                    <a:pt x="620" y="381"/>
                    <a:pt x="636" y="521"/>
                    <a:pt x="640" y="550"/>
                  </a:cubicBezTo>
                  <a:cubicBezTo>
                    <a:pt x="640" y="550"/>
                    <a:pt x="585" y="553"/>
                    <a:pt x="598" y="597"/>
                  </a:cubicBezTo>
                  <a:cubicBezTo>
                    <a:pt x="556" y="609"/>
                    <a:pt x="462" y="581"/>
                    <a:pt x="389" y="507"/>
                  </a:cubicBezTo>
                  <a:cubicBezTo>
                    <a:pt x="380" y="596"/>
                    <a:pt x="284" y="654"/>
                    <a:pt x="236" y="676"/>
                  </a:cubicBezTo>
                  <a:cubicBezTo>
                    <a:pt x="225" y="636"/>
                    <a:pt x="215" y="627"/>
                    <a:pt x="182" y="642"/>
                  </a:cubicBezTo>
                  <a:cubicBezTo>
                    <a:pt x="177" y="604"/>
                    <a:pt x="155" y="492"/>
                    <a:pt x="230" y="444"/>
                  </a:cubicBezTo>
                  <a:cubicBezTo>
                    <a:pt x="131" y="486"/>
                    <a:pt x="23" y="395"/>
                    <a:pt x="0" y="354"/>
                  </a:cubicBezTo>
                  <a:cubicBezTo>
                    <a:pt x="44" y="334"/>
                    <a:pt x="19" y="300"/>
                    <a:pt x="9" y="293"/>
                  </a:cubicBezTo>
                  <a:cubicBezTo>
                    <a:pt x="32" y="271"/>
                    <a:pt x="95" y="198"/>
                    <a:pt x="227" y="261"/>
                  </a:cubicBezTo>
                  <a:cubicBezTo>
                    <a:pt x="144" y="143"/>
                    <a:pt x="219" y="20"/>
                    <a:pt x="219" y="20"/>
                  </a:cubicBezTo>
                  <a:close/>
                </a:path>
              </a:pathLst>
            </a:custGeom>
            <a:gradFill rotWithShape="1">
              <a:gsLst>
                <a:gs pos="0">
                  <a:srgbClr val="FF6699"/>
                </a:gs>
                <a:gs pos="100000">
                  <a:srgbClr val="FFFFFF"/>
                </a:gs>
              </a:gsLst>
              <a:path path="rect">
                <a:fillToRect l="50000" t="50000" r="50000" b="50000"/>
              </a:path>
            </a:gradFill>
            <a:ln w="25400">
              <a:solidFill>
                <a:srgbClr val="FFFFFF"/>
              </a:solidFill>
              <a:round/>
              <a:headEnd/>
              <a:tailEnd/>
            </a:ln>
          </p:spPr>
          <p:txBody>
            <a:bodyPr rot="10800000" vert="eaVert" anchor="ctr"/>
            <a:lstStyle/>
            <a:p>
              <a:endParaRPr lang="en-US"/>
            </a:p>
          </p:txBody>
        </p:sp>
        <p:sp>
          <p:nvSpPr>
            <p:cNvPr id="104" name="Freeform 14"/>
            <p:cNvSpPr>
              <a:spLocks/>
            </p:cNvSpPr>
            <p:nvPr/>
          </p:nvSpPr>
          <p:spPr bwMode="gray">
            <a:xfrm rot="-548940">
              <a:off x="817" y="771"/>
              <a:ext cx="224" cy="263"/>
            </a:xfrm>
            <a:custGeom>
              <a:avLst/>
              <a:gdLst>
                <a:gd name="T0" fmla="*/ 202 w 140"/>
                <a:gd name="T1" fmla="*/ 158 h 158"/>
                <a:gd name="T2" fmla="*/ 189 w 140"/>
                <a:gd name="T3" fmla="*/ 163 h 158"/>
                <a:gd name="T4" fmla="*/ 189 w 140"/>
                <a:gd name="T5" fmla="*/ 102 h 158"/>
                <a:gd name="T6" fmla="*/ 202 w 140"/>
                <a:gd name="T7" fmla="*/ 105 h 158"/>
                <a:gd name="T8" fmla="*/ 214 w 140"/>
                <a:gd name="T9" fmla="*/ 97 h 158"/>
                <a:gd name="T10" fmla="*/ 224 w 140"/>
                <a:gd name="T11" fmla="*/ 88 h 158"/>
                <a:gd name="T12" fmla="*/ 224 w 140"/>
                <a:gd name="T13" fmla="*/ 70 h 158"/>
                <a:gd name="T14" fmla="*/ 214 w 140"/>
                <a:gd name="T15" fmla="*/ 62 h 158"/>
                <a:gd name="T16" fmla="*/ 206 w 140"/>
                <a:gd name="T17" fmla="*/ 53 h 158"/>
                <a:gd name="T18" fmla="*/ 189 w 140"/>
                <a:gd name="T19" fmla="*/ 57 h 158"/>
                <a:gd name="T20" fmla="*/ 178 w 140"/>
                <a:gd name="T21" fmla="*/ 70 h 158"/>
                <a:gd name="T22" fmla="*/ 122 w 140"/>
                <a:gd name="T23" fmla="*/ 48 h 158"/>
                <a:gd name="T24" fmla="*/ 131 w 140"/>
                <a:gd name="T25" fmla="*/ 40 h 158"/>
                <a:gd name="T26" fmla="*/ 134 w 140"/>
                <a:gd name="T27" fmla="*/ 27 h 158"/>
                <a:gd name="T28" fmla="*/ 131 w 140"/>
                <a:gd name="T29" fmla="*/ 13 h 158"/>
                <a:gd name="T30" fmla="*/ 122 w 140"/>
                <a:gd name="T31" fmla="*/ 5 h 158"/>
                <a:gd name="T32" fmla="*/ 109 w 140"/>
                <a:gd name="T33" fmla="*/ 0 h 158"/>
                <a:gd name="T34" fmla="*/ 96 w 140"/>
                <a:gd name="T35" fmla="*/ 5 h 158"/>
                <a:gd name="T36" fmla="*/ 88 w 140"/>
                <a:gd name="T37" fmla="*/ 13 h 158"/>
                <a:gd name="T38" fmla="*/ 88 w 140"/>
                <a:gd name="T39" fmla="*/ 30 h 158"/>
                <a:gd name="T40" fmla="*/ 96 w 140"/>
                <a:gd name="T41" fmla="*/ 43 h 158"/>
                <a:gd name="T42" fmla="*/ 50 w 140"/>
                <a:gd name="T43" fmla="*/ 80 h 158"/>
                <a:gd name="T44" fmla="*/ 46 w 140"/>
                <a:gd name="T45" fmla="*/ 67 h 158"/>
                <a:gd name="T46" fmla="*/ 29 w 140"/>
                <a:gd name="T47" fmla="*/ 53 h 158"/>
                <a:gd name="T48" fmla="*/ 16 w 140"/>
                <a:gd name="T49" fmla="*/ 57 h 158"/>
                <a:gd name="T50" fmla="*/ 3 w 140"/>
                <a:gd name="T51" fmla="*/ 62 h 158"/>
                <a:gd name="T52" fmla="*/ 0 w 140"/>
                <a:gd name="T53" fmla="*/ 80 h 158"/>
                <a:gd name="T54" fmla="*/ 3 w 140"/>
                <a:gd name="T55" fmla="*/ 97 h 158"/>
                <a:gd name="T56" fmla="*/ 16 w 140"/>
                <a:gd name="T57" fmla="*/ 102 h 158"/>
                <a:gd name="T58" fmla="*/ 29 w 140"/>
                <a:gd name="T59" fmla="*/ 105 h 158"/>
                <a:gd name="T60" fmla="*/ 93 w 140"/>
                <a:gd name="T61" fmla="*/ 132 h 158"/>
                <a:gd name="T62" fmla="*/ 29 w 140"/>
                <a:gd name="T63" fmla="*/ 158 h 158"/>
                <a:gd name="T64" fmla="*/ 16 w 140"/>
                <a:gd name="T65" fmla="*/ 163 h 158"/>
                <a:gd name="T66" fmla="*/ 3 w 140"/>
                <a:gd name="T67" fmla="*/ 166 h 158"/>
                <a:gd name="T68" fmla="*/ 0 w 140"/>
                <a:gd name="T69" fmla="*/ 185 h 158"/>
                <a:gd name="T70" fmla="*/ 3 w 140"/>
                <a:gd name="T71" fmla="*/ 201 h 158"/>
                <a:gd name="T72" fmla="*/ 16 w 140"/>
                <a:gd name="T73" fmla="*/ 206 h 158"/>
                <a:gd name="T74" fmla="*/ 29 w 140"/>
                <a:gd name="T75" fmla="*/ 206 h 158"/>
                <a:gd name="T76" fmla="*/ 42 w 140"/>
                <a:gd name="T77" fmla="*/ 201 h 158"/>
                <a:gd name="T78" fmla="*/ 46 w 140"/>
                <a:gd name="T79" fmla="*/ 190 h 158"/>
                <a:gd name="T80" fmla="*/ 101 w 140"/>
                <a:gd name="T81" fmla="*/ 215 h 158"/>
                <a:gd name="T82" fmla="*/ 93 w 140"/>
                <a:gd name="T83" fmla="*/ 225 h 158"/>
                <a:gd name="T84" fmla="*/ 88 w 140"/>
                <a:gd name="T85" fmla="*/ 241 h 158"/>
                <a:gd name="T86" fmla="*/ 96 w 140"/>
                <a:gd name="T87" fmla="*/ 255 h 158"/>
                <a:gd name="T88" fmla="*/ 109 w 140"/>
                <a:gd name="T89" fmla="*/ 260 h 158"/>
                <a:gd name="T90" fmla="*/ 118 w 140"/>
                <a:gd name="T91" fmla="*/ 260 h 158"/>
                <a:gd name="T92" fmla="*/ 131 w 140"/>
                <a:gd name="T93" fmla="*/ 255 h 158"/>
                <a:gd name="T94" fmla="*/ 134 w 140"/>
                <a:gd name="T95" fmla="*/ 241 h 158"/>
                <a:gd name="T96" fmla="*/ 134 w 140"/>
                <a:gd name="T97" fmla="*/ 225 h 158"/>
                <a:gd name="T98" fmla="*/ 126 w 140"/>
                <a:gd name="T99" fmla="*/ 215 h 158"/>
                <a:gd name="T100" fmla="*/ 173 w 140"/>
                <a:gd name="T101" fmla="*/ 190 h 158"/>
                <a:gd name="T102" fmla="*/ 181 w 140"/>
                <a:gd name="T103" fmla="*/ 198 h 158"/>
                <a:gd name="T104" fmla="*/ 189 w 140"/>
                <a:gd name="T105" fmla="*/ 206 h 158"/>
                <a:gd name="T106" fmla="*/ 202 w 140"/>
                <a:gd name="T107" fmla="*/ 211 h 158"/>
                <a:gd name="T108" fmla="*/ 214 w 140"/>
                <a:gd name="T109" fmla="*/ 201 h 158"/>
                <a:gd name="T110" fmla="*/ 224 w 140"/>
                <a:gd name="T111" fmla="*/ 193 h 158"/>
                <a:gd name="T112" fmla="*/ 224 w 140"/>
                <a:gd name="T113" fmla="*/ 176 h 158"/>
                <a:gd name="T114" fmla="*/ 214 w 140"/>
                <a:gd name="T115" fmla="*/ 166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105" name="Group 83"/>
          <p:cNvGrpSpPr>
            <a:grpSpLocks/>
          </p:cNvGrpSpPr>
          <p:nvPr/>
        </p:nvGrpSpPr>
        <p:grpSpPr bwMode="auto">
          <a:xfrm rot="21020336">
            <a:off x="13761720" y="1948816"/>
            <a:ext cx="558800" cy="407670"/>
            <a:chOff x="596" y="566"/>
            <a:chExt cx="676" cy="660"/>
          </a:xfrm>
        </p:grpSpPr>
        <p:sp>
          <p:nvSpPr>
            <p:cNvPr id="106" name="Freeform 84"/>
            <p:cNvSpPr>
              <a:spLocks/>
            </p:cNvSpPr>
            <p:nvPr/>
          </p:nvSpPr>
          <p:spPr bwMode="gray">
            <a:xfrm rot="4451665">
              <a:off x="604" y="558"/>
              <a:ext cx="660" cy="676"/>
            </a:xfrm>
            <a:custGeom>
              <a:avLst/>
              <a:gdLst>
                <a:gd name="T0" fmla="*/ 219 w 660"/>
                <a:gd name="T1" fmla="*/ 20 h 676"/>
                <a:gd name="T2" fmla="*/ 291 w 660"/>
                <a:gd name="T3" fmla="*/ 0 h 676"/>
                <a:gd name="T4" fmla="*/ 415 w 660"/>
                <a:gd name="T5" fmla="*/ 201 h 676"/>
                <a:gd name="T6" fmla="*/ 620 w 660"/>
                <a:gd name="T7" fmla="*/ 138 h 676"/>
                <a:gd name="T8" fmla="*/ 650 w 660"/>
                <a:gd name="T9" fmla="*/ 189 h 676"/>
                <a:gd name="T10" fmla="*/ 506 w 660"/>
                <a:gd name="T11" fmla="*/ 363 h 676"/>
                <a:gd name="T12" fmla="*/ 640 w 660"/>
                <a:gd name="T13" fmla="*/ 550 h 676"/>
                <a:gd name="T14" fmla="*/ 598 w 660"/>
                <a:gd name="T15" fmla="*/ 597 h 676"/>
                <a:gd name="T16" fmla="*/ 389 w 660"/>
                <a:gd name="T17" fmla="*/ 507 h 676"/>
                <a:gd name="T18" fmla="*/ 236 w 660"/>
                <a:gd name="T19" fmla="*/ 676 h 676"/>
                <a:gd name="T20" fmla="*/ 182 w 660"/>
                <a:gd name="T21" fmla="*/ 642 h 676"/>
                <a:gd name="T22" fmla="*/ 230 w 660"/>
                <a:gd name="T23" fmla="*/ 444 h 676"/>
                <a:gd name="T24" fmla="*/ 0 w 660"/>
                <a:gd name="T25" fmla="*/ 354 h 676"/>
                <a:gd name="T26" fmla="*/ 9 w 660"/>
                <a:gd name="T27" fmla="*/ 293 h 676"/>
                <a:gd name="T28" fmla="*/ 227 w 660"/>
                <a:gd name="T29" fmla="*/ 261 h 676"/>
                <a:gd name="T30" fmla="*/ 219 w 660"/>
                <a:gd name="T31" fmla="*/ 20 h 6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0"/>
                <a:gd name="T49" fmla="*/ 0 h 676"/>
                <a:gd name="T50" fmla="*/ 660 w 660"/>
                <a:gd name="T51" fmla="*/ 676 h 6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0" h="676">
                  <a:moveTo>
                    <a:pt x="219" y="20"/>
                  </a:moveTo>
                  <a:cubicBezTo>
                    <a:pt x="219" y="20"/>
                    <a:pt x="270" y="42"/>
                    <a:pt x="291" y="0"/>
                  </a:cubicBezTo>
                  <a:cubicBezTo>
                    <a:pt x="291" y="0"/>
                    <a:pt x="419" y="36"/>
                    <a:pt x="415" y="201"/>
                  </a:cubicBezTo>
                  <a:cubicBezTo>
                    <a:pt x="479" y="86"/>
                    <a:pt x="581" y="144"/>
                    <a:pt x="620" y="138"/>
                  </a:cubicBezTo>
                  <a:cubicBezTo>
                    <a:pt x="607" y="193"/>
                    <a:pt x="619" y="195"/>
                    <a:pt x="650" y="189"/>
                  </a:cubicBezTo>
                  <a:cubicBezTo>
                    <a:pt x="660" y="239"/>
                    <a:pt x="618" y="328"/>
                    <a:pt x="506" y="363"/>
                  </a:cubicBezTo>
                  <a:cubicBezTo>
                    <a:pt x="620" y="381"/>
                    <a:pt x="636" y="521"/>
                    <a:pt x="640" y="550"/>
                  </a:cubicBezTo>
                  <a:cubicBezTo>
                    <a:pt x="640" y="550"/>
                    <a:pt x="585" y="553"/>
                    <a:pt x="598" y="597"/>
                  </a:cubicBezTo>
                  <a:cubicBezTo>
                    <a:pt x="556" y="609"/>
                    <a:pt x="462" y="581"/>
                    <a:pt x="389" y="507"/>
                  </a:cubicBezTo>
                  <a:cubicBezTo>
                    <a:pt x="380" y="596"/>
                    <a:pt x="284" y="654"/>
                    <a:pt x="236" y="676"/>
                  </a:cubicBezTo>
                  <a:cubicBezTo>
                    <a:pt x="225" y="636"/>
                    <a:pt x="215" y="627"/>
                    <a:pt x="182" y="642"/>
                  </a:cubicBezTo>
                  <a:cubicBezTo>
                    <a:pt x="177" y="604"/>
                    <a:pt x="155" y="492"/>
                    <a:pt x="230" y="444"/>
                  </a:cubicBezTo>
                  <a:cubicBezTo>
                    <a:pt x="131" y="486"/>
                    <a:pt x="23" y="395"/>
                    <a:pt x="0" y="354"/>
                  </a:cubicBezTo>
                  <a:cubicBezTo>
                    <a:pt x="44" y="334"/>
                    <a:pt x="19" y="300"/>
                    <a:pt x="9" y="293"/>
                  </a:cubicBezTo>
                  <a:cubicBezTo>
                    <a:pt x="32" y="271"/>
                    <a:pt x="95" y="198"/>
                    <a:pt x="227" y="261"/>
                  </a:cubicBezTo>
                  <a:cubicBezTo>
                    <a:pt x="144" y="143"/>
                    <a:pt x="219" y="20"/>
                    <a:pt x="219" y="20"/>
                  </a:cubicBezTo>
                  <a:close/>
                </a:path>
              </a:pathLst>
            </a:custGeom>
            <a:gradFill rotWithShape="1">
              <a:gsLst>
                <a:gs pos="0">
                  <a:srgbClr val="FF6699"/>
                </a:gs>
                <a:gs pos="100000">
                  <a:srgbClr val="FFFFFF"/>
                </a:gs>
              </a:gsLst>
              <a:path path="rect">
                <a:fillToRect l="50000" t="50000" r="50000" b="50000"/>
              </a:path>
            </a:gradFill>
            <a:ln w="25400">
              <a:solidFill>
                <a:srgbClr val="FFFFFF"/>
              </a:solidFill>
              <a:round/>
              <a:headEnd/>
              <a:tailEnd/>
            </a:ln>
          </p:spPr>
          <p:txBody>
            <a:bodyPr rot="10800000" vert="eaVert" anchor="ctr"/>
            <a:lstStyle/>
            <a:p>
              <a:endParaRPr lang="en-US"/>
            </a:p>
          </p:txBody>
        </p:sp>
        <p:sp>
          <p:nvSpPr>
            <p:cNvPr id="107" name="Freeform 14"/>
            <p:cNvSpPr>
              <a:spLocks/>
            </p:cNvSpPr>
            <p:nvPr/>
          </p:nvSpPr>
          <p:spPr bwMode="gray">
            <a:xfrm rot="-548940">
              <a:off x="817" y="771"/>
              <a:ext cx="224" cy="263"/>
            </a:xfrm>
            <a:custGeom>
              <a:avLst/>
              <a:gdLst>
                <a:gd name="T0" fmla="*/ 202 w 140"/>
                <a:gd name="T1" fmla="*/ 158 h 158"/>
                <a:gd name="T2" fmla="*/ 189 w 140"/>
                <a:gd name="T3" fmla="*/ 163 h 158"/>
                <a:gd name="T4" fmla="*/ 189 w 140"/>
                <a:gd name="T5" fmla="*/ 102 h 158"/>
                <a:gd name="T6" fmla="*/ 202 w 140"/>
                <a:gd name="T7" fmla="*/ 105 h 158"/>
                <a:gd name="T8" fmla="*/ 214 w 140"/>
                <a:gd name="T9" fmla="*/ 97 h 158"/>
                <a:gd name="T10" fmla="*/ 224 w 140"/>
                <a:gd name="T11" fmla="*/ 88 h 158"/>
                <a:gd name="T12" fmla="*/ 224 w 140"/>
                <a:gd name="T13" fmla="*/ 70 h 158"/>
                <a:gd name="T14" fmla="*/ 214 w 140"/>
                <a:gd name="T15" fmla="*/ 62 h 158"/>
                <a:gd name="T16" fmla="*/ 206 w 140"/>
                <a:gd name="T17" fmla="*/ 53 h 158"/>
                <a:gd name="T18" fmla="*/ 189 w 140"/>
                <a:gd name="T19" fmla="*/ 57 h 158"/>
                <a:gd name="T20" fmla="*/ 178 w 140"/>
                <a:gd name="T21" fmla="*/ 70 h 158"/>
                <a:gd name="T22" fmla="*/ 122 w 140"/>
                <a:gd name="T23" fmla="*/ 48 h 158"/>
                <a:gd name="T24" fmla="*/ 131 w 140"/>
                <a:gd name="T25" fmla="*/ 40 h 158"/>
                <a:gd name="T26" fmla="*/ 134 w 140"/>
                <a:gd name="T27" fmla="*/ 27 h 158"/>
                <a:gd name="T28" fmla="*/ 131 w 140"/>
                <a:gd name="T29" fmla="*/ 13 h 158"/>
                <a:gd name="T30" fmla="*/ 122 w 140"/>
                <a:gd name="T31" fmla="*/ 5 h 158"/>
                <a:gd name="T32" fmla="*/ 109 w 140"/>
                <a:gd name="T33" fmla="*/ 0 h 158"/>
                <a:gd name="T34" fmla="*/ 96 w 140"/>
                <a:gd name="T35" fmla="*/ 5 h 158"/>
                <a:gd name="T36" fmla="*/ 88 w 140"/>
                <a:gd name="T37" fmla="*/ 13 h 158"/>
                <a:gd name="T38" fmla="*/ 88 w 140"/>
                <a:gd name="T39" fmla="*/ 30 h 158"/>
                <a:gd name="T40" fmla="*/ 96 w 140"/>
                <a:gd name="T41" fmla="*/ 43 h 158"/>
                <a:gd name="T42" fmla="*/ 50 w 140"/>
                <a:gd name="T43" fmla="*/ 80 h 158"/>
                <a:gd name="T44" fmla="*/ 46 w 140"/>
                <a:gd name="T45" fmla="*/ 67 h 158"/>
                <a:gd name="T46" fmla="*/ 29 w 140"/>
                <a:gd name="T47" fmla="*/ 53 h 158"/>
                <a:gd name="T48" fmla="*/ 16 w 140"/>
                <a:gd name="T49" fmla="*/ 57 h 158"/>
                <a:gd name="T50" fmla="*/ 3 w 140"/>
                <a:gd name="T51" fmla="*/ 62 h 158"/>
                <a:gd name="T52" fmla="*/ 0 w 140"/>
                <a:gd name="T53" fmla="*/ 80 h 158"/>
                <a:gd name="T54" fmla="*/ 3 w 140"/>
                <a:gd name="T55" fmla="*/ 97 h 158"/>
                <a:gd name="T56" fmla="*/ 16 w 140"/>
                <a:gd name="T57" fmla="*/ 102 h 158"/>
                <a:gd name="T58" fmla="*/ 29 w 140"/>
                <a:gd name="T59" fmla="*/ 105 h 158"/>
                <a:gd name="T60" fmla="*/ 93 w 140"/>
                <a:gd name="T61" fmla="*/ 132 h 158"/>
                <a:gd name="T62" fmla="*/ 29 w 140"/>
                <a:gd name="T63" fmla="*/ 158 h 158"/>
                <a:gd name="T64" fmla="*/ 16 w 140"/>
                <a:gd name="T65" fmla="*/ 163 h 158"/>
                <a:gd name="T66" fmla="*/ 3 w 140"/>
                <a:gd name="T67" fmla="*/ 166 h 158"/>
                <a:gd name="T68" fmla="*/ 0 w 140"/>
                <a:gd name="T69" fmla="*/ 185 h 158"/>
                <a:gd name="T70" fmla="*/ 3 w 140"/>
                <a:gd name="T71" fmla="*/ 201 h 158"/>
                <a:gd name="T72" fmla="*/ 16 w 140"/>
                <a:gd name="T73" fmla="*/ 206 h 158"/>
                <a:gd name="T74" fmla="*/ 29 w 140"/>
                <a:gd name="T75" fmla="*/ 206 h 158"/>
                <a:gd name="T76" fmla="*/ 42 w 140"/>
                <a:gd name="T77" fmla="*/ 201 h 158"/>
                <a:gd name="T78" fmla="*/ 46 w 140"/>
                <a:gd name="T79" fmla="*/ 190 h 158"/>
                <a:gd name="T80" fmla="*/ 101 w 140"/>
                <a:gd name="T81" fmla="*/ 215 h 158"/>
                <a:gd name="T82" fmla="*/ 93 w 140"/>
                <a:gd name="T83" fmla="*/ 225 h 158"/>
                <a:gd name="T84" fmla="*/ 88 w 140"/>
                <a:gd name="T85" fmla="*/ 241 h 158"/>
                <a:gd name="T86" fmla="*/ 96 w 140"/>
                <a:gd name="T87" fmla="*/ 255 h 158"/>
                <a:gd name="T88" fmla="*/ 109 w 140"/>
                <a:gd name="T89" fmla="*/ 260 h 158"/>
                <a:gd name="T90" fmla="*/ 118 w 140"/>
                <a:gd name="T91" fmla="*/ 260 h 158"/>
                <a:gd name="T92" fmla="*/ 131 w 140"/>
                <a:gd name="T93" fmla="*/ 255 h 158"/>
                <a:gd name="T94" fmla="*/ 134 w 140"/>
                <a:gd name="T95" fmla="*/ 241 h 158"/>
                <a:gd name="T96" fmla="*/ 134 w 140"/>
                <a:gd name="T97" fmla="*/ 225 h 158"/>
                <a:gd name="T98" fmla="*/ 126 w 140"/>
                <a:gd name="T99" fmla="*/ 215 h 158"/>
                <a:gd name="T100" fmla="*/ 173 w 140"/>
                <a:gd name="T101" fmla="*/ 190 h 158"/>
                <a:gd name="T102" fmla="*/ 181 w 140"/>
                <a:gd name="T103" fmla="*/ 198 h 158"/>
                <a:gd name="T104" fmla="*/ 189 w 140"/>
                <a:gd name="T105" fmla="*/ 206 h 158"/>
                <a:gd name="T106" fmla="*/ 202 w 140"/>
                <a:gd name="T107" fmla="*/ 211 h 158"/>
                <a:gd name="T108" fmla="*/ 214 w 140"/>
                <a:gd name="T109" fmla="*/ 201 h 158"/>
                <a:gd name="T110" fmla="*/ 224 w 140"/>
                <a:gd name="T111" fmla="*/ 193 h 158"/>
                <a:gd name="T112" fmla="*/ 224 w 140"/>
                <a:gd name="T113" fmla="*/ 176 h 158"/>
                <a:gd name="T114" fmla="*/ 214 w 140"/>
                <a:gd name="T115" fmla="*/ 166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sp>
        <p:nvSpPr>
          <p:cNvPr id="4162" name="Rectangle 3"/>
          <p:cNvSpPr>
            <a:spLocks noGrp="1" noChangeArrowheads="1"/>
          </p:cNvSpPr>
          <p:nvPr>
            <p:ph type="body" idx="1"/>
          </p:nvPr>
        </p:nvSpPr>
        <p:spPr bwMode="gray">
          <a:xfrm>
            <a:off x="556262" y="1857376"/>
            <a:ext cx="13456920" cy="575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6" name="Rectangle 4"/>
          <p:cNvSpPr>
            <a:spLocks noGrp="1" noChangeArrowheads="1"/>
          </p:cNvSpPr>
          <p:nvPr>
            <p:ph type="dt" sz="half" idx="2"/>
          </p:nvPr>
        </p:nvSpPr>
        <p:spPr bwMode="gray">
          <a:xfrm>
            <a:off x="370841" y="7755256"/>
            <a:ext cx="2527301" cy="369570"/>
          </a:xfrm>
          <a:prstGeom prst="rect">
            <a:avLst/>
          </a:prstGeom>
          <a:ln>
            <a:miter lim="800000"/>
            <a:headEnd/>
            <a:tailEnd/>
          </a:ln>
        </p:spPr>
        <p:txBody>
          <a:bodyPr vert="horz" wrap="square" lIns="130622" tIns="65311" rIns="130622" bIns="65311" numCol="1" anchor="t" anchorCtr="0" compatLnSpc="1">
            <a:prstTxWarp prst="textNoShape">
              <a:avLst/>
            </a:prstTxWarp>
          </a:bodyPr>
          <a:lstStyle>
            <a:lvl1pPr algn="l">
              <a:defRPr sz="1400" b="0">
                <a:solidFill>
                  <a:schemeClr val="tx1"/>
                </a:solidFill>
              </a:defRPr>
            </a:lvl1pPr>
          </a:lstStyle>
          <a:p>
            <a:endParaRPr lang="en-US"/>
          </a:p>
        </p:txBody>
      </p:sp>
      <p:sp>
        <p:nvSpPr>
          <p:cNvPr id="157" name="Rectangle 5"/>
          <p:cNvSpPr>
            <a:spLocks noGrp="1" noChangeArrowheads="1"/>
          </p:cNvSpPr>
          <p:nvPr>
            <p:ph type="ftr" sz="quarter" idx="3"/>
          </p:nvPr>
        </p:nvSpPr>
        <p:spPr bwMode="gray">
          <a:xfrm>
            <a:off x="3136901" y="7755256"/>
            <a:ext cx="8971280" cy="369570"/>
          </a:xfrm>
          <a:prstGeom prst="rect">
            <a:avLst/>
          </a:prstGeom>
          <a:ln>
            <a:miter lim="800000"/>
            <a:headEnd/>
            <a:tailEnd/>
          </a:ln>
        </p:spPr>
        <p:txBody>
          <a:bodyPr vert="horz" wrap="square" lIns="130622" tIns="65311" rIns="130622" bIns="65311" numCol="1" anchor="t" anchorCtr="0" compatLnSpc="1">
            <a:prstTxWarp prst="textNoShape">
              <a:avLst/>
            </a:prstTxWarp>
          </a:bodyPr>
          <a:lstStyle>
            <a:lvl1pPr>
              <a:defRPr sz="1400" b="0">
                <a:solidFill>
                  <a:schemeClr val="tx1"/>
                </a:solidFill>
              </a:defRPr>
            </a:lvl1pPr>
          </a:lstStyle>
          <a:p>
            <a:endParaRPr lang="en-US"/>
          </a:p>
        </p:txBody>
      </p:sp>
      <p:sp>
        <p:nvSpPr>
          <p:cNvPr id="158" name="Rectangle 6"/>
          <p:cNvSpPr>
            <a:spLocks noGrp="1" noChangeArrowheads="1"/>
          </p:cNvSpPr>
          <p:nvPr>
            <p:ph type="sldNum" sz="quarter" idx="4"/>
          </p:nvPr>
        </p:nvSpPr>
        <p:spPr bwMode="gray">
          <a:xfrm>
            <a:off x="12230101" y="7755256"/>
            <a:ext cx="2123440" cy="369570"/>
          </a:xfrm>
          <a:prstGeom prst="rect">
            <a:avLst/>
          </a:prstGeom>
          <a:ln>
            <a:miter lim="800000"/>
            <a:headEnd/>
            <a:tailEnd/>
          </a:ln>
        </p:spPr>
        <p:txBody>
          <a:bodyPr vert="horz" wrap="square" lIns="130622" tIns="65311" rIns="130622" bIns="65311" numCol="1" anchor="t" anchorCtr="0" compatLnSpc="1">
            <a:prstTxWarp prst="textNoShape">
              <a:avLst/>
            </a:prstTxWarp>
          </a:bodyPr>
          <a:lstStyle>
            <a:lvl1pPr algn="r">
              <a:defRPr sz="1400" b="0">
                <a:solidFill>
                  <a:schemeClr val="tx1"/>
                </a:solidFill>
              </a:defRPr>
            </a:lvl1pPr>
          </a:lstStyle>
          <a:p>
            <a:fld id="{B274DCA8-4CFA-4A08-8EA5-B9B2B2CDF3C5}" type="slidenum">
              <a:rPr lang="en-US"/>
              <a:pPr/>
              <a:t>‹#›</a:t>
            </a:fld>
            <a:endParaRPr lang="en-US"/>
          </a:p>
        </p:txBody>
      </p:sp>
      <p:grpSp>
        <p:nvGrpSpPr>
          <p:cNvPr id="10" name="Group 86"/>
          <p:cNvGrpSpPr>
            <a:grpSpLocks/>
          </p:cNvGrpSpPr>
          <p:nvPr/>
        </p:nvGrpSpPr>
        <p:grpSpPr bwMode="auto">
          <a:xfrm rot="2353250">
            <a:off x="-551180" y="289560"/>
            <a:ext cx="3136901" cy="1089660"/>
            <a:chOff x="727" y="1784"/>
            <a:chExt cx="4597" cy="2129"/>
          </a:xfrm>
        </p:grpSpPr>
        <p:sp>
          <p:nvSpPr>
            <p:cNvPr id="11" name="Freeform 87"/>
            <p:cNvSpPr>
              <a:spLocks/>
            </p:cNvSpPr>
            <p:nvPr/>
          </p:nvSpPr>
          <p:spPr bwMode="gray">
            <a:xfrm rot="19780825" flipV="1">
              <a:off x="3461" y="2243"/>
              <a:ext cx="1863" cy="4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2" name="Freeform 88"/>
            <p:cNvSpPr>
              <a:spLocks/>
            </p:cNvSpPr>
            <p:nvPr/>
          </p:nvSpPr>
          <p:spPr bwMode="gray">
            <a:xfrm rot="19780825" flipV="1">
              <a:off x="3442" y="2266"/>
              <a:ext cx="1717" cy="413"/>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3" name="Freeform 89"/>
            <p:cNvSpPr>
              <a:spLocks/>
            </p:cNvSpPr>
            <p:nvPr/>
          </p:nvSpPr>
          <p:spPr bwMode="gray">
            <a:xfrm rot="174426" flipV="1">
              <a:off x="993" y="3042"/>
              <a:ext cx="847" cy="204"/>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4" name="Freeform 90"/>
            <p:cNvSpPr>
              <a:spLocks/>
            </p:cNvSpPr>
            <p:nvPr/>
          </p:nvSpPr>
          <p:spPr bwMode="gray">
            <a:xfrm rot="3086610" flipV="1">
              <a:off x="333" y="2758"/>
              <a:ext cx="1863" cy="4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15" name="Freeform 91"/>
            <p:cNvSpPr>
              <a:spLocks/>
            </p:cNvSpPr>
            <p:nvPr/>
          </p:nvSpPr>
          <p:spPr bwMode="gray">
            <a:xfrm>
              <a:off x="797" y="2026"/>
              <a:ext cx="3920" cy="1258"/>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accent1"/>
              </a:solidFill>
              <a:prstDash val="solid"/>
              <a:round/>
              <a:headEnd/>
              <a:tailEnd/>
            </a:ln>
            <a:effectLst/>
          </p:spPr>
          <p:txBody>
            <a:bodyPr wrap="none" anchor="ctr"/>
            <a:lstStyle/>
            <a:p>
              <a:endParaRPr lang="en-US"/>
            </a:p>
          </p:txBody>
        </p:sp>
        <p:sp>
          <p:nvSpPr>
            <p:cNvPr id="16" name="Freeform 92"/>
            <p:cNvSpPr>
              <a:spLocks/>
            </p:cNvSpPr>
            <p:nvPr/>
          </p:nvSpPr>
          <p:spPr bwMode="gray">
            <a:xfrm>
              <a:off x="795" y="1781"/>
              <a:ext cx="3968" cy="1548"/>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folHlink"/>
              </a:solidFill>
              <a:prstDash val="solid"/>
              <a:round/>
              <a:headEnd/>
              <a:tailEnd/>
            </a:ln>
            <a:effectLst/>
          </p:spPr>
          <p:txBody>
            <a:bodyPr wrap="none" anchor="ctr"/>
            <a:lstStyle/>
            <a:p>
              <a:endParaRPr lang="en-US"/>
            </a:p>
          </p:txBody>
        </p:sp>
        <p:sp>
          <p:nvSpPr>
            <p:cNvPr id="17" name="Freeform 93"/>
            <p:cNvSpPr>
              <a:spLocks/>
            </p:cNvSpPr>
            <p:nvPr/>
          </p:nvSpPr>
          <p:spPr bwMode="gray">
            <a:xfrm flipH="1" flipV="1">
              <a:off x="3315" y="2993"/>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18" name="Freeform 94"/>
            <p:cNvSpPr>
              <a:spLocks/>
            </p:cNvSpPr>
            <p:nvPr/>
          </p:nvSpPr>
          <p:spPr bwMode="gray">
            <a:xfrm rot="-2867195" flipH="1" flipV="1">
              <a:off x="1126" y="2690"/>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19" name="Freeform 95"/>
            <p:cNvSpPr>
              <a:spLocks/>
            </p:cNvSpPr>
            <p:nvPr/>
          </p:nvSpPr>
          <p:spPr bwMode="gray">
            <a:xfrm flipH="1" flipV="1">
              <a:off x="993" y="2703"/>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20" name="Freeform 96"/>
            <p:cNvSpPr>
              <a:spLocks/>
            </p:cNvSpPr>
            <p:nvPr/>
          </p:nvSpPr>
          <p:spPr bwMode="gray">
            <a:xfrm rot="-3731278" flipH="1" flipV="1">
              <a:off x="2057" y="3235"/>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21" name="Freeform 97"/>
            <p:cNvSpPr>
              <a:spLocks/>
            </p:cNvSpPr>
            <p:nvPr/>
          </p:nvSpPr>
          <p:spPr bwMode="gray">
            <a:xfrm rot="-6386324" flipH="1" flipV="1">
              <a:off x="2288" y="3271"/>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wrap="none" anchor="ctr"/>
            <a:lstStyle/>
            <a:p>
              <a:endParaRPr lang="en-US"/>
            </a:p>
          </p:txBody>
        </p:sp>
        <p:sp>
          <p:nvSpPr>
            <p:cNvPr id="22" name="Freeform 98"/>
            <p:cNvSpPr>
              <a:spLocks/>
            </p:cNvSpPr>
            <p:nvPr/>
          </p:nvSpPr>
          <p:spPr bwMode="gray">
            <a:xfrm flipH="1" flipV="1">
              <a:off x="1888" y="3138"/>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23" name="Oval 99"/>
            <p:cNvSpPr>
              <a:spLocks noChangeArrowheads="1"/>
            </p:cNvSpPr>
            <p:nvPr/>
          </p:nvSpPr>
          <p:spPr bwMode="gray">
            <a:xfrm>
              <a:off x="918" y="2337"/>
              <a:ext cx="48" cy="52"/>
            </a:xfrm>
            <a:prstGeom prst="ellipse">
              <a:avLst/>
            </a:prstGeom>
            <a:solidFill>
              <a:schemeClr val="accent2"/>
            </a:solidFill>
            <a:ln w="9525" algn="ctr">
              <a:noFill/>
              <a:round/>
              <a:headEnd/>
              <a:tailEnd/>
            </a:ln>
            <a:effectLst/>
          </p:spPr>
          <p:txBody>
            <a:bodyPr wrap="none" anchor="ctr"/>
            <a:lstStyle/>
            <a:p>
              <a:endParaRPr lang="en-US"/>
            </a:p>
          </p:txBody>
        </p:sp>
        <p:sp>
          <p:nvSpPr>
            <p:cNvPr id="24" name="Oval 100"/>
            <p:cNvSpPr>
              <a:spLocks noChangeArrowheads="1"/>
            </p:cNvSpPr>
            <p:nvPr/>
          </p:nvSpPr>
          <p:spPr bwMode="gray">
            <a:xfrm>
              <a:off x="942" y="2144"/>
              <a:ext cx="48" cy="48"/>
            </a:xfrm>
            <a:prstGeom prst="ellipse">
              <a:avLst/>
            </a:prstGeom>
            <a:solidFill>
              <a:schemeClr val="folHlink"/>
            </a:solidFill>
            <a:ln w="9525" algn="ctr">
              <a:noFill/>
              <a:round/>
              <a:headEnd/>
              <a:tailEnd/>
            </a:ln>
            <a:effectLst/>
          </p:spPr>
          <p:txBody>
            <a:bodyPr wrap="none" anchor="ctr"/>
            <a:lstStyle/>
            <a:p>
              <a:endParaRPr lang="en-US"/>
            </a:p>
          </p:txBody>
        </p:sp>
        <p:sp>
          <p:nvSpPr>
            <p:cNvPr id="25" name="Oval 101"/>
            <p:cNvSpPr>
              <a:spLocks noChangeArrowheads="1"/>
            </p:cNvSpPr>
            <p:nvPr/>
          </p:nvSpPr>
          <p:spPr bwMode="gray">
            <a:xfrm>
              <a:off x="1907" y="3137"/>
              <a:ext cx="52" cy="48"/>
            </a:xfrm>
            <a:prstGeom prst="ellipse">
              <a:avLst/>
            </a:prstGeom>
            <a:solidFill>
              <a:schemeClr val="folHlink"/>
            </a:solidFill>
            <a:ln w="9525" algn="ctr">
              <a:noFill/>
              <a:round/>
              <a:headEnd/>
              <a:tailEnd/>
            </a:ln>
            <a:effectLst/>
          </p:spPr>
          <p:txBody>
            <a:bodyPr wrap="none" anchor="ctr"/>
            <a:lstStyle/>
            <a:p>
              <a:endParaRPr lang="en-US"/>
            </a:p>
          </p:txBody>
        </p:sp>
        <p:sp>
          <p:nvSpPr>
            <p:cNvPr id="26" name="Oval 102"/>
            <p:cNvSpPr>
              <a:spLocks noChangeArrowheads="1"/>
            </p:cNvSpPr>
            <p:nvPr/>
          </p:nvSpPr>
          <p:spPr bwMode="gray">
            <a:xfrm>
              <a:off x="3216" y="3208"/>
              <a:ext cx="52" cy="52"/>
            </a:xfrm>
            <a:prstGeom prst="ellipse">
              <a:avLst/>
            </a:prstGeom>
            <a:solidFill>
              <a:schemeClr val="folHlink"/>
            </a:solidFill>
            <a:ln w="9525" algn="ctr">
              <a:noFill/>
              <a:round/>
              <a:headEnd/>
              <a:tailEnd/>
            </a:ln>
            <a:effectLst/>
          </p:spPr>
          <p:txBody>
            <a:bodyPr wrap="none" anchor="ctr"/>
            <a:lstStyle/>
            <a:p>
              <a:endParaRPr lang="en-US"/>
            </a:p>
          </p:txBody>
        </p:sp>
        <p:sp>
          <p:nvSpPr>
            <p:cNvPr id="27" name="Oval 103"/>
            <p:cNvSpPr>
              <a:spLocks noChangeArrowheads="1"/>
            </p:cNvSpPr>
            <p:nvPr/>
          </p:nvSpPr>
          <p:spPr bwMode="gray">
            <a:xfrm>
              <a:off x="4738" y="1832"/>
              <a:ext cx="48" cy="48"/>
            </a:xfrm>
            <a:prstGeom prst="ellipse">
              <a:avLst/>
            </a:prstGeom>
            <a:solidFill>
              <a:schemeClr val="folHlink"/>
            </a:solidFill>
            <a:ln w="9525" algn="ctr">
              <a:noFill/>
              <a:round/>
              <a:headEnd/>
              <a:tailEnd/>
            </a:ln>
            <a:effectLst/>
          </p:spPr>
          <p:txBody>
            <a:bodyPr wrap="none" anchor="ctr"/>
            <a:lstStyle/>
            <a:p>
              <a:endParaRPr lang="en-US"/>
            </a:p>
          </p:txBody>
        </p:sp>
        <p:sp>
          <p:nvSpPr>
            <p:cNvPr id="28" name="Oval 104"/>
            <p:cNvSpPr>
              <a:spLocks noChangeArrowheads="1"/>
            </p:cNvSpPr>
            <p:nvPr/>
          </p:nvSpPr>
          <p:spPr bwMode="gray">
            <a:xfrm>
              <a:off x="4689" y="2026"/>
              <a:ext cx="48" cy="48"/>
            </a:xfrm>
            <a:prstGeom prst="ellipse">
              <a:avLst/>
            </a:prstGeom>
            <a:solidFill>
              <a:schemeClr val="accent1"/>
            </a:solidFill>
            <a:ln w="9525" algn="ctr">
              <a:noFill/>
              <a:round/>
              <a:headEnd/>
              <a:tailEnd/>
            </a:ln>
            <a:effectLst/>
          </p:spPr>
          <p:txBody>
            <a:bodyPr wrap="none" anchor="ctr"/>
            <a:lstStyle/>
            <a:p>
              <a:endParaRPr lang="en-US"/>
            </a:p>
          </p:txBody>
        </p:sp>
        <p:sp>
          <p:nvSpPr>
            <p:cNvPr id="32" name="Oval 105"/>
            <p:cNvSpPr>
              <a:spLocks noChangeArrowheads="1"/>
            </p:cNvSpPr>
            <p:nvPr/>
          </p:nvSpPr>
          <p:spPr bwMode="gray">
            <a:xfrm>
              <a:off x="4666" y="2775"/>
              <a:ext cx="48" cy="48"/>
            </a:xfrm>
            <a:prstGeom prst="ellipse">
              <a:avLst/>
            </a:prstGeom>
            <a:solidFill>
              <a:schemeClr val="accent1"/>
            </a:solidFill>
            <a:ln w="9525" algn="ctr">
              <a:noFill/>
              <a:round/>
              <a:headEnd/>
              <a:tailEnd/>
            </a:ln>
            <a:effectLst/>
          </p:spPr>
          <p:txBody>
            <a:bodyPr wrap="none" anchor="ctr"/>
            <a:lstStyle/>
            <a:p>
              <a:endParaRPr lang="en-US"/>
            </a:p>
          </p:txBody>
        </p:sp>
        <p:sp>
          <p:nvSpPr>
            <p:cNvPr id="33" name="Oval 106"/>
            <p:cNvSpPr>
              <a:spLocks noChangeArrowheads="1"/>
            </p:cNvSpPr>
            <p:nvPr/>
          </p:nvSpPr>
          <p:spPr bwMode="gray">
            <a:xfrm>
              <a:off x="3263" y="3160"/>
              <a:ext cx="52" cy="52"/>
            </a:xfrm>
            <a:prstGeom prst="ellipse">
              <a:avLst/>
            </a:prstGeom>
            <a:solidFill>
              <a:schemeClr val="accent1"/>
            </a:solidFill>
            <a:ln w="9525" algn="ctr">
              <a:noFill/>
              <a:round/>
              <a:headEnd/>
              <a:tailEnd/>
            </a:ln>
            <a:effectLst/>
          </p:spPr>
          <p:txBody>
            <a:bodyPr wrap="none" anchor="ctr"/>
            <a:lstStyle/>
            <a:p>
              <a:endParaRPr lang="en-US"/>
            </a:p>
          </p:txBody>
        </p:sp>
        <p:sp>
          <p:nvSpPr>
            <p:cNvPr id="34" name="Oval 107"/>
            <p:cNvSpPr>
              <a:spLocks noChangeArrowheads="1"/>
            </p:cNvSpPr>
            <p:nvPr/>
          </p:nvSpPr>
          <p:spPr bwMode="gray">
            <a:xfrm>
              <a:off x="3061" y="3229"/>
              <a:ext cx="67" cy="63"/>
            </a:xfrm>
            <a:prstGeom prst="ellipse">
              <a:avLst/>
            </a:prstGeom>
            <a:solidFill>
              <a:schemeClr val="accent2"/>
            </a:solidFill>
            <a:ln w="9525" algn="ctr">
              <a:noFill/>
              <a:round/>
              <a:headEnd/>
              <a:tailEnd/>
            </a:ln>
            <a:effectLst/>
          </p:spPr>
          <p:txBody>
            <a:bodyPr wrap="none" anchor="ctr"/>
            <a:lstStyle/>
            <a:p>
              <a:endParaRPr lang="en-US"/>
            </a:p>
          </p:txBody>
        </p:sp>
        <p:sp>
          <p:nvSpPr>
            <p:cNvPr id="35" name="Oval 108"/>
            <p:cNvSpPr>
              <a:spLocks noChangeArrowheads="1"/>
            </p:cNvSpPr>
            <p:nvPr/>
          </p:nvSpPr>
          <p:spPr bwMode="gray">
            <a:xfrm>
              <a:off x="1948" y="3197"/>
              <a:ext cx="67" cy="71"/>
            </a:xfrm>
            <a:prstGeom prst="ellipse">
              <a:avLst/>
            </a:prstGeom>
            <a:solidFill>
              <a:schemeClr val="accent1"/>
            </a:solidFill>
            <a:ln w="9525" algn="ctr">
              <a:noFill/>
              <a:round/>
              <a:headEnd/>
              <a:tailEnd/>
            </a:ln>
            <a:effectLst/>
          </p:spPr>
          <p:txBody>
            <a:bodyPr wrap="none" anchor="ctr"/>
            <a:lstStyle/>
            <a:p>
              <a:endParaRPr lang="en-US"/>
            </a:p>
          </p:txBody>
        </p:sp>
        <p:sp>
          <p:nvSpPr>
            <p:cNvPr id="36" name="Oval 109"/>
            <p:cNvSpPr>
              <a:spLocks noChangeArrowheads="1"/>
            </p:cNvSpPr>
            <p:nvPr/>
          </p:nvSpPr>
          <p:spPr bwMode="gray">
            <a:xfrm>
              <a:off x="1062" y="2483"/>
              <a:ext cx="67" cy="71"/>
            </a:xfrm>
            <a:prstGeom prst="ellipse">
              <a:avLst/>
            </a:prstGeom>
            <a:solidFill>
              <a:schemeClr val="accent1"/>
            </a:solidFill>
            <a:ln w="9525" algn="ctr">
              <a:noFill/>
              <a:round/>
              <a:headEnd/>
              <a:tailEnd/>
            </a:ln>
            <a:effectLst/>
          </p:spPr>
          <p:txBody>
            <a:bodyPr wrap="none" anchor="ctr"/>
            <a:lstStyle/>
            <a:p>
              <a:endParaRPr lang="en-US"/>
            </a:p>
          </p:txBody>
        </p:sp>
        <p:sp>
          <p:nvSpPr>
            <p:cNvPr id="37" name="Oval 110"/>
            <p:cNvSpPr>
              <a:spLocks noChangeArrowheads="1"/>
            </p:cNvSpPr>
            <p:nvPr/>
          </p:nvSpPr>
          <p:spPr bwMode="gray">
            <a:xfrm>
              <a:off x="845" y="2099"/>
              <a:ext cx="67" cy="71"/>
            </a:xfrm>
            <a:prstGeom prst="ellipse">
              <a:avLst/>
            </a:prstGeom>
            <a:solidFill>
              <a:schemeClr val="tx2"/>
            </a:solidFill>
            <a:ln w="9525" algn="ctr">
              <a:noFill/>
              <a:round/>
              <a:headEnd/>
              <a:tailEnd/>
            </a:ln>
            <a:effectLst/>
          </p:spPr>
          <p:txBody>
            <a:bodyPr wrap="none" anchor="ctr"/>
            <a:lstStyle/>
            <a:p>
              <a:endParaRPr lang="en-US"/>
            </a:p>
          </p:txBody>
        </p:sp>
        <p:sp>
          <p:nvSpPr>
            <p:cNvPr id="38" name="Oval 111"/>
            <p:cNvSpPr>
              <a:spLocks noChangeArrowheads="1"/>
            </p:cNvSpPr>
            <p:nvPr/>
          </p:nvSpPr>
          <p:spPr bwMode="gray">
            <a:xfrm>
              <a:off x="1792" y="3119"/>
              <a:ext cx="60" cy="60"/>
            </a:xfrm>
            <a:prstGeom prst="ellipse">
              <a:avLst/>
            </a:prstGeom>
            <a:solidFill>
              <a:schemeClr val="tx2"/>
            </a:solidFill>
            <a:ln w="9525" algn="ctr">
              <a:noFill/>
              <a:round/>
              <a:headEnd/>
              <a:tailEnd/>
            </a:ln>
            <a:effectLst/>
          </p:spPr>
          <p:txBody>
            <a:bodyPr wrap="none" anchor="ctr"/>
            <a:lstStyle/>
            <a:p>
              <a:endParaRPr lang="en-US"/>
            </a:p>
          </p:txBody>
        </p:sp>
        <p:sp>
          <p:nvSpPr>
            <p:cNvPr id="39" name="Oval 112"/>
            <p:cNvSpPr>
              <a:spLocks noChangeArrowheads="1"/>
            </p:cNvSpPr>
            <p:nvPr/>
          </p:nvSpPr>
          <p:spPr bwMode="gray">
            <a:xfrm>
              <a:off x="3434" y="3091"/>
              <a:ext cx="56" cy="56"/>
            </a:xfrm>
            <a:prstGeom prst="ellipse">
              <a:avLst/>
            </a:prstGeom>
            <a:solidFill>
              <a:schemeClr val="tx2"/>
            </a:solidFill>
            <a:ln w="9525" algn="ctr">
              <a:noFill/>
              <a:round/>
              <a:headEnd/>
              <a:tailEnd/>
            </a:ln>
            <a:effectLst/>
          </p:spPr>
          <p:txBody>
            <a:bodyPr wrap="none" anchor="ctr"/>
            <a:lstStyle/>
            <a:p>
              <a:endParaRPr lang="en-US"/>
            </a:p>
          </p:txBody>
        </p:sp>
        <p:sp>
          <p:nvSpPr>
            <p:cNvPr id="40" name="Oval 113"/>
            <p:cNvSpPr>
              <a:spLocks noChangeArrowheads="1"/>
            </p:cNvSpPr>
            <p:nvPr/>
          </p:nvSpPr>
          <p:spPr bwMode="gray">
            <a:xfrm>
              <a:off x="4546" y="2050"/>
              <a:ext cx="56" cy="60"/>
            </a:xfrm>
            <a:prstGeom prst="ellipse">
              <a:avLst/>
            </a:prstGeom>
            <a:solidFill>
              <a:schemeClr val="accent2"/>
            </a:solidFill>
            <a:ln w="9525" algn="ctr">
              <a:noFill/>
              <a:round/>
              <a:headEnd/>
              <a:tailEnd/>
            </a:ln>
            <a:effectLst/>
          </p:spPr>
          <p:txBody>
            <a:bodyPr wrap="none" anchor="ctr"/>
            <a:lstStyle/>
            <a:p>
              <a:endParaRPr lang="en-US"/>
            </a:p>
          </p:txBody>
        </p:sp>
        <p:sp>
          <p:nvSpPr>
            <p:cNvPr id="41" name="Oval 114"/>
            <p:cNvSpPr>
              <a:spLocks noChangeArrowheads="1"/>
            </p:cNvSpPr>
            <p:nvPr/>
          </p:nvSpPr>
          <p:spPr bwMode="gray">
            <a:xfrm>
              <a:off x="724" y="2389"/>
              <a:ext cx="48" cy="48"/>
            </a:xfrm>
            <a:prstGeom prst="ellipse">
              <a:avLst/>
            </a:prstGeom>
            <a:solidFill>
              <a:schemeClr val="folHlink"/>
            </a:solidFill>
            <a:ln w="9525" algn="ctr">
              <a:noFill/>
              <a:round/>
              <a:headEnd/>
              <a:tailEnd/>
            </a:ln>
            <a:effectLst/>
          </p:spPr>
          <p:txBody>
            <a:bodyPr wrap="none" anchor="ctr"/>
            <a:lstStyle/>
            <a:p>
              <a:endParaRPr lang="en-US"/>
            </a:p>
          </p:txBody>
        </p:sp>
        <p:sp>
          <p:nvSpPr>
            <p:cNvPr id="42" name="Oval 115"/>
            <p:cNvSpPr>
              <a:spLocks noChangeArrowheads="1"/>
            </p:cNvSpPr>
            <p:nvPr/>
          </p:nvSpPr>
          <p:spPr bwMode="gray">
            <a:xfrm>
              <a:off x="1664" y="3499"/>
              <a:ext cx="52" cy="48"/>
            </a:xfrm>
            <a:prstGeom prst="ellipse">
              <a:avLst/>
            </a:prstGeom>
            <a:solidFill>
              <a:schemeClr val="folHlink"/>
            </a:solidFill>
            <a:ln w="9525" algn="ctr">
              <a:noFill/>
              <a:round/>
              <a:headEnd/>
              <a:tailEnd/>
            </a:ln>
            <a:effectLst/>
          </p:spPr>
          <p:txBody>
            <a:bodyPr wrap="none" anchor="ctr"/>
            <a:lstStyle/>
            <a:p>
              <a:endParaRPr lang="en-US"/>
            </a:p>
          </p:txBody>
        </p:sp>
        <p:sp>
          <p:nvSpPr>
            <p:cNvPr id="43" name="Oval 116"/>
            <p:cNvSpPr>
              <a:spLocks noChangeArrowheads="1"/>
            </p:cNvSpPr>
            <p:nvPr/>
          </p:nvSpPr>
          <p:spPr bwMode="gray">
            <a:xfrm>
              <a:off x="1667" y="3353"/>
              <a:ext cx="52" cy="52"/>
            </a:xfrm>
            <a:prstGeom prst="ellipse">
              <a:avLst/>
            </a:prstGeom>
            <a:solidFill>
              <a:schemeClr val="folHlink"/>
            </a:solidFill>
            <a:ln w="9525" algn="ctr">
              <a:noFill/>
              <a:round/>
              <a:headEnd/>
              <a:tailEnd/>
            </a:ln>
            <a:effectLst/>
          </p:spPr>
          <p:txBody>
            <a:bodyPr wrap="none" anchor="ctr"/>
            <a:lstStyle/>
            <a:p>
              <a:endParaRPr lang="en-US"/>
            </a:p>
          </p:txBody>
        </p:sp>
        <p:sp>
          <p:nvSpPr>
            <p:cNvPr id="44" name="Oval 117"/>
            <p:cNvSpPr>
              <a:spLocks noChangeArrowheads="1"/>
            </p:cNvSpPr>
            <p:nvPr/>
          </p:nvSpPr>
          <p:spPr bwMode="gray">
            <a:xfrm>
              <a:off x="1709" y="3705"/>
              <a:ext cx="26" cy="26"/>
            </a:xfrm>
            <a:prstGeom prst="ellipse">
              <a:avLst/>
            </a:prstGeom>
            <a:solidFill>
              <a:schemeClr val="folHlink"/>
            </a:solidFill>
            <a:ln w="9525" algn="ctr">
              <a:noFill/>
              <a:round/>
              <a:headEnd/>
              <a:tailEnd/>
            </a:ln>
            <a:effectLst/>
          </p:spPr>
          <p:txBody>
            <a:bodyPr wrap="none" anchor="ctr"/>
            <a:lstStyle/>
            <a:p>
              <a:endParaRPr lang="en-US"/>
            </a:p>
          </p:txBody>
        </p:sp>
        <p:sp>
          <p:nvSpPr>
            <p:cNvPr id="45" name="Oval 118"/>
            <p:cNvSpPr>
              <a:spLocks noChangeArrowheads="1"/>
            </p:cNvSpPr>
            <p:nvPr/>
          </p:nvSpPr>
          <p:spPr bwMode="gray">
            <a:xfrm>
              <a:off x="3240" y="3404"/>
              <a:ext cx="56" cy="60"/>
            </a:xfrm>
            <a:prstGeom prst="ellipse">
              <a:avLst/>
            </a:prstGeom>
            <a:solidFill>
              <a:schemeClr val="hlink"/>
            </a:solidFill>
            <a:ln w="9525" algn="ctr">
              <a:noFill/>
              <a:round/>
              <a:headEnd/>
              <a:tailEnd/>
            </a:ln>
            <a:effectLst/>
          </p:spPr>
          <p:txBody>
            <a:bodyPr wrap="none" anchor="ctr"/>
            <a:lstStyle/>
            <a:p>
              <a:endParaRPr lang="en-US"/>
            </a:p>
          </p:txBody>
        </p:sp>
        <p:sp>
          <p:nvSpPr>
            <p:cNvPr id="46" name="Oval 119"/>
            <p:cNvSpPr>
              <a:spLocks noChangeArrowheads="1"/>
            </p:cNvSpPr>
            <p:nvPr/>
          </p:nvSpPr>
          <p:spPr bwMode="gray">
            <a:xfrm>
              <a:off x="3239" y="3574"/>
              <a:ext cx="48" cy="48"/>
            </a:xfrm>
            <a:prstGeom prst="ellipse">
              <a:avLst/>
            </a:prstGeom>
            <a:solidFill>
              <a:schemeClr val="hlink"/>
            </a:solidFill>
            <a:ln w="9525" algn="ctr">
              <a:noFill/>
              <a:round/>
              <a:headEnd/>
              <a:tailEnd/>
            </a:ln>
            <a:effectLst/>
          </p:spPr>
          <p:txBody>
            <a:bodyPr wrap="none" anchor="ctr"/>
            <a:lstStyle/>
            <a:p>
              <a:endParaRPr lang="en-US"/>
            </a:p>
          </p:txBody>
        </p:sp>
        <p:sp>
          <p:nvSpPr>
            <p:cNvPr id="47" name="Oval 120"/>
            <p:cNvSpPr>
              <a:spLocks noChangeArrowheads="1"/>
            </p:cNvSpPr>
            <p:nvPr/>
          </p:nvSpPr>
          <p:spPr bwMode="gray">
            <a:xfrm>
              <a:off x="5177" y="2123"/>
              <a:ext cx="48" cy="48"/>
            </a:xfrm>
            <a:prstGeom prst="ellipse">
              <a:avLst/>
            </a:prstGeom>
            <a:solidFill>
              <a:schemeClr val="accent1"/>
            </a:solidFill>
            <a:ln w="9525" algn="ctr">
              <a:noFill/>
              <a:round/>
              <a:headEnd/>
              <a:tailEnd/>
            </a:ln>
            <a:effectLst/>
          </p:spPr>
          <p:txBody>
            <a:bodyPr wrap="none" anchor="ctr"/>
            <a:lstStyle/>
            <a:p>
              <a:endParaRPr lang="en-US"/>
            </a:p>
          </p:txBody>
        </p:sp>
        <p:sp>
          <p:nvSpPr>
            <p:cNvPr id="48" name="Freeform 121"/>
            <p:cNvSpPr>
              <a:spLocks/>
            </p:cNvSpPr>
            <p:nvPr/>
          </p:nvSpPr>
          <p:spPr bwMode="gray">
            <a:xfrm rot="19780825" flipV="1">
              <a:off x="3025" y="2872"/>
              <a:ext cx="1717" cy="413"/>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49" name="Freeform 122"/>
            <p:cNvSpPr>
              <a:spLocks/>
            </p:cNvSpPr>
            <p:nvPr/>
          </p:nvSpPr>
          <p:spPr bwMode="gray">
            <a:xfrm rot="-2215352" flipH="1" flipV="1">
              <a:off x="3845" y="3014"/>
              <a:ext cx="580" cy="404"/>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p>
          </p:txBody>
        </p:sp>
        <p:sp>
          <p:nvSpPr>
            <p:cNvPr id="50" name="Freeform 123"/>
            <p:cNvSpPr>
              <a:spLocks/>
            </p:cNvSpPr>
            <p:nvPr/>
          </p:nvSpPr>
          <p:spPr bwMode="gray">
            <a:xfrm>
              <a:off x="944" y="2026"/>
              <a:ext cx="3737" cy="1306"/>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rgbClr val="FFFFFF"/>
              </a:solidFill>
              <a:prstDash val="solid"/>
              <a:round/>
              <a:headEnd/>
              <a:tailEnd/>
            </a:ln>
            <a:effectLst/>
          </p:spPr>
          <p:txBody>
            <a:bodyPr wrap="none" anchor="ctr"/>
            <a:lstStyle/>
            <a:p>
              <a:endParaRPr lang="en-US"/>
            </a:p>
          </p:txBody>
        </p:sp>
        <p:sp>
          <p:nvSpPr>
            <p:cNvPr id="51" name="Freeform 124"/>
            <p:cNvSpPr>
              <a:spLocks/>
            </p:cNvSpPr>
            <p:nvPr/>
          </p:nvSpPr>
          <p:spPr bwMode="gray">
            <a:xfrm>
              <a:off x="846" y="2024"/>
              <a:ext cx="3737" cy="1306"/>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chemeClr val="tx2"/>
              </a:solidFill>
              <a:prstDash val="solid"/>
              <a:round/>
              <a:headEnd/>
              <a:tailEnd/>
            </a:ln>
            <a:effectLst/>
          </p:spPr>
          <p:txBody>
            <a:bodyPr wrap="none" anchor="ctr"/>
            <a:lstStyle/>
            <a:p>
              <a:endParaRPr lang="en-US"/>
            </a:p>
          </p:txBody>
        </p:sp>
      </p:grpSp>
      <p:grpSp>
        <p:nvGrpSpPr>
          <p:cNvPr id="108" name="Group 134"/>
          <p:cNvGrpSpPr>
            <a:grpSpLocks/>
          </p:cNvGrpSpPr>
          <p:nvPr/>
        </p:nvGrpSpPr>
        <p:grpSpPr bwMode="auto">
          <a:xfrm rot="11735076">
            <a:off x="1" y="198121"/>
            <a:ext cx="2334261" cy="811530"/>
            <a:chOff x="727" y="1784"/>
            <a:chExt cx="4597" cy="2129"/>
          </a:xfrm>
        </p:grpSpPr>
        <p:sp>
          <p:nvSpPr>
            <p:cNvPr id="109" name="Freeform 135"/>
            <p:cNvSpPr>
              <a:spLocks/>
            </p:cNvSpPr>
            <p:nvPr/>
          </p:nvSpPr>
          <p:spPr bwMode="gray">
            <a:xfrm rot="19780825" flipV="1">
              <a:off x="3463" y="2253"/>
              <a:ext cx="1861" cy="445"/>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accent1"/>
              </a:solidFill>
              <a:prstDash val="solid"/>
              <a:round/>
              <a:headEnd/>
              <a:tailEnd/>
            </a:ln>
            <a:effectLst/>
          </p:spPr>
          <p:txBody>
            <a:bodyPr wrap="none" anchor="ctr"/>
            <a:lstStyle/>
            <a:p>
              <a:endParaRPr lang="en-US"/>
            </a:p>
          </p:txBody>
        </p:sp>
        <p:sp>
          <p:nvSpPr>
            <p:cNvPr id="110" name="Freeform 136"/>
            <p:cNvSpPr>
              <a:spLocks/>
            </p:cNvSpPr>
            <p:nvPr/>
          </p:nvSpPr>
          <p:spPr bwMode="gray">
            <a:xfrm rot="19780825" flipV="1">
              <a:off x="3446" y="2272"/>
              <a:ext cx="1716" cy="415"/>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chemeClr val="hlink"/>
              </a:solidFill>
              <a:prstDash val="solid"/>
              <a:round/>
              <a:headEnd/>
              <a:tailEnd/>
            </a:ln>
            <a:effectLst/>
          </p:spPr>
          <p:txBody>
            <a:bodyPr wrap="none" anchor="ctr"/>
            <a:lstStyle/>
            <a:p>
              <a:endParaRPr lang="en-US"/>
            </a:p>
          </p:txBody>
        </p:sp>
        <p:sp>
          <p:nvSpPr>
            <p:cNvPr id="111" name="Freeform 137"/>
            <p:cNvSpPr>
              <a:spLocks/>
            </p:cNvSpPr>
            <p:nvPr/>
          </p:nvSpPr>
          <p:spPr bwMode="gray">
            <a:xfrm rot="174426" flipV="1">
              <a:off x="990" y="3052"/>
              <a:ext cx="850" cy="205"/>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9525" cap="flat" cmpd="sng">
              <a:solidFill>
                <a:schemeClr val="accent1"/>
              </a:solidFill>
              <a:prstDash val="solid"/>
              <a:round/>
              <a:headEnd/>
              <a:tailEnd/>
            </a:ln>
            <a:effectLst/>
          </p:spPr>
          <p:txBody>
            <a:bodyPr wrap="none" anchor="ctr"/>
            <a:lstStyle/>
            <a:p>
              <a:endParaRPr lang="en-US"/>
            </a:p>
          </p:txBody>
        </p:sp>
        <p:sp>
          <p:nvSpPr>
            <p:cNvPr id="112" name="Freeform 138"/>
            <p:cNvSpPr>
              <a:spLocks/>
            </p:cNvSpPr>
            <p:nvPr/>
          </p:nvSpPr>
          <p:spPr bwMode="gray">
            <a:xfrm rot="3086610" flipV="1">
              <a:off x="333" y="2758"/>
              <a:ext cx="1863" cy="4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US"/>
            </a:p>
          </p:txBody>
        </p:sp>
        <p:sp>
          <p:nvSpPr>
            <p:cNvPr id="113" name="Freeform 139"/>
            <p:cNvSpPr>
              <a:spLocks/>
            </p:cNvSpPr>
            <p:nvPr/>
          </p:nvSpPr>
          <p:spPr bwMode="gray">
            <a:xfrm>
              <a:off x="799" y="2025"/>
              <a:ext cx="3919" cy="125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14" name="Freeform 140"/>
            <p:cNvSpPr>
              <a:spLocks/>
            </p:cNvSpPr>
            <p:nvPr/>
          </p:nvSpPr>
          <p:spPr bwMode="gray">
            <a:xfrm>
              <a:off x="799" y="1784"/>
              <a:ext cx="3968" cy="1548"/>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190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15" name="Freeform 141"/>
            <p:cNvSpPr>
              <a:spLocks/>
            </p:cNvSpPr>
            <p:nvPr/>
          </p:nvSpPr>
          <p:spPr bwMode="gray">
            <a:xfrm flipH="1" flipV="1">
              <a:off x="3316" y="2999"/>
              <a:ext cx="435" cy="365"/>
            </a:xfrm>
            <a:custGeom>
              <a:avLst/>
              <a:gdLst/>
              <a:ahLst/>
              <a:cxnLst>
                <a:cxn ang="0">
                  <a:pos x="196" y="0"/>
                </a:cxn>
                <a:cxn ang="0">
                  <a:pos x="6" y="525"/>
                </a:cxn>
                <a:cxn ang="0">
                  <a:pos x="114" y="161"/>
                </a:cxn>
                <a:cxn ang="0">
                  <a:pos x="21" y="536"/>
                </a:cxn>
                <a:cxn ang="0">
                  <a:pos x="196" y="0"/>
                </a:cxn>
              </a:cxnLst>
              <a:rect l="0" t="0" r="r" b="b"/>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w="9525" cap="flat" cmpd="sng">
              <a:noFill/>
              <a:prstDash val="solid"/>
              <a:round/>
              <a:headEnd/>
              <a:tailEnd/>
            </a:ln>
            <a:effectLst/>
          </p:spPr>
          <p:txBody>
            <a:bodyPr wrap="none" anchor="ctr"/>
            <a:lstStyle/>
            <a:p>
              <a:endParaRPr lang="en-US"/>
            </a:p>
          </p:txBody>
        </p:sp>
        <p:sp>
          <p:nvSpPr>
            <p:cNvPr id="116" name="Freeform 142"/>
            <p:cNvSpPr>
              <a:spLocks/>
            </p:cNvSpPr>
            <p:nvPr/>
          </p:nvSpPr>
          <p:spPr bwMode="gray">
            <a:xfrm rot="-2867195" flipH="1" flipV="1">
              <a:off x="1133" y="2694"/>
              <a:ext cx="435" cy="365"/>
            </a:xfrm>
            <a:custGeom>
              <a:avLst/>
              <a:gdLst/>
              <a:ahLst/>
              <a:cxnLst>
                <a:cxn ang="0">
                  <a:pos x="196" y="0"/>
                </a:cxn>
                <a:cxn ang="0">
                  <a:pos x="6" y="525"/>
                </a:cxn>
                <a:cxn ang="0">
                  <a:pos x="114" y="161"/>
                </a:cxn>
                <a:cxn ang="0">
                  <a:pos x="21" y="536"/>
                </a:cxn>
                <a:cxn ang="0">
                  <a:pos x="196" y="0"/>
                </a:cxn>
              </a:cxnLst>
              <a:rect l="0" t="0" r="r" b="b"/>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w="9525" cap="flat" cmpd="sng">
              <a:noFill/>
              <a:prstDash val="solid"/>
              <a:round/>
              <a:headEnd/>
              <a:tailEnd/>
            </a:ln>
            <a:effectLst/>
          </p:spPr>
          <p:txBody>
            <a:bodyPr wrap="none" anchor="ctr"/>
            <a:lstStyle/>
            <a:p>
              <a:endParaRPr lang="en-US"/>
            </a:p>
          </p:txBody>
        </p:sp>
        <p:sp>
          <p:nvSpPr>
            <p:cNvPr id="117" name="Freeform 143"/>
            <p:cNvSpPr>
              <a:spLocks/>
            </p:cNvSpPr>
            <p:nvPr/>
          </p:nvSpPr>
          <p:spPr bwMode="gray">
            <a:xfrm flipH="1" flipV="1">
              <a:off x="998" y="2711"/>
              <a:ext cx="435" cy="365"/>
            </a:xfrm>
            <a:custGeom>
              <a:avLst/>
              <a:gdLst/>
              <a:ahLst/>
              <a:cxnLst>
                <a:cxn ang="0">
                  <a:pos x="196" y="0"/>
                </a:cxn>
                <a:cxn ang="0">
                  <a:pos x="6" y="525"/>
                </a:cxn>
                <a:cxn ang="0">
                  <a:pos x="114" y="161"/>
                </a:cxn>
                <a:cxn ang="0">
                  <a:pos x="21" y="536"/>
                </a:cxn>
                <a:cxn ang="0">
                  <a:pos x="196" y="0"/>
                </a:cxn>
              </a:cxnLst>
              <a:rect l="0" t="0" r="r" b="b"/>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w="9525" cap="flat" cmpd="sng">
              <a:noFill/>
              <a:prstDash val="solid"/>
              <a:round/>
              <a:headEnd/>
              <a:tailEnd/>
            </a:ln>
            <a:effectLst/>
          </p:spPr>
          <p:txBody>
            <a:bodyPr wrap="none" anchor="ctr"/>
            <a:lstStyle/>
            <a:p>
              <a:endParaRPr lang="en-US"/>
            </a:p>
          </p:txBody>
        </p:sp>
        <p:sp>
          <p:nvSpPr>
            <p:cNvPr id="118" name="Freeform 144"/>
            <p:cNvSpPr>
              <a:spLocks/>
            </p:cNvSpPr>
            <p:nvPr/>
          </p:nvSpPr>
          <p:spPr bwMode="gray">
            <a:xfrm rot="-3731278" flipH="1" flipV="1">
              <a:off x="2057" y="3235"/>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p>
              <a:endParaRPr lang="en-US"/>
            </a:p>
          </p:txBody>
        </p:sp>
        <p:sp>
          <p:nvSpPr>
            <p:cNvPr id="119" name="Freeform 145"/>
            <p:cNvSpPr>
              <a:spLocks/>
            </p:cNvSpPr>
            <p:nvPr/>
          </p:nvSpPr>
          <p:spPr bwMode="gray">
            <a:xfrm rot="-6386324" flipH="1" flipV="1">
              <a:off x="2288" y="3271"/>
              <a:ext cx="435" cy="363"/>
            </a:xfrm>
            <a:custGeom>
              <a:avLst/>
              <a:gdLst>
                <a:gd name="T0" fmla="*/ 196 w 196"/>
                <a:gd name="T1" fmla="*/ 0 h 563"/>
                <a:gd name="T2" fmla="*/ 6 w 196"/>
                <a:gd name="T3" fmla="*/ 525 h 563"/>
                <a:gd name="T4" fmla="*/ 114 w 196"/>
                <a:gd name="T5" fmla="*/ 161 h 563"/>
                <a:gd name="T6" fmla="*/ 21 w 196"/>
                <a:gd name="T7" fmla="*/ 536 h 563"/>
                <a:gd name="T8" fmla="*/ 196 w 196"/>
                <a:gd name="T9" fmla="*/ 0 h 563"/>
                <a:gd name="T10" fmla="*/ 0 60000 65536"/>
                <a:gd name="T11" fmla="*/ 0 60000 65536"/>
                <a:gd name="T12" fmla="*/ 0 60000 65536"/>
                <a:gd name="T13" fmla="*/ 0 60000 65536"/>
                <a:gd name="T14" fmla="*/ 0 60000 65536"/>
                <a:gd name="T15" fmla="*/ 0 w 196"/>
                <a:gd name="T16" fmla="*/ 0 h 563"/>
                <a:gd name="T17" fmla="*/ 196 w 196"/>
                <a:gd name="T18" fmla="*/ 563 h 563"/>
              </a:gdLst>
              <a:ahLst/>
              <a:cxnLst>
                <a:cxn ang="T10">
                  <a:pos x="T0" y="T1"/>
                </a:cxn>
                <a:cxn ang="T11">
                  <a:pos x="T2" y="T3"/>
                </a:cxn>
                <a:cxn ang="T12">
                  <a:pos x="T4" y="T5"/>
                </a:cxn>
                <a:cxn ang="T13">
                  <a:pos x="T6" y="T7"/>
                </a:cxn>
                <a:cxn ang="T14">
                  <a:pos x="T8" y="T9"/>
                </a:cxn>
              </a:cxnLst>
              <a:rect l="T15" t="T16" r="T17" b="T18"/>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p>
              <a:endParaRPr lang="en-US"/>
            </a:p>
          </p:txBody>
        </p:sp>
        <p:sp>
          <p:nvSpPr>
            <p:cNvPr id="120" name="Freeform 146"/>
            <p:cNvSpPr>
              <a:spLocks/>
            </p:cNvSpPr>
            <p:nvPr/>
          </p:nvSpPr>
          <p:spPr bwMode="gray">
            <a:xfrm flipH="1" flipV="1">
              <a:off x="1893" y="3147"/>
              <a:ext cx="435" cy="365"/>
            </a:xfrm>
            <a:custGeom>
              <a:avLst/>
              <a:gdLst/>
              <a:ahLst/>
              <a:cxnLst>
                <a:cxn ang="0">
                  <a:pos x="196" y="0"/>
                </a:cxn>
                <a:cxn ang="0">
                  <a:pos x="6" y="525"/>
                </a:cxn>
                <a:cxn ang="0">
                  <a:pos x="114" y="161"/>
                </a:cxn>
                <a:cxn ang="0">
                  <a:pos x="21" y="536"/>
                </a:cxn>
                <a:cxn ang="0">
                  <a:pos x="196" y="0"/>
                </a:cxn>
              </a:cxnLst>
              <a:rect l="0" t="0" r="r" b="b"/>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w="9525" cap="flat" cmpd="sng">
              <a:noFill/>
              <a:prstDash val="solid"/>
              <a:round/>
              <a:headEnd/>
              <a:tailEnd/>
            </a:ln>
            <a:effectLst/>
          </p:spPr>
          <p:txBody>
            <a:bodyPr wrap="none" anchor="ctr"/>
            <a:lstStyle/>
            <a:p>
              <a:endParaRPr lang="en-US"/>
            </a:p>
          </p:txBody>
        </p:sp>
        <p:sp>
          <p:nvSpPr>
            <p:cNvPr id="121" name="Oval 147"/>
            <p:cNvSpPr>
              <a:spLocks noChangeArrowheads="1"/>
            </p:cNvSpPr>
            <p:nvPr/>
          </p:nvSpPr>
          <p:spPr bwMode="gray">
            <a:xfrm>
              <a:off x="920" y="2340"/>
              <a:ext cx="49" cy="49"/>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22" name="Oval 148"/>
            <p:cNvSpPr>
              <a:spLocks noChangeArrowheads="1"/>
            </p:cNvSpPr>
            <p:nvPr/>
          </p:nvSpPr>
          <p:spPr bwMode="gray">
            <a:xfrm>
              <a:off x="945" y="2146"/>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23" name="Oval 149"/>
            <p:cNvSpPr>
              <a:spLocks noChangeArrowheads="1"/>
            </p:cNvSpPr>
            <p:nvPr/>
          </p:nvSpPr>
          <p:spPr bwMode="gray">
            <a:xfrm>
              <a:off x="1912" y="3138"/>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24" name="Oval 150"/>
            <p:cNvSpPr>
              <a:spLocks noChangeArrowheads="1"/>
            </p:cNvSpPr>
            <p:nvPr/>
          </p:nvSpPr>
          <p:spPr bwMode="gray">
            <a:xfrm>
              <a:off x="3219" y="3211"/>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25" name="Oval 151"/>
            <p:cNvSpPr>
              <a:spLocks noChangeArrowheads="1"/>
            </p:cNvSpPr>
            <p:nvPr/>
          </p:nvSpPr>
          <p:spPr bwMode="gray">
            <a:xfrm>
              <a:off x="4743" y="1832"/>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26" name="Oval 152"/>
            <p:cNvSpPr>
              <a:spLocks noChangeArrowheads="1"/>
            </p:cNvSpPr>
            <p:nvPr/>
          </p:nvSpPr>
          <p:spPr bwMode="gray">
            <a:xfrm>
              <a:off x="4694" y="2025"/>
              <a:ext cx="49" cy="49"/>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27" name="Oval 153"/>
            <p:cNvSpPr>
              <a:spLocks noChangeArrowheads="1"/>
            </p:cNvSpPr>
            <p:nvPr/>
          </p:nvSpPr>
          <p:spPr bwMode="gray">
            <a:xfrm>
              <a:off x="4670" y="2775"/>
              <a:ext cx="49" cy="49"/>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28" name="Oval 154"/>
            <p:cNvSpPr>
              <a:spLocks noChangeArrowheads="1"/>
            </p:cNvSpPr>
            <p:nvPr/>
          </p:nvSpPr>
          <p:spPr bwMode="gray">
            <a:xfrm>
              <a:off x="3267" y="3163"/>
              <a:ext cx="49" cy="49"/>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29" name="Oval 155"/>
            <p:cNvSpPr>
              <a:spLocks noChangeArrowheads="1"/>
            </p:cNvSpPr>
            <p:nvPr/>
          </p:nvSpPr>
          <p:spPr bwMode="gray">
            <a:xfrm>
              <a:off x="3066" y="3227"/>
              <a:ext cx="64" cy="64"/>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30" name="Oval 156"/>
            <p:cNvSpPr>
              <a:spLocks noChangeArrowheads="1"/>
            </p:cNvSpPr>
            <p:nvPr/>
          </p:nvSpPr>
          <p:spPr bwMode="gray">
            <a:xfrm>
              <a:off x="1951" y="3200"/>
              <a:ext cx="68" cy="70"/>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31" name="Oval 157"/>
            <p:cNvSpPr>
              <a:spLocks noChangeArrowheads="1"/>
            </p:cNvSpPr>
            <p:nvPr/>
          </p:nvSpPr>
          <p:spPr bwMode="gray">
            <a:xfrm>
              <a:off x="1066" y="2485"/>
              <a:ext cx="68" cy="70"/>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32" name="Oval 158"/>
            <p:cNvSpPr>
              <a:spLocks noChangeArrowheads="1"/>
            </p:cNvSpPr>
            <p:nvPr/>
          </p:nvSpPr>
          <p:spPr bwMode="gray">
            <a:xfrm>
              <a:off x="848" y="2098"/>
              <a:ext cx="68" cy="70"/>
            </a:xfrm>
            <a:prstGeom prst="ellipse">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33" name="Oval 159"/>
            <p:cNvSpPr>
              <a:spLocks noChangeArrowheads="1"/>
            </p:cNvSpPr>
            <p:nvPr/>
          </p:nvSpPr>
          <p:spPr bwMode="gray">
            <a:xfrm>
              <a:off x="1797" y="3120"/>
              <a:ext cx="56" cy="58"/>
            </a:xfrm>
            <a:prstGeom prst="ellipse">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34" name="Oval 160"/>
            <p:cNvSpPr>
              <a:spLocks noChangeArrowheads="1"/>
            </p:cNvSpPr>
            <p:nvPr/>
          </p:nvSpPr>
          <p:spPr bwMode="gray">
            <a:xfrm>
              <a:off x="3436" y="3090"/>
              <a:ext cx="56" cy="58"/>
            </a:xfrm>
            <a:prstGeom prst="ellipse">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35" name="Oval 161"/>
            <p:cNvSpPr>
              <a:spLocks noChangeArrowheads="1"/>
            </p:cNvSpPr>
            <p:nvPr/>
          </p:nvSpPr>
          <p:spPr bwMode="gray">
            <a:xfrm>
              <a:off x="4549" y="2050"/>
              <a:ext cx="56" cy="58"/>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36" name="Oval 162"/>
            <p:cNvSpPr>
              <a:spLocks noChangeArrowheads="1"/>
            </p:cNvSpPr>
            <p:nvPr/>
          </p:nvSpPr>
          <p:spPr bwMode="gray">
            <a:xfrm>
              <a:off x="727" y="2388"/>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37" name="Oval 163"/>
            <p:cNvSpPr>
              <a:spLocks noChangeArrowheads="1"/>
            </p:cNvSpPr>
            <p:nvPr/>
          </p:nvSpPr>
          <p:spPr bwMode="gray">
            <a:xfrm>
              <a:off x="1670" y="3501"/>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38" name="Oval 164"/>
            <p:cNvSpPr>
              <a:spLocks noChangeArrowheads="1"/>
            </p:cNvSpPr>
            <p:nvPr/>
          </p:nvSpPr>
          <p:spPr bwMode="gray">
            <a:xfrm>
              <a:off x="1670" y="3356"/>
              <a:ext cx="49" cy="49"/>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39" name="Oval 165"/>
            <p:cNvSpPr>
              <a:spLocks noChangeArrowheads="1"/>
            </p:cNvSpPr>
            <p:nvPr/>
          </p:nvSpPr>
          <p:spPr bwMode="gray">
            <a:xfrm>
              <a:off x="1713" y="3703"/>
              <a:ext cx="25" cy="28"/>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40" name="Oval 166"/>
            <p:cNvSpPr>
              <a:spLocks noChangeArrowheads="1"/>
            </p:cNvSpPr>
            <p:nvPr/>
          </p:nvSpPr>
          <p:spPr bwMode="gray">
            <a:xfrm>
              <a:off x="3243" y="3404"/>
              <a:ext cx="56" cy="58"/>
            </a:xfrm>
            <a:prstGeom prst="ellipse">
              <a:avLst/>
            </a:prstGeom>
            <a:solidFill>
              <a:schemeClr va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41" name="Oval 167"/>
            <p:cNvSpPr>
              <a:spLocks noChangeArrowheads="1"/>
            </p:cNvSpPr>
            <p:nvPr/>
          </p:nvSpPr>
          <p:spPr bwMode="gray">
            <a:xfrm>
              <a:off x="3242" y="3574"/>
              <a:ext cx="49" cy="49"/>
            </a:xfrm>
            <a:prstGeom prst="ellipse">
              <a:avLst/>
            </a:prstGeom>
            <a:solidFill>
              <a:schemeClr val="hlink"/>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42" name="Oval 168"/>
            <p:cNvSpPr>
              <a:spLocks noChangeArrowheads="1"/>
            </p:cNvSpPr>
            <p:nvPr/>
          </p:nvSpPr>
          <p:spPr bwMode="gray">
            <a:xfrm>
              <a:off x="5178" y="2122"/>
              <a:ext cx="49" cy="49"/>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wrap="none" anchor="ctr"/>
            <a:lstStyle/>
            <a:p>
              <a:endParaRPr lang="en-US"/>
            </a:p>
          </p:txBody>
        </p:sp>
        <p:sp>
          <p:nvSpPr>
            <p:cNvPr id="143" name="Freeform 169"/>
            <p:cNvSpPr>
              <a:spLocks/>
            </p:cNvSpPr>
            <p:nvPr/>
          </p:nvSpPr>
          <p:spPr bwMode="gray">
            <a:xfrm rot="19780825" flipV="1">
              <a:off x="3022" y="2877"/>
              <a:ext cx="1721" cy="410"/>
            </a:xfrm>
            <a:custGeom>
              <a:avLst/>
              <a:gdLst/>
              <a:ahLst/>
              <a:cxnLst>
                <a:cxn ang="0">
                  <a:pos x="0" y="30"/>
                </a:cxn>
                <a:cxn ang="0">
                  <a:pos x="1758" y="1293"/>
                </a:cxn>
                <a:cxn ang="0">
                  <a:pos x="3740" y="0"/>
                </a:cxn>
              </a:cxnLst>
              <a:rect l="0" t="0" r="r" b="b"/>
              <a:pathLst>
                <a:path w="3740" h="1306">
                  <a:moveTo>
                    <a:pt x="0" y="30"/>
                  </a:moveTo>
                  <a:cubicBezTo>
                    <a:pt x="271" y="683"/>
                    <a:pt x="814" y="1280"/>
                    <a:pt x="1758" y="1293"/>
                  </a:cubicBezTo>
                  <a:cubicBezTo>
                    <a:pt x="2702" y="1306"/>
                    <a:pt x="3673" y="516"/>
                    <a:pt x="3740" y="0"/>
                  </a:cubicBezTo>
                </a:path>
              </a:pathLst>
            </a:custGeom>
            <a:noFill/>
            <a:ln w="19050" cap="flat" cmpd="sng">
              <a:solidFill>
                <a:schemeClr val="hlink"/>
              </a:solidFill>
              <a:prstDash val="solid"/>
              <a:round/>
              <a:headEnd/>
              <a:tailEnd/>
            </a:ln>
            <a:effectLst/>
          </p:spPr>
          <p:txBody>
            <a:bodyPr wrap="none" anchor="ctr"/>
            <a:lstStyle/>
            <a:p>
              <a:endParaRPr lang="en-US"/>
            </a:p>
          </p:txBody>
        </p:sp>
        <p:sp>
          <p:nvSpPr>
            <p:cNvPr id="144" name="Freeform 170"/>
            <p:cNvSpPr>
              <a:spLocks/>
            </p:cNvSpPr>
            <p:nvPr/>
          </p:nvSpPr>
          <p:spPr bwMode="gray">
            <a:xfrm rot="-2215352" flipH="1" flipV="1">
              <a:off x="3840" y="3021"/>
              <a:ext cx="580" cy="405"/>
            </a:xfrm>
            <a:custGeom>
              <a:avLst/>
              <a:gdLst/>
              <a:ahLst/>
              <a:cxnLst>
                <a:cxn ang="0">
                  <a:pos x="196" y="0"/>
                </a:cxn>
                <a:cxn ang="0">
                  <a:pos x="6" y="525"/>
                </a:cxn>
                <a:cxn ang="0">
                  <a:pos x="114" y="161"/>
                </a:cxn>
                <a:cxn ang="0">
                  <a:pos x="21" y="536"/>
                </a:cxn>
                <a:cxn ang="0">
                  <a:pos x="196" y="0"/>
                </a:cxn>
              </a:cxnLst>
              <a:rect l="0" t="0" r="r" b="b"/>
              <a:pathLst>
                <a:path w="196" h="563">
                  <a:moveTo>
                    <a:pt x="196" y="0"/>
                  </a:moveTo>
                  <a:cubicBezTo>
                    <a:pt x="0" y="237"/>
                    <a:pt x="6" y="525"/>
                    <a:pt x="6" y="525"/>
                  </a:cubicBezTo>
                  <a:cubicBezTo>
                    <a:pt x="6" y="525"/>
                    <a:pt x="36" y="338"/>
                    <a:pt x="114" y="161"/>
                  </a:cubicBezTo>
                  <a:cubicBezTo>
                    <a:pt x="63" y="221"/>
                    <a:pt x="7" y="563"/>
                    <a:pt x="21" y="536"/>
                  </a:cubicBezTo>
                  <a:cubicBezTo>
                    <a:pt x="147" y="218"/>
                    <a:pt x="160" y="112"/>
                    <a:pt x="196" y="0"/>
                  </a:cubicBezTo>
                  <a:close/>
                </a:path>
              </a:pathLst>
            </a:custGeom>
            <a:solidFill>
              <a:srgbClr val="69AB27"/>
            </a:solidFill>
            <a:ln w="9525" cap="flat" cmpd="sng">
              <a:noFill/>
              <a:prstDash val="solid"/>
              <a:round/>
              <a:headEnd/>
              <a:tailEnd/>
            </a:ln>
            <a:effectLst/>
          </p:spPr>
          <p:txBody>
            <a:bodyPr wrap="none" anchor="ctr"/>
            <a:lstStyle/>
            <a:p>
              <a:endParaRPr lang="en-US"/>
            </a:p>
          </p:txBody>
        </p:sp>
        <p:sp>
          <p:nvSpPr>
            <p:cNvPr id="145" name="Freeform 171"/>
            <p:cNvSpPr>
              <a:spLocks/>
            </p:cNvSpPr>
            <p:nvPr/>
          </p:nvSpPr>
          <p:spPr bwMode="gray">
            <a:xfrm>
              <a:off x="945" y="2025"/>
              <a:ext cx="3740" cy="1306"/>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46" name="Freeform 172"/>
            <p:cNvSpPr>
              <a:spLocks/>
            </p:cNvSpPr>
            <p:nvPr/>
          </p:nvSpPr>
          <p:spPr bwMode="gray">
            <a:xfrm>
              <a:off x="848" y="2025"/>
              <a:ext cx="3740" cy="1306"/>
            </a:xfrm>
            <a:custGeom>
              <a:avLst/>
              <a:gdLst>
                <a:gd name="T0" fmla="*/ 0 w 3740"/>
                <a:gd name="T1" fmla="*/ 30 h 1306"/>
                <a:gd name="T2" fmla="*/ 1758 w 3740"/>
                <a:gd name="T3" fmla="*/ 1293 h 1306"/>
                <a:gd name="T4" fmla="*/ 3740 w 3740"/>
                <a:gd name="T5" fmla="*/ 0 h 1306"/>
                <a:gd name="T6" fmla="*/ 0 60000 65536"/>
                <a:gd name="T7" fmla="*/ 0 60000 65536"/>
                <a:gd name="T8" fmla="*/ 0 60000 65536"/>
                <a:gd name="T9" fmla="*/ 0 w 3740"/>
                <a:gd name="T10" fmla="*/ 0 h 1306"/>
                <a:gd name="T11" fmla="*/ 3740 w 3740"/>
                <a:gd name="T12" fmla="*/ 1306 h 1306"/>
              </a:gdLst>
              <a:ahLst/>
              <a:cxnLst>
                <a:cxn ang="T6">
                  <a:pos x="T0" y="T1"/>
                </a:cxn>
                <a:cxn ang="T7">
                  <a:pos x="T2" y="T3"/>
                </a:cxn>
                <a:cxn ang="T8">
                  <a:pos x="T4" y="T5"/>
                </a:cxn>
              </a:cxnLst>
              <a:rect l="T9" t="T10" r="T11" b="T12"/>
              <a:pathLst>
                <a:path w="3740" h="1306">
                  <a:moveTo>
                    <a:pt x="0" y="30"/>
                  </a:moveTo>
                  <a:cubicBezTo>
                    <a:pt x="271" y="683"/>
                    <a:pt x="814" y="1280"/>
                    <a:pt x="1758" y="1293"/>
                  </a:cubicBezTo>
                  <a:cubicBezTo>
                    <a:pt x="2702" y="1306"/>
                    <a:pt x="3673" y="516"/>
                    <a:pt x="3740" y="0"/>
                  </a:cubicBezTo>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grpSp>
        <p:nvGrpSpPr>
          <p:cNvPr id="147" name="Group 125"/>
          <p:cNvGrpSpPr>
            <a:grpSpLocks/>
          </p:cNvGrpSpPr>
          <p:nvPr/>
        </p:nvGrpSpPr>
        <p:grpSpPr bwMode="auto">
          <a:xfrm rot="1976321">
            <a:off x="924560" y="659130"/>
            <a:ext cx="845821" cy="645796"/>
            <a:chOff x="1501" y="1386"/>
            <a:chExt cx="1854" cy="1887"/>
          </a:xfrm>
        </p:grpSpPr>
        <p:sp>
          <p:nvSpPr>
            <p:cNvPr id="148" name="Freeform 126"/>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accent2"/>
                </a:gs>
                <a:gs pos="100000">
                  <a:schemeClr val="accent2">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149"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150" name="Group 128"/>
          <p:cNvGrpSpPr>
            <a:grpSpLocks/>
          </p:cNvGrpSpPr>
          <p:nvPr/>
        </p:nvGrpSpPr>
        <p:grpSpPr bwMode="auto">
          <a:xfrm rot="1338528">
            <a:off x="1600201" y="704850"/>
            <a:ext cx="614680" cy="508636"/>
            <a:chOff x="1501" y="1386"/>
            <a:chExt cx="1854" cy="1887"/>
          </a:xfrm>
        </p:grpSpPr>
        <p:sp>
          <p:nvSpPr>
            <p:cNvPr id="151" name="Freeform 129"/>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folHlink"/>
                </a:gs>
                <a:gs pos="100000">
                  <a:schemeClr val="folHlink">
                    <a:gamma/>
                    <a:tint val="0"/>
                    <a:invGamma/>
                  </a:schemeClr>
                </a:gs>
              </a:gsLst>
              <a:path path="rect">
                <a:fillToRect l="50000" t="50000" r="50000" b="50000"/>
              </a:path>
            </a:gradFill>
            <a:ln w="25400" cap="flat" cmpd="sng">
              <a:solidFill>
                <a:srgbClr val="FFFFFF"/>
              </a:solidFill>
              <a:prstDash val="solid"/>
              <a:round/>
              <a:headEnd/>
              <a:tailEnd/>
            </a:ln>
            <a:effectLst/>
          </p:spPr>
          <p:txBody>
            <a:bodyPr anchor="ctr"/>
            <a:lstStyle/>
            <a:p>
              <a:endParaRPr lang="en-US"/>
            </a:p>
          </p:txBody>
        </p:sp>
        <p:sp>
          <p:nvSpPr>
            <p:cNvPr id="152"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grpSp>
        <p:nvGrpSpPr>
          <p:cNvPr id="153" name="Group 131"/>
          <p:cNvGrpSpPr>
            <a:grpSpLocks/>
          </p:cNvGrpSpPr>
          <p:nvPr/>
        </p:nvGrpSpPr>
        <p:grpSpPr bwMode="auto">
          <a:xfrm rot="20730052">
            <a:off x="0" y="0"/>
            <a:ext cx="1343661" cy="1026796"/>
            <a:chOff x="1501" y="1386"/>
            <a:chExt cx="1854" cy="1887"/>
          </a:xfrm>
        </p:grpSpPr>
        <p:sp>
          <p:nvSpPr>
            <p:cNvPr id="154" name="Freeform 132"/>
            <p:cNvSpPr>
              <a:spLocks/>
            </p:cNvSpPr>
            <p:nvPr/>
          </p:nvSpPr>
          <p:spPr bwMode="gray">
            <a:xfrm rot="269519">
              <a:off x="1501" y="1386"/>
              <a:ext cx="1854" cy="1887"/>
            </a:xfrm>
            <a:custGeom>
              <a:avLst/>
              <a:gdLst/>
              <a:ahLst/>
              <a:cxnLst>
                <a:cxn ang="0">
                  <a:pos x="538" y="72"/>
                </a:cxn>
                <a:cxn ang="0">
                  <a:pos x="732" y="0"/>
                </a:cxn>
                <a:cxn ang="0">
                  <a:pos x="1119" y="532"/>
                </a:cxn>
                <a:cxn ang="0">
                  <a:pos x="1675" y="193"/>
                </a:cxn>
                <a:cxn ang="0">
                  <a:pos x="1815" y="360"/>
                </a:cxn>
                <a:cxn ang="0">
                  <a:pos x="1482" y="968"/>
                </a:cxn>
                <a:cxn ang="0">
                  <a:pos x="1821" y="1451"/>
                </a:cxn>
                <a:cxn ang="0">
                  <a:pos x="1716" y="1590"/>
                </a:cxn>
                <a:cxn ang="0">
                  <a:pos x="1143" y="1452"/>
                </a:cxn>
                <a:cxn ang="0">
                  <a:pos x="726" y="1887"/>
                </a:cxn>
                <a:cxn ang="0">
                  <a:pos x="579" y="1845"/>
                </a:cxn>
                <a:cxn ang="0">
                  <a:pos x="546" y="1281"/>
                </a:cxn>
                <a:cxn ang="0">
                  <a:pos x="0" y="1047"/>
                </a:cxn>
                <a:cxn ang="0">
                  <a:pos x="15" y="873"/>
                </a:cxn>
                <a:cxn ang="0">
                  <a:pos x="609" y="738"/>
                </a:cxn>
                <a:cxn ang="0">
                  <a:pos x="538" y="72"/>
                </a:cxn>
              </a:cxnLst>
              <a:rect l="0" t="0" r="r" b="b"/>
              <a:pathLst>
                <a:path w="1854" h="1887">
                  <a:moveTo>
                    <a:pt x="538" y="72"/>
                  </a:moveTo>
                  <a:cubicBezTo>
                    <a:pt x="538" y="72"/>
                    <a:pt x="681" y="120"/>
                    <a:pt x="732" y="0"/>
                  </a:cubicBezTo>
                  <a:cubicBezTo>
                    <a:pt x="732" y="0"/>
                    <a:pt x="1095" y="72"/>
                    <a:pt x="1119" y="532"/>
                  </a:cubicBezTo>
                  <a:cubicBezTo>
                    <a:pt x="1272" y="198"/>
                    <a:pt x="1569" y="216"/>
                    <a:pt x="1675" y="193"/>
                  </a:cubicBezTo>
                  <a:cubicBezTo>
                    <a:pt x="1650" y="345"/>
                    <a:pt x="1731" y="381"/>
                    <a:pt x="1815" y="360"/>
                  </a:cubicBezTo>
                  <a:cubicBezTo>
                    <a:pt x="1854" y="495"/>
                    <a:pt x="1779" y="768"/>
                    <a:pt x="1482" y="968"/>
                  </a:cubicBezTo>
                  <a:cubicBezTo>
                    <a:pt x="1791" y="1134"/>
                    <a:pt x="1800" y="1368"/>
                    <a:pt x="1821" y="1451"/>
                  </a:cubicBezTo>
                  <a:cubicBezTo>
                    <a:pt x="1821" y="1451"/>
                    <a:pt x="1668" y="1470"/>
                    <a:pt x="1716" y="1590"/>
                  </a:cubicBezTo>
                  <a:cubicBezTo>
                    <a:pt x="1602" y="1632"/>
                    <a:pt x="1365" y="1641"/>
                    <a:pt x="1143" y="1452"/>
                  </a:cubicBezTo>
                  <a:cubicBezTo>
                    <a:pt x="1044" y="1728"/>
                    <a:pt x="820" y="1822"/>
                    <a:pt x="726" y="1887"/>
                  </a:cubicBezTo>
                  <a:cubicBezTo>
                    <a:pt x="687" y="1779"/>
                    <a:pt x="579" y="1845"/>
                    <a:pt x="579" y="1845"/>
                  </a:cubicBezTo>
                  <a:cubicBezTo>
                    <a:pt x="549" y="1744"/>
                    <a:pt x="381" y="1644"/>
                    <a:pt x="546" y="1281"/>
                  </a:cubicBezTo>
                  <a:cubicBezTo>
                    <a:pt x="297" y="1338"/>
                    <a:pt x="75" y="1155"/>
                    <a:pt x="0" y="1047"/>
                  </a:cubicBezTo>
                  <a:cubicBezTo>
                    <a:pt x="120" y="981"/>
                    <a:pt x="42" y="891"/>
                    <a:pt x="15" y="873"/>
                  </a:cubicBezTo>
                  <a:cubicBezTo>
                    <a:pt x="72" y="807"/>
                    <a:pt x="201" y="621"/>
                    <a:pt x="609" y="738"/>
                  </a:cubicBezTo>
                  <a:cubicBezTo>
                    <a:pt x="354" y="429"/>
                    <a:pt x="538" y="72"/>
                    <a:pt x="538" y="72"/>
                  </a:cubicBezTo>
                  <a:close/>
                </a:path>
              </a:pathLst>
            </a:custGeom>
            <a:gradFill rotWithShape="1">
              <a:gsLst>
                <a:gs pos="0">
                  <a:schemeClr val="accent1"/>
                </a:gs>
                <a:gs pos="100000">
                  <a:schemeClr val="accent1">
                    <a:gamma/>
                    <a:tint val="0"/>
                    <a:invGamma/>
                  </a:schemeClr>
                </a:gs>
              </a:gsLst>
              <a:path path="rect">
                <a:fillToRect l="50000" t="50000" r="50000" b="50000"/>
              </a:path>
            </a:gradFill>
            <a:ln w="15875" cap="flat" cmpd="sng">
              <a:solidFill>
                <a:srgbClr val="FFFFFF"/>
              </a:solidFill>
              <a:prstDash val="solid"/>
              <a:round/>
              <a:headEnd/>
              <a:tailEnd/>
            </a:ln>
            <a:effectLst/>
          </p:spPr>
          <p:txBody>
            <a:bodyPr anchor="ctr"/>
            <a:lstStyle/>
            <a:p>
              <a:endParaRPr lang="en-US"/>
            </a:p>
          </p:txBody>
        </p:sp>
        <p:sp>
          <p:nvSpPr>
            <p:cNvPr id="155" name="Freeform 14"/>
            <p:cNvSpPr>
              <a:spLocks/>
            </p:cNvSpPr>
            <p:nvPr/>
          </p:nvSpPr>
          <p:spPr bwMode="gray">
            <a:xfrm rot="-966748">
              <a:off x="2178" y="1966"/>
              <a:ext cx="624" cy="732"/>
            </a:xfrm>
            <a:custGeom>
              <a:avLst/>
              <a:gdLst>
                <a:gd name="T0" fmla="*/ 562 w 140"/>
                <a:gd name="T1" fmla="*/ 440 h 158"/>
                <a:gd name="T2" fmla="*/ 526 w 140"/>
                <a:gd name="T3" fmla="*/ 454 h 158"/>
                <a:gd name="T4" fmla="*/ 526 w 140"/>
                <a:gd name="T5" fmla="*/ 283 h 158"/>
                <a:gd name="T6" fmla="*/ 562 w 140"/>
                <a:gd name="T7" fmla="*/ 292 h 158"/>
                <a:gd name="T8" fmla="*/ 597 w 140"/>
                <a:gd name="T9" fmla="*/ 269 h 158"/>
                <a:gd name="T10" fmla="*/ 624 w 140"/>
                <a:gd name="T11" fmla="*/ 246 h 158"/>
                <a:gd name="T12" fmla="*/ 624 w 140"/>
                <a:gd name="T13" fmla="*/ 195 h 158"/>
                <a:gd name="T14" fmla="*/ 597 w 140"/>
                <a:gd name="T15" fmla="*/ 171 h 158"/>
                <a:gd name="T16" fmla="*/ 575 w 140"/>
                <a:gd name="T17" fmla="*/ 148 h 158"/>
                <a:gd name="T18" fmla="*/ 526 w 140"/>
                <a:gd name="T19" fmla="*/ 158 h 158"/>
                <a:gd name="T20" fmla="*/ 495 w 140"/>
                <a:gd name="T21" fmla="*/ 195 h 158"/>
                <a:gd name="T22" fmla="*/ 339 w 140"/>
                <a:gd name="T23" fmla="*/ 134 h 158"/>
                <a:gd name="T24" fmla="*/ 365 w 140"/>
                <a:gd name="T25" fmla="*/ 111 h 158"/>
                <a:gd name="T26" fmla="*/ 374 w 140"/>
                <a:gd name="T27" fmla="*/ 74 h 158"/>
                <a:gd name="T28" fmla="*/ 365 w 140"/>
                <a:gd name="T29" fmla="*/ 37 h 158"/>
                <a:gd name="T30" fmla="*/ 339 w 140"/>
                <a:gd name="T31" fmla="*/ 14 h 158"/>
                <a:gd name="T32" fmla="*/ 303 w 140"/>
                <a:gd name="T33" fmla="*/ 0 h 158"/>
                <a:gd name="T34" fmla="*/ 267 w 140"/>
                <a:gd name="T35" fmla="*/ 14 h 158"/>
                <a:gd name="T36" fmla="*/ 245 w 140"/>
                <a:gd name="T37" fmla="*/ 37 h 158"/>
                <a:gd name="T38" fmla="*/ 245 w 140"/>
                <a:gd name="T39" fmla="*/ 83 h 158"/>
                <a:gd name="T40" fmla="*/ 267 w 140"/>
                <a:gd name="T41" fmla="*/ 120 h 158"/>
                <a:gd name="T42" fmla="*/ 138 w 140"/>
                <a:gd name="T43" fmla="*/ 222 h 158"/>
                <a:gd name="T44" fmla="*/ 129 w 140"/>
                <a:gd name="T45" fmla="*/ 185 h 158"/>
                <a:gd name="T46" fmla="*/ 80 w 140"/>
                <a:gd name="T47" fmla="*/ 148 h 158"/>
                <a:gd name="T48" fmla="*/ 45 w 140"/>
                <a:gd name="T49" fmla="*/ 158 h 158"/>
                <a:gd name="T50" fmla="*/ 9 w 140"/>
                <a:gd name="T51" fmla="*/ 171 h 158"/>
                <a:gd name="T52" fmla="*/ 0 w 140"/>
                <a:gd name="T53" fmla="*/ 222 h 158"/>
                <a:gd name="T54" fmla="*/ 9 w 140"/>
                <a:gd name="T55" fmla="*/ 269 h 158"/>
                <a:gd name="T56" fmla="*/ 45 w 140"/>
                <a:gd name="T57" fmla="*/ 283 h 158"/>
                <a:gd name="T58" fmla="*/ 80 w 140"/>
                <a:gd name="T59" fmla="*/ 292 h 158"/>
                <a:gd name="T60" fmla="*/ 259 w 140"/>
                <a:gd name="T61" fmla="*/ 366 h 158"/>
                <a:gd name="T62" fmla="*/ 80 w 140"/>
                <a:gd name="T63" fmla="*/ 440 h 158"/>
                <a:gd name="T64" fmla="*/ 45 w 140"/>
                <a:gd name="T65" fmla="*/ 454 h 158"/>
                <a:gd name="T66" fmla="*/ 9 w 140"/>
                <a:gd name="T67" fmla="*/ 463 h 158"/>
                <a:gd name="T68" fmla="*/ 0 w 140"/>
                <a:gd name="T69" fmla="*/ 514 h 158"/>
                <a:gd name="T70" fmla="*/ 9 w 140"/>
                <a:gd name="T71" fmla="*/ 561 h 158"/>
                <a:gd name="T72" fmla="*/ 45 w 140"/>
                <a:gd name="T73" fmla="*/ 574 h 158"/>
                <a:gd name="T74" fmla="*/ 80 w 140"/>
                <a:gd name="T75" fmla="*/ 574 h 158"/>
                <a:gd name="T76" fmla="*/ 116 w 140"/>
                <a:gd name="T77" fmla="*/ 561 h 158"/>
                <a:gd name="T78" fmla="*/ 129 w 140"/>
                <a:gd name="T79" fmla="*/ 528 h 158"/>
                <a:gd name="T80" fmla="*/ 281 w 140"/>
                <a:gd name="T81" fmla="*/ 598 h 158"/>
                <a:gd name="T82" fmla="*/ 259 w 140"/>
                <a:gd name="T83" fmla="*/ 625 h 158"/>
                <a:gd name="T84" fmla="*/ 245 w 140"/>
                <a:gd name="T85" fmla="*/ 672 h 158"/>
                <a:gd name="T86" fmla="*/ 267 w 140"/>
                <a:gd name="T87" fmla="*/ 709 h 158"/>
                <a:gd name="T88" fmla="*/ 303 w 140"/>
                <a:gd name="T89" fmla="*/ 723 h 158"/>
                <a:gd name="T90" fmla="*/ 330 w 140"/>
                <a:gd name="T91" fmla="*/ 723 h 158"/>
                <a:gd name="T92" fmla="*/ 365 w 140"/>
                <a:gd name="T93" fmla="*/ 709 h 158"/>
                <a:gd name="T94" fmla="*/ 374 w 140"/>
                <a:gd name="T95" fmla="*/ 672 h 158"/>
                <a:gd name="T96" fmla="*/ 374 w 140"/>
                <a:gd name="T97" fmla="*/ 625 h 158"/>
                <a:gd name="T98" fmla="*/ 352 w 140"/>
                <a:gd name="T99" fmla="*/ 598 h 158"/>
                <a:gd name="T100" fmla="*/ 481 w 140"/>
                <a:gd name="T101" fmla="*/ 528 h 158"/>
                <a:gd name="T102" fmla="*/ 504 w 140"/>
                <a:gd name="T103" fmla="*/ 551 h 158"/>
                <a:gd name="T104" fmla="*/ 526 w 140"/>
                <a:gd name="T105" fmla="*/ 574 h 158"/>
                <a:gd name="T106" fmla="*/ 562 w 140"/>
                <a:gd name="T107" fmla="*/ 588 h 158"/>
                <a:gd name="T108" fmla="*/ 597 w 140"/>
                <a:gd name="T109" fmla="*/ 561 h 158"/>
                <a:gd name="T110" fmla="*/ 624 w 140"/>
                <a:gd name="T111" fmla="*/ 537 h 158"/>
                <a:gd name="T112" fmla="*/ 624 w 140"/>
                <a:gd name="T113" fmla="*/ 491 h 158"/>
                <a:gd name="T114" fmla="*/ 597 w 140"/>
                <a:gd name="T115" fmla="*/ 463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0"/>
                <a:gd name="T175" fmla="*/ 0 h 158"/>
                <a:gd name="T176" fmla="*/ 140 w 14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0" h="158">
                  <a:moveTo>
                    <a:pt x="132" y="98"/>
                  </a:moveTo>
                  <a:lnTo>
                    <a:pt x="129" y="98"/>
                  </a:lnTo>
                  <a:lnTo>
                    <a:pt x="129" y="95"/>
                  </a:lnTo>
                  <a:lnTo>
                    <a:pt x="126" y="95"/>
                  </a:lnTo>
                  <a:lnTo>
                    <a:pt x="124" y="95"/>
                  </a:lnTo>
                  <a:lnTo>
                    <a:pt x="121" y="95"/>
                  </a:lnTo>
                  <a:lnTo>
                    <a:pt x="118" y="95"/>
                  </a:lnTo>
                  <a:lnTo>
                    <a:pt x="118" y="98"/>
                  </a:lnTo>
                  <a:lnTo>
                    <a:pt x="116" y="98"/>
                  </a:lnTo>
                  <a:lnTo>
                    <a:pt x="82" y="79"/>
                  </a:lnTo>
                  <a:lnTo>
                    <a:pt x="116" y="61"/>
                  </a:lnTo>
                  <a:lnTo>
                    <a:pt x="118" y="61"/>
                  </a:lnTo>
                  <a:lnTo>
                    <a:pt x="121" y="61"/>
                  </a:lnTo>
                  <a:lnTo>
                    <a:pt x="121" y="63"/>
                  </a:lnTo>
                  <a:lnTo>
                    <a:pt x="124" y="63"/>
                  </a:lnTo>
                  <a:lnTo>
                    <a:pt x="126" y="63"/>
                  </a:lnTo>
                  <a:lnTo>
                    <a:pt x="129" y="63"/>
                  </a:lnTo>
                  <a:lnTo>
                    <a:pt x="129" y="61"/>
                  </a:lnTo>
                  <a:lnTo>
                    <a:pt x="132" y="61"/>
                  </a:lnTo>
                  <a:lnTo>
                    <a:pt x="134" y="58"/>
                  </a:lnTo>
                  <a:lnTo>
                    <a:pt x="137" y="58"/>
                  </a:lnTo>
                  <a:lnTo>
                    <a:pt x="137" y="55"/>
                  </a:lnTo>
                  <a:lnTo>
                    <a:pt x="137" y="53"/>
                  </a:lnTo>
                  <a:lnTo>
                    <a:pt x="140" y="53"/>
                  </a:lnTo>
                  <a:lnTo>
                    <a:pt x="140" y="50"/>
                  </a:lnTo>
                  <a:lnTo>
                    <a:pt x="140" y="48"/>
                  </a:lnTo>
                  <a:lnTo>
                    <a:pt x="140" y="45"/>
                  </a:lnTo>
                  <a:lnTo>
                    <a:pt x="140" y="42"/>
                  </a:lnTo>
                  <a:lnTo>
                    <a:pt x="137" y="42"/>
                  </a:lnTo>
                  <a:lnTo>
                    <a:pt x="137" y="40"/>
                  </a:lnTo>
                  <a:lnTo>
                    <a:pt x="137" y="37"/>
                  </a:lnTo>
                  <a:lnTo>
                    <a:pt x="134" y="37"/>
                  </a:lnTo>
                  <a:lnTo>
                    <a:pt x="134" y="34"/>
                  </a:lnTo>
                  <a:lnTo>
                    <a:pt x="132" y="34"/>
                  </a:lnTo>
                  <a:lnTo>
                    <a:pt x="129" y="34"/>
                  </a:lnTo>
                  <a:lnTo>
                    <a:pt x="129" y="32"/>
                  </a:lnTo>
                  <a:lnTo>
                    <a:pt x="126" y="32"/>
                  </a:lnTo>
                  <a:lnTo>
                    <a:pt x="124" y="32"/>
                  </a:lnTo>
                  <a:lnTo>
                    <a:pt x="121" y="32"/>
                  </a:lnTo>
                  <a:lnTo>
                    <a:pt x="118" y="34"/>
                  </a:lnTo>
                  <a:lnTo>
                    <a:pt x="116" y="34"/>
                  </a:lnTo>
                  <a:lnTo>
                    <a:pt x="113" y="37"/>
                  </a:lnTo>
                  <a:lnTo>
                    <a:pt x="111" y="40"/>
                  </a:lnTo>
                  <a:lnTo>
                    <a:pt x="111" y="42"/>
                  </a:lnTo>
                  <a:lnTo>
                    <a:pt x="108" y="45"/>
                  </a:lnTo>
                  <a:lnTo>
                    <a:pt x="108" y="48"/>
                  </a:lnTo>
                  <a:lnTo>
                    <a:pt x="76" y="69"/>
                  </a:lnTo>
                  <a:lnTo>
                    <a:pt x="76" y="29"/>
                  </a:lnTo>
                  <a:lnTo>
                    <a:pt x="79" y="29"/>
                  </a:lnTo>
                  <a:lnTo>
                    <a:pt x="79" y="26"/>
                  </a:lnTo>
                  <a:lnTo>
                    <a:pt x="82" y="26"/>
                  </a:lnTo>
                  <a:lnTo>
                    <a:pt x="82" y="24"/>
                  </a:lnTo>
                  <a:lnTo>
                    <a:pt x="84" y="24"/>
                  </a:lnTo>
                  <a:lnTo>
                    <a:pt x="84" y="21"/>
                  </a:lnTo>
                  <a:lnTo>
                    <a:pt x="84" y="18"/>
                  </a:lnTo>
                  <a:lnTo>
                    <a:pt x="84" y="16"/>
                  </a:lnTo>
                  <a:lnTo>
                    <a:pt x="84" y="13"/>
                  </a:lnTo>
                  <a:lnTo>
                    <a:pt x="84" y="11"/>
                  </a:lnTo>
                  <a:lnTo>
                    <a:pt x="84" y="8"/>
                  </a:lnTo>
                  <a:lnTo>
                    <a:pt x="82" y="8"/>
                  </a:lnTo>
                  <a:lnTo>
                    <a:pt x="82" y="5"/>
                  </a:lnTo>
                  <a:lnTo>
                    <a:pt x="79" y="5"/>
                  </a:lnTo>
                  <a:lnTo>
                    <a:pt x="79" y="3"/>
                  </a:lnTo>
                  <a:lnTo>
                    <a:pt x="76" y="3"/>
                  </a:lnTo>
                  <a:lnTo>
                    <a:pt x="74" y="3"/>
                  </a:lnTo>
                  <a:lnTo>
                    <a:pt x="74" y="0"/>
                  </a:lnTo>
                  <a:lnTo>
                    <a:pt x="71" y="0"/>
                  </a:lnTo>
                  <a:lnTo>
                    <a:pt x="68" y="0"/>
                  </a:lnTo>
                  <a:lnTo>
                    <a:pt x="66" y="0"/>
                  </a:lnTo>
                  <a:lnTo>
                    <a:pt x="66" y="3"/>
                  </a:lnTo>
                  <a:lnTo>
                    <a:pt x="63" y="3"/>
                  </a:lnTo>
                  <a:lnTo>
                    <a:pt x="60" y="3"/>
                  </a:lnTo>
                  <a:lnTo>
                    <a:pt x="60" y="5"/>
                  </a:lnTo>
                  <a:lnTo>
                    <a:pt x="58" y="5"/>
                  </a:lnTo>
                  <a:lnTo>
                    <a:pt x="58" y="8"/>
                  </a:lnTo>
                  <a:lnTo>
                    <a:pt x="55" y="8"/>
                  </a:lnTo>
                  <a:lnTo>
                    <a:pt x="55" y="11"/>
                  </a:lnTo>
                  <a:lnTo>
                    <a:pt x="55" y="13"/>
                  </a:lnTo>
                  <a:lnTo>
                    <a:pt x="55" y="16"/>
                  </a:lnTo>
                  <a:lnTo>
                    <a:pt x="55" y="18"/>
                  </a:lnTo>
                  <a:lnTo>
                    <a:pt x="55" y="21"/>
                  </a:lnTo>
                  <a:lnTo>
                    <a:pt x="58" y="24"/>
                  </a:lnTo>
                  <a:lnTo>
                    <a:pt x="58" y="26"/>
                  </a:lnTo>
                  <a:lnTo>
                    <a:pt x="60" y="26"/>
                  </a:lnTo>
                  <a:lnTo>
                    <a:pt x="60" y="29"/>
                  </a:lnTo>
                  <a:lnTo>
                    <a:pt x="63" y="29"/>
                  </a:lnTo>
                  <a:lnTo>
                    <a:pt x="63" y="69"/>
                  </a:lnTo>
                  <a:lnTo>
                    <a:pt x="31" y="48"/>
                  </a:lnTo>
                  <a:lnTo>
                    <a:pt x="31" y="45"/>
                  </a:lnTo>
                  <a:lnTo>
                    <a:pt x="29" y="45"/>
                  </a:lnTo>
                  <a:lnTo>
                    <a:pt x="29" y="42"/>
                  </a:lnTo>
                  <a:lnTo>
                    <a:pt x="29" y="40"/>
                  </a:lnTo>
                  <a:lnTo>
                    <a:pt x="26" y="37"/>
                  </a:lnTo>
                  <a:lnTo>
                    <a:pt x="23" y="34"/>
                  </a:lnTo>
                  <a:lnTo>
                    <a:pt x="21" y="34"/>
                  </a:lnTo>
                  <a:lnTo>
                    <a:pt x="18" y="32"/>
                  </a:lnTo>
                  <a:lnTo>
                    <a:pt x="16" y="32"/>
                  </a:lnTo>
                  <a:lnTo>
                    <a:pt x="13" y="32"/>
                  </a:lnTo>
                  <a:lnTo>
                    <a:pt x="10" y="32"/>
                  </a:lnTo>
                  <a:lnTo>
                    <a:pt x="10" y="34"/>
                  </a:lnTo>
                  <a:lnTo>
                    <a:pt x="8" y="34"/>
                  </a:lnTo>
                  <a:lnTo>
                    <a:pt x="5" y="34"/>
                  </a:lnTo>
                  <a:lnTo>
                    <a:pt x="5" y="37"/>
                  </a:lnTo>
                  <a:lnTo>
                    <a:pt x="2" y="37"/>
                  </a:lnTo>
                  <a:lnTo>
                    <a:pt x="2" y="40"/>
                  </a:lnTo>
                  <a:lnTo>
                    <a:pt x="0" y="42"/>
                  </a:lnTo>
                  <a:lnTo>
                    <a:pt x="0" y="45"/>
                  </a:lnTo>
                  <a:lnTo>
                    <a:pt x="0" y="48"/>
                  </a:lnTo>
                  <a:lnTo>
                    <a:pt x="0" y="50"/>
                  </a:lnTo>
                  <a:lnTo>
                    <a:pt x="0" y="53"/>
                  </a:lnTo>
                  <a:lnTo>
                    <a:pt x="2" y="55"/>
                  </a:lnTo>
                  <a:lnTo>
                    <a:pt x="2" y="58"/>
                  </a:lnTo>
                  <a:lnTo>
                    <a:pt x="5" y="58"/>
                  </a:lnTo>
                  <a:lnTo>
                    <a:pt x="5" y="61"/>
                  </a:lnTo>
                  <a:lnTo>
                    <a:pt x="8" y="61"/>
                  </a:lnTo>
                  <a:lnTo>
                    <a:pt x="10" y="61"/>
                  </a:lnTo>
                  <a:lnTo>
                    <a:pt x="10" y="63"/>
                  </a:lnTo>
                  <a:lnTo>
                    <a:pt x="13" y="63"/>
                  </a:lnTo>
                  <a:lnTo>
                    <a:pt x="16" y="63"/>
                  </a:lnTo>
                  <a:lnTo>
                    <a:pt x="18" y="63"/>
                  </a:lnTo>
                  <a:lnTo>
                    <a:pt x="18" y="61"/>
                  </a:lnTo>
                  <a:lnTo>
                    <a:pt x="21" y="61"/>
                  </a:lnTo>
                  <a:lnTo>
                    <a:pt x="23" y="61"/>
                  </a:lnTo>
                  <a:lnTo>
                    <a:pt x="58" y="79"/>
                  </a:lnTo>
                  <a:lnTo>
                    <a:pt x="23" y="98"/>
                  </a:lnTo>
                  <a:lnTo>
                    <a:pt x="21" y="98"/>
                  </a:lnTo>
                  <a:lnTo>
                    <a:pt x="21" y="95"/>
                  </a:lnTo>
                  <a:lnTo>
                    <a:pt x="18" y="95"/>
                  </a:lnTo>
                  <a:lnTo>
                    <a:pt x="16" y="95"/>
                  </a:lnTo>
                  <a:lnTo>
                    <a:pt x="13" y="95"/>
                  </a:lnTo>
                  <a:lnTo>
                    <a:pt x="10" y="95"/>
                  </a:lnTo>
                  <a:lnTo>
                    <a:pt x="10" y="98"/>
                  </a:lnTo>
                  <a:lnTo>
                    <a:pt x="8" y="98"/>
                  </a:lnTo>
                  <a:lnTo>
                    <a:pt x="5" y="98"/>
                  </a:lnTo>
                  <a:lnTo>
                    <a:pt x="5" y="100"/>
                  </a:lnTo>
                  <a:lnTo>
                    <a:pt x="2" y="100"/>
                  </a:lnTo>
                  <a:lnTo>
                    <a:pt x="2" y="103"/>
                  </a:lnTo>
                  <a:lnTo>
                    <a:pt x="0" y="106"/>
                  </a:lnTo>
                  <a:lnTo>
                    <a:pt x="0" y="108"/>
                  </a:lnTo>
                  <a:lnTo>
                    <a:pt x="0" y="111"/>
                  </a:lnTo>
                  <a:lnTo>
                    <a:pt x="0" y="114"/>
                  </a:lnTo>
                  <a:lnTo>
                    <a:pt x="0" y="116"/>
                  </a:lnTo>
                  <a:lnTo>
                    <a:pt x="2" y="119"/>
                  </a:lnTo>
                  <a:lnTo>
                    <a:pt x="2" y="121"/>
                  </a:lnTo>
                  <a:lnTo>
                    <a:pt x="5" y="121"/>
                  </a:lnTo>
                  <a:lnTo>
                    <a:pt x="5" y="124"/>
                  </a:lnTo>
                  <a:lnTo>
                    <a:pt x="8" y="124"/>
                  </a:lnTo>
                  <a:lnTo>
                    <a:pt x="10" y="124"/>
                  </a:lnTo>
                  <a:lnTo>
                    <a:pt x="13" y="127"/>
                  </a:lnTo>
                  <a:lnTo>
                    <a:pt x="16" y="127"/>
                  </a:lnTo>
                  <a:lnTo>
                    <a:pt x="18" y="127"/>
                  </a:lnTo>
                  <a:lnTo>
                    <a:pt x="18" y="124"/>
                  </a:lnTo>
                  <a:lnTo>
                    <a:pt x="21" y="124"/>
                  </a:lnTo>
                  <a:lnTo>
                    <a:pt x="23" y="124"/>
                  </a:lnTo>
                  <a:lnTo>
                    <a:pt x="23" y="121"/>
                  </a:lnTo>
                  <a:lnTo>
                    <a:pt x="26" y="121"/>
                  </a:lnTo>
                  <a:lnTo>
                    <a:pt x="26" y="119"/>
                  </a:lnTo>
                  <a:lnTo>
                    <a:pt x="29" y="119"/>
                  </a:lnTo>
                  <a:lnTo>
                    <a:pt x="29" y="116"/>
                  </a:lnTo>
                  <a:lnTo>
                    <a:pt x="29" y="114"/>
                  </a:lnTo>
                  <a:lnTo>
                    <a:pt x="31" y="114"/>
                  </a:lnTo>
                  <a:lnTo>
                    <a:pt x="31" y="111"/>
                  </a:lnTo>
                  <a:lnTo>
                    <a:pt x="63" y="90"/>
                  </a:lnTo>
                  <a:lnTo>
                    <a:pt x="63" y="129"/>
                  </a:lnTo>
                  <a:lnTo>
                    <a:pt x="60" y="129"/>
                  </a:lnTo>
                  <a:lnTo>
                    <a:pt x="60" y="132"/>
                  </a:lnTo>
                  <a:lnTo>
                    <a:pt x="58" y="132"/>
                  </a:lnTo>
                  <a:lnTo>
                    <a:pt x="58" y="135"/>
                  </a:lnTo>
                  <a:lnTo>
                    <a:pt x="55" y="137"/>
                  </a:lnTo>
                  <a:lnTo>
                    <a:pt x="55" y="140"/>
                  </a:lnTo>
                  <a:lnTo>
                    <a:pt x="55" y="143"/>
                  </a:lnTo>
                  <a:lnTo>
                    <a:pt x="55" y="145"/>
                  </a:lnTo>
                  <a:lnTo>
                    <a:pt x="55" y="148"/>
                  </a:lnTo>
                  <a:lnTo>
                    <a:pt x="58" y="150"/>
                  </a:lnTo>
                  <a:lnTo>
                    <a:pt x="58" y="153"/>
                  </a:lnTo>
                  <a:lnTo>
                    <a:pt x="60" y="153"/>
                  </a:lnTo>
                  <a:lnTo>
                    <a:pt x="60" y="156"/>
                  </a:lnTo>
                  <a:lnTo>
                    <a:pt x="63" y="156"/>
                  </a:lnTo>
                  <a:lnTo>
                    <a:pt x="66" y="156"/>
                  </a:lnTo>
                  <a:lnTo>
                    <a:pt x="68" y="156"/>
                  </a:lnTo>
                  <a:lnTo>
                    <a:pt x="68" y="158"/>
                  </a:lnTo>
                  <a:lnTo>
                    <a:pt x="71" y="158"/>
                  </a:lnTo>
                  <a:lnTo>
                    <a:pt x="71" y="156"/>
                  </a:lnTo>
                  <a:lnTo>
                    <a:pt x="74" y="156"/>
                  </a:lnTo>
                  <a:lnTo>
                    <a:pt x="76" y="156"/>
                  </a:lnTo>
                  <a:lnTo>
                    <a:pt x="79" y="156"/>
                  </a:lnTo>
                  <a:lnTo>
                    <a:pt x="79" y="153"/>
                  </a:lnTo>
                  <a:lnTo>
                    <a:pt x="82" y="153"/>
                  </a:lnTo>
                  <a:lnTo>
                    <a:pt x="82" y="150"/>
                  </a:lnTo>
                  <a:lnTo>
                    <a:pt x="84" y="150"/>
                  </a:lnTo>
                  <a:lnTo>
                    <a:pt x="84" y="148"/>
                  </a:lnTo>
                  <a:lnTo>
                    <a:pt x="84" y="145"/>
                  </a:lnTo>
                  <a:lnTo>
                    <a:pt x="84" y="143"/>
                  </a:lnTo>
                  <a:lnTo>
                    <a:pt x="84" y="140"/>
                  </a:lnTo>
                  <a:lnTo>
                    <a:pt x="84" y="137"/>
                  </a:lnTo>
                  <a:lnTo>
                    <a:pt x="84" y="135"/>
                  </a:lnTo>
                  <a:lnTo>
                    <a:pt x="82" y="135"/>
                  </a:lnTo>
                  <a:lnTo>
                    <a:pt x="82" y="132"/>
                  </a:lnTo>
                  <a:lnTo>
                    <a:pt x="79" y="132"/>
                  </a:lnTo>
                  <a:lnTo>
                    <a:pt x="79" y="129"/>
                  </a:lnTo>
                  <a:lnTo>
                    <a:pt x="76" y="129"/>
                  </a:lnTo>
                  <a:lnTo>
                    <a:pt x="76" y="90"/>
                  </a:lnTo>
                  <a:lnTo>
                    <a:pt x="108" y="111"/>
                  </a:lnTo>
                  <a:lnTo>
                    <a:pt x="108" y="114"/>
                  </a:lnTo>
                  <a:lnTo>
                    <a:pt x="111" y="114"/>
                  </a:lnTo>
                  <a:lnTo>
                    <a:pt x="111" y="116"/>
                  </a:lnTo>
                  <a:lnTo>
                    <a:pt x="111" y="119"/>
                  </a:lnTo>
                  <a:lnTo>
                    <a:pt x="113" y="119"/>
                  </a:lnTo>
                  <a:lnTo>
                    <a:pt x="113" y="121"/>
                  </a:lnTo>
                  <a:lnTo>
                    <a:pt x="116" y="121"/>
                  </a:lnTo>
                  <a:lnTo>
                    <a:pt x="116" y="124"/>
                  </a:lnTo>
                  <a:lnTo>
                    <a:pt x="118" y="124"/>
                  </a:lnTo>
                  <a:lnTo>
                    <a:pt x="121" y="124"/>
                  </a:lnTo>
                  <a:lnTo>
                    <a:pt x="121" y="127"/>
                  </a:lnTo>
                  <a:lnTo>
                    <a:pt x="124" y="127"/>
                  </a:lnTo>
                  <a:lnTo>
                    <a:pt x="126" y="127"/>
                  </a:lnTo>
                  <a:lnTo>
                    <a:pt x="129" y="124"/>
                  </a:lnTo>
                  <a:lnTo>
                    <a:pt x="132" y="124"/>
                  </a:lnTo>
                  <a:lnTo>
                    <a:pt x="134" y="124"/>
                  </a:lnTo>
                  <a:lnTo>
                    <a:pt x="134" y="121"/>
                  </a:lnTo>
                  <a:lnTo>
                    <a:pt x="137" y="121"/>
                  </a:lnTo>
                  <a:lnTo>
                    <a:pt x="137" y="119"/>
                  </a:lnTo>
                  <a:lnTo>
                    <a:pt x="137" y="116"/>
                  </a:lnTo>
                  <a:lnTo>
                    <a:pt x="140" y="116"/>
                  </a:lnTo>
                  <a:lnTo>
                    <a:pt x="140" y="114"/>
                  </a:lnTo>
                  <a:lnTo>
                    <a:pt x="140" y="111"/>
                  </a:lnTo>
                  <a:lnTo>
                    <a:pt x="140" y="108"/>
                  </a:lnTo>
                  <a:lnTo>
                    <a:pt x="140" y="106"/>
                  </a:lnTo>
                  <a:lnTo>
                    <a:pt x="137" y="106"/>
                  </a:lnTo>
                  <a:lnTo>
                    <a:pt x="137" y="103"/>
                  </a:lnTo>
                  <a:lnTo>
                    <a:pt x="137" y="100"/>
                  </a:lnTo>
                  <a:lnTo>
                    <a:pt x="134" y="100"/>
                  </a:lnTo>
                  <a:lnTo>
                    <a:pt x="13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a:endParaRPr lang="en-US" sz="2600" b="0">
                <a:solidFill>
                  <a:schemeClr val="tx1"/>
                </a:solidFill>
                <a:latin typeface="Calibri" pitchFamily="34" charset="0"/>
              </a:endParaRPr>
            </a:p>
          </p:txBody>
        </p:sp>
      </p:grpSp>
      <p:sp>
        <p:nvSpPr>
          <p:cNvPr id="4253" name="Rectangle 2"/>
          <p:cNvSpPr>
            <a:spLocks noGrp="1" noChangeArrowheads="1"/>
          </p:cNvSpPr>
          <p:nvPr>
            <p:ph type="title"/>
          </p:nvPr>
        </p:nvSpPr>
        <p:spPr bwMode="black">
          <a:xfrm>
            <a:off x="2075182" y="198120"/>
            <a:ext cx="10447019" cy="1289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30622" tIns="65311" rIns="130622" bIns="65311"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right)">
                                      <p:cBhvr>
                                        <p:cTn id="7" dur="500"/>
                                        <p:tgtEl>
                                          <p:spTgt spid="53"/>
                                        </p:tgtEl>
                                      </p:cBhvr>
                                    </p:animEffect>
                                  </p:childTnLst>
                                </p:cTn>
                              </p:par>
                              <p:par>
                                <p:cTn id="8" presetID="47" presetClass="entr" presetSubtype="0" fill="hold" nodeType="withEffect">
                                  <p:stCondLst>
                                    <p:cond delay="6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1000"/>
                                        <p:tgtEl>
                                          <p:spTgt spid="54"/>
                                        </p:tgtEl>
                                      </p:cBhvr>
                                    </p:animEffect>
                                    <p:anim calcmode="lin" valueType="num">
                                      <p:cBhvr>
                                        <p:cTn id="11" dur="1000" fill="hold"/>
                                        <p:tgtEl>
                                          <p:spTgt spid="54"/>
                                        </p:tgtEl>
                                        <p:attrNameLst>
                                          <p:attrName>ppt_x</p:attrName>
                                        </p:attrNameLst>
                                      </p:cBhvr>
                                      <p:tavLst>
                                        <p:tav tm="0">
                                          <p:val>
                                            <p:strVal val="#ppt_x"/>
                                          </p:val>
                                        </p:tav>
                                        <p:tav tm="100000">
                                          <p:val>
                                            <p:strVal val="#ppt_x"/>
                                          </p:val>
                                        </p:tav>
                                      </p:tavLst>
                                    </p:anim>
                                    <p:anim calcmode="lin" valueType="num">
                                      <p:cBhvr>
                                        <p:cTn id="12" dur="1000" fill="hold"/>
                                        <p:tgtEl>
                                          <p:spTgt spid="54"/>
                                        </p:tgtEl>
                                        <p:attrNameLst>
                                          <p:attrName>ppt_y</p:attrName>
                                        </p:attrNameLst>
                                      </p:cBhvr>
                                      <p:tavLst>
                                        <p:tav tm="0">
                                          <p:val>
                                            <p:strVal val="#ppt_y-.1"/>
                                          </p:val>
                                        </p:tav>
                                        <p:tav tm="100000">
                                          <p:val>
                                            <p:strVal val="#ppt_y"/>
                                          </p:val>
                                        </p:tav>
                                      </p:tavLst>
                                    </p:anim>
                                  </p:childTnLst>
                                </p:cTn>
                              </p:par>
                            </p:childTnLst>
                          </p:cTn>
                        </p:par>
                        <p:par>
                          <p:cTn id="13" fill="hold" nodeType="afterGroup">
                            <p:stCondLst>
                              <p:cond delay="1600"/>
                            </p:stCondLst>
                            <p:childTnLst>
                              <p:par>
                                <p:cTn id="14" presetID="53" presetClass="entr" presetSubtype="0" fill="hold" nodeType="afterEffect">
                                  <p:stCondLst>
                                    <p:cond delay="0"/>
                                  </p:stCondLst>
                                  <p:childTnLst>
                                    <p:set>
                                      <p:cBhvr>
                                        <p:cTn id="15" dur="1" fill="hold">
                                          <p:stCondLst>
                                            <p:cond delay="0"/>
                                          </p:stCondLst>
                                        </p:cTn>
                                        <p:tgtEl>
                                          <p:spTgt spid="99"/>
                                        </p:tgtEl>
                                        <p:attrNameLst>
                                          <p:attrName>style.visibility</p:attrName>
                                        </p:attrNameLst>
                                      </p:cBhvr>
                                      <p:to>
                                        <p:strVal val="visible"/>
                                      </p:to>
                                    </p:set>
                                    <p:anim calcmode="lin" valueType="num">
                                      <p:cBhvr>
                                        <p:cTn id="16" dur="500" fill="hold"/>
                                        <p:tgtEl>
                                          <p:spTgt spid="99"/>
                                        </p:tgtEl>
                                        <p:attrNameLst>
                                          <p:attrName>ppt_w</p:attrName>
                                        </p:attrNameLst>
                                      </p:cBhvr>
                                      <p:tavLst>
                                        <p:tav tm="0">
                                          <p:val>
                                            <p:fltVal val="0"/>
                                          </p:val>
                                        </p:tav>
                                        <p:tav tm="100000">
                                          <p:val>
                                            <p:strVal val="#ppt_w"/>
                                          </p:val>
                                        </p:tav>
                                      </p:tavLst>
                                    </p:anim>
                                    <p:anim calcmode="lin" valueType="num">
                                      <p:cBhvr>
                                        <p:cTn id="17" dur="500" fill="hold"/>
                                        <p:tgtEl>
                                          <p:spTgt spid="99"/>
                                        </p:tgtEl>
                                        <p:attrNameLst>
                                          <p:attrName>ppt_h</p:attrName>
                                        </p:attrNameLst>
                                      </p:cBhvr>
                                      <p:tavLst>
                                        <p:tav tm="0">
                                          <p:val>
                                            <p:fltVal val="0"/>
                                          </p:val>
                                        </p:tav>
                                        <p:tav tm="100000">
                                          <p:val>
                                            <p:strVal val="#ppt_h"/>
                                          </p:val>
                                        </p:tav>
                                      </p:tavLst>
                                    </p:anim>
                                    <p:animEffect transition="in" filter="fade">
                                      <p:cBhvr>
                                        <p:cTn id="18" dur="500"/>
                                        <p:tgtEl>
                                          <p:spTgt spid="99"/>
                                        </p:tgtEl>
                                      </p:cBhvr>
                                    </p:animEffect>
                                  </p:childTnLst>
                                </p:cTn>
                              </p:par>
                              <p:par>
                                <p:cTn id="19" presetID="53" presetClass="entr" presetSubtype="0" fill="hold" nodeType="withEffect">
                                  <p:stCondLst>
                                    <p:cond delay="500"/>
                                  </p:stCondLst>
                                  <p:childTnLst>
                                    <p:set>
                                      <p:cBhvr>
                                        <p:cTn id="20" dur="1" fill="hold">
                                          <p:stCondLst>
                                            <p:cond delay="0"/>
                                          </p:stCondLst>
                                        </p:cTn>
                                        <p:tgtEl>
                                          <p:spTgt spid="93"/>
                                        </p:tgtEl>
                                        <p:attrNameLst>
                                          <p:attrName>style.visibility</p:attrName>
                                        </p:attrNameLst>
                                      </p:cBhvr>
                                      <p:to>
                                        <p:strVal val="visible"/>
                                      </p:to>
                                    </p:set>
                                    <p:anim calcmode="lin" valueType="num">
                                      <p:cBhvr>
                                        <p:cTn id="21" dur="500" fill="hold"/>
                                        <p:tgtEl>
                                          <p:spTgt spid="93"/>
                                        </p:tgtEl>
                                        <p:attrNameLst>
                                          <p:attrName>ppt_w</p:attrName>
                                        </p:attrNameLst>
                                      </p:cBhvr>
                                      <p:tavLst>
                                        <p:tav tm="0">
                                          <p:val>
                                            <p:fltVal val="0"/>
                                          </p:val>
                                        </p:tav>
                                        <p:tav tm="100000">
                                          <p:val>
                                            <p:strVal val="#ppt_w"/>
                                          </p:val>
                                        </p:tav>
                                      </p:tavLst>
                                    </p:anim>
                                    <p:anim calcmode="lin" valueType="num">
                                      <p:cBhvr>
                                        <p:cTn id="22" dur="500" fill="hold"/>
                                        <p:tgtEl>
                                          <p:spTgt spid="93"/>
                                        </p:tgtEl>
                                        <p:attrNameLst>
                                          <p:attrName>ppt_h</p:attrName>
                                        </p:attrNameLst>
                                      </p:cBhvr>
                                      <p:tavLst>
                                        <p:tav tm="0">
                                          <p:val>
                                            <p:fltVal val="0"/>
                                          </p:val>
                                        </p:tav>
                                        <p:tav tm="100000">
                                          <p:val>
                                            <p:strVal val="#ppt_h"/>
                                          </p:val>
                                        </p:tav>
                                      </p:tavLst>
                                    </p:anim>
                                    <p:animEffect transition="in" filter="fade">
                                      <p:cBhvr>
                                        <p:cTn id="23" dur="500"/>
                                        <p:tgtEl>
                                          <p:spTgt spid="93"/>
                                        </p:tgtEl>
                                      </p:cBhvr>
                                    </p:animEffect>
                                  </p:childTnLst>
                                </p:cTn>
                              </p:par>
                              <p:par>
                                <p:cTn id="24" presetID="53" presetClass="entr" presetSubtype="0" fill="hold" nodeType="withEffect">
                                  <p:stCondLst>
                                    <p:cond delay="400"/>
                                  </p:stCondLst>
                                  <p:childTnLst>
                                    <p:set>
                                      <p:cBhvr>
                                        <p:cTn id="25" dur="1" fill="hold">
                                          <p:stCondLst>
                                            <p:cond delay="0"/>
                                          </p:stCondLst>
                                        </p:cTn>
                                        <p:tgtEl>
                                          <p:spTgt spid="96"/>
                                        </p:tgtEl>
                                        <p:attrNameLst>
                                          <p:attrName>style.visibility</p:attrName>
                                        </p:attrNameLst>
                                      </p:cBhvr>
                                      <p:to>
                                        <p:strVal val="visible"/>
                                      </p:to>
                                    </p:set>
                                    <p:anim calcmode="lin" valueType="num">
                                      <p:cBhvr>
                                        <p:cTn id="26" dur="500" fill="hold"/>
                                        <p:tgtEl>
                                          <p:spTgt spid="96"/>
                                        </p:tgtEl>
                                        <p:attrNameLst>
                                          <p:attrName>ppt_w</p:attrName>
                                        </p:attrNameLst>
                                      </p:cBhvr>
                                      <p:tavLst>
                                        <p:tav tm="0">
                                          <p:val>
                                            <p:fltVal val="0"/>
                                          </p:val>
                                        </p:tav>
                                        <p:tav tm="100000">
                                          <p:val>
                                            <p:strVal val="#ppt_w"/>
                                          </p:val>
                                        </p:tav>
                                      </p:tavLst>
                                    </p:anim>
                                    <p:anim calcmode="lin" valueType="num">
                                      <p:cBhvr>
                                        <p:cTn id="27" dur="500" fill="hold"/>
                                        <p:tgtEl>
                                          <p:spTgt spid="96"/>
                                        </p:tgtEl>
                                        <p:attrNameLst>
                                          <p:attrName>ppt_h</p:attrName>
                                        </p:attrNameLst>
                                      </p:cBhvr>
                                      <p:tavLst>
                                        <p:tav tm="0">
                                          <p:val>
                                            <p:fltVal val="0"/>
                                          </p:val>
                                        </p:tav>
                                        <p:tav tm="100000">
                                          <p:val>
                                            <p:strVal val="#ppt_h"/>
                                          </p:val>
                                        </p:tav>
                                      </p:tavLst>
                                    </p:anim>
                                    <p:animEffect transition="in" filter="fade">
                                      <p:cBhvr>
                                        <p:cTn id="28" dur="500"/>
                                        <p:tgtEl>
                                          <p:spTgt spid="96"/>
                                        </p:tgtEl>
                                      </p:cBhvr>
                                    </p:animEffect>
                                  </p:childTnLst>
                                </p:cTn>
                              </p:par>
                              <p:par>
                                <p:cTn id="29" presetID="53" presetClass="entr" presetSubtype="0" fill="hold" nodeType="with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p:cTn id="31" dur="500" fill="hold"/>
                                        <p:tgtEl>
                                          <p:spTgt spid="102"/>
                                        </p:tgtEl>
                                        <p:attrNameLst>
                                          <p:attrName>ppt_w</p:attrName>
                                        </p:attrNameLst>
                                      </p:cBhvr>
                                      <p:tavLst>
                                        <p:tav tm="0">
                                          <p:val>
                                            <p:fltVal val="0"/>
                                          </p:val>
                                        </p:tav>
                                        <p:tav tm="100000">
                                          <p:val>
                                            <p:strVal val="#ppt_w"/>
                                          </p:val>
                                        </p:tav>
                                      </p:tavLst>
                                    </p:anim>
                                    <p:anim calcmode="lin" valueType="num">
                                      <p:cBhvr>
                                        <p:cTn id="32" dur="500" fill="hold"/>
                                        <p:tgtEl>
                                          <p:spTgt spid="102"/>
                                        </p:tgtEl>
                                        <p:attrNameLst>
                                          <p:attrName>ppt_h</p:attrName>
                                        </p:attrNameLst>
                                      </p:cBhvr>
                                      <p:tavLst>
                                        <p:tav tm="0">
                                          <p:val>
                                            <p:fltVal val="0"/>
                                          </p:val>
                                        </p:tav>
                                        <p:tav tm="100000">
                                          <p:val>
                                            <p:strVal val="#ppt_h"/>
                                          </p:val>
                                        </p:tav>
                                      </p:tavLst>
                                    </p:anim>
                                    <p:animEffect transition="in" filter="fade">
                                      <p:cBhvr>
                                        <p:cTn id="33" dur="500"/>
                                        <p:tgtEl>
                                          <p:spTgt spid="102"/>
                                        </p:tgtEl>
                                      </p:cBhvr>
                                    </p:animEffect>
                                  </p:childTnLst>
                                </p:cTn>
                              </p:par>
                              <p:par>
                                <p:cTn id="34" presetID="53" presetClass="entr" presetSubtype="0" fill="hold" nodeType="withEffect">
                                  <p:stCondLst>
                                    <p:cond delay="700"/>
                                  </p:stCondLst>
                                  <p:childTnLst>
                                    <p:set>
                                      <p:cBhvr>
                                        <p:cTn id="35" dur="1" fill="hold">
                                          <p:stCondLst>
                                            <p:cond delay="0"/>
                                          </p:stCondLst>
                                        </p:cTn>
                                        <p:tgtEl>
                                          <p:spTgt spid="105"/>
                                        </p:tgtEl>
                                        <p:attrNameLst>
                                          <p:attrName>style.visibility</p:attrName>
                                        </p:attrNameLst>
                                      </p:cBhvr>
                                      <p:to>
                                        <p:strVal val="visible"/>
                                      </p:to>
                                    </p:set>
                                    <p:anim calcmode="lin" valueType="num">
                                      <p:cBhvr>
                                        <p:cTn id="36" dur="500" fill="hold"/>
                                        <p:tgtEl>
                                          <p:spTgt spid="105"/>
                                        </p:tgtEl>
                                        <p:attrNameLst>
                                          <p:attrName>ppt_w</p:attrName>
                                        </p:attrNameLst>
                                      </p:cBhvr>
                                      <p:tavLst>
                                        <p:tav tm="0">
                                          <p:val>
                                            <p:fltVal val="0"/>
                                          </p:val>
                                        </p:tav>
                                        <p:tav tm="100000">
                                          <p:val>
                                            <p:strVal val="#ppt_w"/>
                                          </p:val>
                                        </p:tav>
                                      </p:tavLst>
                                    </p:anim>
                                    <p:anim calcmode="lin" valueType="num">
                                      <p:cBhvr>
                                        <p:cTn id="37" dur="500" fill="hold"/>
                                        <p:tgtEl>
                                          <p:spTgt spid="105"/>
                                        </p:tgtEl>
                                        <p:attrNameLst>
                                          <p:attrName>ppt_h</p:attrName>
                                        </p:attrNameLst>
                                      </p:cBhvr>
                                      <p:tavLst>
                                        <p:tav tm="0">
                                          <p:val>
                                            <p:fltVal val="0"/>
                                          </p:val>
                                        </p:tav>
                                        <p:tav tm="100000">
                                          <p:val>
                                            <p:strVal val="#ppt_h"/>
                                          </p:val>
                                        </p:tav>
                                      </p:tavLst>
                                    </p:anim>
                                    <p:animEffect transition="in" filter="fade">
                                      <p:cBhvr>
                                        <p:cTn id="38" dur="500"/>
                                        <p:tgtEl>
                                          <p:spTgt spid="105"/>
                                        </p:tgtEl>
                                      </p:cBhvr>
                                    </p:animEffect>
                                  </p:childTnLst>
                                </p:cTn>
                              </p:par>
                              <p:par>
                                <p:cTn id="39" presetID="47"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53" presetClass="entr" presetSubtype="0" fill="hold" nodeType="withEffect">
                                  <p:stCondLst>
                                    <p:cond delay="1400"/>
                                  </p:stCondLst>
                                  <p:childTnLst>
                                    <p:set>
                                      <p:cBhvr>
                                        <p:cTn id="45" dur="1" fill="hold">
                                          <p:stCondLst>
                                            <p:cond delay="0"/>
                                          </p:stCondLst>
                                        </p:cTn>
                                        <p:tgtEl>
                                          <p:spTgt spid="150"/>
                                        </p:tgtEl>
                                        <p:attrNameLst>
                                          <p:attrName>style.visibility</p:attrName>
                                        </p:attrNameLst>
                                      </p:cBhvr>
                                      <p:to>
                                        <p:strVal val="visible"/>
                                      </p:to>
                                    </p:set>
                                    <p:anim calcmode="lin" valueType="num">
                                      <p:cBhvr>
                                        <p:cTn id="46" dur="500" fill="hold"/>
                                        <p:tgtEl>
                                          <p:spTgt spid="150"/>
                                        </p:tgtEl>
                                        <p:attrNameLst>
                                          <p:attrName>ppt_w</p:attrName>
                                        </p:attrNameLst>
                                      </p:cBhvr>
                                      <p:tavLst>
                                        <p:tav tm="0">
                                          <p:val>
                                            <p:fltVal val="0"/>
                                          </p:val>
                                        </p:tav>
                                        <p:tav tm="100000">
                                          <p:val>
                                            <p:strVal val="#ppt_w"/>
                                          </p:val>
                                        </p:tav>
                                      </p:tavLst>
                                    </p:anim>
                                    <p:anim calcmode="lin" valueType="num">
                                      <p:cBhvr>
                                        <p:cTn id="47" dur="500" fill="hold"/>
                                        <p:tgtEl>
                                          <p:spTgt spid="150"/>
                                        </p:tgtEl>
                                        <p:attrNameLst>
                                          <p:attrName>ppt_h</p:attrName>
                                        </p:attrNameLst>
                                      </p:cBhvr>
                                      <p:tavLst>
                                        <p:tav tm="0">
                                          <p:val>
                                            <p:fltVal val="0"/>
                                          </p:val>
                                        </p:tav>
                                        <p:tav tm="100000">
                                          <p:val>
                                            <p:strVal val="#ppt_h"/>
                                          </p:val>
                                        </p:tav>
                                      </p:tavLst>
                                    </p:anim>
                                    <p:animEffect transition="in" filter="fade">
                                      <p:cBhvr>
                                        <p:cTn id="48" dur="500"/>
                                        <p:tgtEl>
                                          <p:spTgt spid="150"/>
                                        </p:tgtEl>
                                      </p:cBhvr>
                                    </p:animEffect>
                                  </p:childTnLst>
                                </p:cTn>
                              </p:par>
                              <p:par>
                                <p:cTn id="49" presetID="53" presetClass="entr" presetSubtype="0" fill="hold" nodeType="withEffect">
                                  <p:stCondLst>
                                    <p:cond delay="1100"/>
                                  </p:stCondLst>
                                  <p:childTnLst>
                                    <p:set>
                                      <p:cBhvr>
                                        <p:cTn id="50" dur="1" fill="hold">
                                          <p:stCondLst>
                                            <p:cond delay="0"/>
                                          </p:stCondLst>
                                        </p:cTn>
                                        <p:tgtEl>
                                          <p:spTgt spid="147"/>
                                        </p:tgtEl>
                                        <p:attrNameLst>
                                          <p:attrName>style.visibility</p:attrName>
                                        </p:attrNameLst>
                                      </p:cBhvr>
                                      <p:to>
                                        <p:strVal val="visible"/>
                                      </p:to>
                                    </p:set>
                                    <p:anim calcmode="lin" valueType="num">
                                      <p:cBhvr>
                                        <p:cTn id="51" dur="500" fill="hold"/>
                                        <p:tgtEl>
                                          <p:spTgt spid="147"/>
                                        </p:tgtEl>
                                        <p:attrNameLst>
                                          <p:attrName>ppt_w</p:attrName>
                                        </p:attrNameLst>
                                      </p:cBhvr>
                                      <p:tavLst>
                                        <p:tav tm="0">
                                          <p:val>
                                            <p:fltVal val="0"/>
                                          </p:val>
                                        </p:tav>
                                        <p:tav tm="100000">
                                          <p:val>
                                            <p:strVal val="#ppt_w"/>
                                          </p:val>
                                        </p:tav>
                                      </p:tavLst>
                                    </p:anim>
                                    <p:anim calcmode="lin" valueType="num">
                                      <p:cBhvr>
                                        <p:cTn id="52" dur="500" fill="hold"/>
                                        <p:tgtEl>
                                          <p:spTgt spid="147"/>
                                        </p:tgtEl>
                                        <p:attrNameLst>
                                          <p:attrName>ppt_h</p:attrName>
                                        </p:attrNameLst>
                                      </p:cBhvr>
                                      <p:tavLst>
                                        <p:tav tm="0">
                                          <p:val>
                                            <p:fltVal val="0"/>
                                          </p:val>
                                        </p:tav>
                                        <p:tav tm="100000">
                                          <p:val>
                                            <p:strVal val="#ppt_h"/>
                                          </p:val>
                                        </p:tav>
                                      </p:tavLst>
                                    </p:anim>
                                    <p:animEffect transition="in" filter="fade">
                                      <p:cBhvr>
                                        <p:cTn id="53" dur="500"/>
                                        <p:tgtEl>
                                          <p:spTgt spid="147"/>
                                        </p:tgtEl>
                                      </p:cBhvr>
                                    </p:animEffect>
                                  </p:childTnLst>
                                </p:cTn>
                              </p:par>
                              <p:par>
                                <p:cTn id="54" presetID="53" presetClass="entr" presetSubtype="0" fill="hold" nodeType="withEffect">
                                  <p:stCondLst>
                                    <p:cond delay="800"/>
                                  </p:stCondLst>
                                  <p:childTnLst>
                                    <p:set>
                                      <p:cBhvr>
                                        <p:cTn id="55" dur="1" fill="hold">
                                          <p:stCondLst>
                                            <p:cond delay="0"/>
                                          </p:stCondLst>
                                        </p:cTn>
                                        <p:tgtEl>
                                          <p:spTgt spid="153"/>
                                        </p:tgtEl>
                                        <p:attrNameLst>
                                          <p:attrName>style.visibility</p:attrName>
                                        </p:attrNameLst>
                                      </p:cBhvr>
                                      <p:to>
                                        <p:strVal val="visible"/>
                                      </p:to>
                                    </p:set>
                                    <p:anim calcmode="lin" valueType="num">
                                      <p:cBhvr>
                                        <p:cTn id="56" dur="500" fill="hold"/>
                                        <p:tgtEl>
                                          <p:spTgt spid="153"/>
                                        </p:tgtEl>
                                        <p:attrNameLst>
                                          <p:attrName>ppt_w</p:attrName>
                                        </p:attrNameLst>
                                      </p:cBhvr>
                                      <p:tavLst>
                                        <p:tav tm="0">
                                          <p:val>
                                            <p:fltVal val="0"/>
                                          </p:val>
                                        </p:tav>
                                        <p:tav tm="100000">
                                          <p:val>
                                            <p:strVal val="#ppt_w"/>
                                          </p:val>
                                        </p:tav>
                                      </p:tavLst>
                                    </p:anim>
                                    <p:anim calcmode="lin" valueType="num">
                                      <p:cBhvr>
                                        <p:cTn id="57" dur="500" fill="hold"/>
                                        <p:tgtEl>
                                          <p:spTgt spid="153"/>
                                        </p:tgtEl>
                                        <p:attrNameLst>
                                          <p:attrName>ppt_h</p:attrName>
                                        </p:attrNameLst>
                                      </p:cBhvr>
                                      <p:tavLst>
                                        <p:tav tm="0">
                                          <p:val>
                                            <p:fltVal val="0"/>
                                          </p:val>
                                        </p:tav>
                                        <p:tav tm="100000">
                                          <p:val>
                                            <p:strVal val="#ppt_h"/>
                                          </p:val>
                                        </p:tav>
                                      </p:tavLst>
                                    </p:anim>
                                    <p:animEffect transition="in" filter="fade">
                                      <p:cBhvr>
                                        <p:cTn id="58" dur="500"/>
                                        <p:tgtEl>
                                          <p:spTgt spid="153"/>
                                        </p:tgtEl>
                                      </p:cBhvr>
                                    </p:animEffect>
                                  </p:childTnLst>
                                </p:cTn>
                              </p:par>
                              <p:par>
                                <p:cTn id="59" presetID="47" presetClass="entr" presetSubtype="0" fill="hold"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fade">
                                      <p:cBhvr>
                                        <p:cTn id="61" dur="1000"/>
                                        <p:tgtEl>
                                          <p:spTgt spid="108"/>
                                        </p:tgtEl>
                                      </p:cBhvr>
                                    </p:animEffect>
                                    <p:anim calcmode="lin" valueType="num">
                                      <p:cBhvr>
                                        <p:cTn id="62" dur="1000" fill="hold"/>
                                        <p:tgtEl>
                                          <p:spTgt spid="108"/>
                                        </p:tgtEl>
                                        <p:attrNameLst>
                                          <p:attrName>ppt_x</p:attrName>
                                        </p:attrNameLst>
                                      </p:cBhvr>
                                      <p:tavLst>
                                        <p:tav tm="0">
                                          <p:val>
                                            <p:strVal val="#ppt_x"/>
                                          </p:val>
                                        </p:tav>
                                        <p:tav tm="100000">
                                          <p:val>
                                            <p:strVal val="#ppt_x"/>
                                          </p:val>
                                        </p:tav>
                                      </p:tavLst>
                                    </p:anim>
                                    <p:anim calcmode="lin" valueType="num">
                                      <p:cBhvr>
                                        <p:cTn id="63"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ctr" rtl="0" eaLnBrk="1" fontAlgn="base" hangingPunct="1">
        <a:spcBef>
          <a:spcPct val="0"/>
        </a:spcBef>
        <a:spcAft>
          <a:spcPct val="0"/>
        </a:spcAft>
        <a:defRPr sz="5700" b="1">
          <a:solidFill>
            <a:schemeClr val="tx2"/>
          </a:solidFill>
          <a:latin typeface="Trebuchet MS" pitchFamily="34" charset="0"/>
          <a:ea typeface="+mj-ea"/>
          <a:cs typeface="+mj-cs"/>
        </a:defRPr>
      </a:lvl1pPr>
      <a:lvl2pPr algn="ctr" rtl="0" eaLnBrk="1" fontAlgn="base" hangingPunct="1">
        <a:spcBef>
          <a:spcPct val="0"/>
        </a:spcBef>
        <a:spcAft>
          <a:spcPct val="0"/>
        </a:spcAft>
        <a:defRPr sz="5700" b="1">
          <a:solidFill>
            <a:schemeClr val="tx2"/>
          </a:solidFill>
          <a:latin typeface="Trebuchet MS" pitchFamily="34" charset="0"/>
          <a:cs typeface="Arial" charset="0"/>
        </a:defRPr>
      </a:lvl2pPr>
      <a:lvl3pPr algn="ctr" rtl="0" eaLnBrk="1" fontAlgn="base" hangingPunct="1">
        <a:spcBef>
          <a:spcPct val="0"/>
        </a:spcBef>
        <a:spcAft>
          <a:spcPct val="0"/>
        </a:spcAft>
        <a:defRPr sz="5700" b="1">
          <a:solidFill>
            <a:schemeClr val="tx2"/>
          </a:solidFill>
          <a:latin typeface="Trebuchet MS" pitchFamily="34" charset="0"/>
          <a:cs typeface="Arial" charset="0"/>
        </a:defRPr>
      </a:lvl3pPr>
      <a:lvl4pPr algn="ctr" rtl="0" eaLnBrk="1" fontAlgn="base" hangingPunct="1">
        <a:spcBef>
          <a:spcPct val="0"/>
        </a:spcBef>
        <a:spcAft>
          <a:spcPct val="0"/>
        </a:spcAft>
        <a:defRPr sz="5700" b="1">
          <a:solidFill>
            <a:schemeClr val="tx2"/>
          </a:solidFill>
          <a:latin typeface="Trebuchet MS" pitchFamily="34" charset="0"/>
          <a:cs typeface="Arial" charset="0"/>
        </a:defRPr>
      </a:lvl4pPr>
      <a:lvl5pPr algn="ctr" rtl="0" eaLnBrk="1" fontAlgn="base" hangingPunct="1">
        <a:spcBef>
          <a:spcPct val="0"/>
        </a:spcBef>
        <a:spcAft>
          <a:spcPct val="0"/>
        </a:spcAft>
        <a:defRPr sz="5700" b="1">
          <a:solidFill>
            <a:schemeClr val="tx2"/>
          </a:solidFill>
          <a:latin typeface="Trebuchet MS" pitchFamily="34" charset="0"/>
          <a:cs typeface="Arial" charset="0"/>
        </a:defRPr>
      </a:lvl5pPr>
      <a:lvl6pPr marL="653110" algn="r" rtl="0" eaLnBrk="1" fontAlgn="base" hangingPunct="1">
        <a:spcBef>
          <a:spcPct val="0"/>
        </a:spcBef>
        <a:spcAft>
          <a:spcPct val="0"/>
        </a:spcAft>
        <a:defRPr sz="5700" b="1">
          <a:solidFill>
            <a:schemeClr val="tx2"/>
          </a:solidFill>
          <a:latin typeface="Arial" charset="0"/>
          <a:cs typeface="Arial" charset="0"/>
        </a:defRPr>
      </a:lvl6pPr>
      <a:lvl7pPr marL="1306220" algn="r" rtl="0" eaLnBrk="1" fontAlgn="base" hangingPunct="1">
        <a:spcBef>
          <a:spcPct val="0"/>
        </a:spcBef>
        <a:spcAft>
          <a:spcPct val="0"/>
        </a:spcAft>
        <a:defRPr sz="5700" b="1">
          <a:solidFill>
            <a:schemeClr val="tx2"/>
          </a:solidFill>
          <a:latin typeface="Arial" charset="0"/>
          <a:cs typeface="Arial" charset="0"/>
        </a:defRPr>
      </a:lvl7pPr>
      <a:lvl8pPr marL="1959331" algn="r" rtl="0" eaLnBrk="1" fontAlgn="base" hangingPunct="1">
        <a:spcBef>
          <a:spcPct val="0"/>
        </a:spcBef>
        <a:spcAft>
          <a:spcPct val="0"/>
        </a:spcAft>
        <a:defRPr sz="5700" b="1">
          <a:solidFill>
            <a:schemeClr val="tx2"/>
          </a:solidFill>
          <a:latin typeface="Arial" charset="0"/>
          <a:cs typeface="Arial" charset="0"/>
        </a:defRPr>
      </a:lvl8pPr>
      <a:lvl9pPr marL="2612441" algn="r" rtl="0" eaLnBrk="1" fontAlgn="base" hangingPunct="1">
        <a:spcBef>
          <a:spcPct val="0"/>
        </a:spcBef>
        <a:spcAft>
          <a:spcPct val="0"/>
        </a:spcAft>
        <a:defRPr sz="5700" b="1">
          <a:solidFill>
            <a:schemeClr val="tx2"/>
          </a:solidFill>
          <a:latin typeface="Arial" charset="0"/>
          <a:cs typeface="Arial" charset="0"/>
        </a:defRPr>
      </a:lvl9pPr>
    </p:titleStyle>
    <p:bodyStyle>
      <a:lvl1pPr marL="489833" indent="-489833" algn="l" rtl="0" eaLnBrk="1" fontAlgn="base" hangingPunct="1">
        <a:spcBef>
          <a:spcPct val="20000"/>
        </a:spcBef>
        <a:spcAft>
          <a:spcPct val="0"/>
        </a:spcAft>
        <a:buChar char="•"/>
        <a:defRPr sz="4600">
          <a:solidFill>
            <a:schemeClr val="tx1"/>
          </a:solidFill>
          <a:latin typeface="+mn-lt"/>
          <a:ea typeface="+mn-ea"/>
          <a:cs typeface="+mn-cs"/>
        </a:defRPr>
      </a:lvl1pPr>
      <a:lvl2pPr marL="1061304" indent="-408194" algn="l" rtl="0" eaLnBrk="1" fontAlgn="base" hangingPunct="1">
        <a:spcBef>
          <a:spcPct val="20000"/>
        </a:spcBef>
        <a:spcAft>
          <a:spcPct val="0"/>
        </a:spcAft>
        <a:buChar char="–"/>
        <a:defRPr sz="4000">
          <a:solidFill>
            <a:schemeClr val="tx1"/>
          </a:solidFill>
          <a:latin typeface="+mn-lt"/>
          <a:cs typeface="+mn-cs"/>
        </a:defRPr>
      </a:lvl2pPr>
      <a:lvl3pPr marL="1632776" indent="-326555" algn="l" rtl="0" eaLnBrk="1" fontAlgn="base" hangingPunct="1">
        <a:spcBef>
          <a:spcPct val="20000"/>
        </a:spcBef>
        <a:spcAft>
          <a:spcPct val="0"/>
        </a:spcAft>
        <a:buChar char="•"/>
        <a:defRPr sz="3400">
          <a:solidFill>
            <a:schemeClr val="tx1"/>
          </a:solidFill>
          <a:latin typeface="+mn-lt"/>
          <a:cs typeface="+mn-cs"/>
        </a:defRPr>
      </a:lvl3pPr>
      <a:lvl4pPr marL="2285886" indent="-326555" algn="l" rtl="0" eaLnBrk="1" fontAlgn="base" hangingPunct="1">
        <a:spcBef>
          <a:spcPct val="20000"/>
        </a:spcBef>
        <a:spcAft>
          <a:spcPct val="0"/>
        </a:spcAft>
        <a:buChar char="–"/>
        <a:defRPr sz="2900">
          <a:solidFill>
            <a:schemeClr val="tx1"/>
          </a:solidFill>
          <a:latin typeface="+mn-lt"/>
          <a:cs typeface="+mn-cs"/>
        </a:defRPr>
      </a:lvl4pPr>
      <a:lvl5pPr marL="2938996" indent="-326555" algn="l" rtl="0" eaLnBrk="1" fontAlgn="base" hangingPunct="1">
        <a:spcBef>
          <a:spcPct val="20000"/>
        </a:spcBef>
        <a:spcAft>
          <a:spcPct val="0"/>
        </a:spcAft>
        <a:buChar char="»"/>
        <a:defRPr sz="2900">
          <a:solidFill>
            <a:schemeClr val="tx1"/>
          </a:solidFill>
          <a:latin typeface="+mn-lt"/>
          <a:cs typeface="+mn-cs"/>
        </a:defRPr>
      </a:lvl5pPr>
      <a:lvl6pPr marL="3592106" indent="-326555" algn="l" rtl="0" eaLnBrk="1" fontAlgn="base" hangingPunct="1">
        <a:spcBef>
          <a:spcPct val="20000"/>
        </a:spcBef>
        <a:spcAft>
          <a:spcPct val="0"/>
        </a:spcAft>
        <a:buChar char="»"/>
        <a:defRPr sz="2900">
          <a:solidFill>
            <a:schemeClr val="tx1"/>
          </a:solidFill>
          <a:latin typeface="+mn-lt"/>
          <a:cs typeface="+mn-cs"/>
        </a:defRPr>
      </a:lvl6pPr>
      <a:lvl7pPr marL="4245216" indent="-326555" algn="l" rtl="0" eaLnBrk="1" fontAlgn="base" hangingPunct="1">
        <a:spcBef>
          <a:spcPct val="20000"/>
        </a:spcBef>
        <a:spcAft>
          <a:spcPct val="0"/>
        </a:spcAft>
        <a:buChar char="»"/>
        <a:defRPr sz="2900">
          <a:solidFill>
            <a:schemeClr val="tx1"/>
          </a:solidFill>
          <a:latin typeface="+mn-lt"/>
          <a:cs typeface="+mn-cs"/>
        </a:defRPr>
      </a:lvl7pPr>
      <a:lvl8pPr marL="4898327" indent="-326555" algn="l" rtl="0" eaLnBrk="1" fontAlgn="base" hangingPunct="1">
        <a:spcBef>
          <a:spcPct val="20000"/>
        </a:spcBef>
        <a:spcAft>
          <a:spcPct val="0"/>
        </a:spcAft>
        <a:buChar char="»"/>
        <a:defRPr sz="2900">
          <a:solidFill>
            <a:schemeClr val="tx1"/>
          </a:solidFill>
          <a:latin typeface="+mn-lt"/>
          <a:cs typeface="+mn-cs"/>
        </a:defRPr>
      </a:lvl8pPr>
      <a:lvl9pPr marL="5551437" indent="-326555" algn="l" rtl="0" eaLnBrk="1" fontAlgn="base" hangingPunct="1">
        <a:spcBef>
          <a:spcPct val="20000"/>
        </a:spcBef>
        <a:spcAft>
          <a:spcPct val="0"/>
        </a:spcAft>
        <a:buChar char="»"/>
        <a:defRPr sz="2900">
          <a:solidFill>
            <a:schemeClr val="tx1"/>
          </a:solidFill>
          <a:latin typeface="+mn-lt"/>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5C34AE3-09F5-4AB5-ADBA-7424B56A4044}" type="slidenum">
              <a:rPr lang="en-US" smtClean="0"/>
              <a:pPr/>
              <a:t>1</a:t>
            </a:fld>
            <a:endParaRPr lang="en-US"/>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2DA36F-04FA-4A87-9167-47FF57F6D27F}" type="slidenum">
              <a:rPr lang="en-US" smtClean="0"/>
              <a:pPr/>
              <a:t>10</a:t>
            </a:fld>
            <a:endParaRPr lang="en-US"/>
          </a:p>
        </p:txBody>
      </p:sp>
      <p:sp>
        <p:nvSpPr>
          <p:cNvPr id="3" name="TextBox 2"/>
          <p:cNvSpPr txBox="1"/>
          <p:nvPr/>
        </p:nvSpPr>
        <p:spPr>
          <a:xfrm>
            <a:off x="2438400" y="211349"/>
            <a:ext cx="10210800" cy="584775"/>
          </a:xfrm>
          <a:prstGeom prst="rect">
            <a:avLst/>
          </a:prstGeom>
          <a:noFill/>
        </p:spPr>
        <p:txBody>
          <a:bodyPr wrap="square" rtlCol="0">
            <a:spAutoFit/>
          </a:bodyPr>
          <a:lstStyle/>
          <a:p>
            <a:r>
              <a:rPr lang="en-US" sz="3200" dirty="0"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2.2Cách </a:t>
            </a:r>
            <a:r>
              <a:rPr lang="en-US" sz="3200" dirty="0" err="1"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hoạt</a:t>
            </a:r>
            <a:r>
              <a:rPr lang="en-US" sz="3200" dirty="0"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 </a:t>
            </a:r>
            <a:r>
              <a:rPr lang="en-US" sz="3200" dirty="0" err="1"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động</a:t>
            </a:r>
            <a:r>
              <a:rPr lang="en-US" sz="3200" dirty="0"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 </a:t>
            </a:r>
            <a:r>
              <a:rPr lang="en-US" sz="3200" dirty="0" err="1"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của</a:t>
            </a:r>
            <a:r>
              <a:rPr lang="en-US" sz="3200" dirty="0"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 SSL</a:t>
            </a:r>
            <a:endParaRPr lang="en-US" sz="3200" dirty="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8" y="1219200"/>
            <a:ext cx="10764982" cy="6400800"/>
          </a:xfrm>
          <a:prstGeom prst="rect">
            <a:avLst/>
          </a:prstGeom>
        </p:spPr>
      </p:pic>
      <p:sp>
        <p:nvSpPr>
          <p:cNvPr id="5" name="5-Point Star 4"/>
          <p:cNvSpPr/>
          <p:nvPr/>
        </p:nvSpPr>
        <p:spPr>
          <a:xfrm>
            <a:off x="4085034" y="211349"/>
            <a:ext cx="669131" cy="520988"/>
          </a:xfrm>
          <a:prstGeom prst="star5">
            <a:avLst>
              <a:gd name="adj" fmla="val 15875"/>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89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2DA36F-04FA-4A87-9167-47FF57F6D27F}" type="slidenum">
              <a:rPr lang="en-US" smtClean="0"/>
              <a:pPr/>
              <a:t>11</a:t>
            </a:fld>
            <a:endParaRPr lang="en-US"/>
          </a:p>
        </p:txBody>
      </p:sp>
      <p:sp>
        <p:nvSpPr>
          <p:cNvPr id="3" name="TextBox 2"/>
          <p:cNvSpPr txBox="1"/>
          <p:nvPr/>
        </p:nvSpPr>
        <p:spPr>
          <a:xfrm>
            <a:off x="4343400" y="103184"/>
            <a:ext cx="6248400" cy="584775"/>
          </a:xfrm>
          <a:prstGeom prst="rect">
            <a:avLst/>
          </a:prstGeom>
          <a:solidFill>
            <a:schemeClr val="accent1">
              <a:lumMod val="20000"/>
              <a:lumOff val="80000"/>
            </a:schemeClr>
          </a:solidFill>
        </p:spPr>
        <p:txBody>
          <a:bodyPr wrap="square" rtlCol="0">
            <a:spAutoFit/>
          </a:bodyPr>
          <a:lstStyle/>
          <a:p>
            <a:r>
              <a:rPr lang="pt-BR" sz="3200" dirty="0" smtClean="0">
                <a:solidFill>
                  <a:schemeClr val="tx1"/>
                </a:solidFill>
                <a:latin typeface="Arial Narrow" pitchFamily="34" charset="0"/>
                <a:cs typeface="Calibri Light" pitchFamily="34" charset="0"/>
              </a:rPr>
              <a:t>Giao </a:t>
            </a:r>
            <a:r>
              <a:rPr lang="pt-BR" sz="3200" dirty="0">
                <a:solidFill>
                  <a:schemeClr val="tx1"/>
                </a:solidFill>
                <a:latin typeface="Arial Narrow" pitchFamily="34" charset="0"/>
                <a:cs typeface="Calibri Light" pitchFamily="34" charset="0"/>
              </a:rPr>
              <a:t>Thức SSL Record Protocol</a:t>
            </a:r>
            <a:endParaRPr lang="vi-VN" sz="3200" dirty="0">
              <a:solidFill>
                <a:schemeClr val="tx1"/>
              </a:solidFill>
              <a:latin typeface="Calibri Light" pitchFamily="34" charset="0"/>
              <a:cs typeface="Calibri Light" pitchFamily="34" charset="0"/>
            </a:endParaRPr>
          </a:p>
        </p:txBody>
      </p:sp>
      <p:grpSp>
        <p:nvGrpSpPr>
          <p:cNvPr id="4" name="Group 20"/>
          <p:cNvGrpSpPr>
            <a:grpSpLocks/>
          </p:cNvGrpSpPr>
          <p:nvPr/>
        </p:nvGrpSpPr>
        <p:grpSpPr bwMode="auto">
          <a:xfrm>
            <a:off x="3789731" y="167663"/>
            <a:ext cx="434779" cy="449323"/>
            <a:chOff x="384" y="1776"/>
            <a:chExt cx="1488" cy="1488"/>
          </a:xfrm>
        </p:grpSpPr>
        <p:sp>
          <p:nvSpPr>
            <p:cNvPr id="5" name="Oval 21"/>
            <p:cNvSpPr>
              <a:spLocks noChangeArrowheads="1"/>
            </p:cNvSpPr>
            <p:nvPr/>
          </p:nvSpPr>
          <p:spPr bwMode="gray">
            <a:xfrm>
              <a:off x="384" y="1776"/>
              <a:ext cx="1488" cy="1488"/>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12700">
              <a:solidFill>
                <a:schemeClr val="hlink"/>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6" name="Oval 22"/>
            <p:cNvSpPr>
              <a:spLocks noChangeArrowheads="1"/>
            </p:cNvSpPr>
            <p:nvPr/>
          </p:nvSpPr>
          <p:spPr bwMode="gray">
            <a:xfrm>
              <a:off x="407" y="1799"/>
              <a:ext cx="1434" cy="1434"/>
            </a:xfrm>
            <a:prstGeom prst="ellipse">
              <a:avLst/>
            </a:prstGeom>
            <a:gradFill rotWithShape="1">
              <a:gsLst>
                <a:gs pos="0">
                  <a:schemeClr val="hlink">
                    <a:gamma/>
                    <a:tint val="34902"/>
                    <a:invGamma/>
                  </a:schemeClr>
                </a:gs>
                <a:gs pos="50000">
                  <a:schemeClr val="hlink"/>
                </a:gs>
                <a:gs pos="100000">
                  <a:schemeClr val="hlink">
                    <a:gamma/>
                    <a:tint val="34902"/>
                    <a:invGamma/>
                  </a:schemeClr>
                </a:gs>
              </a:gsLst>
              <a:lin ang="5400000" scaled="1"/>
            </a:gradFill>
            <a:ln w="19050">
              <a:solidFill>
                <a:schemeClr val="hlink">
                  <a:alpha val="2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p>
          </p:txBody>
        </p:sp>
      </p:grpSp>
      <p:sp>
        <p:nvSpPr>
          <p:cNvPr id="8" name="TextBox 7"/>
          <p:cNvSpPr txBox="1"/>
          <p:nvPr/>
        </p:nvSpPr>
        <p:spPr>
          <a:xfrm>
            <a:off x="1453056" y="1295400"/>
            <a:ext cx="12400236" cy="5262979"/>
          </a:xfrm>
          <a:prstGeom prst="rect">
            <a:avLst/>
          </a:prstGeom>
          <a:noFill/>
        </p:spPr>
        <p:txBody>
          <a:bodyPr wrap="square" rtlCol="0">
            <a:spAutoFit/>
          </a:bodyPr>
          <a:lstStyle/>
          <a:p>
            <a:pPr algn="just"/>
            <a:r>
              <a:rPr lang="en-US" sz="2800" dirty="0" smtClean="0">
                <a:solidFill>
                  <a:schemeClr val="tx1"/>
                </a:solidFill>
                <a:latin typeface="Calibri Light" pitchFamily="34" charset="0"/>
                <a:cs typeface="Calibri Light" pitchFamily="34" charset="0"/>
              </a:rPr>
              <a:t>-SSL(</a:t>
            </a:r>
            <a:r>
              <a:rPr lang="vi-VN" sz="2800" dirty="0" smtClean="0">
                <a:solidFill>
                  <a:schemeClr val="tx1"/>
                </a:solidFill>
                <a:latin typeface="Calibri Light" pitchFamily="34" charset="0"/>
                <a:cs typeface="Calibri Light" pitchFamily="34" charset="0"/>
              </a:rPr>
              <a:t>Secure </a:t>
            </a:r>
            <a:r>
              <a:rPr lang="vi-VN" sz="2800" dirty="0">
                <a:solidFill>
                  <a:schemeClr val="tx1"/>
                </a:solidFill>
                <a:latin typeface="Calibri Light" pitchFamily="34" charset="0"/>
                <a:cs typeface="Calibri Light" pitchFamily="34" charset="0"/>
              </a:rPr>
              <a:t>Sockets Layer </a:t>
            </a:r>
            <a:r>
              <a:rPr lang="en-US" sz="2800" dirty="0" smtClean="0">
                <a:solidFill>
                  <a:schemeClr val="tx1"/>
                </a:solidFill>
                <a:latin typeface="Calibri Light" pitchFamily="34" charset="0"/>
                <a:cs typeface="Calibri Light" pitchFamily="34" charset="0"/>
              </a:rPr>
              <a:t>)</a:t>
            </a:r>
            <a:r>
              <a:rPr lang="vi-VN" sz="2800" dirty="0" smtClean="0">
                <a:solidFill>
                  <a:schemeClr val="tx1"/>
                </a:solidFill>
                <a:latin typeface="Calibri Light" pitchFamily="34" charset="0"/>
                <a:cs typeface="Calibri Light" pitchFamily="34" charset="0"/>
              </a:rPr>
              <a:t>sử </a:t>
            </a:r>
            <a:r>
              <a:rPr lang="vi-VN" sz="2800" dirty="0">
                <a:solidFill>
                  <a:schemeClr val="tx1"/>
                </a:solidFill>
                <a:latin typeface="Calibri Light" pitchFamily="34" charset="0"/>
                <a:cs typeface="Calibri Light" pitchFamily="34" charset="0"/>
              </a:rPr>
              <a:t>dụng </a:t>
            </a:r>
            <a:r>
              <a:rPr lang="vi-VN" sz="2800" dirty="0" smtClean="0">
                <a:solidFill>
                  <a:schemeClr val="tx1"/>
                </a:solidFill>
                <a:latin typeface="Calibri Light" pitchFamily="34" charset="0"/>
                <a:cs typeface="Calibri Light" pitchFamily="34" charset="0"/>
              </a:rPr>
              <a:t>Record Protocol</a:t>
            </a:r>
            <a:r>
              <a:rPr lang="en-US" sz="2800" dirty="0" smtClean="0">
                <a:solidFill>
                  <a:schemeClr val="tx1"/>
                </a:solidFill>
                <a:latin typeface="Calibri Light" pitchFamily="34" charset="0"/>
                <a:cs typeface="Calibri Light" pitchFamily="34" charset="0"/>
              </a:rPr>
              <a:t> (</a:t>
            </a:r>
            <a:r>
              <a:rPr lang="vi-VN" sz="2800" dirty="0">
                <a:solidFill>
                  <a:schemeClr val="tx1"/>
                </a:solidFill>
                <a:latin typeface="Calibri Light" pitchFamily="34" charset="0"/>
                <a:cs typeface="Calibri Light" pitchFamily="34" charset="0"/>
              </a:rPr>
              <a:t>giao thức bản </a:t>
            </a:r>
            <a:r>
              <a:rPr lang="vi-VN" sz="2800" dirty="0" smtClean="0">
                <a:solidFill>
                  <a:schemeClr val="tx1"/>
                </a:solidFill>
                <a:latin typeface="Calibri Light" pitchFamily="34" charset="0"/>
                <a:cs typeface="Calibri Light" pitchFamily="34" charset="0"/>
              </a:rPr>
              <a:t>ghi</a:t>
            </a:r>
            <a:r>
              <a:rPr lang="en-US" sz="2800" dirty="0" smtClean="0">
                <a:solidFill>
                  <a:schemeClr val="tx1"/>
                </a:solidFill>
                <a:latin typeface="Calibri Light" pitchFamily="34" charset="0"/>
                <a:cs typeface="Calibri Light" pitchFamily="34" charset="0"/>
              </a:rPr>
              <a:t>)</a:t>
            </a:r>
            <a:r>
              <a:rPr lang="vi-VN" sz="2800" dirty="0" smtClean="0">
                <a:solidFill>
                  <a:schemeClr val="tx1"/>
                </a:solidFill>
                <a:latin typeface="Calibri Light" pitchFamily="34" charset="0"/>
                <a:cs typeface="Calibri Light" pitchFamily="34" charset="0"/>
              </a:rPr>
              <a:t> </a:t>
            </a:r>
            <a:r>
              <a:rPr lang="vi-VN" sz="2800" dirty="0">
                <a:solidFill>
                  <a:schemeClr val="tx1"/>
                </a:solidFill>
                <a:latin typeface="Calibri Light" pitchFamily="34" charset="0"/>
                <a:cs typeface="Calibri Light" pitchFamily="34" charset="0"/>
              </a:rPr>
              <a:t>để đóng gói tất cả các thông </a:t>
            </a:r>
            <a:r>
              <a:rPr lang="vi-VN" sz="2800" dirty="0" smtClean="0">
                <a:solidFill>
                  <a:schemeClr val="tx1"/>
                </a:solidFill>
                <a:latin typeface="Calibri Light" pitchFamily="34" charset="0"/>
                <a:cs typeface="Calibri Light" pitchFamily="34" charset="0"/>
              </a:rPr>
              <a:t>điệp.</a:t>
            </a:r>
            <a:endParaRPr lang="en-US" sz="2800" dirty="0">
              <a:solidFill>
                <a:schemeClr val="tx1"/>
              </a:solidFill>
              <a:latin typeface="Calibri Light" pitchFamily="34" charset="0"/>
              <a:cs typeface="Calibri Light" pitchFamily="34" charset="0"/>
            </a:endParaRPr>
          </a:p>
          <a:p>
            <a:pPr algn="just"/>
            <a:endParaRPr lang="en-US" sz="2800" dirty="0" smtClean="0">
              <a:solidFill>
                <a:schemeClr val="tx1"/>
              </a:solidFill>
              <a:latin typeface="Calibri Light" pitchFamily="34" charset="0"/>
              <a:cs typeface="Calibri Light" pitchFamily="34" charset="0"/>
            </a:endParaRPr>
          </a:p>
          <a:p>
            <a:pPr algn="just"/>
            <a:r>
              <a:rPr lang="vi-VN" sz="2800" dirty="0" smtClean="0">
                <a:solidFill>
                  <a:schemeClr val="tx1"/>
                </a:solidFill>
                <a:latin typeface="Calibri Light" pitchFamily="34" charset="0"/>
                <a:cs typeface="Calibri Light" pitchFamily="34" charset="0"/>
              </a:rPr>
              <a:t>SSL </a:t>
            </a:r>
            <a:r>
              <a:rPr lang="vi-VN" sz="2800" dirty="0">
                <a:solidFill>
                  <a:schemeClr val="tx1"/>
                </a:solidFill>
                <a:latin typeface="Calibri Light" pitchFamily="34" charset="0"/>
                <a:cs typeface="Calibri Light" pitchFamily="34" charset="0"/>
              </a:rPr>
              <a:t>Record Protocol cung cấp 2 dịch vụ cho kết nối SSL</a:t>
            </a:r>
            <a:r>
              <a:rPr lang="vi-VN" sz="2800" dirty="0" smtClean="0">
                <a:solidFill>
                  <a:schemeClr val="tx1"/>
                </a:solidFill>
                <a:latin typeface="Calibri Light" pitchFamily="34" charset="0"/>
                <a:cs typeface="Calibri Light" pitchFamily="34" charset="0"/>
              </a:rPr>
              <a:t>:</a:t>
            </a:r>
            <a:endParaRPr lang="en-US" sz="2800" dirty="0" smtClean="0">
              <a:solidFill>
                <a:schemeClr val="tx1"/>
              </a:solidFill>
              <a:latin typeface="Calibri Light" pitchFamily="34" charset="0"/>
              <a:cs typeface="Calibri Light" pitchFamily="34" charset="0"/>
            </a:endParaRPr>
          </a:p>
          <a:p>
            <a:pPr algn="just"/>
            <a:endParaRPr lang="vi-VN" sz="2800" dirty="0">
              <a:solidFill>
                <a:schemeClr val="tx1"/>
              </a:solidFill>
              <a:latin typeface="Calibri Light" pitchFamily="34" charset="0"/>
              <a:cs typeface="Calibri Light" pitchFamily="34" charset="0"/>
            </a:endParaRPr>
          </a:p>
          <a:p>
            <a:pPr algn="just"/>
            <a:r>
              <a:rPr lang="vi-VN" sz="2800" dirty="0">
                <a:solidFill>
                  <a:srgbClr val="002060"/>
                </a:solidFill>
                <a:latin typeface="Calibri Light" pitchFamily="34" charset="0"/>
                <a:cs typeface="Calibri Light" pitchFamily="34" charset="0"/>
              </a:rPr>
              <a:t>+ Confidentiality  (tính cẩn mật): </a:t>
            </a:r>
            <a:r>
              <a:rPr lang="vi-VN" sz="2800" dirty="0">
                <a:solidFill>
                  <a:schemeClr val="tx1"/>
                </a:solidFill>
                <a:latin typeface="Calibri Light" pitchFamily="34" charset="0"/>
                <a:cs typeface="Calibri Light" pitchFamily="34" charset="0"/>
              </a:rPr>
              <a:t>Handshake Protocol định nghĩa 1 khóa bí mật được chia sẻ, khóa này được sử dụng cho mã hóa quy ước các dữ liệu </a:t>
            </a:r>
            <a:r>
              <a:rPr lang="vi-VN" sz="2800" dirty="0" smtClean="0">
                <a:solidFill>
                  <a:schemeClr val="tx1"/>
                </a:solidFill>
                <a:latin typeface="Calibri Light" pitchFamily="34" charset="0"/>
                <a:cs typeface="Calibri Light" pitchFamily="34" charset="0"/>
              </a:rPr>
              <a:t>SSL</a:t>
            </a:r>
            <a:endParaRPr lang="en-US" sz="2800" dirty="0" smtClean="0">
              <a:solidFill>
                <a:schemeClr val="tx1"/>
              </a:solidFill>
              <a:latin typeface="Calibri Light" pitchFamily="34" charset="0"/>
              <a:cs typeface="Calibri Light" pitchFamily="34" charset="0"/>
            </a:endParaRPr>
          </a:p>
          <a:p>
            <a:pPr algn="just"/>
            <a:endParaRPr lang="en-US" sz="2800" dirty="0" smtClean="0">
              <a:solidFill>
                <a:schemeClr val="tx1"/>
              </a:solidFill>
              <a:latin typeface="Calibri Light" pitchFamily="34" charset="0"/>
              <a:cs typeface="Calibri Light" pitchFamily="34" charset="0"/>
            </a:endParaRPr>
          </a:p>
          <a:p>
            <a:pPr algn="just"/>
            <a:r>
              <a:rPr lang="vi-VN" sz="2800" dirty="0" smtClean="0">
                <a:solidFill>
                  <a:srgbClr val="002060"/>
                </a:solidFill>
                <a:latin typeface="Calibri Light" pitchFamily="34" charset="0"/>
                <a:cs typeface="Calibri Light" pitchFamily="34" charset="0"/>
              </a:rPr>
              <a:t>+ </a:t>
            </a:r>
            <a:r>
              <a:rPr lang="vi-VN" sz="2800" dirty="0">
                <a:solidFill>
                  <a:srgbClr val="002060"/>
                </a:solidFill>
                <a:latin typeface="Calibri Light" pitchFamily="34" charset="0"/>
                <a:cs typeface="Calibri Light" pitchFamily="34" charset="0"/>
              </a:rPr>
              <a:t>Message integrity (tính toàn vẹn thông điệp):</a:t>
            </a:r>
            <a:r>
              <a:rPr lang="vi-VN" sz="2800" dirty="0">
                <a:solidFill>
                  <a:schemeClr val="tx1"/>
                </a:solidFill>
                <a:latin typeface="Calibri Light" pitchFamily="34" charset="0"/>
                <a:cs typeface="Calibri Light" pitchFamily="34" charset="0"/>
              </a:rPr>
              <a:t>Handshake Protocol cũng định nghĩa 1 khóa bí mật được chia sẻ, khóa này được sử dụng để hình thành MAC (mã xác thực message). </a:t>
            </a:r>
            <a:endParaRPr lang="en-US" sz="2800" dirty="0" smtClean="0">
              <a:solidFill>
                <a:schemeClr val="tx1"/>
              </a:solidFill>
              <a:latin typeface="Calibri Light" pitchFamily="34" charset="0"/>
              <a:cs typeface="Calibri Light" pitchFamily="34" charset="0"/>
            </a:endParaRPr>
          </a:p>
          <a:p>
            <a:pPr algn="l"/>
            <a:endParaRPr lang="vi-VN" sz="2800" dirty="0">
              <a:solidFill>
                <a:schemeClr val="tx1"/>
              </a:solidFill>
              <a:latin typeface="Calibri Light" pitchFamily="34" charset="0"/>
              <a:cs typeface="Calibri Light" pitchFamily="34" charset="0"/>
            </a:endParaRPr>
          </a:p>
        </p:txBody>
      </p:sp>
      <p:sp>
        <p:nvSpPr>
          <p:cNvPr id="9" name="TextBox 8"/>
          <p:cNvSpPr txBox="1"/>
          <p:nvPr/>
        </p:nvSpPr>
        <p:spPr>
          <a:xfrm>
            <a:off x="1442545" y="6139322"/>
            <a:ext cx="11982450" cy="1384995"/>
          </a:xfrm>
          <a:prstGeom prst="rect">
            <a:avLst/>
          </a:prstGeom>
          <a:noFill/>
        </p:spPr>
        <p:txBody>
          <a:bodyPr wrap="square" rtlCol="0">
            <a:spAutoFit/>
          </a:bodyPr>
          <a:lstStyle/>
          <a:p>
            <a:pPr algn="l"/>
            <a:endParaRPr lang="en-US" sz="2800" dirty="0" smtClean="0">
              <a:solidFill>
                <a:schemeClr val="tx1"/>
              </a:solidFill>
              <a:latin typeface="Calibri Light" pitchFamily="34" charset="0"/>
              <a:cs typeface="Calibri Light" pitchFamily="34" charset="0"/>
            </a:endParaRPr>
          </a:p>
          <a:p>
            <a:pPr algn="l"/>
            <a:r>
              <a:rPr lang="en-US" sz="2800" dirty="0" smtClean="0">
                <a:solidFill>
                  <a:schemeClr val="tx1"/>
                </a:solidFill>
                <a:latin typeface="Calibri Light" pitchFamily="34" charset="0"/>
                <a:cs typeface="Calibri Light" pitchFamily="34" charset="0"/>
              </a:rPr>
              <a:t>-</a:t>
            </a:r>
            <a:r>
              <a:rPr lang="vi-VN" sz="2800" dirty="0" smtClean="0">
                <a:solidFill>
                  <a:schemeClr val="tx1"/>
                </a:solidFill>
                <a:latin typeface="Calibri Light" pitchFamily="34" charset="0"/>
                <a:cs typeface="Calibri Light" pitchFamily="34" charset="0"/>
              </a:rPr>
              <a:t>Để </a:t>
            </a:r>
            <a:r>
              <a:rPr lang="vi-VN" sz="2800" dirty="0">
                <a:solidFill>
                  <a:schemeClr val="tx1"/>
                </a:solidFill>
                <a:latin typeface="Calibri Light" pitchFamily="34" charset="0"/>
                <a:cs typeface="Calibri Light" pitchFamily="34" charset="0"/>
              </a:rPr>
              <a:t>phân biệt được từng loại dữ liệu đó trong mỗi frame dữ liệu của SSL record đều có phần header (phần </a:t>
            </a:r>
            <a:r>
              <a:rPr lang="en-US" sz="2800" dirty="0" err="1" smtClean="0">
                <a:solidFill>
                  <a:schemeClr val="tx1"/>
                </a:solidFill>
                <a:latin typeface="Calibri Light" pitchFamily="34" charset="0"/>
                <a:cs typeface="Calibri Light" pitchFamily="34" charset="0"/>
              </a:rPr>
              <a:t>nội</a:t>
            </a:r>
            <a:r>
              <a:rPr lang="en-US" sz="2800" dirty="0" smtClean="0">
                <a:solidFill>
                  <a:schemeClr val="tx1"/>
                </a:solidFill>
                <a:latin typeface="Calibri Light" pitchFamily="34" charset="0"/>
                <a:cs typeface="Calibri Light" pitchFamily="34" charset="0"/>
              </a:rPr>
              <a:t> dung </a:t>
            </a:r>
            <a:r>
              <a:rPr lang="en-US" sz="2800" dirty="0" err="1" smtClean="0">
                <a:solidFill>
                  <a:schemeClr val="tx1"/>
                </a:solidFill>
                <a:latin typeface="Calibri Light" pitchFamily="34" charset="0"/>
                <a:cs typeface="Calibri Light" pitchFamily="34" charset="0"/>
              </a:rPr>
              <a:t>thêm</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vào</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đầu</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thông</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điệp</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để</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phân</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biệt</a:t>
            </a:r>
            <a:r>
              <a:rPr lang="en-US" sz="2800" dirty="0" smtClean="0">
                <a:solidFill>
                  <a:schemeClr val="tx1"/>
                </a:solidFill>
                <a:latin typeface="Calibri Light" pitchFamily="34" charset="0"/>
                <a:cs typeface="Calibri Light" pitchFamily="34" charset="0"/>
              </a:rPr>
              <a:t> </a:t>
            </a:r>
          </a:p>
        </p:txBody>
      </p:sp>
    </p:spTree>
    <p:extLst>
      <p:ext uri="{BB962C8B-B14F-4D97-AF65-F5344CB8AC3E}">
        <p14:creationId xmlns:p14="http://schemas.microsoft.com/office/powerpoint/2010/main" val="395036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arn(inVertical)">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arn(inVertical)">
                                      <p:cBhvr>
                                        <p:cTn id="2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2DA36F-04FA-4A87-9167-47FF57F6D27F}" type="slidenum">
              <a:rPr lang="en-US" smtClean="0"/>
              <a:pPr/>
              <a:t>12</a:t>
            </a:fld>
            <a:endParaRPr lang="en-US"/>
          </a:p>
        </p:txBody>
      </p:sp>
      <p:sp>
        <p:nvSpPr>
          <p:cNvPr id="4" name="TextBox 3"/>
          <p:cNvSpPr txBox="1"/>
          <p:nvPr/>
        </p:nvSpPr>
        <p:spPr>
          <a:xfrm>
            <a:off x="3962400" y="112009"/>
            <a:ext cx="7056835" cy="523220"/>
          </a:xfrm>
          <a:prstGeom prst="rect">
            <a:avLst/>
          </a:prstGeom>
          <a:solidFill>
            <a:schemeClr val="accent2">
              <a:lumMod val="40000"/>
              <a:lumOff val="60000"/>
            </a:schemeClr>
          </a:solidFill>
        </p:spPr>
        <p:txBody>
          <a:bodyPr wrap="square" rtlCol="0">
            <a:spAutoFit/>
          </a:bodyPr>
          <a:lstStyle/>
          <a:p>
            <a:r>
              <a:rPr lang="en-US" sz="2800" dirty="0" err="1" smtClean="0">
                <a:solidFill>
                  <a:schemeClr val="tx1"/>
                </a:solidFill>
                <a:latin typeface="Calibri" pitchFamily="34" charset="0"/>
                <a:cs typeface="Calibri" pitchFamily="34" charset="0"/>
              </a:rPr>
              <a:t>Toàn</a:t>
            </a:r>
            <a:r>
              <a:rPr lang="en-US" sz="2800" dirty="0" smtClean="0">
                <a:solidFill>
                  <a:schemeClr val="tx1"/>
                </a:solidFill>
                <a:latin typeface="Calibri" pitchFamily="34" charset="0"/>
                <a:cs typeface="Calibri" pitchFamily="34" charset="0"/>
              </a:rPr>
              <a:t> </a:t>
            </a:r>
            <a:r>
              <a:rPr lang="en-US" sz="2800" dirty="0" err="1" smtClean="0">
                <a:solidFill>
                  <a:schemeClr val="tx1"/>
                </a:solidFill>
                <a:latin typeface="Calibri" pitchFamily="34" charset="0"/>
                <a:cs typeface="Calibri" pitchFamily="34" charset="0"/>
              </a:rPr>
              <a:t>bộ</a:t>
            </a:r>
            <a:r>
              <a:rPr lang="en-US" sz="2800" dirty="0" smtClean="0">
                <a:solidFill>
                  <a:schemeClr val="tx1"/>
                </a:solidFill>
                <a:latin typeface="Calibri" pitchFamily="34" charset="0"/>
                <a:cs typeface="Calibri" pitchFamily="34" charset="0"/>
              </a:rPr>
              <a:t> </a:t>
            </a:r>
            <a:r>
              <a:rPr lang="en-US" sz="2800" dirty="0" err="1" smtClean="0">
                <a:solidFill>
                  <a:schemeClr val="tx1"/>
                </a:solidFill>
                <a:latin typeface="Calibri" pitchFamily="34" charset="0"/>
                <a:cs typeface="Calibri" pitchFamily="34" charset="0"/>
              </a:rPr>
              <a:t>hoạt</a:t>
            </a:r>
            <a:r>
              <a:rPr lang="en-US" sz="2800" dirty="0" smtClean="0">
                <a:solidFill>
                  <a:schemeClr val="tx1"/>
                </a:solidFill>
                <a:latin typeface="Calibri" pitchFamily="34" charset="0"/>
                <a:cs typeface="Calibri" pitchFamily="34" charset="0"/>
              </a:rPr>
              <a:t> </a:t>
            </a:r>
            <a:r>
              <a:rPr lang="en-US" sz="2800" dirty="0" err="1" smtClean="0">
                <a:solidFill>
                  <a:schemeClr val="tx1"/>
                </a:solidFill>
                <a:latin typeface="Calibri" pitchFamily="34" charset="0"/>
                <a:cs typeface="Calibri" pitchFamily="34" charset="0"/>
              </a:rPr>
              <a:t>động</a:t>
            </a:r>
            <a:r>
              <a:rPr lang="en-US" sz="2800" dirty="0" smtClean="0">
                <a:solidFill>
                  <a:schemeClr val="tx1"/>
                </a:solidFill>
                <a:latin typeface="Calibri" pitchFamily="34" charset="0"/>
                <a:cs typeface="Calibri" pitchFamily="34" charset="0"/>
              </a:rPr>
              <a:t> </a:t>
            </a:r>
            <a:r>
              <a:rPr lang="en-US" sz="2800" dirty="0" err="1" smtClean="0">
                <a:solidFill>
                  <a:schemeClr val="tx1"/>
                </a:solidFill>
                <a:latin typeface="Calibri" pitchFamily="34" charset="0"/>
                <a:cs typeface="Calibri" pitchFamily="34" charset="0"/>
              </a:rPr>
              <a:t>của</a:t>
            </a:r>
            <a:r>
              <a:rPr lang="en-US" sz="2800" dirty="0" smtClean="0">
                <a:solidFill>
                  <a:schemeClr val="tx1"/>
                </a:solidFill>
                <a:latin typeface="Calibri" pitchFamily="34" charset="0"/>
                <a:cs typeface="Calibri" pitchFamily="34" charset="0"/>
              </a:rPr>
              <a:t> SSL record protocol</a:t>
            </a:r>
            <a:endParaRPr lang="en-US" sz="2800" dirty="0">
              <a:solidFill>
                <a:schemeClr val="tx1"/>
              </a:solidFill>
              <a:latin typeface="Calibri" pitchFamily="34" charset="0"/>
              <a:cs typeface="Calibri" pitchFamily="34" charset="0"/>
            </a:endParaRPr>
          </a:p>
        </p:txBody>
      </p:sp>
      <p:sp>
        <p:nvSpPr>
          <p:cNvPr id="7" name="5-Point Star 6"/>
          <p:cNvSpPr/>
          <p:nvPr/>
        </p:nvSpPr>
        <p:spPr>
          <a:xfrm>
            <a:off x="3175886" y="76115"/>
            <a:ext cx="669131" cy="520988"/>
          </a:xfrm>
          <a:prstGeom prst="star5">
            <a:avLst>
              <a:gd name="adj" fmla="val 15875"/>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object 16"/>
          <p:cNvSpPr txBox="1"/>
          <p:nvPr/>
        </p:nvSpPr>
        <p:spPr>
          <a:xfrm>
            <a:off x="4112172" y="867197"/>
            <a:ext cx="10998214" cy="1393651"/>
          </a:xfrm>
          <a:prstGeom prst="rect">
            <a:avLst/>
          </a:prstGeom>
        </p:spPr>
        <p:txBody>
          <a:bodyPr vert="horz" wrap="square" lIns="0" tIns="12700" rIns="0" bIns="0" rtlCol="0">
            <a:spAutoFit/>
          </a:bodyPr>
          <a:lstStyle/>
          <a:p>
            <a:pPr marL="355600" marR="2454910" indent="-342900" algn="l">
              <a:lnSpc>
                <a:spcPct val="110800"/>
              </a:lnSpc>
              <a:spcBef>
                <a:spcPts val="100"/>
              </a:spcBef>
              <a:buFont typeface="Wingdings" pitchFamily="2" charset="2"/>
              <a:buChar char="v"/>
            </a:pPr>
            <a:r>
              <a:rPr sz="2000" spc="-5" dirty="0" err="1" smtClean="0">
                <a:solidFill>
                  <a:schemeClr val="tx1"/>
                </a:solidFill>
                <a:latin typeface="Verdana"/>
                <a:cs typeface="Verdana"/>
              </a:rPr>
              <a:t>Phân</a:t>
            </a:r>
            <a:r>
              <a:rPr sz="2000" spc="-5" dirty="0" smtClean="0">
                <a:solidFill>
                  <a:schemeClr val="tx1"/>
                </a:solidFill>
                <a:latin typeface="Verdana"/>
                <a:cs typeface="Verdana"/>
              </a:rPr>
              <a:t> </a:t>
            </a:r>
            <a:r>
              <a:rPr sz="2000" spc="-5" dirty="0">
                <a:solidFill>
                  <a:schemeClr val="tx1"/>
                </a:solidFill>
                <a:latin typeface="Verdana"/>
                <a:cs typeface="Verdana"/>
              </a:rPr>
              <a:t>đoạn </a:t>
            </a:r>
            <a:r>
              <a:rPr sz="2000" spc="-5" dirty="0" err="1">
                <a:solidFill>
                  <a:schemeClr val="tx1"/>
                </a:solidFill>
                <a:latin typeface="Verdana"/>
                <a:cs typeface="Verdana"/>
              </a:rPr>
              <a:t>gói</a:t>
            </a:r>
            <a:r>
              <a:rPr sz="2000" spc="-5" dirty="0">
                <a:solidFill>
                  <a:schemeClr val="tx1"/>
                </a:solidFill>
                <a:latin typeface="Verdana"/>
                <a:cs typeface="Verdana"/>
              </a:rPr>
              <a:t> </a:t>
            </a:r>
            <a:r>
              <a:rPr sz="2000" dirty="0" err="1" smtClean="0">
                <a:solidFill>
                  <a:schemeClr val="tx1"/>
                </a:solidFill>
                <a:latin typeface="Verdana"/>
                <a:cs typeface="Verdana"/>
              </a:rPr>
              <a:t>dữ</a:t>
            </a:r>
            <a:r>
              <a:rPr lang="en-US" sz="2000" dirty="0" smtClean="0">
                <a:solidFill>
                  <a:schemeClr val="tx1"/>
                </a:solidFill>
                <a:latin typeface="Verdana"/>
                <a:cs typeface="Verdana"/>
              </a:rPr>
              <a:t> </a:t>
            </a:r>
            <a:r>
              <a:rPr sz="2000" spc="-5" dirty="0" err="1" smtClean="0">
                <a:solidFill>
                  <a:schemeClr val="tx1"/>
                </a:solidFill>
                <a:latin typeface="Verdana"/>
                <a:cs typeface="Verdana"/>
              </a:rPr>
              <a:t>liệu</a:t>
            </a:r>
            <a:r>
              <a:rPr sz="2000" spc="-5" dirty="0" smtClean="0">
                <a:solidFill>
                  <a:schemeClr val="tx1"/>
                </a:solidFill>
                <a:latin typeface="Verdana"/>
                <a:cs typeface="Verdana"/>
              </a:rPr>
              <a:t>  </a:t>
            </a:r>
            <a:endParaRPr lang="en-US" sz="2000" spc="-5" dirty="0">
              <a:solidFill>
                <a:schemeClr val="tx1"/>
              </a:solidFill>
              <a:latin typeface="Verdana"/>
              <a:cs typeface="Verdana"/>
            </a:endParaRPr>
          </a:p>
          <a:p>
            <a:pPr marL="355600" marR="2454910" indent="-342900" algn="l">
              <a:lnSpc>
                <a:spcPct val="110800"/>
              </a:lnSpc>
              <a:spcBef>
                <a:spcPts val="100"/>
              </a:spcBef>
              <a:buFont typeface="Wingdings" pitchFamily="2" charset="2"/>
              <a:buChar char="v"/>
            </a:pPr>
            <a:r>
              <a:rPr sz="2000" spc="-5" dirty="0" err="1" smtClean="0">
                <a:solidFill>
                  <a:schemeClr val="tx1"/>
                </a:solidFill>
                <a:latin typeface="Verdana"/>
                <a:cs typeface="Verdana"/>
              </a:rPr>
              <a:t>Nén</a:t>
            </a:r>
            <a:endParaRPr sz="2000" dirty="0">
              <a:solidFill>
                <a:schemeClr val="tx1"/>
              </a:solidFill>
              <a:latin typeface="Verdana"/>
              <a:cs typeface="Verdana"/>
            </a:endParaRPr>
          </a:p>
          <a:p>
            <a:pPr marL="355600" marR="5080" indent="-342900" algn="l">
              <a:lnSpc>
                <a:spcPts val="2660"/>
              </a:lnSpc>
              <a:spcBef>
                <a:spcPts val="120"/>
              </a:spcBef>
              <a:buFont typeface="Wingdings" pitchFamily="2" charset="2"/>
              <a:buChar char="v"/>
            </a:pPr>
            <a:r>
              <a:rPr sz="2000" spc="-5" dirty="0">
                <a:solidFill>
                  <a:schemeClr val="tx1"/>
                </a:solidFill>
                <a:latin typeface="Verdana"/>
                <a:cs typeface="Verdana"/>
              </a:rPr>
              <a:t>Xác </a:t>
            </a:r>
            <a:r>
              <a:rPr sz="2000" dirty="0">
                <a:solidFill>
                  <a:schemeClr val="tx1"/>
                </a:solidFill>
                <a:latin typeface="Verdana"/>
                <a:cs typeface="Verdana"/>
              </a:rPr>
              <a:t>thực </a:t>
            </a:r>
            <a:r>
              <a:rPr sz="2000" spc="-5" dirty="0">
                <a:solidFill>
                  <a:schemeClr val="tx1"/>
                </a:solidFill>
                <a:latin typeface="Verdana"/>
                <a:cs typeface="Verdana"/>
              </a:rPr>
              <a:t>message </a:t>
            </a:r>
            <a:r>
              <a:rPr sz="2000" dirty="0">
                <a:solidFill>
                  <a:schemeClr val="tx1"/>
                </a:solidFill>
                <a:latin typeface="Verdana"/>
                <a:cs typeface="Verdana"/>
              </a:rPr>
              <a:t>và </a:t>
            </a:r>
            <a:r>
              <a:rPr sz="2000" spc="-5" dirty="0">
                <a:solidFill>
                  <a:schemeClr val="tx1"/>
                </a:solidFill>
                <a:latin typeface="Verdana"/>
                <a:cs typeface="Verdana"/>
              </a:rPr>
              <a:t>bảo đảm </a:t>
            </a:r>
            <a:r>
              <a:rPr sz="2000" dirty="0">
                <a:solidFill>
                  <a:schemeClr val="tx1"/>
                </a:solidFill>
                <a:latin typeface="Verdana"/>
                <a:cs typeface="Verdana"/>
              </a:rPr>
              <a:t>toàn vẹn. </a:t>
            </a:r>
            <a:endParaRPr lang="en-US" sz="2000" dirty="0" smtClean="0">
              <a:solidFill>
                <a:schemeClr val="tx1"/>
              </a:solidFill>
              <a:latin typeface="Verdana"/>
              <a:cs typeface="Verdana"/>
            </a:endParaRPr>
          </a:p>
          <a:p>
            <a:pPr marL="355600" marR="5080" indent="-342900" algn="l">
              <a:lnSpc>
                <a:spcPts val="2660"/>
              </a:lnSpc>
              <a:spcBef>
                <a:spcPts val="120"/>
              </a:spcBef>
              <a:buFont typeface="Wingdings" pitchFamily="2" charset="2"/>
              <a:buChar char="v"/>
            </a:pPr>
            <a:r>
              <a:rPr sz="2000" dirty="0" err="1" smtClean="0">
                <a:solidFill>
                  <a:schemeClr val="tx1"/>
                </a:solidFill>
                <a:latin typeface="Verdana"/>
                <a:cs typeface="Verdana"/>
              </a:rPr>
              <a:t>Mã</a:t>
            </a:r>
            <a:r>
              <a:rPr sz="2000" spc="-5" dirty="0" smtClean="0">
                <a:solidFill>
                  <a:schemeClr val="tx1"/>
                </a:solidFill>
                <a:latin typeface="Verdana"/>
                <a:cs typeface="Verdana"/>
              </a:rPr>
              <a:t> </a:t>
            </a:r>
            <a:r>
              <a:rPr sz="2000" spc="-5" dirty="0">
                <a:solidFill>
                  <a:schemeClr val="tx1"/>
                </a:solidFill>
                <a:latin typeface="Verdana"/>
                <a:cs typeface="Verdana"/>
              </a:rPr>
              <a:t>hóa</a:t>
            </a:r>
            <a:endParaRPr sz="2000" dirty="0">
              <a:solidFill>
                <a:schemeClr val="tx1"/>
              </a:solidFill>
              <a:latin typeface="Verdana"/>
              <a:cs typeface="Verdana"/>
            </a:endParaRPr>
          </a:p>
        </p:txBody>
      </p:sp>
      <p:sp>
        <p:nvSpPr>
          <p:cNvPr id="8" name="object 7"/>
          <p:cNvSpPr/>
          <p:nvPr/>
        </p:nvSpPr>
        <p:spPr>
          <a:xfrm>
            <a:off x="1981200" y="2514600"/>
            <a:ext cx="11387961" cy="537969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0775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2DA36F-04FA-4A87-9167-47FF57F6D27F}" type="slidenum">
              <a:rPr lang="en-US" smtClean="0"/>
              <a:pPr/>
              <a:t>13</a:t>
            </a:fld>
            <a:endParaRPr lang="en-US"/>
          </a:p>
        </p:txBody>
      </p:sp>
      <p:sp>
        <p:nvSpPr>
          <p:cNvPr id="3" name="TextBox 2"/>
          <p:cNvSpPr txBox="1"/>
          <p:nvPr/>
        </p:nvSpPr>
        <p:spPr>
          <a:xfrm>
            <a:off x="1313793" y="1371600"/>
            <a:ext cx="12220575" cy="3046988"/>
          </a:xfrm>
          <a:prstGeom prst="rect">
            <a:avLst/>
          </a:prstGeom>
          <a:noFill/>
        </p:spPr>
        <p:txBody>
          <a:bodyPr wrap="square" rtlCol="0">
            <a:spAutoFit/>
          </a:bodyPr>
          <a:lstStyle/>
          <a:p>
            <a:pPr algn="l"/>
            <a:r>
              <a:rPr lang="en-US" sz="3200" dirty="0" smtClean="0">
                <a:solidFill>
                  <a:schemeClr val="tx1"/>
                </a:solidFill>
                <a:latin typeface="Calibri Light" pitchFamily="34" charset="0"/>
                <a:cs typeface="Calibri Light" pitchFamily="34" charset="0"/>
              </a:rPr>
              <a:t>-</a:t>
            </a:r>
            <a:r>
              <a:rPr lang="vi-VN" sz="3200" dirty="0" smtClean="0">
                <a:solidFill>
                  <a:schemeClr val="tx1"/>
                </a:solidFill>
                <a:latin typeface="Calibri Light" pitchFamily="34" charset="0"/>
                <a:cs typeface="Calibri Light" pitchFamily="34" charset="0"/>
              </a:rPr>
              <a:t>Giao </a:t>
            </a:r>
            <a:r>
              <a:rPr lang="vi-VN" sz="3200" dirty="0">
                <a:solidFill>
                  <a:schemeClr val="tx1"/>
                </a:solidFill>
                <a:latin typeface="Calibri Light" pitchFamily="34" charset="0"/>
                <a:cs typeface="Calibri Light" pitchFamily="34" charset="0"/>
              </a:rPr>
              <a:t>thức ChangeCipherSpec tồn tại các quá trình chuyển tiếp các tín hiệu trong chiến lược mật mã. </a:t>
            </a:r>
            <a:endParaRPr lang="en-US" sz="3200" dirty="0" smtClean="0">
              <a:solidFill>
                <a:schemeClr val="tx1"/>
              </a:solidFill>
              <a:latin typeface="Calibri Light" pitchFamily="34" charset="0"/>
              <a:cs typeface="Calibri Light" pitchFamily="34" charset="0"/>
            </a:endParaRPr>
          </a:p>
          <a:p>
            <a:pPr algn="l"/>
            <a:r>
              <a:rPr lang="en-US" sz="3200" dirty="0" smtClean="0">
                <a:solidFill>
                  <a:schemeClr val="tx1"/>
                </a:solidFill>
                <a:latin typeface="Calibri Light" pitchFamily="34" charset="0"/>
                <a:cs typeface="Calibri Light" pitchFamily="34" charset="0"/>
              </a:rPr>
              <a:t>-</a:t>
            </a:r>
            <a:r>
              <a:rPr lang="vi-VN" sz="3200" dirty="0" smtClean="0">
                <a:solidFill>
                  <a:schemeClr val="tx1"/>
                </a:solidFill>
                <a:latin typeface="Calibri Light" pitchFamily="34" charset="0"/>
                <a:cs typeface="Calibri Light" pitchFamily="34" charset="0"/>
              </a:rPr>
              <a:t>Giao </a:t>
            </a:r>
            <a:r>
              <a:rPr lang="vi-VN" sz="3200" dirty="0">
                <a:solidFill>
                  <a:schemeClr val="tx1"/>
                </a:solidFill>
                <a:latin typeface="Calibri Light" pitchFamily="34" charset="0"/>
                <a:cs typeface="Calibri Light" pitchFamily="34" charset="0"/>
              </a:rPr>
              <a:t>thức này bao gồm một </a:t>
            </a:r>
            <a:r>
              <a:rPr lang="en-US" sz="3200" dirty="0" err="1" smtClean="0">
                <a:solidFill>
                  <a:schemeClr val="tx1"/>
                </a:solidFill>
                <a:latin typeface="Calibri Light" pitchFamily="34" charset="0"/>
                <a:cs typeface="Calibri Light" pitchFamily="34" charset="0"/>
              </a:rPr>
              <a:t>thông</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điệp</a:t>
            </a:r>
            <a:r>
              <a:rPr lang="en-US" sz="3200" dirty="0" smtClean="0">
                <a:solidFill>
                  <a:schemeClr val="tx1"/>
                </a:solidFill>
                <a:latin typeface="Calibri Light" pitchFamily="34" charset="0"/>
                <a:cs typeface="Calibri Light" pitchFamily="34" charset="0"/>
              </a:rPr>
              <a:t> </a:t>
            </a:r>
            <a:r>
              <a:rPr lang="vi-VN" sz="3200" dirty="0" smtClean="0">
                <a:solidFill>
                  <a:schemeClr val="tx1"/>
                </a:solidFill>
                <a:latin typeface="Calibri Light" pitchFamily="34" charset="0"/>
                <a:cs typeface="Calibri Light" pitchFamily="34" charset="0"/>
              </a:rPr>
              <a:t> </a:t>
            </a:r>
            <a:r>
              <a:rPr lang="vi-VN" sz="3200" dirty="0">
                <a:solidFill>
                  <a:schemeClr val="tx1"/>
                </a:solidFill>
                <a:latin typeface="Calibri Light" pitchFamily="34" charset="0"/>
                <a:cs typeface="Calibri Light" pitchFamily="34" charset="0"/>
              </a:rPr>
              <a:t>đơn 1 byte giá trị là 1. Mục đích chính của </a:t>
            </a:r>
            <a:r>
              <a:rPr lang="en-US" sz="3200" dirty="0" err="1" smtClean="0">
                <a:solidFill>
                  <a:schemeClr val="tx1"/>
                </a:solidFill>
                <a:latin typeface="Calibri Light" pitchFamily="34" charset="0"/>
                <a:cs typeface="Calibri Light" pitchFamily="34" charset="0"/>
              </a:rPr>
              <a:t>thông</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điệp</a:t>
            </a:r>
            <a:r>
              <a:rPr lang="vi-VN" sz="3200" dirty="0" smtClean="0">
                <a:solidFill>
                  <a:schemeClr val="tx1"/>
                </a:solidFill>
                <a:latin typeface="Calibri Light" pitchFamily="34" charset="0"/>
                <a:cs typeface="Calibri Light" pitchFamily="34" charset="0"/>
              </a:rPr>
              <a:t> </a:t>
            </a:r>
            <a:r>
              <a:rPr lang="vi-VN" sz="3200" dirty="0">
                <a:solidFill>
                  <a:schemeClr val="tx1"/>
                </a:solidFill>
                <a:latin typeface="Calibri Light" pitchFamily="34" charset="0"/>
                <a:cs typeface="Calibri Light" pitchFamily="34" charset="0"/>
              </a:rPr>
              <a:t>này là sinh ra trạng thái tiếp theo để gán vào trạng thái hiện tại,và trạng thái hiện tại cập nhật lại bộ mã hóa để sử dụng trên kết nối này</a:t>
            </a:r>
            <a:endParaRPr lang="en-US" sz="3200" dirty="0" smtClean="0">
              <a:solidFill>
                <a:schemeClr val="tx1"/>
              </a:solidFill>
              <a:latin typeface="Calibri Light" pitchFamily="34" charset="0"/>
              <a:cs typeface="Calibri Light" pitchFamily="34" charset="0"/>
            </a:endParaRPr>
          </a:p>
        </p:txBody>
      </p:sp>
      <p:sp>
        <p:nvSpPr>
          <p:cNvPr id="4" name="TextBox 3"/>
          <p:cNvSpPr txBox="1"/>
          <p:nvPr/>
        </p:nvSpPr>
        <p:spPr>
          <a:xfrm>
            <a:off x="3124200" y="228600"/>
            <a:ext cx="8305800" cy="646331"/>
          </a:xfrm>
          <a:prstGeom prst="rect">
            <a:avLst/>
          </a:prstGeom>
          <a:solidFill>
            <a:schemeClr val="accent1">
              <a:lumMod val="20000"/>
              <a:lumOff val="80000"/>
            </a:schemeClr>
          </a:solidFill>
        </p:spPr>
        <p:txBody>
          <a:bodyPr wrap="square" rtlCol="0">
            <a:spAutoFit/>
          </a:bodyPr>
          <a:lstStyle/>
          <a:p>
            <a:r>
              <a:rPr lang="pt-BR" sz="3600" dirty="0">
                <a:solidFill>
                  <a:schemeClr val="tx1"/>
                </a:solidFill>
                <a:latin typeface="Arial Narrow" pitchFamily="34" charset="0"/>
                <a:cs typeface="Calibri Light" pitchFamily="34" charset="0"/>
              </a:rPr>
              <a:t>Giao thức SSL Change Cipher Spec Protoco</a:t>
            </a:r>
            <a:endParaRPr lang="vi-VN" sz="3600" dirty="0">
              <a:solidFill>
                <a:schemeClr val="tx1"/>
              </a:solidFill>
              <a:latin typeface="Calibri Light" pitchFamily="34" charset="0"/>
              <a:cs typeface="Calibri Light" pitchFamily="34" charset="0"/>
            </a:endParaRPr>
          </a:p>
        </p:txBody>
      </p:sp>
      <p:grpSp>
        <p:nvGrpSpPr>
          <p:cNvPr id="5" name="Group 20"/>
          <p:cNvGrpSpPr>
            <a:grpSpLocks/>
          </p:cNvGrpSpPr>
          <p:nvPr/>
        </p:nvGrpSpPr>
        <p:grpSpPr bwMode="auto">
          <a:xfrm>
            <a:off x="2680363" y="341679"/>
            <a:ext cx="434779" cy="449323"/>
            <a:chOff x="384" y="1776"/>
            <a:chExt cx="1488" cy="1488"/>
          </a:xfrm>
        </p:grpSpPr>
        <p:sp>
          <p:nvSpPr>
            <p:cNvPr id="6" name="Oval 21"/>
            <p:cNvSpPr>
              <a:spLocks noChangeArrowheads="1"/>
            </p:cNvSpPr>
            <p:nvPr/>
          </p:nvSpPr>
          <p:spPr bwMode="gray">
            <a:xfrm>
              <a:off x="384" y="1776"/>
              <a:ext cx="1488" cy="1488"/>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12700">
              <a:solidFill>
                <a:schemeClr val="hlink"/>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7" name="Oval 22"/>
            <p:cNvSpPr>
              <a:spLocks noChangeArrowheads="1"/>
            </p:cNvSpPr>
            <p:nvPr/>
          </p:nvSpPr>
          <p:spPr bwMode="gray">
            <a:xfrm>
              <a:off x="407" y="1799"/>
              <a:ext cx="1434" cy="1434"/>
            </a:xfrm>
            <a:prstGeom prst="ellipse">
              <a:avLst/>
            </a:prstGeom>
            <a:gradFill rotWithShape="1">
              <a:gsLst>
                <a:gs pos="0">
                  <a:schemeClr val="hlink">
                    <a:gamma/>
                    <a:tint val="34902"/>
                    <a:invGamma/>
                  </a:schemeClr>
                </a:gs>
                <a:gs pos="50000">
                  <a:schemeClr val="hlink"/>
                </a:gs>
                <a:gs pos="100000">
                  <a:schemeClr val="hlink">
                    <a:gamma/>
                    <a:tint val="34902"/>
                    <a:invGamma/>
                  </a:schemeClr>
                </a:gs>
              </a:gsLst>
              <a:lin ang="5400000" scaled="1"/>
            </a:gradFill>
            <a:ln w="19050">
              <a:solidFill>
                <a:schemeClr val="hlink">
                  <a:alpha val="2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8" name="Rectangle 7"/>
          <p:cNvSpPr/>
          <p:nvPr/>
        </p:nvSpPr>
        <p:spPr>
          <a:xfrm>
            <a:off x="2902330" y="4828011"/>
            <a:ext cx="8781116" cy="83820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cxnSp>
        <p:nvCxnSpPr>
          <p:cNvPr id="11" name="Straight Connector 10"/>
          <p:cNvCxnSpPr/>
          <p:nvPr/>
        </p:nvCxnSpPr>
        <p:spPr>
          <a:xfrm>
            <a:off x="5258267" y="4828011"/>
            <a:ext cx="1" cy="871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41018" y="4828011"/>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40247" y="4828011"/>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19942" y="4937876"/>
            <a:ext cx="1447800" cy="523220"/>
          </a:xfrm>
          <a:prstGeom prst="rect">
            <a:avLst/>
          </a:prstGeom>
          <a:noFill/>
        </p:spPr>
        <p:txBody>
          <a:bodyPr wrap="square" rtlCol="0">
            <a:spAutoFit/>
          </a:bodyPr>
          <a:lstStyle/>
          <a:p>
            <a:r>
              <a:rPr lang="en-US" sz="2400" dirty="0" err="1" smtClean="0">
                <a:solidFill>
                  <a:schemeClr val="tx1"/>
                </a:solidFill>
              </a:rPr>
              <a:t>Prot</a:t>
            </a:r>
            <a:r>
              <a:rPr lang="en-US" sz="2400" dirty="0" smtClean="0">
                <a:solidFill>
                  <a:schemeClr val="tx1"/>
                </a:solidFill>
              </a:rPr>
              <a:t>: 20</a:t>
            </a:r>
            <a:r>
              <a:rPr lang="en-US" sz="2800" dirty="0" smtClean="0">
                <a:solidFill>
                  <a:schemeClr val="tx1"/>
                </a:solidFill>
              </a:rPr>
              <a:t> </a:t>
            </a:r>
            <a:endParaRPr lang="en-US" sz="2800" dirty="0">
              <a:solidFill>
                <a:schemeClr val="tx1"/>
              </a:solidFill>
            </a:endParaRPr>
          </a:p>
        </p:txBody>
      </p:sp>
      <p:sp>
        <p:nvSpPr>
          <p:cNvPr id="20" name="TextBox 19"/>
          <p:cNvSpPr txBox="1"/>
          <p:nvPr/>
        </p:nvSpPr>
        <p:spPr>
          <a:xfrm>
            <a:off x="5705942" y="4985501"/>
            <a:ext cx="1447800" cy="461665"/>
          </a:xfrm>
          <a:prstGeom prst="rect">
            <a:avLst/>
          </a:prstGeom>
          <a:noFill/>
        </p:spPr>
        <p:txBody>
          <a:bodyPr wrap="square" rtlCol="0">
            <a:spAutoFit/>
          </a:bodyPr>
          <a:lstStyle/>
          <a:p>
            <a:r>
              <a:rPr lang="en-US" sz="2400" dirty="0" smtClean="0">
                <a:solidFill>
                  <a:schemeClr val="tx1"/>
                </a:solidFill>
              </a:rPr>
              <a:t>Vers:3</a:t>
            </a:r>
            <a:endParaRPr lang="en-US" sz="2800" dirty="0">
              <a:solidFill>
                <a:schemeClr val="tx1"/>
              </a:solidFill>
            </a:endParaRPr>
          </a:p>
        </p:txBody>
      </p:sp>
      <p:sp>
        <p:nvSpPr>
          <p:cNvPr id="21" name="TextBox 20"/>
          <p:cNvSpPr txBox="1"/>
          <p:nvPr/>
        </p:nvSpPr>
        <p:spPr>
          <a:xfrm>
            <a:off x="7915742" y="4985501"/>
            <a:ext cx="1447800" cy="461665"/>
          </a:xfrm>
          <a:prstGeom prst="rect">
            <a:avLst/>
          </a:prstGeom>
          <a:noFill/>
        </p:spPr>
        <p:txBody>
          <a:bodyPr wrap="square" rtlCol="0">
            <a:spAutoFit/>
          </a:bodyPr>
          <a:lstStyle/>
          <a:p>
            <a:r>
              <a:rPr lang="en-US" sz="2400" dirty="0" smtClean="0">
                <a:solidFill>
                  <a:schemeClr val="tx1"/>
                </a:solidFill>
              </a:rPr>
              <a:t>0</a:t>
            </a:r>
            <a:endParaRPr lang="en-US" sz="2800" dirty="0">
              <a:solidFill>
                <a:schemeClr val="tx1"/>
              </a:solidFill>
            </a:endParaRPr>
          </a:p>
        </p:txBody>
      </p:sp>
      <p:sp>
        <p:nvSpPr>
          <p:cNvPr id="22" name="TextBox 21"/>
          <p:cNvSpPr txBox="1"/>
          <p:nvPr/>
        </p:nvSpPr>
        <p:spPr>
          <a:xfrm>
            <a:off x="9973142" y="4999818"/>
            <a:ext cx="1447800" cy="461665"/>
          </a:xfrm>
          <a:prstGeom prst="rect">
            <a:avLst/>
          </a:prstGeom>
          <a:noFill/>
        </p:spPr>
        <p:txBody>
          <a:bodyPr wrap="square" rtlCol="0">
            <a:spAutoFit/>
          </a:bodyPr>
          <a:lstStyle/>
          <a:p>
            <a:r>
              <a:rPr lang="en-US" sz="2400" dirty="0" smtClean="0">
                <a:solidFill>
                  <a:schemeClr val="tx1"/>
                </a:solidFill>
              </a:rPr>
              <a:t>Len:0</a:t>
            </a:r>
            <a:endParaRPr lang="en-US" sz="2800" dirty="0">
              <a:solidFill>
                <a:schemeClr val="tx1"/>
              </a:solidFill>
            </a:endParaRPr>
          </a:p>
        </p:txBody>
      </p:sp>
      <p:sp>
        <p:nvSpPr>
          <p:cNvPr id="25" name="TextBox 24"/>
          <p:cNvSpPr txBox="1"/>
          <p:nvPr/>
        </p:nvSpPr>
        <p:spPr>
          <a:xfrm>
            <a:off x="2048342" y="6660976"/>
            <a:ext cx="10210800" cy="461665"/>
          </a:xfrm>
          <a:prstGeom prst="rect">
            <a:avLst/>
          </a:prstGeom>
          <a:noFill/>
        </p:spPr>
        <p:txBody>
          <a:bodyPr wrap="square" rtlCol="0">
            <a:spAutoFit/>
          </a:bodyPr>
          <a:lstStyle/>
          <a:p>
            <a:r>
              <a:rPr lang="en-US" sz="2400" dirty="0" err="1" smtClean="0">
                <a:solidFill>
                  <a:schemeClr val="tx1"/>
                </a:solidFill>
                <a:latin typeface="+mj-lt"/>
                <a:cs typeface="Calibri Light" pitchFamily="34" charset="0"/>
              </a:rPr>
              <a:t>Thông</a:t>
            </a:r>
            <a:r>
              <a:rPr lang="en-US" sz="2400" dirty="0" smtClean="0">
                <a:solidFill>
                  <a:schemeClr val="tx1"/>
                </a:solidFill>
                <a:latin typeface="+mj-lt"/>
                <a:cs typeface="Calibri Light" pitchFamily="34" charset="0"/>
              </a:rPr>
              <a:t> </a:t>
            </a:r>
            <a:r>
              <a:rPr lang="en-US" sz="2400" dirty="0" err="1" smtClean="0">
                <a:solidFill>
                  <a:schemeClr val="tx1"/>
                </a:solidFill>
                <a:latin typeface="+mj-lt"/>
                <a:cs typeface="Calibri Light" pitchFamily="34" charset="0"/>
              </a:rPr>
              <a:t>điệp</a:t>
            </a:r>
            <a:r>
              <a:rPr lang="en-US" sz="2400" dirty="0" smtClean="0">
                <a:solidFill>
                  <a:schemeClr val="tx1"/>
                </a:solidFill>
                <a:latin typeface="+mj-lt"/>
                <a:cs typeface="Calibri Light" pitchFamily="34" charset="0"/>
              </a:rPr>
              <a:t> </a:t>
            </a:r>
            <a:r>
              <a:rPr lang="en-US" sz="2400" dirty="0" err="1" smtClean="0">
                <a:solidFill>
                  <a:schemeClr val="tx1"/>
                </a:solidFill>
                <a:latin typeface="+mj-lt"/>
                <a:cs typeface="Calibri Light" pitchFamily="34" charset="0"/>
              </a:rPr>
              <a:t>ChangeCipherSpec</a:t>
            </a:r>
            <a:endParaRPr lang="en-US" sz="2400" dirty="0">
              <a:solidFill>
                <a:schemeClr val="tx1"/>
              </a:solidFill>
              <a:latin typeface="+mj-lt"/>
              <a:cs typeface="Calibri Light" pitchFamily="34" charset="0"/>
            </a:endParaRPr>
          </a:p>
        </p:txBody>
      </p:sp>
      <p:sp>
        <p:nvSpPr>
          <p:cNvPr id="36" name="Rectangle 35"/>
          <p:cNvSpPr/>
          <p:nvPr/>
        </p:nvSpPr>
        <p:spPr>
          <a:xfrm>
            <a:off x="2902330" y="5699039"/>
            <a:ext cx="2355937" cy="762000"/>
          </a:xfrm>
          <a:prstGeom prst="rect">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0" name="TextBox 39"/>
          <p:cNvSpPr txBox="1"/>
          <p:nvPr/>
        </p:nvSpPr>
        <p:spPr>
          <a:xfrm>
            <a:off x="3467567" y="5849206"/>
            <a:ext cx="1447800" cy="461665"/>
          </a:xfrm>
          <a:prstGeom prst="rect">
            <a:avLst/>
          </a:prstGeom>
          <a:noFill/>
        </p:spPr>
        <p:txBody>
          <a:bodyPr wrap="square" rtlCol="0">
            <a:spAutoFit/>
          </a:bodyPr>
          <a:lstStyle/>
          <a:p>
            <a:r>
              <a:rPr lang="en-US" sz="2400" dirty="0" smtClean="0">
                <a:solidFill>
                  <a:schemeClr val="tx1"/>
                </a:solidFill>
              </a:rPr>
              <a:t>1</a:t>
            </a:r>
            <a:endParaRPr lang="en-US" sz="2800" dirty="0">
              <a:solidFill>
                <a:schemeClr val="tx1"/>
              </a:solidFill>
            </a:endParaRPr>
          </a:p>
        </p:txBody>
      </p:sp>
      <p:sp>
        <p:nvSpPr>
          <p:cNvPr id="41" name="Rectangle 40"/>
          <p:cNvSpPr/>
          <p:nvPr/>
        </p:nvSpPr>
        <p:spPr>
          <a:xfrm>
            <a:off x="5291604" y="5703801"/>
            <a:ext cx="2349414" cy="762000"/>
          </a:xfrm>
          <a:prstGeom prst="rect">
            <a:avLst/>
          </a:prstGeom>
          <a:ln>
            <a:solidFill>
              <a:schemeClr val="bg2">
                <a:lumMod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TextBox 45"/>
          <p:cNvSpPr txBox="1"/>
          <p:nvPr/>
        </p:nvSpPr>
        <p:spPr>
          <a:xfrm>
            <a:off x="5705942" y="5849205"/>
            <a:ext cx="1447800" cy="461665"/>
          </a:xfrm>
          <a:prstGeom prst="rect">
            <a:avLst/>
          </a:prstGeom>
          <a:noFill/>
        </p:spPr>
        <p:txBody>
          <a:bodyPr wrap="square" rtlCol="0">
            <a:spAutoFit/>
          </a:bodyPr>
          <a:lstStyle/>
          <a:p>
            <a:r>
              <a:rPr lang="en-US" sz="2400" dirty="0" smtClean="0">
                <a:solidFill>
                  <a:schemeClr val="tx1"/>
                </a:solidFill>
              </a:rPr>
              <a:t>CCS:1</a:t>
            </a:r>
            <a:endParaRPr lang="en-US" sz="2800" dirty="0">
              <a:solidFill>
                <a:schemeClr val="tx1"/>
              </a:solidFill>
            </a:endParaRPr>
          </a:p>
        </p:txBody>
      </p:sp>
    </p:spTree>
    <p:extLst>
      <p:ext uri="{BB962C8B-B14F-4D97-AF65-F5344CB8AC3E}">
        <p14:creationId xmlns:p14="http://schemas.microsoft.com/office/powerpoint/2010/main" val="42195693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par>
                                <p:cTn id="31" presetID="16" presetClass="entr" presetSubtype="21"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inVertical)">
                                      <p:cBhvr>
                                        <p:cTn id="33" dur="500"/>
                                        <p:tgtEl>
                                          <p:spTgt spid="15"/>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arn(inVertical)">
                                      <p:cBhvr>
                                        <p:cTn id="45" dur="500"/>
                                        <p:tgtEl>
                                          <p:spTgt spid="22"/>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arn(inVertical)">
                                      <p:cBhvr>
                                        <p:cTn id="48" dur="500"/>
                                        <p:tgtEl>
                                          <p:spTgt spid="25"/>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arn(inVertical)">
                                      <p:cBhvr>
                                        <p:cTn id="51" dur="500"/>
                                        <p:tgtEl>
                                          <p:spTgt spid="36"/>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barn(inVertical)">
                                      <p:cBhvr>
                                        <p:cTn id="54" dur="500"/>
                                        <p:tgtEl>
                                          <p:spTgt spid="40"/>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barn(inVertical)">
                                      <p:cBhvr>
                                        <p:cTn id="57" dur="500"/>
                                        <p:tgtEl>
                                          <p:spTgt spid="41"/>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barn(inVertical)">
                                      <p:cBhvr>
                                        <p:cTn id="6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9" grpId="0"/>
      <p:bldP spid="20" grpId="0"/>
      <p:bldP spid="21" grpId="0"/>
      <p:bldP spid="22" grpId="0"/>
      <p:bldP spid="25" grpId="0"/>
      <p:bldP spid="36" grpId="0" animBg="1"/>
      <p:bldP spid="40" grpId="0"/>
      <p:bldP spid="41" grpId="0" animBg="1"/>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2DA36F-04FA-4A87-9167-47FF57F6D27F}" type="slidenum">
              <a:rPr lang="en-US" smtClean="0"/>
              <a:pPr/>
              <a:t>14</a:t>
            </a:fld>
            <a:endParaRPr lang="en-US"/>
          </a:p>
        </p:txBody>
      </p:sp>
      <p:sp>
        <p:nvSpPr>
          <p:cNvPr id="8" name="TextBox 7"/>
          <p:cNvSpPr txBox="1"/>
          <p:nvPr/>
        </p:nvSpPr>
        <p:spPr>
          <a:xfrm>
            <a:off x="1447800" y="1261477"/>
            <a:ext cx="12192000" cy="6001643"/>
          </a:xfrm>
          <a:prstGeom prst="rect">
            <a:avLst/>
          </a:prstGeom>
          <a:noFill/>
        </p:spPr>
        <p:txBody>
          <a:bodyPr wrap="square" rtlCol="0">
            <a:spAutoFit/>
          </a:bodyPr>
          <a:lstStyle/>
          <a:p>
            <a:pPr algn="l"/>
            <a:r>
              <a:rPr lang="en-US" sz="3200" dirty="0" smtClean="0">
                <a:solidFill>
                  <a:schemeClr val="tx1"/>
                </a:solidFill>
                <a:latin typeface="Calibri Light" pitchFamily="34" charset="0"/>
                <a:cs typeface="Calibri Light" pitchFamily="34" charset="0"/>
              </a:rPr>
              <a:t>-</a:t>
            </a:r>
            <a:r>
              <a:rPr lang="vi-VN" sz="3200" dirty="0" smtClean="0">
                <a:solidFill>
                  <a:schemeClr val="tx1"/>
                </a:solidFill>
                <a:latin typeface="Calibri Light" pitchFamily="34" charset="0"/>
                <a:cs typeface="Calibri Light" pitchFamily="34" charset="0"/>
              </a:rPr>
              <a:t>Client </a:t>
            </a:r>
            <a:r>
              <a:rPr lang="vi-VN" sz="3200" dirty="0">
                <a:solidFill>
                  <a:schemeClr val="tx1"/>
                </a:solidFill>
                <a:latin typeface="Calibri Light" pitchFamily="34" charset="0"/>
                <a:cs typeface="Calibri Light" pitchFamily="34" charset="0"/>
              </a:rPr>
              <a:t>và server sẽ gửi thông điệp ChangeCipherSpec để báo tin cho bên kia biết được các bản ghi sau này sẽ được bảo vệ dưới CipherSpec với các khoá mà hai bên đã thoả thuận. </a:t>
            </a:r>
            <a:endParaRPr lang="en-US" sz="3200" dirty="0" smtClean="0">
              <a:solidFill>
                <a:schemeClr val="tx1"/>
              </a:solidFill>
              <a:latin typeface="Calibri Light" pitchFamily="34" charset="0"/>
              <a:cs typeface="Calibri Light" pitchFamily="34" charset="0"/>
            </a:endParaRPr>
          </a:p>
          <a:p>
            <a:pPr algn="l"/>
            <a:endParaRPr lang="en-US" sz="3200" dirty="0" smtClean="0">
              <a:solidFill>
                <a:schemeClr val="tx1"/>
              </a:solidFill>
              <a:latin typeface="Calibri Light" pitchFamily="34" charset="0"/>
              <a:cs typeface="Calibri Light" pitchFamily="34" charset="0"/>
            </a:endParaRPr>
          </a:p>
          <a:p>
            <a:pPr algn="l"/>
            <a:r>
              <a:rPr lang="en-US" sz="3200" dirty="0" smtClean="0">
                <a:solidFill>
                  <a:schemeClr val="tx1"/>
                </a:solidFill>
                <a:latin typeface="Calibri Light" pitchFamily="34" charset="0"/>
                <a:cs typeface="Calibri Light" pitchFamily="34" charset="0"/>
              </a:rPr>
              <a:t>-</a:t>
            </a:r>
            <a:r>
              <a:rPr lang="vi-VN" sz="3200" dirty="0" smtClean="0">
                <a:solidFill>
                  <a:schemeClr val="tx1"/>
                </a:solidFill>
                <a:latin typeface="Calibri Light" pitchFamily="34" charset="0"/>
                <a:cs typeface="Calibri Light" pitchFamily="34" charset="0"/>
              </a:rPr>
              <a:t>Khi </a:t>
            </a:r>
            <a:r>
              <a:rPr lang="vi-VN" sz="3200" dirty="0">
                <a:solidFill>
                  <a:schemeClr val="tx1"/>
                </a:solidFill>
                <a:latin typeface="Calibri Light" pitchFamily="34" charset="0"/>
                <a:cs typeface="Calibri Light" pitchFamily="34" charset="0"/>
              </a:rPr>
              <a:t>nhận được thông điệp này, bên nhận sẽ chuyển trạng thái chuẩn bị đọc thành trạng thái đọc hiện tại. Sau khi trao đổi khoá (Key Exchange) và chứng chỉ để xác thực thông điệp (CertificateVerify) thì client sẽ gửi thông điệp </a:t>
            </a:r>
            <a:r>
              <a:rPr lang="vi-VN" sz="3200" dirty="0" smtClean="0">
                <a:solidFill>
                  <a:schemeClr val="tx1"/>
                </a:solidFill>
                <a:latin typeface="Calibri Light" pitchFamily="34" charset="0"/>
                <a:cs typeface="Calibri Light" pitchFamily="34" charset="0"/>
              </a:rPr>
              <a:t>này</a:t>
            </a:r>
            <a:r>
              <a:rPr lang="en-US" sz="3200" dirty="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và</a:t>
            </a:r>
            <a:r>
              <a:rPr lang="en-US" sz="3200" dirty="0" smtClean="0">
                <a:solidFill>
                  <a:schemeClr val="tx1"/>
                </a:solidFill>
                <a:latin typeface="Calibri Light" pitchFamily="34" charset="0"/>
                <a:cs typeface="Calibri Light" pitchFamily="34" charset="0"/>
              </a:rPr>
              <a:t> </a:t>
            </a:r>
            <a:r>
              <a:rPr lang="vi-VN" sz="3200" dirty="0" smtClean="0">
                <a:solidFill>
                  <a:schemeClr val="tx1"/>
                </a:solidFill>
                <a:latin typeface="Calibri Light" pitchFamily="34" charset="0"/>
                <a:cs typeface="Calibri Light" pitchFamily="34" charset="0"/>
              </a:rPr>
              <a:t>server </a:t>
            </a:r>
            <a:r>
              <a:rPr lang="vi-VN" sz="3200" dirty="0">
                <a:solidFill>
                  <a:schemeClr val="tx1"/>
                </a:solidFill>
                <a:latin typeface="Calibri Light" pitchFamily="34" charset="0"/>
                <a:cs typeface="Calibri Light" pitchFamily="34" charset="0"/>
              </a:rPr>
              <a:t>sẽ gửi lại cho client một thông điệp tương tự sau khi server xử lý xong thông điệp mà client gửi cho. </a:t>
            </a:r>
            <a:endParaRPr lang="en-US" sz="3200" dirty="0" smtClean="0">
              <a:solidFill>
                <a:schemeClr val="tx1"/>
              </a:solidFill>
              <a:latin typeface="Calibri Light" pitchFamily="34" charset="0"/>
              <a:cs typeface="Calibri Light" pitchFamily="34" charset="0"/>
            </a:endParaRPr>
          </a:p>
          <a:p>
            <a:pPr algn="l"/>
            <a:endParaRPr lang="en-US" sz="3200" dirty="0" smtClean="0">
              <a:solidFill>
                <a:schemeClr val="tx1"/>
              </a:solidFill>
              <a:latin typeface="Calibri Light" pitchFamily="34" charset="0"/>
              <a:cs typeface="Calibri Light" pitchFamily="34" charset="0"/>
            </a:endParaRPr>
          </a:p>
          <a:p>
            <a:pPr algn="l"/>
            <a:r>
              <a:rPr lang="en-US" sz="3200" dirty="0" smtClean="0">
                <a:solidFill>
                  <a:schemeClr val="tx1"/>
                </a:solidFill>
                <a:latin typeface="Calibri Light" pitchFamily="34" charset="0"/>
                <a:cs typeface="Calibri Light" pitchFamily="34" charset="0"/>
              </a:rPr>
              <a:t>-</a:t>
            </a:r>
            <a:r>
              <a:rPr lang="vi-VN" sz="3200" dirty="0" smtClean="0">
                <a:solidFill>
                  <a:schemeClr val="tx1"/>
                </a:solidFill>
                <a:latin typeface="Calibri Light" pitchFamily="34" charset="0"/>
                <a:cs typeface="Calibri Light" pitchFamily="34" charset="0"/>
              </a:rPr>
              <a:t>Khi </a:t>
            </a:r>
            <a:r>
              <a:rPr lang="vi-VN" sz="3200" dirty="0">
                <a:solidFill>
                  <a:schemeClr val="tx1"/>
                </a:solidFill>
                <a:latin typeface="Calibri Light" pitchFamily="34" charset="0"/>
                <a:cs typeface="Calibri Light" pitchFamily="34" charset="0"/>
              </a:rPr>
              <a:t>thông điệp ChangeCipherSpec bất thường xuất hiện thì </a:t>
            </a:r>
            <a:r>
              <a:rPr lang="vi-VN" sz="3200" dirty="0" smtClean="0">
                <a:solidFill>
                  <a:schemeClr val="tx1"/>
                </a:solidFill>
                <a:latin typeface="Calibri Light" pitchFamily="34" charset="0"/>
                <a:cs typeface="Calibri Light" pitchFamily="34" charset="0"/>
              </a:rPr>
              <a:t>một unexpected_message </a:t>
            </a:r>
            <a:r>
              <a:rPr lang="vi-VN" sz="3200" dirty="0">
                <a:solidFill>
                  <a:schemeClr val="tx1"/>
                </a:solidFill>
                <a:latin typeface="Calibri Light" pitchFamily="34" charset="0"/>
                <a:cs typeface="Calibri Light" pitchFamily="34" charset="0"/>
              </a:rPr>
              <a:t>sẽ được tạo ra</a:t>
            </a:r>
            <a:r>
              <a:rPr lang="vi-VN" sz="3200" dirty="0" smtClean="0">
                <a:solidFill>
                  <a:schemeClr val="tx1"/>
                </a:solidFill>
                <a:latin typeface="Calibri Light" pitchFamily="34" charset="0"/>
                <a:cs typeface="Calibri Light" pitchFamily="34" charset="0"/>
              </a:rPr>
              <a:t>.</a:t>
            </a:r>
            <a:endParaRPr lang="en-US" sz="3200" dirty="0" smtClean="0">
              <a:solidFill>
                <a:schemeClr val="tx1"/>
              </a:solidFill>
              <a:latin typeface="Calibri Light" pitchFamily="34" charset="0"/>
              <a:cs typeface="Calibri Light" pitchFamily="34" charset="0"/>
            </a:endParaRPr>
          </a:p>
        </p:txBody>
      </p:sp>
    </p:spTree>
    <p:extLst>
      <p:ext uri="{BB962C8B-B14F-4D97-AF65-F5344CB8AC3E}">
        <p14:creationId xmlns:p14="http://schemas.microsoft.com/office/powerpoint/2010/main" val="25450213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barn(inVertical)">
                                      <p:cBhvr>
                                        <p:cTn id="14" dur="500"/>
                                        <p:tgtEl>
                                          <p:spTgt spid="8">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barn(inVertical)">
                                      <p:cBhvr>
                                        <p:cTn id="1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276600" y="228600"/>
            <a:ext cx="7010400" cy="646331"/>
          </a:xfrm>
          <a:prstGeom prst="rect">
            <a:avLst/>
          </a:prstGeom>
          <a:solidFill>
            <a:schemeClr val="accent1">
              <a:lumMod val="20000"/>
              <a:lumOff val="80000"/>
            </a:schemeClr>
          </a:solidFill>
        </p:spPr>
        <p:txBody>
          <a:bodyPr wrap="square" rtlCol="0">
            <a:spAutoFit/>
          </a:bodyPr>
          <a:lstStyle/>
          <a:p>
            <a:r>
              <a:rPr lang="pt-BR" sz="3600" dirty="0">
                <a:solidFill>
                  <a:schemeClr val="tx1"/>
                </a:solidFill>
                <a:latin typeface="Arial Narrow" pitchFamily="34" charset="0"/>
                <a:cs typeface="Calibri Light" pitchFamily="34" charset="0"/>
              </a:rPr>
              <a:t>Giao thức  SSL Alert</a:t>
            </a:r>
            <a:endParaRPr lang="vi-VN" sz="3600" dirty="0">
              <a:solidFill>
                <a:schemeClr val="tx1"/>
              </a:solidFill>
              <a:latin typeface="Calibri Light" pitchFamily="34" charset="0"/>
              <a:cs typeface="Calibri Light" pitchFamily="34" charset="0"/>
            </a:endParaRPr>
          </a:p>
        </p:txBody>
      </p:sp>
      <p:grpSp>
        <p:nvGrpSpPr>
          <p:cNvPr id="25" name="Group 20"/>
          <p:cNvGrpSpPr>
            <a:grpSpLocks/>
          </p:cNvGrpSpPr>
          <p:nvPr/>
        </p:nvGrpSpPr>
        <p:grpSpPr bwMode="auto">
          <a:xfrm>
            <a:off x="2897752" y="277398"/>
            <a:ext cx="434779" cy="449323"/>
            <a:chOff x="384" y="1776"/>
            <a:chExt cx="1488" cy="1488"/>
          </a:xfrm>
        </p:grpSpPr>
        <p:sp>
          <p:nvSpPr>
            <p:cNvPr id="26" name="Oval 21"/>
            <p:cNvSpPr>
              <a:spLocks noChangeArrowheads="1"/>
            </p:cNvSpPr>
            <p:nvPr/>
          </p:nvSpPr>
          <p:spPr bwMode="gray">
            <a:xfrm>
              <a:off x="384" y="1776"/>
              <a:ext cx="1488" cy="1488"/>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12700">
              <a:solidFill>
                <a:schemeClr val="hlink"/>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27" name="Oval 22"/>
            <p:cNvSpPr>
              <a:spLocks noChangeArrowheads="1"/>
            </p:cNvSpPr>
            <p:nvPr/>
          </p:nvSpPr>
          <p:spPr bwMode="gray">
            <a:xfrm>
              <a:off x="407" y="1799"/>
              <a:ext cx="1434" cy="1434"/>
            </a:xfrm>
            <a:prstGeom prst="ellipse">
              <a:avLst/>
            </a:prstGeom>
            <a:gradFill rotWithShape="1">
              <a:gsLst>
                <a:gs pos="0">
                  <a:schemeClr val="hlink">
                    <a:gamma/>
                    <a:tint val="34902"/>
                    <a:invGamma/>
                  </a:schemeClr>
                </a:gs>
                <a:gs pos="50000">
                  <a:schemeClr val="hlink"/>
                </a:gs>
                <a:gs pos="100000">
                  <a:schemeClr val="hlink">
                    <a:gamma/>
                    <a:tint val="34902"/>
                    <a:invGamma/>
                  </a:schemeClr>
                </a:gs>
              </a:gsLst>
              <a:lin ang="5400000" scaled="1"/>
            </a:gradFill>
            <a:ln w="19050">
              <a:solidFill>
                <a:schemeClr val="hlink">
                  <a:alpha val="2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28" name="TextBox 27"/>
          <p:cNvSpPr txBox="1"/>
          <p:nvPr/>
        </p:nvSpPr>
        <p:spPr>
          <a:xfrm>
            <a:off x="1752600" y="1193601"/>
            <a:ext cx="11901488" cy="5816977"/>
          </a:xfrm>
          <a:prstGeom prst="rect">
            <a:avLst/>
          </a:prstGeom>
          <a:noFill/>
        </p:spPr>
        <p:txBody>
          <a:bodyPr wrap="square" rtlCol="0">
            <a:spAutoFit/>
          </a:bodyPr>
          <a:lstStyle/>
          <a:p>
            <a:pPr algn="l"/>
            <a:r>
              <a:rPr lang="en-US" sz="3600" dirty="0" smtClean="0">
                <a:solidFill>
                  <a:schemeClr val="tx1"/>
                </a:solidFill>
                <a:latin typeface="Calibri Light" pitchFamily="34" charset="0"/>
                <a:cs typeface="Calibri Light" pitchFamily="34" charset="0"/>
              </a:rPr>
              <a:t> </a:t>
            </a:r>
            <a:r>
              <a:rPr lang="vi-VN" sz="3600" dirty="0">
                <a:solidFill>
                  <a:schemeClr val="tx1"/>
                </a:solidFill>
                <a:latin typeface="Calibri Light" pitchFamily="34" charset="0"/>
                <a:cs typeface="Calibri Light" pitchFamily="34" charset="0"/>
              </a:rPr>
              <a:t>- Giao thức SSL Alert được dùng để truyền cảnh báo liên kết SSL với đầu cuối bên kia</a:t>
            </a:r>
            <a:r>
              <a:rPr lang="vi-VN" sz="3600" dirty="0" smtClean="0">
                <a:solidFill>
                  <a:schemeClr val="tx1"/>
                </a:solidFill>
                <a:latin typeface="Calibri Light" pitchFamily="34" charset="0"/>
                <a:cs typeface="Calibri Light" pitchFamily="34" charset="0"/>
              </a:rPr>
              <a:t>.</a:t>
            </a:r>
            <a:r>
              <a:rPr lang="vi-VN" sz="3200" b="0" dirty="0">
                <a:solidFill>
                  <a:schemeClr val="tx1"/>
                </a:solidFill>
              </a:rPr>
              <a:t> </a:t>
            </a:r>
            <a:endParaRPr lang="en-US" sz="3200" b="0" dirty="0" smtClean="0">
              <a:solidFill>
                <a:schemeClr val="tx1"/>
              </a:solidFill>
            </a:endParaRPr>
          </a:p>
          <a:p>
            <a:pPr algn="l"/>
            <a:r>
              <a:rPr lang="vi-VN" sz="3200" dirty="0">
                <a:solidFill>
                  <a:schemeClr val="tx1"/>
                </a:solidFill>
              </a:rPr>
              <a:t/>
            </a:r>
            <a:br>
              <a:rPr lang="vi-VN" sz="3200" dirty="0">
                <a:solidFill>
                  <a:schemeClr val="tx1"/>
                </a:solidFill>
              </a:rPr>
            </a:br>
            <a:r>
              <a:rPr lang="en-US" sz="3200" dirty="0">
                <a:solidFill>
                  <a:schemeClr val="tx1"/>
                </a:solidFill>
                <a:latin typeface="Calibri Light" pitchFamily="34" charset="0"/>
                <a:cs typeface="Calibri Light" pitchFamily="34" charset="0"/>
              </a:rPr>
              <a:t>- </a:t>
            </a:r>
            <a:r>
              <a:rPr lang="vi-VN" sz="3200" b="0" dirty="0" smtClean="0">
                <a:solidFill>
                  <a:schemeClr val="tx1"/>
                </a:solidFill>
              </a:rPr>
              <a:t>Mỗi </a:t>
            </a:r>
            <a:r>
              <a:rPr lang="vi-VN" sz="3200" b="0" dirty="0">
                <a:solidFill>
                  <a:schemeClr val="tx1"/>
                </a:solidFill>
              </a:rPr>
              <a:t>message trong giao thức này gồm 2 bytes </a:t>
            </a:r>
            <a:r>
              <a:rPr lang="vi-VN" sz="3200" b="0" dirty="0" smtClean="0">
                <a:solidFill>
                  <a:schemeClr val="tx1"/>
                </a:solidFill>
              </a:rPr>
              <a:t>.</a:t>
            </a:r>
            <a:endParaRPr lang="en-US" sz="3200" b="0" dirty="0" smtClean="0">
              <a:solidFill>
                <a:schemeClr val="tx1"/>
              </a:solidFill>
            </a:endParaRPr>
          </a:p>
          <a:p>
            <a:pPr algn="l"/>
            <a:endParaRPr lang="en-US" sz="3200" b="0" dirty="0" smtClean="0">
              <a:solidFill>
                <a:schemeClr val="tx1"/>
              </a:solidFill>
            </a:endParaRPr>
          </a:p>
          <a:p>
            <a:pPr algn="l"/>
            <a:r>
              <a:rPr lang="en-US" sz="3200" b="0" dirty="0" smtClean="0">
                <a:solidFill>
                  <a:schemeClr val="tx1"/>
                </a:solidFill>
              </a:rPr>
              <a:t>-</a:t>
            </a:r>
            <a:r>
              <a:rPr lang="vi-VN" sz="3200" b="0" dirty="0" smtClean="0">
                <a:solidFill>
                  <a:schemeClr val="tx1"/>
                </a:solidFill>
              </a:rPr>
              <a:t>Byte </a:t>
            </a:r>
            <a:r>
              <a:rPr lang="vi-VN" sz="3200" b="0" dirty="0">
                <a:solidFill>
                  <a:schemeClr val="tx1"/>
                </a:solidFill>
              </a:rPr>
              <a:t>đầu tiên giữ giá trị cảnh báo(1) hoặc </a:t>
            </a:r>
            <a:r>
              <a:rPr lang="vi-VN" sz="3200" b="0" dirty="0" smtClean="0">
                <a:solidFill>
                  <a:schemeClr val="tx1"/>
                </a:solidFill>
              </a:rPr>
              <a:t>nguy</a:t>
            </a:r>
            <a:r>
              <a:rPr lang="en-US" sz="3200" b="0" dirty="0">
                <a:solidFill>
                  <a:schemeClr val="tx1"/>
                </a:solidFill>
              </a:rPr>
              <a:t> </a:t>
            </a:r>
            <a:r>
              <a:rPr lang="vi-VN" sz="3200" b="0" dirty="0" smtClean="0">
                <a:solidFill>
                  <a:schemeClr val="tx1"/>
                </a:solidFill>
              </a:rPr>
              <a:t>hiểm(2</a:t>
            </a:r>
            <a:r>
              <a:rPr lang="vi-VN" sz="3200" b="0" dirty="0">
                <a:solidFill>
                  <a:schemeClr val="tx1"/>
                </a:solidFill>
              </a:rPr>
              <a:t>) để thông báo độ nghiêm ngặt của message</a:t>
            </a:r>
            <a:r>
              <a:rPr lang="vi-VN" sz="3200" b="0" dirty="0" smtClean="0">
                <a:solidFill>
                  <a:schemeClr val="tx1"/>
                </a:solidFill>
              </a:rPr>
              <a:t>.</a:t>
            </a:r>
            <a:endParaRPr lang="en-US" sz="3200" b="0" dirty="0" smtClean="0">
              <a:solidFill>
                <a:schemeClr val="tx1"/>
              </a:solidFill>
            </a:endParaRPr>
          </a:p>
          <a:p>
            <a:pPr algn="l"/>
            <a:r>
              <a:rPr lang="vi-VN" sz="3200" b="0" dirty="0" smtClean="0">
                <a:solidFill>
                  <a:schemeClr val="tx1"/>
                </a:solidFill>
              </a:rPr>
              <a:t>Nếu </a:t>
            </a:r>
            <a:r>
              <a:rPr lang="vi-VN" sz="3200" b="0" dirty="0">
                <a:solidFill>
                  <a:schemeClr val="tx1"/>
                </a:solidFill>
              </a:rPr>
              <a:t>mức độ là nguy hiểm,SSL lập tức chấp dứt </a:t>
            </a:r>
            <a:r>
              <a:rPr lang="vi-VN" sz="3200" b="0" dirty="0" smtClean="0">
                <a:solidFill>
                  <a:schemeClr val="tx1"/>
                </a:solidFill>
              </a:rPr>
              <a:t>kết nối.Những </a:t>
            </a:r>
            <a:r>
              <a:rPr lang="vi-VN" sz="3200" b="0" dirty="0">
                <a:solidFill>
                  <a:schemeClr val="tx1"/>
                </a:solidFill>
              </a:rPr>
              <a:t>kết nối cùng phiên khác vẫn có thể tiếp tục nhưng sẽ không kết nối nào khác trên </a:t>
            </a:r>
            <a:r>
              <a:rPr lang="vi-VN" sz="3200" b="0" dirty="0" smtClean="0">
                <a:solidFill>
                  <a:schemeClr val="tx1"/>
                </a:solidFill>
              </a:rPr>
              <a:t>phiên </a:t>
            </a:r>
            <a:r>
              <a:rPr lang="vi-VN" sz="3200" b="0" dirty="0">
                <a:solidFill>
                  <a:schemeClr val="tx1"/>
                </a:solidFill>
              </a:rPr>
              <a:t>này được khởi tạo thêm</a:t>
            </a:r>
            <a:r>
              <a:rPr lang="vi-VN" sz="3200" b="0" dirty="0" smtClean="0">
                <a:solidFill>
                  <a:schemeClr val="tx1"/>
                </a:solidFill>
              </a:rPr>
              <a:t>.</a:t>
            </a:r>
            <a:endParaRPr lang="en-US" sz="3200" b="0" dirty="0" smtClean="0">
              <a:solidFill>
                <a:schemeClr val="tx1"/>
              </a:solidFill>
            </a:endParaRPr>
          </a:p>
          <a:p>
            <a:pPr algn="l"/>
            <a:r>
              <a:rPr lang="vi-VN" sz="4400" b="0" dirty="0">
                <a:solidFill>
                  <a:schemeClr val="tx1"/>
                </a:solidFill>
              </a:rPr>
              <a:t> </a:t>
            </a:r>
            <a:endParaRPr lang="vi-VN" sz="4400" dirty="0">
              <a:solidFill>
                <a:schemeClr val="tx1"/>
              </a:solidFill>
              <a:latin typeface="Calibri Light" pitchFamily="34" charset="0"/>
              <a:cs typeface="Calibri Light" pitchFamily="34" charset="0"/>
            </a:endParaRPr>
          </a:p>
        </p:txBody>
      </p:sp>
      <p:sp>
        <p:nvSpPr>
          <p:cNvPr id="2" name="Slide Number Placeholder 1"/>
          <p:cNvSpPr>
            <a:spLocks noGrp="1"/>
          </p:cNvSpPr>
          <p:nvPr>
            <p:ph type="sldNum" sz="quarter" idx="12"/>
          </p:nvPr>
        </p:nvSpPr>
        <p:spPr/>
        <p:txBody>
          <a:bodyPr/>
          <a:lstStyle/>
          <a:p>
            <a:fld id="{F38720FD-C38C-4232-AC22-6AB86240EB80}" type="slidenum">
              <a:rPr lang="en-US" smtClean="0"/>
              <a:pPr/>
              <a:t>15</a:t>
            </a:fld>
            <a:endParaRPr lang="en-US"/>
          </a:p>
        </p:txBody>
      </p:sp>
      <p:sp>
        <p:nvSpPr>
          <p:cNvPr id="8" name="TextBox 7"/>
          <p:cNvSpPr txBox="1"/>
          <p:nvPr/>
        </p:nvSpPr>
        <p:spPr>
          <a:xfrm>
            <a:off x="1752600" y="6697347"/>
            <a:ext cx="13335000" cy="584775"/>
          </a:xfrm>
          <a:prstGeom prst="rect">
            <a:avLst/>
          </a:prstGeom>
          <a:noFill/>
        </p:spPr>
        <p:txBody>
          <a:bodyPr wrap="square" rtlCol="0">
            <a:spAutoFit/>
          </a:bodyPr>
          <a:lstStyle/>
          <a:p>
            <a:pPr algn="l"/>
            <a:r>
              <a:rPr lang="en-US" sz="3200" b="0" dirty="0" smtClean="0">
                <a:solidFill>
                  <a:schemeClr val="tx1"/>
                </a:solidFill>
              </a:rPr>
              <a:t>-</a:t>
            </a:r>
            <a:r>
              <a:rPr lang="vi-VN" sz="3200" b="0" dirty="0" smtClean="0">
                <a:solidFill>
                  <a:schemeClr val="tx1"/>
                </a:solidFill>
              </a:rPr>
              <a:t>Byte </a:t>
            </a:r>
            <a:r>
              <a:rPr lang="vi-VN" sz="3200" b="0" dirty="0">
                <a:solidFill>
                  <a:schemeClr val="tx1"/>
                </a:solidFill>
              </a:rPr>
              <a:t>thứ hai chứa một mã chỉ ra cảnh báo đặc </a:t>
            </a:r>
            <a:r>
              <a:rPr lang="vi-VN" sz="3200" b="0" dirty="0" smtClean="0">
                <a:solidFill>
                  <a:schemeClr val="tx1"/>
                </a:solidFill>
              </a:rPr>
              <a:t>trưng</a:t>
            </a:r>
            <a:r>
              <a:rPr lang="en-US" sz="3200" b="0" dirty="0">
                <a:solidFill>
                  <a:schemeClr val="tx1"/>
                </a:solidFill>
              </a:rPr>
              <a:t>:</a:t>
            </a:r>
            <a:endParaRPr lang="en-US" sz="3200" b="0" dirty="0" smtClean="0">
              <a:solidFill>
                <a:schemeClr val="tx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8">
                                            <p:txEl>
                                              <p:pRg st="0" end="0"/>
                                            </p:txEl>
                                          </p:spTgt>
                                        </p:tgtEl>
                                        <p:attrNameLst>
                                          <p:attrName>style.visibility</p:attrName>
                                        </p:attrNameLst>
                                      </p:cBhvr>
                                      <p:to>
                                        <p:strVal val="visible"/>
                                      </p:to>
                                    </p:set>
                                    <p:animEffect transition="in" filter="barn(inVertical)">
                                      <p:cBhvr>
                                        <p:cTn id="14" dur="500"/>
                                        <p:tgtEl>
                                          <p:spTgt spid="2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8">
                                            <p:txEl>
                                              <p:pRg st="1" end="1"/>
                                            </p:txEl>
                                          </p:spTgt>
                                        </p:tgtEl>
                                        <p:attrNameLst>
                                          <p:attrName>style.visibility</p:attrName>
                                        </p:attrNameLst>
                                      </p:cBhvr>
                                      <p:to>
                                        <p:strVal val="visible"/>
                                      </p:to>
                                    </p:set>
                                    <p:animEffect transition="in" filter="barn(inVertical)">
                                      <p:cBhvr>
                                        <p:cTn id="19" dur="500"/>
                                        <p:tgtEl>
                                          <p:spTgt spid="2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8">
                                            <p:txEl>
                                              <p:pRg st="3" end="3"/>
                                            </p:txEl>
                                          </p:spTgt>
                                        </p:tgtEl>
                                        <p:attrNameLst>
                                          <p:attrName>style.visibility</p:attrName>
                                        </p:attrNameLst>
                                      </p:cBhvr>
                                      <p:to>
                                        <p:strVal val="visible"/>
                                      </p:to>
                                    </p:set>
                                    <p:animEffect transition="in" filter="barn(inVertical)">
                                      <p:cBhvr>
                                        <p:cTn id="24" dur="500"/>
                                        <p:tgtEl>
                                          <p:spTgt spid="2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8">
                                            <p:txEl>
                                              <p:pRg st="4" end="4"/>
                                            </p:txEl>
                                          </p:spTgt>
                                        </p:tgtEl>
                                        <p:attrNameLst>
                                          <p:attrName>style.visibility</p:attrName>
                                        </p:attrNameLst>
                                      </p:cBhvr>
                                      <p:to>
                                        <p:strVal val="visible"/>
                                      </p:to>
                                    </p:set>
                                    <p:animEffect transition="in" filter="barn(inVertical)">
                                      <p:cBhvr>
                                        <p:cTn id="29" dur="500"/>
                                        <p:tgtEl>
                                          <p:spTgt spid="28">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2806680" y="7860030"/>
            <a:ext cx="2123440" cy="369570"/>
          </a:xfrm>
        </p:spPr>
        <p:txBody>
          <a:bodyPr/>
          <a:lstStyle/>
          <a:p>
            <a:pPr algn="ctr"/>
            <a:fld id="{F38720FD-C38C-4232-AC22-6AB86240EB80}" type="slidenum">
              <a:rPr lang="en-US" sz="1200" smtClean="0"/>
              <a:pPr algn="ctr"/>
              <a:t>16</a:t>
            </a:fld>
            <a:endParaRPr lang="en-US" sz="1200" dirty="0"/>
          </a:p>
        </p:txBody>
      </p:sp>
      <p:sp>
        <p:nvSpPr>
          <p:cNvPr id="5" name="TextBox 4"/>
          <p:cNvSpPr txBox="1"/>
          <p:nvPr/>
        </p:nvSpPr>
        <p:spPr>
          <a:xfrm>
            <a:off x="381000" y="-600165"/>
            <a:ext cx="12039600" cy="1077218"/>
          </a:xfrm>
          <a:prstGeom prst="rect">
            <a:avLst/>
          </a:prstGeom>
          <a:noFill/>
        </p:spPr>
        <p:txBody>
          <a:bodyPr wrap="square" rtlCol="0">
            <a:spAutoFit/>
          </a:bodyPr>
          <a:lstStyle/>
          <a:p>
            <a:endParaRPr lang="en-US" sz="3200" dirty="0" smtClean="0">
              <a:solidFill>
                <a:schemeClr val="tx1"/>
              </a:solidFill>
              <a:latin typeface="Calibri Light" pitchFamily="34" charset="0"/>
              <a:cs typeface="Calibri Light" pitchFamily="34" charset="0"/>
            </a:endParaRPr>
          </a:p>
          <a:p>
            <a:r>
              <a:rPr lang="en-US" sz="3200" b="0" dirty="0" smtClean="0">
                <a:solidFill>
                  <a:schemeClr val="tx1"/>
                </a:solidFill>
              </a:rPr>
              <a:t> </a:t>
            </a:r>
            <a:r>
              <a:rPr lang="en-US" sz="3200" b="0" dirty="0">
                <a:solidFill>
                  <a:srgbClr val="FF0000"/>
                </a:solidFill>
              </a:rPr>
              <a:t>-</a:t>
            </a:r>
            <a:r>
              <a:rPr lang="vi-VN" sz="2800" b="0" dirty="0">
                <a:solidFill>
                  <a:srgbClr val="FF0000"/>
                </a:solidFill>
              </a:rPr>
              <a:t>unexpected_message</a:t>
            </a:r>
            <a:r>
              <a:rPr lang="vi-VN" sz="2800" b="0" dirty="0">
                <a:solidFill>
                  <a:schemeClr val="tx1"/>
                </a:solidFill>
              </a:rPr>
              <a:t>: message không thích hợp</a:t>
            </a:r>
            <a:endParaRPr lang="en-US" sz="2800" dirty="0" smtClean="0">
              <a:solidFill>
                <a:schemeClr val="tx1"/>
              </a:solidFill>
              <a:latin typeface="Calibri Light" pitchFamily="34" charset="0"/>
              <a:cs typeface="Calibri Light" pitchFamily="34" charset="0"/>
            </a:endParaRPr>
          </a:p>
        </p:txBody>
      </p:sp>
      <p:sp>
        <p:nvSpPr>
          <p:cNvPr id="6" name="TextBox 5"/>
          <p:cNvSpPr txBox="1"/>
          <p:nvPr/>
        </p:nvSpPr>
        <p:spPr>
          <a:xfrm>
            <a:off x="-304800" y="-61556"/>
            <a:ext cx="12039600" cy="1077218"/>
          </a:xfrm>
          <a:prstGeom prst="rect">
            <a:avLst/>
          </a:prstGeom>
          <a:noFill/>
        </p:spPr>
        <p:txBody>
          <a:bodyPr wrap="square" rtlCol="0">
            <a:spAutoFit/>
          </a:bodyPr>
          <a:lstStyle/>
          <a:p>
            <a:endParaRPr lang="en-US" sz="3200" dirty="0" smtClean="0">
              <a:solidFill>
                <a:schemeClr val="tx1"/>
              </a:solidFill>
              <a:latin typeface="Calibri Light" pitchFamily="34" charset="0"/>
              <a:cs typeface="Calibri Light" pitchFamily="34" charset="0"/>
            </a:endParaRPr>
          </a:p>
          <a:p>
            <a:r>
              <a:rPr lang="en-US" sz="3200" b="0" dirty="0" smtClean="0">
                <a:solidFill>
                  <a:srgbClr val="FF0000"/>
                </a:solidFill>
              </a:rPr>
              <a:t>-</a:t>
            </a:r>
            <a:r>
              <a:rPr lang="vi-VN" sz="2800" b="0" dirty="0" smtClean="0">
                <a:solidFill>
                  <a:srgbClr val="FF0000"/>
                </a:solidFill>
              </a:rPr>
              <a:t>bad_record_mac</a:t>
            </a:r>
            <a:r>
              <a:rPr lang="vi-VN" sz="2800" b="0" dirty="0">
                <a:solidFill>
                  <a:schemeClr val="tx1"/>
                </a:solidFill>
              </a:rPr>
              <a:t>: MAC không chính xác</a:t>
            </a:r>
            <a:endParaRPr lang="en-US" sz="2800" dirty="0" smtClean="0">
              <a:solidFill>
                <a:schemeClr val="tx1"/>
              </a:solidFill>
              <a:latin typeface="Calibri Light" pitchFamily="34" charset="0"/>
              <a:cs typeface="Calibri Light" pitchFamily="34" charset="0"/>
            </a:endParaRPr>
          </a:p>
        </p:txBody>
      </p:sp>
      <p:sp>
        <p:nvSpPr>
          <p:cNvPr id="7" name="TextBox 6"/>
          <p:cNvSpPr txBox="1"/>
          <p:nvPr/>
        </p:nvSpPr>
        <p:spPr>
          <a:xfrm>
            <a:off x="1614126" y="1071236"/>
            <a:ext cx="11563219" cy="954107"/>
          </a:xfrm>
          <a:prstGeom prst="rect">
            <a:avLst/>
          </a:prstGeom>
          <a:noFill/>
        </p:spPr>
        <p:txBody>
          <a:bodyPr wrap="square" rtlCol="0">
            <a:spAutoFit/>
          </a:bodyPr>
          <a:lstStyle/>
          <a:p>
            <a:pPr algn="l"/>
            <a:r>
              <a:rPr lang="en-US" sz="2800" b="0" dirty="0">
                <a:solidFill>
                  <a:srgbClr val="FF0000"/>
                </a:solidFill>
              </a:rPr>
              <a:t>- </a:t>
            </a:r>
            <a:r>
              <a:rPr lang="vi-VN" sz="2800" b="0" dirty="0">
                <a:solidFill>
                  <a:srgbClr val="FF0000"/>
                </a:solidFill>
              </a:rPr>
              <a:t>decompression_failure</a:t>
            </a:r>
            <a:r>
              <a:rPr lang="vi-VN" sz="2800" b="0" dirty="0">
                <a:solidFill>
                  <a:schemeClr val="tx1"/>
                </a:solidFill>
              </a:rPr>
              <a:t>: việc giải nén nhận input không thích hợp(ví dụ như không thể giải nén hoặc giải nén lớn hơn độ dài tối đa cho phép).</a:t>
            </a:r>
            <a:endParaRPr lang="en-US" sz="2800" dirty="0">
              <a:solidFill>
                <a:schemeClr val="tx1"/>
              </a:solidFill>
              <a:latin typeface="Calibri Light" pitchFamily="34" charset="0"/>
              <a:cs typeface="Calibri Light" pitchFamily="34" charset="0"/>
            </a:endParaRPr>
          </a:p>
        </p:txBody>
      </p:sp>
      <p:sp>
        <p:nvSpPr>
          <p:cNvPr id="11" name="TextBox 10"/>
          <p:cNvSpPr txBox="1"/>
          <p:nvPr/>
        </p:nvSpPr>
        <p:spPr>
          <a:xfrm>
            <a:off x="1593106" y="1548289"/>
            <a:ext cx="12542520" cy="1877437"/>
          </a:xfrm>
          <a:prstGeom prst="rect">
            <a:avLst/>
          </a:prstGeom>
          <a:noFill/>
        </p:spPr>
        <p:txBody>
          <a:bodyPr wrap="square" rtlCol="0">
            <a:spAutoFit/>
          </a:bodyPr>
          <a:lstStyle/>
          <a:p>
            <a:pPr algn="l"/>
            <a:endParaRPr lang="en-US" sz="3200" dirty="0" smtClean="0">
              <a:solidFill>
                <a:schemeClr val="tx1"/>
              </a:solidFill>
              <a:latin typeface="Calibri Light" pitchFamily="34" charset="0"/>
              <a:cs typeface="Calibri Light" pitchFamily="34" charset="0"/>
            </a:endParaRPr>
          </a:p>
          <a:p>
            <a:pPr algn="l"/>
            <a:r>
              <a:rPr lang="en-US" sz="2800" b="0" dirty="0">
                <a:solidFill>
                  <a:srgbClr val="FF0000"/>
                </a:solidFill>
                <a:latin typeface="Arial" pitchFamily="34" charset="0"/>
                <a:cs typeface="Arial" pitchFamily="34" charset="0"/>
              </a:rPr>
              <a:t>- </a:t>
            </a:r>
            <a:r>
              <a:rPr lang="vi-VN" sz="2800" b="0" dirty="0">
                <a:solidFill>
                  <a:srgbClr val="FF0000"/>
                </a:solidFill>
                <a:latin typeface="Arial" pitchFamily="34" charset="0"/>
                <a:cs typeface="Arial" pitchFamily="34" charset="0"/>
              </a:rPr>
              <a:t>no_certificate</a:t>
            </a:r>
            <a:r>
              <a:rPr lang="vi-VN" sz="2800" b="0" dirty="0">
                <a:solidFill>
                  <a:schemeClr val="tx1"/>
                </a:solidFill>
                <a:latin typeface="Arial" pitchFamily="34" charset="0"/>
                <a:cs typeface="Arial" pitchFamily="34" charset="0"/>
              </a:rPr>
              <a:t>: có thể được gửi để trả lời cho một yêu</a:t>
            </a:r>
            <a:r>
              <a:rPr lang="en-US" sz="2800" b="0" dirty="0">
                <a:solidFill>
                  <a:schemeClr val="tx1"/>
                </a:solidFill>
                <a:latin typeface="Arial" pitchFamily="34" charset="0"/>
                <a:cs typeface="Arial" pitchFamily="34" charset="0"/>
              </a:rPr>
              <a:t> </a:t>
            </a:r>
            <a:r>
              <a:rPr lang="vi-VN" sz="2800" b="0" dirty="0" smtClean="0">
                <a:solidFill>
                  <a:schemeClr val="tx1"/>
                </a:solidFill>
                <a:latin typeface="Arial" pitchFamily="34" charset="0"/>
                <a:cs typeface="Arial" pitchFamily="34" charset="0"/>
              </a:rPr>
              <a:t>cầu</a:t>
            </a:r>
            <a:r>
              <a:rPr lang="en-US" sz="2800" b="0" dirty="0" smtClean="0">
                <a:solidFill>
                  <a:schemeClr val="tx1"/>
                </a:solidFill>
                <a:latin typeface="Arial" pitchFamily="34" charset="0"/>
                <a:cs typeface="Arial" pitchFamily="34" charset="0"/>
              </a:rPr>
              <a:t> </a:t>
            </a:r>
            <a:r>
              <a:rPr lang="vi-VN" sz="2800" b="0" dirty="0">
                <a:solidFill>
                  <a:schemeClr val="tx1"/>
                </a:solidFill>
              </a:rPr>
              <a:t>certificate nếu không certificate thích hợp nào có sẵn. </a:t>
            </a:r>
            <a:r>
              <a:rPr lang="vi-VN" sz="2800" dirty="0">
                <a:solidFill>
                  <a:schemeClr val="tx1"/>
                </a:solidFill>
              </a:rPr>
              <a:t/>
            </a:r>
            <a:br>
              <a:rPr lang="vi-VN" sz="2800" dirty="0">
                <a:solidFill>
                  <a:schemeClr val="tx1"/>
                </a:solidFill>
              </a:rPr>
            </a:br>
            <a:endParaRPr lang="en-US" sz="2800" dirty="0" smtClean="0">
              <a:solidFill>
                <a:schemeClr val="tx1"/>
              </a:solidFill>
              <a:latin typeface="Arial" pitchFamily="34" charset="0"/>
              <a:cs typeface="Arial" pitchFamily="34" charset="0"/>
            </a:endParaRPr>
          </a:p>
        </p:txBody>
      </p:sp>
      <p:sp>
        <p:nvSpPr>
          <p:cNvPr id="12" name="TextBox 11"/>
          <p:cNvSpPr txBox="1"/>
          <p:nvPr/>
        </p:nvSpPr>
        <p:spPr>
          <a:xfrm>
            <a:off x="1593106" y="2487007"/>
            <a:ext cx="12039600" cy="2000548"/>
          </a:xfrm>
          <a:prstGeom prst="rect">
            <a:avLst/>
          </a:prstGeom>
          <a:noFill/>
        </p:spPr>
        <p:txBody>
          <a:bodyPr wrap="square" rtlCol="0">
            <a:spAutoFit/>
          </a:bodyPr>
          <a:lstStyle/>
          <a:p>
            <a:pPr algn="l"/>
            <a:endParaRPr lang="en-US" sz="3200" dirty="0" smtClean="0">
              <a:solidFill>
                <a:schemeClr val="tx1"/>
              </a:solidFill>
              <a:latin typeface="Calibri Light" pitchFamily="34" charset="0"/>
              <a:cs typeface="Calibri Light" pitchFamily="34" charset="0"/>
            </a:endParaRPr>
          </a:p>
          <a:p>
            <a:pPr algn="l"/>
            <a:r>
              <a:rPr lang="en-US" sz="2800" b="0" dirty="0" smtClean="0">
                <a:solidFill>
                  <a:srgbClr val="FF0000"/>
                </a:solidFill>
              </a:rPr>
              <a:t>-</a:t>
            </a:r>
            <a:r>
              <a:rPr lang="vi-VN" sz="2800" b="0" dirty="0" smtClean="0">
                <a:solidFill>
                  <a:srgbClr val="FF0000"/>
                </a:solidFill>
              </a:rPr>
              <a:t>bad_certificate</a:t>
            </a:r>
            <a:r>
              <a:rPr lang="vi-VN" sz="2800" b="0" dirty="0">
                <a:solidFill>
                  <a:schemeClr val="tx1"/>
                </a:solidFill>
              </a:rPr>
              <a:t>: certificate nhận được thì không hợp</a:t>
            </a:r>
            <a:r>
              <a:rPr lang="en-US" sz="2800" b="0" dirty="0">
                <a:solidFill>
                  <a:schemeClr val="tx1"/>
                </a:solidFill>
              </a:rPr>
              <a:t> </a:t>
            </a:r>
            <a:r>
              <a:rPr lang="en-US" sz="2800" b="0" dirty="0" err="1">
                <a:solidFill>
                  <a:schemeClr val="tx1"/>
                </a:solidFill>
              </a:rPr>
              <a:t>lệ</a:t>
            </a:r>
            <a:r>
              <a:rPr lang="en-US" sz="2800" b="0" dirty="0">
                <a:solidFill>
                  <a:schemeClr val="tx1"/>
                </a:solidFill>
              </a:rPr>
              <a:t>.</a:t>
            </a:r>
            <a:r>
              <a:rPr lang="vi-VN" sz="2800" b="0" dirty="0">
                <a:solidFill>
                  <a:schemeClr val="tx1"/>
                </a:solidFill>
              </a:rPr>
              <a:t> </a:t>
            </a:r>
            <a:endParaRPr lang="en-US" sz="2800" b="0" dirty="0" smtClean="0">
              <a:solidFill>
                <a:schemeClr val="tx1"/>
              </a:solidFill>
            </a:endParaRPr>
          </a:p>
          <a:p>
            <a:pPr algn="l"/>
            <a:r>
              <a:rPr lang="en-US" sz="2800" b="0" dirty="0" smtClean="0">
                <a:solidFill>
                  <a:srgbClr val="FF0000"/>
                </a:solidFill>
              </a:rPr>
              <a:t>-</a:t>
            </a:r>
            <a:r>
              <a:rPr lang="vi-VN" sz="2800" b="0" dirty="0" smtClean="0">
                <a:solidFill>
                  <a:srgbClr val="FF0000"/>
                </a:solidFill>
              </a:rPr>
              <a:t>unsupported_certificate</a:t>
            </a:r>
            <a:r>
              <a:rPr lang="vi-VN" sz="2800" b="0" dirty="0">
                <a:solidFill>
                  <a:schemeClr val="tx1"/>
                </a:solidFill>
              </a:rPr>
              <a:t>: dạng certificate nhận được thì không hỗ trợ.</a:t>
            </a:r>
            <a:r>
              <a:rPr lang="vi-VN" sz="3200" b="0" dirty="0">
                <a:solidFill>
                  <a:schemeClr val="tx1"/>
                </a:solidFill>
              </a:rPr>
              <a:t> </a:t>
            </a:r>
            <a:r>
              <a:rPr lang="vi-VN" sz="3200" dirty="0">
                <a:solidFill>
                  <a:schemeClr val="tx1"/>
                </a:solidFill>
              </a:rPr>
              <a:t/>
            </a:r>
            <a:br>
              <a:rPr lang="vi-VN" sz="3200" dirty="0">
                <a:solidFill>
                  <a:schemeClr val="tx1"/>
                </a:solidFill>
              </a:rPr>
            </a:br>
            <a:endParaRPr lang="en-US" sz="3200" dirty="0" smtClean="0">
              <a:solidFill>
                <a:schemeClr val="tx1"/>
              </a:solidFill>
              <a:latin typeface="Calibri Light" pitchFamily="34" charset="0"/>
              <a:cs typeface="Calibri Light" pitchFamily="34" charset="0"/>
            </a:endParaRPr>
          </a:p>
        </p:txBody>
      </p:sp>
      <p:sp>
        <p:nvSpPr>
          <p:cNvPr id="13" name="TextBox 12"/>
          <p:cNvSpPr txBox="1"/>
          <p:nvPr/>
        </p:nvSpPr>
        <p:spPr>
          <a:xfrm>
            <a:off x="1486426" y="3714452"/>
            <a:ext cx="12649200" cy="2000548"/>
          </a:xfrm>
          <a:prstGeom prst="rect">
            <a:avLst/>
          </a:prstGeom>
          <a:noFill/>
        </p:spPr>
        <p:txBody>
          <a:bodyPr wrap="square" rtlCol="0">
            <a:spAutoFit/>
          </a:bodyPr>
          <a:lstStyle/>
          <a:p>
            <a:pPr algn="l"/>
            <a:endParaRPr lang="en-US" sz="3200" b="0" i="1" dirty="0" smtClean="0">
              <a:solidFill>
                <a:schemeClr val="tx1"/>
              </a:solidFill>
              <a:latin typeface="Calibri Light" pitchFamily="34" charset="0"/>
              <a:cs typeface="Calibri Light" pitchFamily="34" charset="0"/>
            </a:endParaRPr>
          </a:p>
          <a:p>
            <a:pPr algn="l"/>
            <a:r>
              <a:rPr lang="en-US" sz="2800" b="0" dirty="0" smtClean="0">
                <a:solidFill>
                  <a:srgbClr val="FF0000"/>
                </a:solidFill>
              </a:rPr>
              <a:t>-</a:t>
            </a:r>
            <a:r>
              <a:rPr lang="vi-VN" sz="2800" b="0" dirty="0" smtClean="0">
                <a:solidFill>
                  <a:srgbClr val="FF0000"/>
                </a:solidFill>
              </a:rPr>
              <a:t>bad_certificate</a:t>
            </a:r>
            <a:r>
              <a:rPr lang="vi-VN" sz="2800" b="0" dirty="0">
                <a:solidFill>
                  <a:schemeClr val="tx1"/>
                </a:solidFill>
              </a:rPr>
              <a:t>: certificate nhận được thì không </a:t>
            </a:r>
            <a:r>
              <a:rPr lang="vi-VN" sz="2800" b="0" dirty="0" smtClean="0">
                <a:solidFill>
                  <a:schemeClr val="tx1"/>
                </a:solidFill>
              </a:rPr>
              <a:t>hợp</a:t>
            </a:r>
            <a:r>
              <a:rPr lang="en-US" sz="2800" b="0" dirty="0" smtClean="0">
                <a:solidFill>
                  <a:schemeClr val="tx1"/>
                </a:solidFill>
              </a:rPr>
              <a:t>.</a:t>
            </a:r>
            <a:endParaRPr lang="en-US" sz="2800" b="0" dirty="0">
              <a:solidFill>
                <a:schemeClr val="tx1"/>
              </a:solidFill>
            </a:endParaRPr>
          </a:p>
          <a:p>
            <a:pPr algn="l"/>
            <a:r>
              <a:rPr lang="en-US" sz="2800" b="0" dirty="0" smtClean="0">
                <a:solidFill>
                  <a:srgbClr val="FF0000"/>
                </a:solidFill>
              </a:rPr>
              <a:t>-</a:t>
            </a:r>
            <a:r>
              <a:rPr lang="vi-VN" sz="2800" b="0" dirty="0" smtClean="0">
                <a:solidFill>
                  <a:srgbClr val="FF0000"/>
                </a:solidFill>
              </a:rPr>
              <a:t>unsupported_certificate</a:t>
            </a:r>
            <a:r>
              <a:rPr lang="vi-VN" sz="2800" b="0" dirty="0">
                <a:solidFill>
                  <a:schemeClr val="tx1"/>
                </a:solidFill>
              </a:rPr>
              <a:t>: dạng certificate nhận được thì không hỗ trợ.</a:t>
            </a:r>
            <a:r>
              <a:rPr lang="vi-VN" sz="3200" b="0" dirty="0">
                <a:solidFill>
                  <a:schemeClr val="tx1"/>
                </a:solidFill>
              </a:rPr>
              <a:t> </a:t>
            </a:r>
            <a:r>
              <a:rPr lang="vi-VN" sz="3200" dirty="0">
                <a:solidFill>
                  <a:schemeClr val="tx1"/>
                </a:solidFill>
              </a:rPr>
              <a:t/>
            </a:r>
            <a:br>
              <a:rPr lang="vi-VN" sz="3200" dirty="0">
                <a:solidFill>
                  <a:schemeClr val="tx1"/>
                </a:solidFill>
              </a:rPr>
            </a:br>
            <a:endParaRPr lang="en-US" sz="3200" dirty="0" smtClean="0">
              <a:solidFill>
                <a:schemeClr val="tx1"/>
              </a:solidFill>
              <a:latin typeface="Calibri Light" pitchFamily="34" charset="0"/>
              <a:cs typeface="Calibri Light" pitchFamily="34" charset="0"/>
            </a:endParaRPr>
          </a:p>
        </p:txBody>
      </p:sp>
      <p:sp>
        <p:nvSpPr>
          <p:cNvPr id="14" name="TextBox 13"/>
          <p:cNvSpPr txBox="1"/>
          <p:nvPr/>
        </p:nvSpPr>
        <p:spPr>
          <a:xfrm>
            <a:off x="1452267" y="5715000"/>
            <a:ext cx="12039600" cy="954107"/>
          </a:xfrm>
          <a:prstGeom prst="rect">
            <a:avLst/>
          </a:prstGeom>
          <a:noFill/>
        </p:spPr>
        <p:txBody>
          <a:bodyPr wrap="square" rtlCol="0">
            <a:spAutoFit/>
          </a:bodyPr>
          <a:lstStyle/>
          <a:p>
            <a:pPr algn="l"/>
            <a:endParaRPr lang="en-US" sz="2800" dirty="0" smtClean="0">
              <a:solidFill>
                <a:schemeClr val="tx1"/>
              </a:solidFill>
              <a:latin typeface="Calibri Light" pitchFamily="34" charset="0"/>
              <a:cs typeface="Calibri Light" pitchFamily="34" charset="0"/>
            </a:endParaRPr>
          </a:p>
          <a:p>
            <a:pPr algn="l"/>
            <a:r>
              <a:rPr lang="en-US" sz="2800" b="0" dirty="0" smtClean="0">
                <a:solidFill>
                  <a:srgbClr val="FF0000"/>
                </a:solidFill>
              </a:rPr>
              <a:t>-</a:t>
            </a:r>
            <a:r>
              <a:rPr lang="vi-VN" sz="2800" b="0" dirty="0">
                <a:solidFill>
                  <a:srgbClr val="FF0000"/>
                </a:solidFill>
              </a:rPr>
              <a:t>certificate_expired</a:t>
            </a:r>
            <a:r>
              <a:rPr lang="vi-VN" sz="2800" b="0" dirty="0">
                <a:solidFill>
                  <a:schemeClr val="tx1"/>
                </a:solidFill>
              </a:rPr>
              <a:t>: certificate đã hết hạn đăng ký. </a:t>
            </a:r>
            <a:endParaRPr lang="en-US" sz="2800" dirty="0" smtClean="0">
              <a:solidFill>
                <a:schemeClr val="tx1"/>
              </a:solidFill>
              <a:latin typeface="Calibri Light" pitchFamily="34" charset="0"/>
              <a:cs typeface="Calibri Light" pitchFamily="34" charset="0"/>
            </a:endParaRPr>
          </a:p>
        </p:txBody>
      </p:sp>
      <p:sp>
        <p:nvSpPr>
          <p:cNvPr id="15" name="TextBox 14"/>
          <p:cNvSpPr txBox="1"/>
          <p:nvPr/>
        </p:nvSpPr>
        <p:spPr>
          <a:xfrm>
            <a:off x="1486426" y="6833138"/>
            <a:ext cx="12039600" cy="1015663"/>
          </a:xfrm>
          <a:prstGeom prst="rect">
            <a:avLst/>
          </a:prstGeom>
          <a:noFill/>
        </p:spPr>
        <p:txBody>
          <a:bodyPr wrap="square" rtlCol="0">
            <a:spAutoFit/>
          </a:bodyPr>
          <a:lstStyle/>
          <a:p>
            <a:pPr algn="l"/>
            <a:r>
              <a:rPr lang="en-US" sz="2800" b="0" dirty="0">
                <a:solidFill>
                  <a:srgbClr val="FF0000"/>
                </a:solidFill>
              </a:rPr>
              <a:t>- </a:t>
            </a:r>
            <a:r>
              <a:rPr lang="vi-VN" sz="2800" b="0" dirty="0">
                <a:solidFill>
                  <a:srgbClr val="FF0000"/>
                </a:solidFill>
              </a:rPr>
              <a:t>certificate_unknown</a:t>
            </a:r>
            <a:r>
              <a:rPr lang="vi-VN" sz="2800" b="0" dirty="0">
                <a:solidFill>
                  <a:schemeClr val="tx1"/>
                </a:solidFill>
              </a:rPr>
              <a:t>: một số phát sinh không nói rõ xuất hiện</a:t>
            </a:r>
            <a:r>
              <a:rPr lang="en-US" sz="2800" b="0" dirty="0">
                <a:solidFill>
                  <a:schemeClr val="tx1"/>
                </a:solidFill>
              </a:rPr>
              <a:t> </a:t>
            </a:r>
            <a:r>
              <a:rPr lang="vi-VN" sz="2800" b="0" dirty="0">
                <a:solidFill>
                  <a:schemeClr val="tx1"/>
                </a:solidFill>
              </a:rPr>
              <a:t>trong quá trình xử </a:t>
            </a:r>
            <a:r>
              <a:rPr lang="en-US" sz="2800" b="0" dirty="0" err="1">
                <a:solidFill>
                  <a:schemeClr val="tx1"/>
                </a:solidFill>
              </a:rPr>
              <a:t>lý</a:t>
            </a:r>
            <a:r>
              <a:rPr lang="en-US" sz="2800" b="0" dirty="0">
                <a:solidFill>
                  <a:schemeClr val="tx1"/>
                </a:solidFill>
              </a:rPr>
              <a:t> </a:t>
            </a:r>
            <a:r>
              <a:rPr lang="vi-VN" sz="2800" b="0" dirty="0">
                <a:solidFill>
                  <a:schemeClr val="tx1"/>
                </a:solidFill>
              </a:rPr>
              <a:t>certificate làm cho nó không thể chấp nhận.</a:t>
            </a:r>
            <a:r>
              <a:rPr lang="vi-VN" sz="3200" b="0" dirty="0"/>
              <a:t> </a:t>
            </a:r>
            <a:endParaRPr lang="en-US" sz="3200" dirty="0" smtClean="0">
              <a:solidFill>
                <a:schemeClr val="tx1"/>
              </a:solidFill>
              <a:latin typeface="Calibri Light" pitchFamily="34" charset="0"/>
              <a:cs typeface="Calibri Light" pitchFamily="34" charset="0"/>
            </a:endParaRPr>
          </a:p>
        </p:txBody>
      </p:sp>
      <p:sp>
        <p:nvSpPr>
          <p:cNvPr id="16" name="TextBox 15"/>
          <p:cNvSpPr txBox="1"/>
          <p:nvPr/>
        </p:nvSpPr>
        <p:spPr>
          <a:xfrm>
            <a:off x="1486426" y="5334000"/>
            <a:ext cx="12039600" cy="1077218"/>
          </a:xfrm>
          <a:prstGeom prst="rect">
            <a:avLst/>
          </a:prstGeom>
          <a:noFill/>
        </p:spPr>
        <p:txBody>
          <a:bodyPr wrap="square" rtlCol="0">
            <a:spAutoFit/>
          </a:bodyPr>
          <a:lstStyle/>
          <a:p>
            <a:pPr algn="l"/>
            <a:r>
              <a:rPr lang="en-US" sz="2800" b="0" dirty="0">
                <a:solidFill>
                  <a:srgbClr val="FF0000"/>
                </a:solidFill>
              </a:rPr>
              <a:t>- </a:t>
            </a:r>
            <a:r>
              <a:rPr lang="vi-VN" sz="2800" b="0" dirty="0">
                <a:solidFill>
                  <a:srgbClr val="FF0000"/>
                </a:solidFill>
              </a:rPr>
              <a:t>certificate_revoked</a:t>
            </a:r>
            <a:r>
              <a:rPr lang="vi-VN" sz="2800" b="0" dirty="0">
                <a:solidFill>
                  <a:schemeClr val="tx1"/>
                </a:solidFill>
              </a:rPr>
              <a:t>: certificate đã bị thu hồi bởi nhà cung cấp.</a:t>
            </a:r>
            <a:r>
              <a:rPr lang="vi-VN" sz="3200" b="0" dirty="0">
                <a:solidFill>
                  <a:schemeClr val="tx1"/>
                </a:solidFill>
              </a:rPr>
              <a:t> </a:t>
            </a:r>
            <a:r>
              <a:rPr lang="vi-VN" sz="3200" dirty="0">
                <a:solidFill>
                  <a:schemeClr val="tx1"/>
                </a:solidFill>
              </a:rPr>
              <a:t/>
            </a:r>
            <a:br>
              <a:rPr lang="vi-VN" sz="3200" dirty="0">
                <a:solidFill>
                  <a:schemeClr val="tx1"/>
                </a:solidFill>
              </a:rPr>
            </a:br>
            <a:endParaRPr lang="en-US" sz="3200" dirty="0" smtClean="0">
              <a:solidFill>
                <a:schemeClr val="tx1"/>
              </a:solidFill>
              <a:latin typeface="Calibri Light" pitchFamily="34" charset="0"/>
              <a:cs typeface="Calibri Light" pitchFamily="34" charset="0"/>
            </a:endParaRPr>
          </a:p>
        </p:txBody>
      </p:sp>
    </p:spTree>
    <p:extLst>
      <p:ext uri="{BB962C8B-B14F-4D97-AF65-F5344CB8AC3E}">
        <p14:creationId xmlns:p14="http://schemas.microsoft.com/office/powerpoint/2010/main" val="35925565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124200" y="228600"/>
            <a:ext cx="8305800" cy="646331"/>
          </a:xfrm>
          <a:prstGeom prst="rect">
            <a:avLst/>
          </a:prstGeom>
          <a:solidFill>
            <a:schemeClr val="accent1">
              <a:lumMod val="20000"/>
              <a:lumOff val="80000"/>
            </a:schemeClr>
          </a:solidFill>
        </p:spPr>
        <p:txBody>
          <a:bodyPr wrap="square" rtlCol="0">
            <a:spAutoFit/>
          </a:bodyPr>
          <a:lstStyle/>
          <a:p>
            <a:r>
              <a:rPr lang="pt-BR" sz="3600" dirty="0" smtClean="0">
                <a:solidFill>
                  <a:schemeClr val="tx1"/>
                </a:solidFill>
                <a:latin typeface="Calibri" pitchFamily="34" charset="0"/>
                <a:cs typeface="Calibri" pitchFamily="34" charset="0"/>
              </a:rPr>
              <a:t>Giao </a:t>
            </a:r>
            <a:r>
              <a:rPr lang="pt-BR" sz="3600" dirty="0">
                <a:solidFill>
                  <a:schemeClr val="tx1"/>
                </a:solidFill>
                <a:latin typeface="Calibri" pitchFamily="34" charset="0"/>
                <a:cs typeface="Calibri" pitchFamily="34" charset="0"/>
              </a:rPr>
              <a:t>Thức  SSL Handshake</a:t>
            </a:r>
          </a:p>
        </p:txBody>
      </p:sp>
      <p:grpSp>
        <p:nvGrpSpPr>
          <p:cNvPr id="25" name="Group 20"/>
          <p:cNvGrpSpPr>
            <a:grpSpLocks/>
          </p:cNvGrpSpPr>
          <p:nvPr/>
        </p:nvGrpSpPr>
        <p:grpSpPr bwMode="auto">
          <a:xfrm>
            <a:off x="2680363" y="341679"/>
            <a:ext cx="434779" cy="449323"/>
            <a:chOff x="384" y="1776"/>
            <a:chExt cx="1488" cy="1488"/>
          </a:xfrm>
        </p:grpSpPr>
        <p:sp>
          <p:nvSpPr>
            <p:cNvPr id="26" name="Oval 21"/>
            <p:cNvSpPr>
              <a:spLocks noChangeArrowheads="1"/>
            </p:cNvSpPr>
            <p:nvPr/>
          </p:nvSpPr>
          <p:spPr bwMode="gray">
            <a:xfrm>
              <a:off x="384" y="1776"/>
              <a:ext cx="1488" cy="1488"/>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12700">
              <a:solidFill>
                <a:schemeClr val="hlink"/>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27" name="Oval 22"/>
            <p:cNvSpPr>
              <a:spLocks noChangeArrowheads="1"/>
            </p:cNvSpPr>
            <p:nvPr/>
          </p:nvSpPr>
          <p:spPr bwMode="gray">
            <a:xfrm>
              <a:off x="407" y="1799"/>
              <a:ext cx="1434" cy="1434"/>
            </a:xfrm>
            <a:prstGeom prst="ellipse">
              <a:avLst/>
            </a:prstGeom>
            <a:gradFill rotWithShape="1">
              <a:gsLst>
                <a:gs pos="0">
                  <a:schemeClr val="hlink">
                    <a:gamma/>
                    <a:tint val="34902"/>
                    <a:invGamma/>
                  </a:schemeClr>
                </a:gs>
                <a:gs pos="50000">
                  <a:schemeClr val="hlink"/>
                </a:gs>
                <a:gs pos="100000">
                  <a:schemeClr val="hlink">
                    <a:gamma/>
                    <a:tint val="34902"/>
                    <a:invGamma/>
                  </a:schemeClr>
                </a:gs>
              </a:gsLst>
              <a:lin ang="5400000" scaled="1"/>
            </a:gradFill>
            <a:ln w="19050">
              <a:solidFill>
                <a:schemeClr val="hlink">
                  <a:alpha val="2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28" name="TextBox 27"/>
          <p:cNvSpPr txBox="1"/>
          <p:nvPr/>
        </p:nvSpPr>
        <p:spPr>
          <a:xfrm>
            <a:off x="1752600" y="1295400"/>
            <a:ext cx="11506200" cy="5632311"/>
          </a:xfrm>
          <a:prstGeom prst="rect">
            <a:avLst/>
          </a:prstGeom>
          <a:noFill/>
        </p:spPr>
        <p:txBody>
          <a:bodyPr wrap="square" rtlCol="0">
            <a:spAutoFit/>
          </a:bodyPr>
          <a:lstStyle/>
          <a:p>
            <a:pPr algn="l"/>
            <a:r>
              <a:rPr lang="en-US" sz="3600" dirty="0" smtClean="0">
                <a:solidFill>
                  <a:schemeClr val="tx1"/>
                </a:solidFill>
                <a:latin typeface="Calibri Light" pitchFamily="34" charset="0"/>
                <a:cs typeface="Calibri Light" pitchFamily="34" charset="0"/>
              </a:rPr>
              <a:t> </a:t>
            </a:r>
            <a:r>
              <a:rPr lang="vi-VN" sz="3600" dirty="0">
                <a:solidFill>
                  <a:schemeClr val="tx1"/>
                </a:solidFill>
                <a:latin typeface="Calibri Light" pitchFamily="34" charset="0"/>
                <a:cs typeface="Calibri Light" pitchFamily="34" charset="0"/>
              </a:rPr>
              <a:t>- Giao  thức này cho phép  server và client chứng thực với nhau và thương lượng cơ chế mã hóa , thuật toán MAC và khóa mật mã được sử dụng để bảo vệ dữ liệu được gửi trong SSL record</a:t>
            </a:r>
            <a:r>
              <a:rPr lang="vi-VN" sz="3600" dirty="0" smtClean="0">
                <a:solidFill>
                  <a:schemeClr val="tx1"/>
                </a:solidFill>
                <a:latin typeface="Calibri Light" pitchFamily="34" charset="0"/>
                <a:cs typeface="Calibri Light" pitchFamily="34" charset="0"/>
              </a:rPr>
              <a:t>.</a:t>
            </a:r>
            <a:endParaRPr lang="en-US" sz="3600" dirty="0" smtClean="0">
              <a:solidFill>
                <a:schemeClr val="tx1"/>
              </a:solidFill>
              <a:latin typeface="Calibri Light" pitchFamily="34" charset="0"/>
              <a:cs typeface="Calibri Light" pitchFamily="34" charset="0"/>
            </a:endParaRPr>
          </a:p>
          <a:p>
            <a:pPr algn="l"/>
            <a:endParaRPr lang="en-US" sz="3600" dirty="0" smtClean="0">
              <a:solidFill>
                <a:schemeClr val="tx1"/>
              </a:solidFill>
              <a:latin typeface="Calibri Light" pitchFamily="34" charset="0"/>
              <a:cs typeface="Calibri Light" pitchFamily="34" charset="0"/>
            </a:endParaRPr>
          </a:p>
          <a:p>
            <a:pPr algn="l"/>
            <a:r>
              <a:rPr lang="en-US" sz="3600" dirty="0" smtClean="0">
                <a:solidFill>
                  <a:schemeClr val="tx1"/>
                </a:solidFill>
                <a:latin typeface="Calibri Light" pitchFamily="34" charset="0"/>
                <a:cs typeface="Calibri Light" pitchFamily="34" charset="0"/>
              </a:rPr>
              <a:t>-</a:t>
            </a:r>
            <a:r>
              <a:rPr lang="vi-VN" sz="3600" dirty="0" smtClean="0">
                <a:solidFill>
                  <a:schemeClr val="tx1"/>
                </a:solidFill>
                <a:latin typeface="Calibri Light" pitchFamily="34" charset="0"/>
                <a:cs typeface="Calibri Light" pitchFamily="34" charset="0"/>
              </a:rPr>
              <a:t>Handshake Protocol</a:t>
            </a:r>
            <a:r>
              <a:rPr lang="en-US" sz="3600" dirty="0" smtClean="0">
                <a:solidFill>
                  <a:schemeClr val="tx1"/>
                </a:solidFill>
                <a:latin typeface="Calibri Light" pitchFamily="34" charset="0"/>
                <a:cs typeface="Calibri Light" pitchFamily="34" charset="0"/>
              </a:rPr>
              <a:t> (</a:t>
            </a:r>
            <a:r>
              <a:rPr lang="vi-VN" sz="3600" dirty="0">
                <a:solidFill>
                  <a:schemeClr val="tx1"/>
                </a:solidFill>
                <a:latin typeface="Calibri Light" pitchFamily="34" charset="0"/>
                <a:cs typeface="Calibri Light" pitchFamily="34" charset="0"/>
              </a:rPr>
              <a:t>Giao thức bắt tay </a:t>
            </a:r>
            <a:r>
              <a:rPr lang="en-US" sz="3600" dirty="0" smtClean="0">
                <a:solidFill>
                  <a:schemeClr val="tx1"/>
                </a:solidFill>
                <a:latin typeface="Calibri Light" pitchFamily="34" charset="0"/>
                <a:cs typeface="Calibri Light" pitchFamily="34" charset="0"/>
              </a:rPr>
              <a:t>) </a:t>
            </a:r>
            <a:r>
              <a:rPr lang="vi-VN" sz="3600" dirty="0" smtClean="0">
                <a:solidFill>
                  <a:schemeClr val="tx1"/>
                </a:solidFill>
                <a:latin typeface="Calibri Light" pitchFamily="34" charset="0"/>
                <a:cs typeface="Calibri Light" pitchFamily="34" charset="0"/>
              </a:rPr>
              <a:t>bao </a:t>
            </a:r>
            <a:r>
              <a:rPr lang="vi-VN" sz="3600" dirty="0">
                <a:solidFill>
                  <a:schemeClr val="tx1"/>
                </a:solidFill>
                <a:latin typeface="Calibri Light" pitchFamily="34" charset="0"/>
                <a:cs typeface="Calibri Light" pitchFamily="34" charset="0"/>
              </a:rPr>
              <a:t>gồm một dãy các thông điệp được trao đổi bởi client và </a:t>
            </a:r>
            <a:r>
              <a:rPr lang="vi-VN" sz="3600" dirty="0" smtClean="0">
                <a:solidFill>
                  <a:schemeClr val="tx1"/>
                </a:solidFill>
                <a:latin typeface="Calibri Light" pitchFamily="34" charset="0"/>
                <a:cs typeface="Calibri Light" pitchFamily="34" charset="0"/>
              </a:rPr>
              <a:t>server</a:t>
            </a:r>
            <a:endParaRPr lang="en-US" sz="3600" dirty="0" smtClean="0">
              <a:solidFill>
                <a:schemeClr val="tx1"/>
              </a:solidFill>
              <a:latin typeface="Calibri Light" pitchFamily="34" charset="0"/>
              <a:cs typeface="Calibri Light" pitchFamily="34" charset="0"/>
            </a:endParaRPr>
          </a:p>
          <a:p>
            <a:pPr algn="l"/>
            <a:endParaRPr lang="en-US" sz="3600" dirty="0" smtClean="0">
              <a:solidFill>
                <a:schemeClr val="tx1"/>
              </a:solidFill>
              <a:latin typeface="Calibri Light" pitchFamily="34" charset="0"/>
              <a:cs typeface="Calibri Light" pitchFamily="34" charset="0"/>
            </a:endParaRPr>
          </a:p>
          <a:p>
            <a:pPr algn="l"/>
            <a:r>
              <a:rPr lang="en-US" sz="3600" dirty="0" smtClean="0">
                <a:solidFill>
                  <a:schemeClr val="tx1"/>
                </a:solidFill>
                <a:latin typeface="Calibri Light" pitchFamily="34" charset="0"/>
                <a:cs typeface="Calibri Light" pitchFamily="34" charset="0"/>
              </a:rPr>
              <a:t>-</a:t>
            </a:r>
            <a:r>
              <a:rPr lang="vi-VN" sz="3600" dirty="0" smtClean="0">
                <a:solidFill>
                  <a:schemeClr val="tx1"/>
                </a:solidFill>
                <a:latin typeface="Calibri Light" pitchFamily="34" charset="0"/>
                <a:cs typeface="Calibri Light" pitchFamily="34" charset="0"/>
              </a:rPr>
              <a:t>Giao </a:t>
            </a:r>
            <a:r>
              <a:rPr lang="vi-VN" sz="3600" dirty="0">
                <a:solidFill>
                  <a:schemeClr val="tx1"/>
                </a:solidFill>
                <a:latin typeface="Calibri Light" pitchFamily="34" charset="0"/>
                <a:cs typeface="Calibri Light" pitchFamily="34" charset="0"/>
              </a:rPr>
              <a:t>thức SSL Handshake thường được sử dụng trước khi dữ liệu của ứng dụng được truyền đi.</a:t>
            </a:r>
            <a:endParaRPr lang="en-US" sz="3600" dirty="0" smtClean="0">
              <a:solidFill>
                <a:schemeClr val="tx1"/>
              </a:solidFill>
              <a:latin typeface="Calibri Light" pitchFamily="34" charset="0"/>
              <a:cs typeface="Calibri Light" pitchFamily="34" charset="0"/>
            </a:endParaRPr>
          </a:p>
        </p:txBody>
      </p:sp>
      <p:sp>
        <p:nvSpPr>
          <p:cNvPr id="2" name="TextBox 1"/>
          <p:cNvSpPr txBox="1"/>
          <p:nvPr/>
        </p:nvSpPr>
        <p:spPr>
          <a:xfrm>
            <a:off x="3377637" y="7147391"/>
            <a:ext cx="8077200" cy="584775"/>
          </a:xfrm>
          <a:prstGeom prst="rect">
            <a:avLst/>
          </a:prstGeom>
          <a:solidFill>
            <a:schemeClr val="accent1">
              <a:lumMod val="40000"/>
              <a:lumOff val="60000"/>
            </a:schemeClr>
          </a:solidFill>
        </p:spPr>
        <p:txBody>
          <a:bodyPr wrap="square" rtlCol="0">
            <a:spAutoFit/>
          </a:bodyPr>
          <a:lstStyle/>
          <a:p>
            <a:r>
              <a:rPr lang="vi-VN" sz="3200" dirty="0">
                <a:solidFill>
                  <a:schemeClr val="tx1"/>
                </a:solidFill>
                <a:latin typeface="Calibri" pitchFamily="34" charset="0"/>
                <a:cs typeface="Calibri" pitchFamily="34" charset="0"/>
              </a:rPr>
              <a:t>Cơ chế giao thức SSL Handshake</a:t>
            </a:r>
            <a:endParaRPr lang="en-US" sz="3200" dirty="0">
              <a:solidFill>
                <a:schemeClr val="tx1"/>
              </a:solidFill>
              <a:latin typeface="Calibri" pitchFamily="34" charset="0"/>
              <a:cs typeface="Calibri" pitchFamily="34" charset="0"/>
            </a:endParaRPr>
          </a:p>
        </p:txBody>
      </p:sp>
      <p:sp>
        <p:nvSpPr>
          <p:cNvPr id="3" name="Slide Number Placeholder 2"/>
          <p:cNvSpPr>
            <a:spLocks noGrp="1"/>
          </p:cNvSpPr>
          <p:nvPr>
            <p:ph type="sldNum" sz="quarter" idx="12"/>
          </p:nvPr>
        </p:nvSpPr>
        <p:spPr/>
        <p:txBody>
          <a:bodyPr/>
          <a:lstStyle/>
          <a:p>
            <a:fld id="{4D2DA36F-04FA-4A87-9167-47FF57F6D27F}" type="slidenum">
              <a:rPr lang="en-US" smtClean="0"/>
              <a:pPr/>
              <a:t>17</a:t>
            </a:fld>
            <a:endParaRPr lang="en-US"/>
          </a:p>
        </p:txBody>
      </p:sp>
      <p:sp>
        <p:nvSpPr>
          <p:cNvPr id="10" name="5-Point Star 9"/>
          <p:cNvSpPr/>
          <p:nvPr/>
        </p:nvSpPr>
        <p:spPr>
          <a:xfrm>
            <a:off x="2702323" y="7179284"/>
            <a:ext cx="669131" cy="520988"/>
          </a:xfrm>
          <a:prstGeom prst="star5">
            <a:avLst>
              <a:gd name="adj" fmla="val 15875"/>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8">
                                            <p:txEl>
                                              <p:pRg st="0" end="0"/>
                                            </p:txEl>
                                          </p:spTgt>
                                        </p:tgtEl>
                                        <p:attrNameLst>
                                          <p:attrName>style.visibility</p:attrName>
                                        </p:attrNameLst>
                                      </p:cBhvr>
                                      <p:to>
                                        <p:strVal val="visible"/>
                                      </p:to>
                                    </p:set>
                                    <p:animEffect transition="in" filter="barn(inVertical)">
                                      <p:cBhvr>
                                        <p:cTn id="14" dur="500"/>
                                        <p:tgtEl>
                                          <p:spTgt spid="2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8">
                                            <p:txEl>
                                              <p:pRg st="2" end="2"/>
                                            </p:txEl>
                                          </p:spTgt>
                                        </p:tgtEl>
                                        <p:attrNameLst>
                                          <p:attrName>style.visibility</p:attrName>
                                        </p:attrNameLst>
                                      </p:cBhvr>
                                      <p:to>
                                        <p:strVal val="visible"/>
                                      </p:to>
                                    </p:set>
                                    <p:animEffect transition="in" filter="barn(inVertical)">
                                      <p:cBhvr>
                                        <p:cTn id="19" dur="500"/>
                                        <p:tgtEl>
                                          <p:spTgt spid="2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8">
                                            <p:txEl>
                                              <p:pRg st="4" end="4"/>
                                            </p:txEl>
                                          </p:spTgt>
                                        </p:tgtEl>
                                        <p:attrNameLst>
                                          <p:attrName>style.visibility</p:attrName>
                                        </p:attrNameLst>
                                      </p:cBhvr>
                                      <p:to>
                                        <p:strVal val="visible"/>
                                      </p:to>
                                    </p:set>
                                    <p:animEffect transition="in" filter="barn(inVertical)">
                                      <p:cBhvr>
                                        <p:cTn id="24" dur="500"/>
                                        <p:tgtEl>
                                          <p:spTgt spid="2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arn(inVertical)">
                                      <p:cBhvr>
                                        <p:cTn id="29" dur="500"/>
                                        <p:tgtEl>
                                          <p:spTgt spid="2"/>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8720FD-C38C-4232-AC22-6AB86240EB80}" type="slidenum">
              <a:rPr lang="en-US" smtClean="0"/>
              <a:pPr/>
              <a:t>18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0" y="76200"/>
            <a:ext cx="8382000" cy="8138160"/>
          </a:xfrm>
          <a:prstGeom prst="rect">
            <a:avLst/>
          </a:prstGeom>
        </p:spPr>
      </p:pic>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8720FD-C38C-4232-AC22-6AB86240EB80}" type="slidenum">
              <a:rPr lang="en-US" smtClean="0"/>
              <a:pPr/>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0"/>
            <a:ext cx="9677400" cy="8001000"/>
          </a:xfrm>
          <a:prstGeom prst="rect">
            <a:avLst/>
          </a:prstGeom>
        </p:spPr>
      </p:pic>
    </p:spTree>
    <p:extLst>
      <p:ext uri="{BB962C8B-B14F-4D97-AF65-F5344CB8AC3E}">
        <p14:creationId xmlns:p14="http://schemas.microsoft.com/office/powerpoint/2010/main" val="190973017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2894" y="304800"/>
            <a:ext cx="2933700" cy="4800601"/>
          </a:xfrm>
          <a:prstGeom prst="rect">
            <a:avLst/>
          </a:prstGeom>
        </p:spPr>
      </p:pic>
      <p:sp>
        <p:nvSpPr>
          <p:cNvPr id="2" name="Slide Number Placeholder 1"/>
          <p:cNvSpPr>
            <a:spLocks noGrp="1"/>
          </p:cNvSpPr>
          <p:nvPr>
            <p:ph type="sldNum" sz="quarter" idx="12"/>
          </p:nvPr>
        </p:nvSpPr>
        <p:spPr/>
        <p:txBody>
          <a:bodyPr/>
          <a:lstStyle/>
          <a:p>
            <a:fld id="{4D2DA36F-04FA-4A87-9167-47FF57F6D27F}" type="slidenum">
              <a:rPr lang="en-US" smtClean="0"/>
              <a:pPr/>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44276"/>
            <a:ext cx="3474944" cy="2585323"/>
          </a:xfrm>
          <a:prstGeom prst="rect">
            <a:avLst/>
          </a:prstGeom>
        </p:spPr>
      </p:pic>
      <p:sp>
        <p:nvSpPr>
          <p:cNvPr id="8" name="TextBox 7"/>
          <p:cNvSpPr txBox="1"/>
          <p:nvPr/>
        </p:nvSpPr>
        <p:spPr>
          <a:xfrm>
            <a:off x="3474944" y="5617381"/>
            <a:ext cx="8259856" cy="2585323"/>
          </a:xfrm>
          <a:prstGeom prst="rect">
            <a:avLst/>
          </a:prstGeom>
          <a:solidFill>
            <a:schemeClr val="accent2">
              <a:lumMod val="20000"/>
              <a:lumOff val="80000"/>
            </a:schemeClr>
          </a:solidFill>
        </p:spPr>
        <p:txBody>
          <a:bodyPr wrap="square" rtlCol="0">
            <a:spAutoFit/>
          </a:bodyPr>
          <a:lstStyle/>
          <a:p>
            <a:r>
              <a:rPr lang="en-US" sz="5400" b="0" dirty="0" smtClean="0">
                <a:solidFill>
                  <a:schemeClr val="accent5">
                    <a:lumMod val="50000"/>
                  </a:schemeClr>
                </a:solidFill>
                <a:effectLst>
                  <a:outerShdw blurRad="60007" dist="310007" dir="7680000" sy="30000" kx="1300200" algn="ctr" rotWithShape="0">
                    <a:prstClr val="black">
                      <a:alpha val="32000"/>
                    </a:prstClr>
                  </a:outerShdw>
                </a:effectLst>
              </a:rPr>
              <a:t>ĐỀ TÀI </a:t>
            </a:r>
          </a:p>
          <a:p>
            <a:r>
              <a:rPr lang="en-US" sz="5400" b="0" dirty="0" err="1" smtClean="0">
                <a:solidFill>
                  <a:schemeClr val="accent5">
                    <a:lumMod val="50000"/>
                  </a:schemeClr>
                </a:solidFill>
                <a:effectLst>
                  <a:outerShdw blurRad="60007" dist="310007" dir="7680000" sy="30000" kx="1300200" algn="ctr" rotWithShape="0">
                    <a:prstClr val="black">
                      <a:alpha val="32000"/>
                    </a:prstClr>
                  </a:outerShdw>
                </a:effectLst>
              </a:rPr>
              <a:t>Tìm</a:t>
            </a:r>
            <a:r>
              <a:rPr lang="en-US" sz="5400" b="0" dirty="0" smtClean="0">
                <a:solidFill>
                  <a:schemeClr val="accent5">
                    <a:lumMod val="50000"/>
                  </a:schemeClr>
                </a:solidFill>
                <a:effectLst>
                  <a:outerShdw blurRad="60007" dist="310007" dir="7680000" sy="30000" kx="1300200" algn="ctr" rotWithShape="0">
                    <a:prstClr val="black">
                      <a:alpha val="32000"/>
                    </a:prstClr>
                  </a:outerShdw>
                </a:effectLst>
              </a:rPr>
              <a:t> </a:t>
            </a:r>
            <a:r>
              <a:rPr lang="en-US" sz="5400" b="0" dirty="0" err="1" smtClean="0">
                <a:solidFill>
                  <a:schemeClr val="accent5">
                    <a:lumMod val="50000"/>
                  </a:schemeClr>
                </a:solidFill>
                <a:effectLst>
                  <a:outerShdw blurRad="60007" dist="310007" dir="7680000" sy="30000" kx="1300200" algn="ctr" rotWithShape="0">
                    <a:prstClr val="black">
                      <a:alpha val="32000"/>
                    </a:prstClr>
                  </a:outerShdw>
                </a:effectLst>
              </a:rPr>
              <a:t>hiểu</a:t>
            </a:r>
            <a:r>
              <a:rPr lang="en-US" sz="5400" b="0" dirty="0" smtClean="0">
                <a:solidFill>
                  <a:schemeClr val="accent5">
                    <a:lumMod val="50000"/>
                  </a:schemeClr>
                </a:solidFill>
                <a:effectLst>
                  <a:outerShdw blurRad="60007" dist="310007" dir="7680000" sy="30000" kx="1300200" algn="ctr" rotWithShape="0">
                    <a:prstClr val="black">
                      <a:alpha val="32000"/>
                    </a:prstClr>
                  </a:outerShdw>
                </a:effectLst>
              </a:rPr>
              <a:t> </a:t>
            </a:r>
            <a:r>
              <a:rPr lang="en-US" sz="5400" b="0" dirty="0" err="1" smtClean="0">
                <a:solidFill>
                  <a:schemeClr val="accent5">
                    <a:lumMod val="50000"/>
                  </a:schemeClr>
                </a:solidFill>
                <a:effectLst>
                  <a:outerShdw blurRad="60007" dist="310007" dir="7680000" sy="30000" kx="1300200" algn="ctr" rotWithShape="0">
                    <a:prstClr val="black">
                      <a:alpha val="32000"/>
                    </a:prstClr>
                  </a:outerShdw>
                </a:effectLst>
              </a:rPr>
              <a:t>giao</a:t>
            </a:r>
            <a:r>
              <a:rPr lang="en-US" sz="5400" b="0" dirty="0" smtClean="0">
                <a:solidFill>
                  <a:schemeClr val="accent5">
                    <a:lumMod val="50000"/>
                  </a:schemeClr>
                </a:solidFill>
                <a:effectLst>
                  <a:outerShdw blurRad="60007" dist="310007" dir="7680000" sy="30000" kx="1300200" algn="ctr" rotWithShape="0">
                    <a:prstClr val="black">
                      <a:alpha val="32000"/>
                    </a:prstClr>
                  </a:outerShdw>
                </a:effectLst>
              </a:rPr>
              <a:t> </a:t>
            </a:r>
            <a:r>
              <a:rPr lang="en-US" sz="5400" b="0" dirty="0" err="1" smtClean="0">
                <a:solidFill>
                  <a:schemeClr val="accent5">
                    <a:lumMod val="50000"/>
                  </a:schemeClr>
                </a:solidFill>
                <a:effectLst>
                  <a:outerShdw blurRad="60007" dist="310007" dir="7680000" sy="30000" kx="1300200" algn="ctr" rotWithShape="0">
                    <a:prstClr val="black">
                      <a:alpha val="32000"/>
                    </a:prstClr>
                  </a:outerShdw>
                </a:effectLst>
              </a:rPr>
              <a:t>thức</a:t>
            </a:r>
            <a:r>
              <a:rPr lang="en-US" sz="5400" b="0" dirty="0" smtClean="0">
                <a:solidFill>
                  <a:schemeClr val="accent5">
                    <a:lumMod val="50000"/>
                  </a:schemeClr>
                </a:solidFill>
                <a:effectLst>
                  <a:outerShdw blurRad="60007" dist="310007" dir="7680000" sy="30000" kx="1300200" algn="ctr" rotWithShape="0">
                    <a:prstClr val="black">
                      <a:alpha val="32000"/>
                    </a:prstClr>
                  </a:outerShdw>
                </a:effectLst>
              </a:rPr>
              <a:t> SSL</a:t>
            </a:r>
          </a:p>
          <a:p>
            <a:endParaRPr lang="en-US" sz="5400" b="0" dirty="0" smtClean="0">
              <a:solidFill>
                <a:schemeClr val="accent5">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5506" y="5617382"/>
            <a:ext cx="3048000" cy="2585323"/>
          </a:xfrm>
          <a:prstGeom prst="rect">
            <a:avLst/>
          </a:prstGeom>
        </p:spPr>
      </p:pic>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566040" y="152400"/>
            <a:ext cx="10919183" cy="646331"/>
          </a:xfrm>
          <a:prstGeom prst="rect">
            <a:avLst/>
          </a:prstGeom>
          <a:noFill/>
        </p:spPr>
        <p:txBody>
          <a:bodyPr wrap="square" rtlCol="0">
            <a:spAutoFit/>
          </a:bodyPr>
          <a:lstStyle/>
          <a:p>
            <a:r>
              <a:rPr lang="en-US" sz="3600" dirty="0"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3 </a:t>
            </a:r>
            <a:r>
              <a:rPr lang="en-US" sz="3600" dirty="0" err="1"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Các</a:t>
            </a:r>
            <a:r>
              <a:rPr lang="en-US" sz="3600" dirty="0"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 </a:t>
            </a:r>
            <a:r>
              <a:rPr lang="en-US" sz="3600" dirty="0" err="1"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thuật</a:t>
            </a:r>
            <a:r>
              <a:rPr lang="en-US" sz="3600" dirty="0"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 </a:t>
            </a:r>
            <a:r>
              <a:rPr lang="en-US" sz="3600" dirty="0" err="1"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toán</a:t>
            </a:r>
            <a:r>
              <a:rPr lang="en-US" sz="3600" dirty="0"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 </a:t>
            </a:r>
            <a:r>
              <a:rPr lang="en-US" sz="3600" dirty="0" err="1"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mã</a:t>
            </a:r>
            <a:r>
              <a:rPr lang="en-US" sz="3600" dirty="0"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 </a:t>
            </a:r>
            <a:r>
              <a:rPr lang="en-US" sz="3600" dirty="0" err="1"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hóa</a:t>
            </a:r>
            <a:r>
              <a:rPr lang="en-US" sz="3600" dirty="0"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 </a:t>
            </a:r>
            <a:r>
              <a:rPr lang="en-US" sz="3600" dirty="0" err="1"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dùng</a:t>
            </a:r>
            <a:r>
              <a:rPr lang="en-US" sz="3600" dirty="0"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 </a:t>
            </a:r>
            <a:r>
              <a:rPr lang="en-US" sz="3600" dirty="0" err="1"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trong</a:t>
            </a:r>
            <a:r>
              <a:rPr lang="en-US" sz="3600" dirty="0" smtClean="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rPr>
              <a:t> SSL</a:t>
            </a:r>
            <a:endParaRPr lang="en-US" sz="3600" dirty="0">
              <a:solidFill>
                <a:schemeClr val="tx1"/>
              </a:solidFill>
              <a:effectLst>
                <a:outerShdw blurRad="60007" dist="310007" dir="7680000" sy="30000" kx="1300200" algn="ctr" rotWithShape="0">
                  <a:prstClr val="black">
                    <a:alpha val="32000"/>
                  </a:prstClr>
                </a:outerShdw>
              </a:effectLst>
              <a:latin typeface="Calibri" pitchFamily="34" charset="0"/>
              <a:cs typeface="Calibri" pitchFamily="34" charset="0"/>
            </a:endParaRPr>
          </a:p>
        </p:txBody>
      </p:sp>
      <p:sp>
        <p:nvSpPr>
          <p:cNvPr id="28" name="TextBox 27"/>
          <p:cNvSpPr txBox="1"/>
          <p:nvPr/>
        </p:nvSpPr>
        <p:spPr>
          <a:xfrm>
            <a:off x="1600199" y="969524"/>
            <a:ext cx="12268200" cy="7495000"/>
          </a:xfrm>
          <a:prstGeom prst="rect">
            <a:avLst/>
          </a:prstGeom>
          <a:noFill/>
        </p:spPr>
        <p:txBody>
          <a:bodyPr wrap="square" rtlCol="0">
            <a:spAutoFit/>
          </a:bodyPr>
          <a:lstStyle/>
          <a:p>
            <a:pPr algn="l">
              <a:lnSpc>
                <a:spcPct val="150000"/>
              </a:lnSpc>
            </a:pPr>
            <a:r>
              <a:rPr lang="en-US" sz="3600" dirty="0" smtClean="0">
                <a:solidFill>
                  <a:srgbClr val="002060"/>
                </a:solidFill>
                <a:latin typeface="Calibri Light" pitchFamily="34" charset="0"/>
                <a:cs typeface="Calibri Light" pitchFamily="34" charset="0"/>
              </a:rPr>
              <a:t> </a:t>
            </a:r>
            <a:r>
              <a:rPr lang="vi-VN" sz="3200" b="0" dirty="0">
                <a:solidFill>
                  <a:srgbClr val="002060"/>
                </a:solidFill>
              </a:rPr>
              <a:t>– DES (Data Encryption </a:t>
            </a:r>
            <a:r>
              <a:rPr lang="vi-VN" sz="3200" b="0" dirty="0" smtClean="0">
                <a:solidFill>
                  <a:srgbClr val="002060"/>
                </a:solidFill>
              </a:rPr>
              <a:t>Standard)</a:t>
            </a:r>
            <a:r>
              <a:rPr lang="en-US" sz="3200" b="0" dirty="0" smtClean="0">
                <a:solidFill>
                  <a:srgbClr val="002060"/>
                </a:solidFill>
              </a:rPr>
              <a:t>: </a:t>
            </a:r>
            <a:r>
              <a:rPr lang="vi-VN" sz="3200" b="0" dirty="0" smtClean="0">
                <a:solidFill>
                  <a:schemeClr val="tx1"/>
                </a:solidFill>
              </a:rPr>
              <a:t>là </a:t>
            </a:r>
            <a:r>
              <a:rPr lang="vi-VN" sz="3200" b="0" dirty="0">
                <a:solidFill>
                  <a:schemeClr val="tx1"/>
                </a:solidFill>
              </a:rPr>
              <a:t>một thuật toán mã hoá có chiều dài khoá là 56 bit</a:t>
            </a:r>
            <a:r>
              <a:rPr lang="vi-VN" sz="3200" b="0" dirty="0" smtClean="0">
                <a:solidFill>
                  <a:schemeClr val="tx1"/>
                </a:solidFill>
              </a:rPr>
              <a:t>.</a:t>
            </a:r>
            <a:r>
              <a:rPr lang="vi-VN" sz="3200" b="0" dirty="0">
                <a:solidFill>
                  <a:schemeClr val="tx1"/>
                </a:solidFill>
              </a:rPr>
              <a:t/>
            </a:r>
            <a:br>
              <a:rPr lang="vi-VN" sz="3200" b="0" dirty="0">
                <a:solidFill>
                  <a:schemeClr val="tx1"/>
                </a:solidFill>
              </a:rPr>
            </a:br>
            <a:r>
              <a:rPr lang="vi-VN" sz="3200" b="0" dirty="0">
                <a:solidFill>
                  <a:srgbClr val="002060"/>
                </a:solidFill>
              </a:rPr>
              <a:t>– 3-DES (Triple-DES): </a:t>
            </a:r>
            <a:r>
              <a:rPr lang="vi-VN" sz="3200" b="0" dirty="0">
                <a:solidFill>
                  <a:schemeClr val="tx1"/>
                </a:solidFill>
              </a:rPr>
              <a:t>là thuật toán mã hoá có độ dài khoá gấp 3 lần độ dài khoá trong mã hoá </a:t>
            </a:r>
            <a:r>
              <a:rPr lang="vi-VN" sz="3200" b="0" dirty="0" smtClean="0">
                <a:solidFill>
                  <a:schemeClr val="tx1"/>
                </a:solidFill>
              </a:rPr>
              <a:t>DES</a:t>
            </a:r>
            <a:r>
              <a:rPr lang="vi-VN" sz="3200" b="0" dirty="0">
                <a:solidFill>
                  <a:schemeClr val="tx1"/>
                </a:solidFill>
              </a:rPr>
              <a:t/>
            </a:r>
            <a:br>
              <a:rPr lang="vi-VN" sz="3200" b="0" dirty="0">
                <a:solidFill>
                  <a:schemeClr val="tx1"/>
                </a:solidFill>
              </a:rPr>
            </a:br>
            <a:r>
              <a:rPr lang="vi-VN" sz="3200" b="0" dirty="0">
                <a:solidFill>
                  <a:srgbClr val="002060"/>
                </a:solidFill>
              </a:rPr>
              <a:t>– DSA (Digital Signature Algorithm): </a:t>
            </a:r>
            <a:r>
              <a:rPr lang="vi-VN" sz="3200" b="0" dirty="0">
                <a:solidFill>
                  <a:schemeClr val="tx1"/>
                </a:solidFill>
              </a:rPr>
              <a:t>là một phần trong chuẩn về xác thực số </a:t>
            </a:r>
            <a:r>
              <a:rPr lang="vi-VN" sz="3200" b="0" dirty="0" smtClean="0">
                <a:solidFill>
                  <a:schemeClr val="tx1"/>
                </a:solidFill>
              </a:rPr>
              <a:t>đ</a:t>
            </a:r>
            <a:r>
              <a:rPr lang="en-US" sz="3200" b="0" dirty="0" smtClean="0">
                <a:solidFill>
                  <a:schemeClr val="tx1"/>
                </a:solidFill>
              </a:rPr>
              <a:t>a</a:t>
            </a:r>
            <a:r>
              <a:rPr lang="vi-VN" sz="3200" b="0" dirty="0" smtClean="0">
                <a:solidFill>
                  <a:schemeClr val="tx1"/>
                </a:solidFill>
              </a:rPr>
              <a:t>ng </a:t>
            </a:r>
            <a:r>
              <a:rPr lang="vi-VN" sz="3200" b="0" dirty="0">
                <a:solidFill>
                  <a:schemeClr val="tx1"/>
                </a:solidFill>
              </a:rPr>
              <a:t>được được chính phủ Mỹ sử dụng</a:t>
            </a:r>
            <a:r>
              <a:rPr lang="vi-VN" sz="3200" b="0" dirty="0" smtClean="0">
                <a:solidFill>
                  <a:schemeClr val="tx1"/>
                </a:solidFill>
              </a:rPr>
              <a:t>.</a:t>
            </a:r>
            <a:r>
              <a:rPr lang="vi-VN" sz="3200" b="0" dirty="0">
                <a:solidFill>
                  <a:schemeClr val="tx1"/>
                </a:solidFill>
              </a:rPr>
              <a:t/>
            </a:r>
            <a:br>
              <a:rPr lang="vi-VN" sz="3200" b="0" dirty="0">
                <a:solidFill>
                  <a:schemeClr val="tx1"/>
                </a:solidFill>
              </a:rPr>
            </a:br>
            <a:r>
              <a:rPr lang="vi-VN" sz="3200" b="0" dirty="0">
                <a:solidFill>
                  <a:srgbClr val="002060"/>
                </a:solidFill>
              </a:rPr>
              <a:t>– KEA (Key Exchange Algorithm</a:t>
            </a:r>
            <a:r>
              <a:rPr lang="vi-VN" sz="3200" b="0" dirty="0" smtClean="0">
                <a:solidFill>
                  <a:srgbClr val="002060"/>
                </a:solidFill>
              </a:rPr>
              <a:t>)</a:t>
            </a:r>
            <a:r>
              <a:rPr lang="en-US" sz="3200" b="0" dirty="0" smtClean="0">
                <a:solidFill>
                  <a:srgbClr val="002060"/>
                </a:solidFill>
              </a:rPr>
              <a:t>:</a:t>
            </a:r>
            <a:r>
              <a:rPr lang="vi-VN" sz="3200" b="0" dirty="0" smtClean="0">
                <a:solidFill>
                  <a:srgbClr val="002060"/>
                </a:solidFill>
              </a:rPr>
              <a:t> </a:t>
            </a:r>
            <a:r>
              <a:rPr lang="vi-VN" sz="3200" b="0" dirty="0">
                <a:solidFill>
                  <a:schemeClr val="tx1"/>
                </a:solidFill>
              </a:rPr>
              <a:t>là một thuật toán trao đổi khoá đang được chính phủ Mỹ sử dụng</a:t>
            </a:r>
            <a:r>
              <a:rPr lang="vi-VN" sz="3200" b="0" dirty="0" smtClean="0">
                <a:solidFill>
                  <a:schemeClr val="tx1"/>
                </a:solidFill>
              </a:rPr>
              <a:t>.</a:t>
            </a:r>
            <a:r>
              <a:rPr lang="vi-VN" sz="3200" b="0" dirty="0">
                <a:solidFill>
                  <a:srgbClr val="002060"/>
                </a:solidFill>
              </a:rPr>
              <a:t/>
            </a:r>
            <a:br>
              <a:rPr lang="vi-VN" sz="3200" b="0" dirty="0">
                <a:solidFill>
                  <a:srgbClr val="002060"/>
                </a:solidFill>
              </a:rPr>
            </a:br>
            <a:r>
              <a:rPr lang="vi-VN" sz="3200" b="0" dirty="0">
                <a:solidFill>
                  <a:srgbClr val="002060"/>
                </a:solidFill>
              </a:rPr>
              <a:t>– MD5 (Message Digest algorithm</a:t>
            </a:r>
            <a:r>
              <a:rPr lang="vi-VN" sz="3200" b="0" dirty="0" smtClean="0">
                <a:solidFill>
                  <a:srgbClr val="002060"/>
                </a:solidFill>
              </a:rPr>
              <a:t>)</a:t>
            </a:r>
            <a:r>
              <a:rPr lang="en-US" sz="3200" b="0" dirty="0" smtClean="0">
                <a:solidFill>
                  <a:srgbClr val="002060"/>
                </a:solidFill>
              </a:rPr>
              <a:t>:</a:t>
            </a:r>
            <a:r>
              <a:rPr lang="vi-VN" sz="3200" b="0" dirty="0" smtClean="0">
                <a:solidFill>
                  <a:srgbClr val="002060"/>
                </a:solidFill>
              </a:rPr>
              <a:t> </a:t>
            </a:r>
            <a:r>
              <a:rPr lang="vi-VN" sz="3200" b="0" dirty="0">
                <a:solidFill>
                  <a:schemeClr val="tx1"/>
                </a:solidFill>
              </a:rPr>
              <a:t>được phát thiển bởi Rivest.</a:t>
            </a:r>
            <a:br>
              <a:rPr lang="vi-VN" sz="3200" b="0" dirty="0">
                <a:solidFill>
                  <a:schemeClr val="tx1"/>
                </a:solidFill>
              </a:rPr>
            </a:br>
            <a:endParaRPr lang="vi-VN" sz="3200" dirty="0">
              <a:solidFill>
                <a:schemeClr val="tx1"/>
              </a:solidFill>
              <a:latin typeface="Calibri Light" pitchFamily="34" charset="0"/>
              <a:cs typeface="Calibri Light" pitchFamily="34" charset="0"/>
            </a:endParaRPr>
          </a:p>
        </p:txBody>
      </p:sp>
      <p:sp>
        <p:nvSpPr>
          <p:cNvPr id="2" name="Slide Number Placeholder 1"/>
          <p:cNvSpPr>
            <a:spLocks noGrp="1"/>
          </p:cNvSpPr>
          <p:nvPr>
            <p:ph type="sldNum" sz="quarter" idx="12"/>
          </p:nvPr>
        </p:nvSpPr>
        <p:spPr/>
        <p:txBody>
          <a:bodyPr/>
          <a:lstStyle/>
          <a:p>
            <a:fld id="{F38720FD-C38C-4232-AC22-6AB86240EB80}" type="slidenum">
              <a:rPr lang="en-US" smtClean="0"/>
              <a:pPr/>
              <a:t>20</a:t>
            </a:fld>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A08BF-4DE9-4D3F-86F9-CF57E0B4E1B8}" type="slidenum">
              <a:rPr lang="en-US" smtClean="0"/>
              <a:pPr/>
              <a:t>21</a:t>
            </a:fld>
            <a:endParaRPr lang="en-US"/>
          </a:p>
        </p:txBody>
      </p:sp>
      <p:sp>
        <p:nvSpPr>
          <p:cNvPr id="5" name="TextBox 4"/>
          <p:cNvSpPr txBox="1"/>
          <p:nvPr/>
        </p:nvSpPr>
        <p:spPr>
          <a:xfrm>
            <a:off x="2438400" y="1305607"/>
            <a:ext cx="10744200" cy="646331"/>
          </a:xfrm>
          <a:prstGeom prst="rect">
            <a:avLst/>
          </a:prstGeom>
          <a:noFill/>
        </p:spPr>
        <p:txBody>
          <a:bodyPr wrap="square" rtlCol="0">
            <a:spAutoFit/>
          </a:bodyPr>
          <a:lstStyle/>
          <a:p>
            <a:pPr algn="l"/>
            <a:r>
              <a:rPr lang="en-US" sz="3600" dirty="0" smtClean="0">
                <a:solidFill>
                  <a:schemeClr val="tx1"/>
                </a:solidFill>
                <a:latin typeface="Calibri Light" pitchFamily="34" charset="0"/>
                <a:cs typeface="Calibri Light" pitchFamily="34" charset="0"/>
              </a:rPr>
              <a:t> </a:t>
            </a:r>
            <a:endParaRPr lang="vi-VN" sz="3600" dirty="0">
              <a:solidFill>
                <a:schemeClr val="tx1"/>
              </a:solidFill>
              <a:latin typeface="Calibri Light" pitchFamily="34" charset="0"/>
              <a:cs typeface="Calibri Light" pitchFamily="34" charset="0"/>
            </a:endParaRPr>
          </a:p>
        </p:txBody>
      </p:sp>
      <p:sp>
        <p:nvSpPr>
          <p:cNvPr id="6" name="TextBox 5"/>
          <p:cNvSpPr txBox="1"/>
          <p:nvPr/>
        </p:nvSpPr>
        <p:spPr>
          <a:xfrm>
            <a:off x="1600200" y="750630"/>
            <a:ext cx="12420600" cy="7478970"/>
          </a:xfrm>
          <a:prstGeom prst="rect">
            <a:avLst/>
          </a:prstGeom>
          <a:noFill/>
        </p:spPr>
        <p:txBody>
          <a:bodyPr wrap="square" rtlCol="0">
            <a:spAutoFit/>
          </a:bodyPr>
          <a:lstStyle/>
          <a:p>
            <a:pPr algn="l"/>
            <a:r>
              <a:rPr lang="en-US" sz="3200" dirty="0" smtClean="0">
                <a:solidFill>
                  <a:schemeClr val="tx1"/>
                </a:solidFill>
                <a:latin typeface="Calibri Light" pitchFamily="34" charset="0"/>
                <a:cs typeface="Calibri Light" pitchFamily="34" charset="0"/>
              </a:rPr>
              <a:t> </a:t>
            </a:r>
            <a:r>
              <a:rPr lang="vi-VN" sz="3200" b="0" dirty="0">
                <a:solidFill>
                  <a:srgbClr val="002060"/>
                </a:solidFill>
              </a:rPr>
              <a:t>– RSA key exchange: </a:t>
            </a:r>
            <a:r>
              <a:rPr lang="vi-VN" sz="3200" b="0" dirty="0">
                <a:solidFill>
                  <a:schemeClr val="tx1"/>
                </a:solidFill>
              </a:rPr>
              <a:t>là thuật toán trao đổi khoá dùng trong SSL dựa trên thuật toán RSA</a:t>
            </a:r>
            <a:r>
              <a:rPr lang="vi-VN" sz="3200" b="0" dirty="0" smtClean="0">
                <a:solidFill>
                  <a:schemeClr val="tx1"/>
                </a:solidFill>
              </a:rPr>
              <a:t>.</a:t>
            </a:r>
            <a:endParaRPr lang="en-US" sz="3200" b="0" dirty="0" smtClean="0">
              <a:solidFill>
                <a:schemeClr val="tx1"/>
              </a:solidFill>
            </a:endParaRPr>
          </a:p>
          <a:p>
            <a:pPr algn="l"/>
            <a:r>
              <a:rPr lang="vi-VN" sz="3200" b="0" dirty="0">
                <a:solidFill>
                  <a:srgbClr val="002060"/>
                </a:solidFill>
              </a:rPr>
              <a:t/>
            </a:r>
            <a:br>
              <a:rPr lang="vi-VN" sz="3200" b="0" dirty="0">
                <a:solidFill>
                  <a:srgbClr val="002060"/>
                </a:solidFill>
              </a:rPr>
            </a:br>
            <a:r>
              <a:rPr lang="vi-VN" sz="3200" b="0" dirty="0">
                <a:solidFill>
                  <a:srgbClr val="002060"/>
                </a:solidFill>
              </a:rPr>
              <a:t>– RC2 and RC4: </a:t>
            </a:r>
            <a:r>
              <a:rPr lang="vi-VN" sz="3200" b="0" dirty="0">
                <a:solidFill>
                  <a:schemeClr val="tx1"/>
                </a:solidFill>
              </a:rPr>
              <a:t>là các thuật toán mã hoá được phát triển bởi Rivest dùng cho RSA Data Security</a:t>
            </a:r>
            <a:r>
              <a:rPr lang="vi-VN" sz="3200" b="0" dirty="0" smtClean="0">
                <a:solidFill>
                  <a:schemeClr val="tx1"/>
                </a:solidFill>
              </a:rPr>
              <a:t>.</a:t>
            </a:r>
            <a:endParaRPr lang="en-US" sz="3200" b="0" dirty="0" smtClean="0">
              <a:solidFill>
                <a:schemeClr val="tx1"/>
              </a:solidFill>
            </a:endParaRPr>
          </a:p>
          <a:p>
            <a:pPr algn="l"/>
            <a:r>
              <a:rPr lang="vi-VN" sz="3200" b="0" dirty="0">
                <a:solidFill>
                  <a:schemeClr val="tx1"/>
                </a:solidFill>
              </a:rPr>
              <a:t/>
            </a:r>
            <a:br>
              <a:rPr lang="vi-VN" sz="3200" b="0" dirty="0">
                <a:solidFill>
                  <a:schemeClr val="tx1"/>
                </a:solidFill>
              </a:rPr>
            </a:br>
            <a:r>
              <a:rPr lang="vi-VN" sz="3200" b="0" dirty="0">
                <a:solidFill>
                  <a:srgbClr val="002060"/>
                </a:solidFill>
              </a:rPr>
              <a:t>– SHA-1 (Secure Hash Algorithm): </a:t>
            </a:r>
            <a:r>
              <a:rPr lang="vi-VN" sz="3200" b="0" dirty="0">
                <a:solidFill>
                  <a:schemeClr val="tx1"/>
                </a:solidFill>
              </a:rPr>
              <a:t>là một thuật toán băm đang được chính phủ Mỹ sử </a:t>
            </a:r>
            <a:r>
              <a:rPr lang="vi-VN" sz="3200" b="0" dirty="0" smtClean="0">
                <a:solidFill>
                  <a:schemeClr val="tx1"/>
                </a:solidFill>
              </a:rPr>
              <a:t>dụng.</a:t>
            </a:r>
            <a:endParaRPr lang="en-US" sz="3200" b="0" dirty="0" smtClean="0">
              <a:solidFill>
                <a:schemeClr val="tx1"/>
              </a:solidFill>
            </a:endParaRPr>
          </a:p>
          <a:p>
            <a:pPr algn="l"/>
            <a:endParaRPr lang="en-US" sz="3200" b="0" dirty="0" smtClean="0">
              <a:solidFill>
                <a:schemeClr val="tx1"/>
              </a:solidFill>
            </a:endParaRPr>
          </a:p>
          <a:p>
            <a:pPr algn="l"/>
            <a:r>
              <a:rPr lang="vi-VN" sz="3200" b="0" dirty="0">
                <a:solidFill>
                  <a:srgbClr val="002060"/>
                </a:solidFill>
              </a:rPr>
              <a:t>– </a:t>
            </a:r>
            <a:r>
              <a:rPr lang="vi-VN" sz="3200" b="0" dirty="0" smtClean="0">
                <a:solidFill>
                  <a:srgbClr val="002060"/>
                </a:solidFill>
              </a:rPr>
              <a:t>RSA</a:t>
            </a:r>
            <a:r>
              <a:rPr lang="vi-VN" sz="3200" b="0" dirty="0">
                <a:solidFill>
                  <a:schemeClr val="tx1"/>
                </a:solidFill>
              </a:rPr>
              <a:t>: là thuật toán mã hoá công khai dùng cho cả quá trình xác thực và mã hoá dữ liệu được Rivest, Shamir, and Adleman phát triển.</a:t>
            </a:r>
            <a:r>
              <a:rPr lang="vi-VN" sz="3200" b="0" dirty="0"/>
              <a:t/>
            </a:r>
            <a:br>
              <a:rPr lang="vi-VN" sz="3200" b="0" dirty="0"/>
            </a:br>
            <a:endParaRPr lang="vi-VN" sz="3200" dirty="0">
              <a:solidFill>
                <a:schemeClr val="tx1"/>
              </a:solidFill>
              <a:latin typeface="Calibri Light" pitchFamily="34" charset="0"/>
              <a:cs typeface="Calibri Light" pitchFamily="34" charset="0"/>
            </a:endParaRPr>
          </a:p>
          <a:p>
            <a:r>
              <a:rPr lang="vi-VN" sz="3200" dirty="0"/>
              <a:t/>
            </a:r>
            <a:br>
              <a:rPr lang="vi-VN" sz="3200" dirty="0"/>
            </a:br>
            <a:endParaRPr lang="vi-VN" sz="3200" dirty="0">
              <a:solidFill>
                <a:schemeClr val="tx1"/>
              </a:solidFill>
              <a:latin typeface="Calibri Light" pitchFamily="34" charset="0"/>
              <a:cs typeface="Calibri Light" pitchFamily="34" charset="0"/>
            </a:endParaRPr>
          </a:p>
        </p:txBody>
      </p:sp>
    </p:spTree>
    <p:extLst>
      <p:ext uri="{BB962C8B-B14F-4D97-AF65-F5344CB8AC3E}">
        <p14:creationId xmlns:p14="http://schemas.microsoft.com/office/powerpoint/2010/main" val="13438196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838200" y="533400"/>
            <a:ext cx="12435840" cy="1337310"/>
          </a:xfrm>
        </p:spPr>
        <p:txBody>
          <a:bodyPr>
            <a:prstTxWarp prst="textChevronInverted">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4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
        <p:nvSpPr>
          <p:cNvPr id="2" name="Slide Number Placeholder 1"/>
          <p:cNvSpPr>
            <a:spLocks noGrp="1"/>
          </p:cNvSpPr>
          <p:nvPr>
            <p:ph type="sldNum" sz="quarter" idx="4"/>
          </p:nvPr>
        </p:nvSpPr>
        <p:spPr/>
        <p:txBody>
          <a:bodyPr/>
          <a:lstStyle/>
          <a:p>
            <a:fld id="{65C34AE3-09F5-4AB5-ADBA-7424B56A4044}" type="slidenum">
              <a:rPr lang="en-US" smtClean="0"/>
              <a:pPr/>
              <a:t>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Oval 3"/>
          <p:cNvSpPr>
            <a:spLocks noChangeArrowheads="1"/>
          </p:cNvSpPr>
          <p:nvPr/>
        </p:nvSpPr>
        <p:spPr bwMode="invGray">
          <a:xfrm>
            <a:off x="919280" y="3043450"/>
            <a:ext cx="6233160" cy="4671060"/>
          </a:xfrm>
          <a:prstGeom prst="ellipse">
            <a:avLst/>
          </a:prstGeom>
          <a:solidFill>
            <a:srgbClr val="FFFFFF">
              <a:alpha val="39999"/>
            </a:srgbClr>
          </a:solidFill>
          <a:ln>
            <a:noFill/>
          </a:ln>
          <a:effectLst/>
          <a:extLst>
            <a:ext uri="{91240B29-F687-4F45-9708-019B960494DF}">
              <a14:hiddenLine xmlns:a14="http://schemas.microsoft.com/office/drawing/2010/main" w="9525">
                <a:solidFill>
                  <a:srgbClr val="EAEAEA"/>
                </a:solidFill>
                <a:prstDash val="lg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622" tIns="65311" rIns="130622" bIns="65311" anchor="ctr"/>
          <a:lstStyle/>
          <a:p>
            <a:endParaRPr lang="en-US"/>
          </a:p>
        </p:txBody>
      </p:sp>
      <p:sp>
        <p:nvSpPr>
          <p:cNvPr id="39943" name="Text Box 7"/>
          <p:cNvSpPr txBox="1">
            <a:spLocks noChangeArrowheads="1"/>
          </p:cNvSpPr>
          <p:nvPr/>
        </p:nvSpPr>
        <p:spPr bwMode="white">
          <a:xfrm>
            <a:off x="2832101" y="4920616"/>
            <a:ext cx="3779520" cy="91672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rgbClr val="000000"/>
                  </a:outerShdw>
                </a:effectLst>
              </a14:hiddenEffects>
            </a:ext>
          </a:extLst>
        </p:spPr>
        <p:txBody>
          <a:bodyPr lIns="130622" tIns="65311" rIns="130622" bIns="65311">
            <a:spAutoFit/>
          </a:bodyPr>
          <a:lstStyle/>
          <a:p>
            <a:pPr>
              <a:spcBef>
                <a:spcPct val="50000"/>
              </a:spcBef>
            </a:pPr>
            <a:r>
              <a:rPr lang="en-US" sz="5100">
                <a:solidFill>
                  <a:srgbClr val="FFFFFF"/>
                </a:solidFill>
              </a:rPr>
              <a:t>LOGO</a:t>
            </a:r>
          </a:p>
        </p:txBody>
      </p:sp>
      <p:sp>
        <p:nvSpPr>
          <p:cNvPr id="39954" name="Oval 18"/>
          <p:cNvSpPr>
            <a:spLocks noChangeArrowheads="1"/>
          </p:cNvSpPr>
          <p:nvPr/>
        </p:nvSpPr>
        <p:spPr bwMode="gray">
          <a:xfrm>
            <a:off x="6643354" y="2994569"/>
            <a:ext cx="478108" cy="457200"/>
          </a:xfrm>
          <a:prstGeom prst="ellipse">
            <a:avLst/>
          </a:prstGeom>
          <a:gradFill rotWithShape="1">
            <a:gsLst>
              <a:gs pos="0">
                <a:schemeClr val="accent2">
                  <a:gamma/>
                  <a:tint val="10196"/>
                  <a:invGamma/>
                </a:schemeClr>
              </a:gs>
              <a:gs pos="50000">
                <a:schemeClr val="accent2"/>
              </a:gs>
              <a:gs pos="100000">
                <a:schemeClr val="accent2">
                  <a:gamma/>
                  <a:tint val="10196"/>
                  <a:invGamma/>
                </a:schemeClr>
              </a:gs>
            </a:gsLst>
            <a:lin ang="5400000" scaled="1"/>
          </a:gradFill>
          <a:ln w="12700">
            <a:solidFill>
              <a:schemeClr val="accent2"/>
            </a:solidFill>
            <a:round/>
            <a:headEnd/>
            <a:tailEnd/>
          </a:ln>
          <a:effectLst>
            <a:outerShdw dist="50800" dir="5400000" algn="ctr" rotWithShape="0">
              <a:schemeClr val="bg2">
                <a:alpha val="50000"/>
              </a:schemeClr>
            </a:outerShdw>
          </a:effectLst>
        </p:spPr>
        <p:txBody>
          <a:bodyPr wrap="none" anchor="ctr"/>
          <a:lstStyle/>
          <a:p>
            <a:endParaRPr lang="en-US" sz="4800" dirty="0"/>
          </a:p>
        </p:txBody>
      </p:sp>
      <p:grpSp>
        <p:nvGrpSpPr>
          <p:cNvPr id="39956" name="Group 20"/>
          <p:cNvGrpSpPr>
            <a:grpSpLocks/>
          </p:cNvGrpSpPr>
          <p:nvPr/>
        </p:nvGrpSpPr>
        <p:grpSpPr bwMode="auto">
          <a:xfrm>
            <a:off x="6651825" y="4463110"/>
            <a:ext cx="470374" cy="456377"/>
            <a:chOff x="384" y="1776"/>
            <a:chExt cx="1488" cy="1488"/>
          </a:xfrm>
        </p:grpSpPr>
        <p:sp>
          <p:nvSpPr>
            <p:cNvPr id="39957" name="Oval 21"/>
            <p:cNvSpPr>
              <a:spLocks noChangeArrowheads="1"/>
            </p:cNvSpPr>
            <p:nvPr/>
          </p:nvSpPr>
          <p:spPr bwMode="gray">
            <a:xfrm>
              <a:off x="384" y="1776"/>
              <a:ext cx="1488" cy="1488"/>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12700">
              <a:solidFill>
                <a:schemeClr val="hlink"/>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39958" name="Oval 22"/>
            <p:cNvSpPr>
              <a:spLocks noChangeArrowheads="1"/>
            </p:cNvSpPr>
            <p:nvPr/>
          </p:nvSpPr>
          <p:spPr bwMode="gray">
            <a:xfrm>
              <a:off x="407" y="1799"/>
              <a:ext cx="1434" cy="1434"/>
            </a:xfrm>
            <a:prstGeom prst="ellipse">
              <a:avLst/>
            </a:prstGeom>
            <a:gradFill rotWithShape="1">
              <a:gsLst>
                <a:gs pos="0">
                  <a:schemeClr val="hlink">
                    <a:gamma/>
                    <a:tint val="34902"/>
                    <a:invGamma/>
                  </a:schemeClr>
                </a:gs>
                <a:gs pos="50000">
                  <a:schemeClr val="hlink"/>
                </a:gs>
                <a:gs pos="100000">
                  <a:schemeClr val="hlink">
                    <a:gamma/>
                    <a:tint val="34902"/>
                    <a:invGamma/>
                  </a:schemeClr>
                </a:gs>
              </a:gsLst>
              <a:lin ang="5400000" scaled="1"/>
            </a:gradFill>
            <a:ln w="19050">
              <a:solidFill>
                <a:schemeClr val="hlink">
                  <a:alpha val="2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39962" name="Group 26"/>
          <p:cNvGrpSpPr>
            <a:grpSpLocks/>
          </p:cNvGrpSpPr>
          <p:nvPr/>
        </p:nvGrpSpPr>
        <p:grpSpPr bwMode="auto">
          <a:xfrm>
            <a:off x="6643354" y="5994318"/>
            <a:ext cx="471384" cy="458364"/>
            <a:chOff x="384" y="1776"/>
            <a:chExt cx="1488" cy="1488"/>
          </a:xfrm>
        </p:grpSpPr>
        <p:sp>
          <p:nvSpPr>
            <p:cNvPr id="39963" name="Oval 27"/>
            <p:cNvSpPr>
              <a:spLocks noChangeArrowheads="1"/>
            </p:cNvSpPr>
            <p:nvPr/>
          </p:nvSpPr>
          <p:spPr bwMode="ltGray">
            <a:xfrm>
              <a:off x="384" y="1776"/>
              <a:ext cx="1488" cy="1488"/>
            </a:xfrm>
            <a:prstGeom prst="ellipse">
              <a:avLst/>
            </a:prstGeom>
            <a:gradFill rotWithShape="1">
              <a:gsLst>
                <a:gs pos="0">
                  <a:srgbClr val="D04896">
                    <a:gamma/>
                    <a:tint val="10196"/>
                    <a:invGamma/>
                  </a:srgbClr>
                </a:gs>
                <a:gs pos="50000">
                  <a:srgbClr val="D04896"/>
                </a:gs>
                <a:gs pos="100000">
                  <a:srgbClr val="D04896">
                    <a:gamma/>
                    <a:tint val="10196"/>
                    <a:invGamma/>
                  </a:srgbClr>
                </a:gs>
              </a:gsLst>
              <a:lin ang="5400000" scaled="1"/>
            </a:gradFill>
            <a:ln w="12700">
              <a:solidFill>
                <a:srgbClr val="E391C0"/>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39964" name="Oval 28"/>
            <p:cNvSpPr>
              <a:spLocks noChangeArrowheads="1"/>
            </p:cNvSpPr>
            <p:nvPr/>
          </p:nvSpPr>
          <p:spPr bwMode="ltGray">
            <a:xfrm>
              <a:off x="407" y="1799"/>
              <a:ext cx="1434" cy="1434"/>
            </a:xfrm>
            <a:prstGeom prst="ellipse">
              <a:avLst/>
            </a:prstGeom>
            <a:gradFill rotWithShape="1">
              <a:gsLst>
                <a:gs pos="0">
                  <a:srgbClr val="E391C0">
                    <a:gamma/>
                    <a:tint val="34902"/>
                    <a:invGamma/>
                  </a:srgbClr>
                </a:gs>
                <a:gs pos="50000">
                  <a:srgbClr val="E391C0"/>
                </a:gs>
                <a:gs pos="100000">
                  <a:srgbClr val="E391C0">
                    <a:gamma/>
                    <a:tint val="34902"/>
                    <a:invGamma/>
                  </a:srgbClr>
                </a:gs>
              </a:gsLst>
              <a:lin ang="5400000" scaled="1"/>
            </a:gradFill>
            <a:ln w="19050">
              <a:solidFill>
                <a:srgbClr val="D04896">
                  <a:alpha val="2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423784"/>
            <a:ext cx="5621021" cy="5080636"/>
          </a:xfrm>
          <a:prstGeom prst="rect">
            <a:avLst/>
          </a:prstGeom>
          <a:scene3d>
            <a:camera prst="orthographicFront"/>
            <a:lightRig rig="threePt" dir="t"/>
          </a:scene3d>
          <a:sp3d contourW="12700">
            <a:contourClr>
              <a:schemeClr val="accent3">
                <a:lumMod val="20000"/>
                <a:lumOff val="80000"/>
              </a:schemeClr>
            </a:contourClr>
          </a:sp3d>
        </p:spPr>
      </p:pic>
      <p:sp>
        <p:nvSpPr>
          <p:cNvPr id="4" name="TextBox 3"/>
          <p:cNvSpPr txBox="1"/>
          <p:nvPr/>
        </p:nvSpPr>
        <p:spPr>
          <a:xfrm>
            <a:off x="4817891" y="1066800"/>
            <a:ext cx="4191000" cy="990600"/>
          </a:xfrm>
          <a:prstGeom prst="rect">
            <a:avLst/>
          </a:prstGeom>
          <a:solidFill>
            <a:schemeClr val="accent2">
              <a:lumMod val="20000"/>
              <a:lumOff val="80000"/>
            </a:schemeClr>
          </a:solidFill>
        </p:spPr>
        <p:txBody>
          <a:bodyPr wrap="square" rtlCol="0">
            <a:spAutoFit/>
          </a:bodyPr>
          <a:lstStyle/>
          <a:p>
            <a:r>
              <a:rPr lang="en-US" dirty="0" smtClean="0">
                <a:solidFill>
                  <a:schemeClr val="accent5">
                    <a:lumMod val="50000"/>
                  </a:schemeClr>
                </a:solidFill>
              </a:rPr>
              <a:t>NHÓM 2</a:t>
            </a:r>
            <a:endParaRPr lang="en-US" dirty="0">
              <a:solidFill>
                <a:schemeClr val="accent5">
                  <a:lumMod val="50000"/>
                </a:schemeClr>
              </a:solidFill>
            </a:endParaRPr>
          </a:p>
        </p:txBody>
      </p:sp>
      <p:sp>
        <p:nvSpPr>
          <p:cNvPr id="2" name="TextBox 1"/>
          <p:cNvSpPr txBox="1"/>
          <p:nvPr/>
        </p:nvSpPr>
        <p:spPr>
          <a:xfrm>
            <a:off x="6795750" y="2838449"/>
            <a:ext cx="4928992" cy="707886"/>
          </a:xfrm>
          <a:custGeom>
            <a:avLst/>
            <a:gdLst>
              <a:gd name="connsiteX0" fmla="*/ 0 w 5029200"/>
              <a:gd name="connsiteY0" fmla="*/ 0 h 769441"/>
              <a:gd name="connsiteX1" fmla="*/ 5029200 w 5029200"/>
              <a:gd name="connsiteY1" fmla="*/ 0 h 769441"/>
              <a:gd name="connsiteX2" fmla="*/ 5029200 w 5029200"/>
              <a:gd name="connsiteY2" fmla="*/ 769441 h 769441"/>
              <a:gd name="connsiteX3" fmla="*/ 0 w 5029200"/>
              <a:gd name="connsiteY3" fmla="*/ 769441 h 769441"/>
              <a:gd name="connsiteX4" fmla="*/ 0 w 5029200"/>
              <a:gd name="connsiteY4" fmla="*/ 0 h 769441"/>
              <a:gd name="connsiteX0" fmla="*/ 150312 w 5029200"/>
              <a:gd name="connsiteY0" fmla="*/ 50104 h 769441"/>
              <a:gd name="connsiteX1" fmla="*/ 5029200 w 5029200"/>
              <a:gd name="connsiteY1" fmla="*/ 0 h 769441"/>
              <a:gd name="connsiteX2" fmla="*/ 5029200 w 5029200"/>
              <a:gd name="connsiteY2" fmla="*/ 769441 h 769441"/>
              <a:gd name="connsiteX3" fmla="*/ 0 w 5029200"/>
              <a:gd name="connsiteY3" fmla="*/ 769441 h 769441"/>
              <a:gd name="connsiteX4" fmla="*/ 150312 w 5029200"/>
              <a:gd name="connsiteY4" fmla="*/ 50104 h 769441"/>
              <a:gd name="connsiteX0" fmla="*/ 12526 w 4891414"/>
              <a:gd name="connsiteY0" fmla="*/ 50104 h 769441"/>
              <a:gd name="connsiteX1" fmla="*/ 4891414 w 4891414"/>
              <a:gd name="connsiteY1" fmla="*/ 0 h 769441"/>
              <a:gd name="connsiteX2" fmla="*/ 4891414 w 4891414"/>
              <a:gd name="connsiteY2" fmla="*/ 769441 h 769441"/>
              <a:gd name="connsiteX3" fmla="*/ 0 w 4891414"/>
              <a:gd name="connsiteY3" fmla="*/ 769441 h 769441"/>
              <a:gd name="connsiteX4" fmla="*/ 12526 w 4891414"/>
              <a:gd name="connsiteY4" fmla="*/ 50104 h 769441"/>
              <a:gd name="connsiteX0" fmla="*/ 12526 w 4891414"/>
              <a:gd name="connsiteY0" fmla="*/ 50104 h 807019"/>
              <a:gd name="connsiteX1" fmla="*/ 4891414 w 4891414"/>
              <a:gd name="connsiteY1" fmla="*/ 0 h 807019"/>
              <a:gd name="connsiteX2" fmla="*/ 4891414 w 4891414"/>
              <a:gd name="connsiteY2" fmla="*/ 807019 h 807019"/>
              <a:gd name="connsiteX3" fmla="*/ 0 w 4891414"/>
              <a:gd name="connsiteY3" fmla="*/ 769441 h 807019"/>
              <a:gd name="connsiteX4" fmla="*/ 12526 w 4891414"/>
              <a:gd name="connsiteY4" fmla="*/ 50104 h 807019"/>
              <a:gd name="connsiteX0" fmla="*/ 12526 w 4928992"/>
              <a:gd name="connsiteY0" fmla="*/ 12526 h 769441"/>
              <a:gd name="connsiteX1" fmla="*/ 4928992 w 4928992"/>
              <a:gd name="connsiteY1" fmla="*/ 0 h 769441"/>
              <a:gd name="connsiteX2" fmla="*/ 4891414 w 4928992"/>
              <a:gd name="connsiteY2" fmla="*/ 769441 h 769441"/>
              <a:gd name="connsiteX3" fmla="*/ 0 w 4928992"/>
              <a:gd name="connsiteY3" fmla="*/ 731863 h 769441"/>
              <a:gd name="connsiteX4" fmla="*/ 12526 w 4928992"/>
              <a:gd name="connsiteY4" fmla="*/ 12526 h 769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8992" h="769441">
                <a:moveTo>
                  <a:pt x="12526" y="12526"/>
                </a:moveTo>
                <a:lnTo>
                  <a:pt x="4928992" y="0"/>
                </a:lnTo>
                <a:lnTo>
                  <a:pt x="4891414" y="769441"/>
                </a:lnTo>
                <a:lnTo>
                  <a:pt x="0" y="731863"/>
                </a:lnTo>
                <a:lnTo>
                  <a:pt x="12526" y="12526"/>
                </a:lnTo>
                <a:close/>
              </a:path>
            </a:pathLst>
          </a:custGeom>
          <a:noFill/>
        </p:spPr>
        <p:txBody>
          <a:bodyPr wrap="square" rtlCol="0">
            <a:spAutoFit/>
          </a:bodyPr>
          <a:lstStyle/>
          <a:p>
            <a:r>
              <a:rPr lang="en-US" sz="4000" dirty="0" smtClean="0">
                <a:solidFill>
                  <a:schemeClr val="accent5">
                    <a:lumMod val="50000"/>
                  </a:schemeClr>
                </a:solidFill>
              </a:rPr>
              <a:t>LÊ VĂN THỌ </a:t>
            </a:r>
            <a:endParaRPr lang="en-US" sz="4000" dirty="0">
              <a:solidFill>
                <a:schemeClr val="accent5">
                  <a:lumMod val="50000"/>
                </a:schemeClr>
              </a:solidFill>
            </a:endParaRPr>
          </a:p>
        </p:txBody>
      </p:sp>
      <p:sp>
        <p:nvSpPr>
          <p:cNvPr id="5" name="TextBox 4"/>
          <p:cNvSpPr txBox="1"/>
          <p:nvPr/>
        </p:nvSpPr>
        <p:spPr>
          <a:xfrm>
            <a:off x="6918822" y="4290467"/>
            <a:ext cx="4985678" cy="646331"/>
          </a:xfrm>
          <a:prstGeom prst="rect">
            <a:avLst/>
          </a:prstGeom>
          <a:noFill/>
        </p:spPr>
        <p:txBody>
          <a:bodyPr wrap="square" rtlCol="0">
            <a:spAutoFit/>
          </a:bodyPr>
          <a:lstStyle/>
          <a:p>
            <a:r>
              <a:rPr lang="en-US" sz="3600" dirty="0" smtClean="0">
                <a:solidFill>
                  <a:schemeClr val="accent5">
                    <a:lumMod val="50000"/>
                  </a:schemeClr>
                </a:solidFill>
              </a:rPr>
              <a:t>ĐỖ ANH TUẤN</a:t>
            </a:r>
            <a:endParaRPr lang="en-US" sz="3600" dirty="0">
              <a:solidFill>
                <a:schemeClr val="accent5">
                  <a:lumMod val="50000"/>
                </a:schemeClr>
              </a:solidFill>
            </a:endParaRPr>
          </a:p>
        </p:txBody>
      </p:sp>
      <p:sp>
        <p:nvSpPr>
          <p:cNvPr id="6" name="TextBox 5"/>
          <p:cNvSpPr txBox="1"/>
          <p:nvPr/>
        </p:nvSpPr>
        <p:spPr>
          <a:xfrm>
            <a:off x="6875960" y="5838780"/>
            <a:ext cx="6248400" cy="646331"/>
          </a:xfrm>
          <a:prstGeom prst="rect">
            <a:avLst/>
          </a:prstGeom>
          <a:noFill/>
        </p:spPr>
        <p:txBody>
          <a:bodyPr wrap="square" rtlCol="0">
            <a:spAutoFit/>
          </a:bodyPr>
          <a:lstStyle/>
          <a:p>
            <a:r>
              <a:rPr lang="en-US" sz="3600" dirty="0" smtClean="0">
                <a:solidFill>
                  <a:schemeClr val="accent5">
                    <a:lumMod val="50000"/>
                  </a:schemeClr>
                </a:solidFill>
              </a:rPr>
              <a:t>NGUYỄN THÁI SƠN</a:t>
            </a:r>
            <a:endParaRPr lang="en-US" sz="3600" dirty="0">
              <a:solidFill>
                <a:schemeClr val="accent5">
                  <a:lumMod val="50000"/>
                </a:schemeClr>
              </a:solidFill>
            </a:endParaRPr>
          </a:p>
        </p:txBody>
      </p:sp>
      <p:sp>
        <p:nvSpPr>
          <p:cNvPr id="7" name="Slide Number Placeholder 6"/>
          <p:cNvSpPr>
            <a:spLocks noGrp="1"/>
          </p:cNvSpPr>
          <p:nvPr>
            <p:ph type="sldNum" sz="quarter" idx="12"/>
          </p:nvPr>
        </p:nvSpPr>
        <p:spPr/>
        <p:txBody>
          <a:bodyPr/>
          <a:lstStyle/>
          <a:p>
            <a:fld id="{4D2DA36F-04FA-4A87-9167-47FF57F6D27F}" type="slidenum">
              <a:rPr lang="en-US" smtClean="0"/>
              <a:pPr/>
              <a:t>3</a:t>
            </a:fld>
            <a:endParaRPr lang="en-US"/>
          </a:p>
        </p:txBody>
      </p:sp>
      <p:sp>
        <p:nvSpPr>
          <p:cNvPr id="17" name="5-Point Star 16"/>
          <p:cNvSpPr/>
          <p:nvPr/>
        </p:nvSpPr>
        <p:spPr>
          <a:xfrm>
            <a:off x="4445225" y="1066800"/>
            <a:ext cx="745331" cy="769440"/>
          </a:xfrm>
          <a:prstGeom prst="star5">
            <a:avLst>
              <a:gd name="adj" fmla="val 16869"/>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5-Point Star 17"/>
          <p:cNvSpPr/>
          <p:nvPr/>
        </p:nvSpPr>
        <p:spPr>
          <a:xfrm>
            <a:off x="8458200" y="1142091"/>
            <a:ext cx="745331" cy="769440"/>
          </a:xfrm>
          <a:prstGeom prst="star5">
            <a:avLst>
              <a:gd name="adj" fmla="val 16869"/>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00127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2DA36F-04FA-4A87-9167-47FF57F6D27F}" type="slidenum">
              <a:rPr lang="en-US" smtClean="0"/>
              <a:pPr/>
              <a:t>4</a:t>
            </a:fld>
            <a:endParaRPr lang="en-US" dirty="0"/>
          </a:p>
        </p:txBody>
      </p:sp>
      <p:grpSp>
        <p:nvGrpSpPr>
          <p:cNvPr id="4" name="Group 3"/>
          <p:cNvGrpSpPr/>
          <p:nvPr/>
        </p:nvGrpSpPr>
        <p:grpSpPr>
          <a:xfrm>
            <a:off x="3466584" y="2592733"/>
            <a:ext cx="8410534" cy="864000"/>
            <a:chOff x="3131840" y="1491630"/>
            <a:chExt cx="5256584" cy="576064"/>
          </a:xfrm>
        </p:grpSpPr>
        <p:sp>
          <p:nvSpPr>
            <p:cNvPr id="5" name="Rectangle 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a:p>
          </p:txBody>
        </p:sp>
        <p:sp>
          <p:nvSpPr>
            <p:cNvPr id="6" name="Right Triangle 5"/>
            <p:cNvSpPr/>
            <p:nvPr/>
          </p:nvSpPr>
          <p:spPr>
            <a:xfrm rot="5400000">
              <a:off x="3203840" y="1419630"/>
              <a:ext cx="576000" cy="720000"/>
            </a:xfrm>
            <a:prstGeom prst="rtTriangle">
              <a:avLst/>
            </a:prstGeom>
            <a:solidFill>
              <a:schemeClr val="accent2">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dirty="0"/>
            </a:p>
          </p:txBody>
        </p:sp>
      </p:grpSp>
      <p:grpSp>
        <p:nvGrpSpPr>
          <p:cNvPr id="7" name="Group 6"/>
          <p:cNvGrpSpPr/>
          <p:nvPr/>
        </p:nvGrpSpPr>
        <p:grpSpPr>
          <a:xfrm>
            <a:off x="3461755" y="3985324"/>
            <a:ext cx="8410534" cy="864000"/>
            <a:chOff x="3131840" y="1491630"/>
            <a:chExt cx="5256584" cy="576064"/>
          </a:xfrm>
        </p:grpSpPr>
        <p:sp>
          <p:nvSpPr>
            <p:cNvPr id="8" name="Rectangle 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700"/>
            </a:p>
          </p:txBody>
        </p:sp>
        <p:sp>
          <p:nvSpPr>
            <p:cNvPr id="9" name="Right Triangle 8"/>
            <p:cNvSpPr/>
            <p:nvPr/>
          </p:nvSpPr>
          <p:spPr>
            <a:xfrm rot="5400000">
              <a:off x="3203840" y="1419630"/>
              <a:ext cx="576000" cy="720000"/>
            </a:xfrm>
            <a:prstGeom prst="rtTriangle">
              <a:avLst/>
            </a:prstGeom>
            <a:solidFill>
              <a:schemeClr val="accent4">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700"/>
            </a:p>
          </p:txBody>
        </p:sp>
      </p:grpSp>
      <p:sp>
        <p:nvSpPr>
          <p:cNvPr id="16" name="TextBox 25"/>
          <p:cNvSpPr txBox="1"/>
          <p:nvPr/>
        </p:nvSpPr>
        <p:spPr>
          <a:xfrm>
            <a:off x="3431636" y="2572827"/>
            <a:ext cx="853062" cy="540265"/>
          </a:xfrm>
          <a:prstGeom prst="rect">
            <a:avLst/>
          </a:prstGeom>
          <a:noFill/>
        </p:spPr>
        <p:txBody>
          <a:bodyPr wrap="square" lIns="123560" tIns="61780" rIns="123560" bIns="61780"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700" b="1" dirty="0">
                <a:cs typeface="Arial" pitchFamily="34" charset="0"/>
              </a:rPr>
              <a:t>01</a:t>
            </a:r>
            <a:endParaRPr lang="ko-KR" altLang="en-US" sz="2700" b="1" dirty="0">
              <a:cs typeface="Arial" pitchFamily="34" charset="0"/>
            </a:endParaRPr>
          </a:p>
        </p:txBody>
      </p:sp>
      <p:sp>
        <p:nvSpPr>
          <p:cNvPr id="17" name="TextBox 26"/>
          <p:cNvSpPr txBox="1"/>
          <p:nvPr/>
        </p:nvSpPr>
        <p:spPr>
          <a:xfrm>
            <a:off x="3527445" y="3985420"/>
            <a:ext cx="853062" cy="540265"/>
          </a:xfrm>
          <a:prstGeom prst="rect">
            <a:avLst/>
          </a:prstGeom>
          <a:noFill/>
        </p:spPr>
        <p:txBody>
          <a:bodyPr wrap="square" lIns="123560" tIns="61780" rIns="123560" bIns="61780"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700" b="1" dirty="0">
                <a:cs typeface="Arial" pitchFamily="34" charset="0"/>
              </a:rPr>
              <a:t>02</a:t>
            </a:r>
            <a:endParaRPr lang="ko-KR" altLang="en-US" sz="2700" b="1" dirty="0">
              <a:cs typeface="Arial" pitchFamily="34" charset="0"/>
            </a:endParaRPr>
          </a:p>
        </p:txBody>
      </p:sp>
      <p:sp>
        <p:nvSpPr>
          <p:cNvPr id="21" name="TextBox 20"/>
          <p:cNvSpPr txBox="1"/>
          <p:nvPr/>
        </p:nvSpPr>
        <p:spPr>
          <a:xfrm>
            <a:off x="4583636" y="2716128"/>
            <a:ext cx="5852160" cy="617209"/>
          </a:xfrm>
          <a:prstGeom prst="rect">
            <a:avLst/>
          </a:prstGeom>
          <a:noFill/>
        </p:spPr>
        <p:txBody>
          <a:bodyPr wrap="square" lIns="123560" tIns="61780" rIns="123560" bIns="61780" rtlCol="0">
            <a:spAutoFit/>
          </a:bodyPr>
          <a:lstStyle/>
          <a:p>
            <a:r>
              <a:rPr lang="en-US" sz="3200" dirty="0" smtClean="0">
                <a:solidFill>
                  <a:schemeClr val="accent5">
                    <a:lumMod val="50000"/>
                  </a:schemeClr>
                </a:solidFill>
                <a:latin typeface="Calibri" pitchFamily="34" charset="0"/>
                <a:cs typeface="Calibri" pitchFamily="34" charset="0"/>
              </a:rPr>
              <a:t>GIỚI THIỆU VỀ GIAO THỨC SSL</a:t>
            </a:r>
            <a:endParaRPr lang="en-US" sz="3200" dirty="0">
              <a:solidFill>
                <a:schemeClr val="accent5">
                  <a:lumMod val="50000"/>
                </a:schemeClr>
              </a:solidFill>
              <a:latin typeface="Calibri" pitchFamily="34" charset="0"/>
              <a:cs typeface="Calibri" pitchFamily="34" charset="0"/>
            </a:endParaRPr>
          </a:p>
        </p:txBody>
      </p:sp>
      <p:sp>
        <p:nvSpPr>
          <p:cNvPr id="22" name="TextBox 21"/>
          <p:cNvSpPr txBox="1"/>
          <p:nvPr/>
        </p:nvSpPr>
        <p:spPr>
          <a:xfrm>
            <a:off x="3786656" y="4108815"/>
            <a:ext cx="8154740" cy="617209"/>
          </a:xfrm>
          <a:prstGeom prst="rect">
            <a:avLst/>
          </a:prstGeom>
          <a:noFill/>
        </p:spPr>
        <p:txBody>
          <a:bodyPr wrap="square" lIns="123560" tIns="61780" rIns="123560" bIns="61780" rtlCol="0">
            <a:spAutoFit/>
          </a:bodyPr>
          <a:lstStyle/>
          <a:p>
            <a:r>
              <a:rPr lang="en-US" sz="3200" dirty="0" smtClean="0">
                <a:solidFill>
                  <a:schemeClr val="accent5">
                    <a:lumMod val="50000"/>
                  </a:schemeClr>
                </a:solidFill>
                <a:latin typeface="Calibri" pitchFamily="34" charset="0"/>
                <a:cs typeface="Calibri" pitchFamily="34" charset="0"/>
              </a:rPr>
              <a:t>CẤU TRÚC VÀ CÁCH HOẠT ĐỘNG</a:t>
            </a:r>
            <a:endParaRPr lang="en-US" sz="3200" dirty="0">
              <a:solidFill>
                <a:schemeClr val="accent5">
                  <a:lumMod val="50000"/>
                </a:schemeClr>
              </a:solidFill>
              <a:latin typeface="Calibri" pitchFamily="34" charset="0"/>
              <a:cs typeface="Calibri" pitchFamily="34" charset="0"/>
            </a:endParaRPr>
          </a:p>
        </p:txBody>
      </p:sp>
      <p:sp>
        <p:nvSpPr>
          <p:cNvPr id="25" name="Title 2"/>
          <p:cNvSpPr txBox="1">
            <a:spLocks/>
          </p:cNvSpPr>
          <p:nvPr/>
        </p:nvSpPr>
        <p:spPr>
          <a:xfrm>
            <a:off x="5003950" y="1009132"/>
            <a:ext cx="10541158" cy="691277"/>
          </a:xfrm>
          <a:prstGeom prst="rect">
            <a:avLst/>
          </a:prstGeom>
        </p:spPr>
        <p:txBody>
          <a:bodyPr lIns="123560" tIns="61780" rIns="123560" bIns="6178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sz="5400" dirty="0">
                <a:solidFill>
                  <a:schemeClr val="accent5">
                    <a:lumMod val="50000"/>
                  </a:schemeClr>
                </a:solidFill>
                <a:effectLst>
                  <a:glow rad="63500">
                    <a:schemeClr val="accent3">
                      <a:satMod val="175000"/>
                      <a:alpha val="40000"/>
                    </a:schemeClr>
                  </a:glow>
                  <a:outerShdw blurRad="60007" dist="310007" dir="7680000" sy="30000" kx="1300200" algn="ctr" rotWithShape="0">
                    <a:prstClr val="black">
                      <a:alpha val="32000"/>
                    </a:prstClr>
                  </a:outerShdw>
                </a:effectLst>
                <a:latin typeface="Calibri" pitchFamily="34" charset="0"/>
                <a:cs typeface="Calibri" pitchFamily="34" charset="0"/>
              </a:rPr>
              <a:t>NỘI DUNG</a:t>
            </a: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399" y="123776"/>
            <a:ext cx="3237160" cy="1770713"/>
          </a:xfrm>
          <a:prstGeom prst="rect">
            <a:avLst/>
          </a:prstGeom>
        </p:spPr>
      </p:pic>
      <p:grpSp>
        <p:nvGrpSpPr>
          <p:cNvPr id="20" name="Group 19"/>
          <p:cNvGrpSpPr/>
          <p:nvPr/>
        </p:nvGrpSpPr>
        <p:grpSpPr>
          <a:xfrm>
            <a:off x="3422704" y="5498559"/>
            <a:ext cx="8410534" cy="864000"/>
            <a:chOff x="3131840" y="1491630"/>
            <a:chExt cx="5256584" cy="576064"/>
          </a:xfrm>
        </p:grpSpPr>
        <p:sp>
          <p:nvSpPr>
            <p:cNvPr id="23" name="Rectangle 2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a:p>
          </p:txBody>
        </p:sp>
        <p:sp>
          <p:nvSpPr>
            <p:cNvPr id="26" name="Right Triangle 25"/>
            <p:cNvSpPr/>
            <p:nvPr/>
          </p:nvSpPr>
          <p:spPr>
            <a:xfrm rot="5400000">
              <a:off x="3203840" y="1419630"/>
              <a:ext cx="576000" cy="720000"/>
            </a:xfrm>
            <a:prstGeom prst="rtTriangle">
              <a:avLst/>
            </a:prstGeom>
            <a:solidFill>
              <a:srgbClr val="92D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dirty="0"/>
            </a:p>
          </p:txBody>
        </p:sp>
      </p:grpSp>
      <p:sp>
        <p:nvSpPr>
          <p:cNvPr id="27" name="TextBox 25"/>
          <p:cNvSpPr txBox="1"/>
          <p:nvPr/>
        </p:nvSpPr>
        <p:spPr>
          <a:xfrm>
            <a:off x="3387756" y="5478653"/>
            <a:ext cx="853062" cy="540265"/>
          </a:xfrm>
          <a:prstGeom prst="rect">
            <a:avLst/>
          </a:prstGeom>
          <a:noFill/>
        </p:spPr>
        <p:txBody>
          <a:bodyPr wrap="square" lIns="123560" tIns="61780" rIns="123560" bIns="61780"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700" b="1" dirty="0" smtClean="0">
                <a:cs typeface="Arial" pitchFamily="34" charset="0"/>
              </a:rPr>
              <a:t>03</a:t>
            </a:r>
            <a:endParaRPr lang="ko-KR" altLang="en-US" sz="2700" b="1" dirty="0">
              <a:cs typeface="Arial" pitchFamily="34" charset="0"/>
            </a:endParaRPr>
          </a:p>
        </p:txBody>
      </p:sp>
      <p:sp>
        <p:nvSpPr>
          <p:cNvPr id="28" name="TextBox 27"/>
          <p:cNvSpPr txBox="1"/>
          <p:nvPr/>
        </p:nvSpPr>
        <p:spPr>
          <a:xfrm>
            <a:off x="4539756" y="5621954"/>
            <a:ext cx="5852160" cy="617209"/>
          </a:xfrm>
          <a:prstGeom prst="rect">
            <a:avLst/>
          </a:prstGeom>
          <a:noFill/>
        </p:spPr>
        <p:txBody>
          <a:bodyPr wrap="square" lIns="123560" tIns="61780" rIns="123560" bIns="61780" rtlCol="0">
            <a:spAutoFit/>
          </a:bodyPr>
          <a:lstStyle/>
          <a:p>
            <a:r>
              <a:rPr lang="en-US" sz="3200" dirty="0" smtClean="0">
                <a:solidFill>
                  <a:schemeClr val="accent5">
                    <a:lumMod val="50000"/>
                  </a:schemeClr>
                </a:solidFill>
                <a:latin typeface="Calibri" pitchFamily="34" charset="0"/>
                <a:cs typeface="Calibri" pitchFamily="34" charset="0"/>
              </a:rPr>
              <a:t>THUẬT TOÁN MÃ HÓA </a:t>
            </a:r>
            <a:endParaRPr lang="en-US" sz="3200" dirty="0">
              <a:solidFill>
                <a:schemeClr val="accent5">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345868819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304800"/>
            <a:ext cx="10447019" cy="1289686"/>
          </a:xfrm>
        </p:spPr>
        <p:txBody>
          <a:bodyPr/>
          <a:lstStyle/>
          <a:p>
            <a:r>
              <a:rPr lang="en-US" sz="4000" dirty="0" smtClean="0">
                <a:solidFill>
                  <a:schemeClr val="accent5">
                    <a:lumMod val="50000"/>
                  </a:schemeClr>
                </a:solidFill>
                <a:effectLst>
                  <a:outerShdw blurRad="60007" dist="310007" dir="7680000" sy="30000" kx="1300200" algn="ctr" rotWithShape="0">
                    <a:prstClr val="black">
                      <a:alpha val="32000"/>
                    </a:prstClr>
                  </a:outerShdw>
                </a:effectLst>
                <a:latin typeface="+mn-lt"/>
                <a:cs typeface="Calibri Light" pitchFamily="34" charset="0"/>
              </a:rPr>
              <a:t>1.Giới </a:t>
            </a:r>
            <a:r>
              <a:rPr lang="en-US" sz="4000" dirty="0" err="1" smtClean="0">
                <a:solidFill>
                  <a:schemeClr val="accent5">
                    <a:lumMod val="50000"/>
                  </a:schemeClr>
                </a:solidFill>
                <a:effectLst>
                  <a:outerShdw blurRad="60007" dist="310007" dir="7680000" sy="30000" kx="1300200" algn="ctr" rotWithShape="0">
                    <a:prstClr val="black">
                      <a:alpha val="32000"/>
                    </a:prstClr>
                  </a:outerShdw>
                </a:effectLst>
                <a:latin typeface="+mn-lt"/>
                <a:cs typeface="Calibri Light" pitchFamily="34" charset="0"/>
              </a:rPr>
              <a:t>thiệu</a:t>
            </a:r>
            <a:r>
              <a:rPr lang="en-US" sz="4000" dirty="0" smtClean="0">
                <a:solidFill>
                  <a:schemeClr val="accent5">
                    <a:lumMod val="50000"/>
                  </a:schemeClr>
                </a:solidFill>
                <a:effectLst>
                  <a:outerShdw blurRad="60007" dist="310007" dir="7680000" sy="30000" kx="1300200" algn="ctr" rotWithShape="0">
                    <a:prstClr val="black">
                      <a:alpha val="32000"/>
                    </a:prstClr>
                  </a:outerShdw>
                </a:effectLst>
                <a:latin typeface="+mn-lt"/>
                <a:cs typeface="Calibri Light" pitchFamily="34" charset="0"/>
              </a:rPr>
              <a:t> </a:t>
            </a:r>
            <a:r>
              <a:rPr lang="en-US" sz="4000" dirty="0" err="1" smtClean="0">
                <a:solidFill>
                  <a:schemeClr val="accent5">
                    <a:lumMod val="50000"/>
                  </a:schemeClr>
                </a:solidFill>
                <a:effectLst>
                  <a:outerShdw blurRad="60007" dist="310007" dir="7680000" sy="30000" kx="1300200" algn="ctr" rotWithShape="0">
                    <a:prstClr val="black">
                      <a:alpha val="32000"/>
                    </a:prstClr>
                  </a:outerShdw>
                </a:effectLst>
                <a:latin typeface="+mn-lt"/>
                <a:cs typeface="Calibri Light" pitchFamily="34" charset="0"/>
              </a:rPr>
              <a:t>về</a:t>
            </a:r>
            <a:r>
              <a:rPr lang="en-US" sz="4000" dirty="0" smtClean="0">
                <a:solidFill>
                  <a:schemeClr val="accent5">
                    <a:lumMod val="50000"/>
                  </a:schemeClr>
                </a:solidFill>
                <a:effectLst>
                  <a:outerShdw blurRad="60007" dist="310007" dir="7680000" sy="30000" kx="1300200" algn="ctr" rotWithShape="0">
                    <a:prstClr val="black">
                      <a:alpha val="32000"/>
                    </a:prstClr>
                  </a:outerShdw>
                </a:effectLst>
                <a:latin typeface="+mn-lt"/>
                <a:cs typeface="Calibri Light" pitchFamily="34" charset="0"/>
              </a:rPr>
              <a:t> SSL</a:t>
            </a:r>
            <a:endParaRPr lang="en-US" sz="4000" dirty="0">
              <a:solidFill>
                <a:schemeClr val="accent5">
                  <a:lumMod val="50000"/>
                </a:schemeClr>
              </a:solidFill>
              <a:effectLst>
                <a:outerShdw blurRad="60007" dist="310007" dir="7680000" sy="30000" kx="1300200" algn="ctr" rotWithShape="0">
                  <a:prstClr val="black">
                    <a:alpha val="32000"/>
                  </a:prstClr>
                </a:outerShdw>
              </a:effectLst>
              <a:latin typeface="+mn-lt"/>
              <a:cs typeface="Calibri Light" pitchFamily="34" charset="0"/>
            </a:endParaRPr>
          </a:p>
        </p:txBody>
      </p:sp>
      <p:sp>
        <p:nvSpPr>
          <p:cNvPr id="5" name="TextBox 4"/>
          <p:cNvSpPr txBox="1"/>
          <p:nvPr/>
        </p:nvSpPr>
        <p:spPr>
          <a:xfrm>
            <a:off x="2728912" y="762000"/>
            <a:ext cx="10210800" cy="646331"/>
          </a:xfrm>
          <a:prstGeom prst="rect">
            <a:avLst/>
          </a:prstGeom>
          <a:noFill/>
        </p:spPr>
        <p:txBody>
          <a:bodyPr wrap="square" rtlCol="0">
            <a:spAutoFit/>
          </a:bodyPr>
          <a:lstStyle/>
          <a:p>
            <a:pPr algn="l"/>
            <a:r>
              <a:rPr lang="en-US" sz="3600" dirty="0" smtClean="0">
                <a:solidFill>
                  <a:schemeClr val="tx1"/>
                </a:solidFill>
                <a:latin typeface="Calibri" pitchFamily="34" charset="0"/>
                <a:cs typeface="Calibri" pitchFamily="34" charset="0"/>
              </a:rPr>
              <a:t>1.1 </a:t>
            </a:r>
            <a:r>
              <a:rPr lang="en-US" sz="3600" dirty="0" err="1">
                <a:solidFill>
                  <a:schemeClr val="tx1"/>
                </a:solidFill>
                <a:latin typeface="Calibri" pitchFamily="34" charset="0"/>
                <a:cs typeface="Calibri" pitchFamily="34" charset="0"/>
              </a:rPr>
              <a:t>G</a:t>
            </a:r>
            <a:r>
              <a:rPr lang="en-US" sz="3600" dirty="0" err="1" smtClean="0">
                <a:solidFill>
                  <a:schemeClr val="tx1"/>
                </a:solidFill>
                <a:latin typeface="Calibri" pitchFamily="34" charset="0"/>
                <a:cs typeface="Calibri" pitchFamily="34" charset="0"/>
              </a:rPr>
              <a:t>iao</a:t>
            </a:r>
            <a:r>
              <a:rPr lang="en-US" sz="3600" dirty="0" smtClean="0">
                <a:solidFill>
                  <a:schemeClr val="tx1"/>
                </a:solidFill>
                <a:latin typeface="Calibri" pitchFamily="34" charset="0"/>
                <a:cs typeface="Calibri" pitchFamily="34" charset="0"/>
              </a:rPr>
              <a:t> </a:t>
            </a:r>
            <a:r>
              <a:rPr lang="en-US" sz="3600" dirty="0" err="1" smtClean="0">
                <a:solidFill>
                  <a:schemeClr val="tx1"/>
                </a:solidFill>
                <a:latin typeface="Calibri" pitchFamily="34" charset="0"/>
                <a:cs typeface="Calibri" pitchFamily="34" charset="0"/>
              </a:rPr>
              <a:t>thức</a:t>
            </a:r>
            <a:r>
              <a:rPr lang="en-US" sz="3600" dirty="0" smtClean="0">
                <a:solidFill>
                  <a:schemeClr val="tx1"/>
                </a:solidFill>
                <a:latin typeface="Calibri" pitchFamily="34" charset="0"/>
                <a:cs typeface="Calibri" pitchFamily="34" charset="0"/>
              </a:rPr>
              <a:t> SSL </a:t>
            </a:r>
            <a:r>
              <a:rPr lang="en-US" sz="3600" dirty="0" err="1" smtClean="0">
                <a:solidFill>
                  <a:schemeClr val="tx1"/>
                </a:solidFill>
                <a:latin typeface="Calibri" pitchFamily="34" charset="0"/>
                <a:cs typeface="Calibri" pitchFamily="34" charset="0"/>
              </a:rPr>
              <a:t>là</a:t>
            </a:r>
            <a:r>
              <a:rPr lang="en-US" sz="3600" dirty="0" smtClean="0">
                <a:solidFill>
                  <a:schemeClr val="tx1"/>
                </a:solidFill>
                <a:latin typeface="Calibri" pitchFamily="34" charset="0"/>
                <a:cs typeface="Calibri" pitchFamily="34" charset="0"/>
              </a:rPr>
              <a:t> </a:t>
            </a:r>
            <a:r>
              <a:rPr lang="en-US" sz="3600" dirty="0" err="1" smtClean="0">
                <a:solidFill>
                  <a:schemeClr val="tx1"/>
                </a:solidFill>
                <a:latin typeface="Calibri" pitchFamily="34" charset="0"/>
                <a:cs typeface="Calibri" pitchFamily="34" charset="0"/>
              </a:rPr>
              <a:t>gì</a:t>
            </a:r>
            <a:r>
              <a:rPr lang="en-US" sz="3600" dirty="0" smtClean="0">
                <a:solidFill>
                  <a:schemeClr val="tx1"/>
                </a:solidFill>
                <a:latin typeface="Calibri" pitchFamily="34" charset="0"/>
                <a:cs typeface="Calibri" pitchFamily="34" charset="0"/>
              </a:rPr>
              <a:t> ?</a:t>
            </a:r>
            <a:endParaRPr lang="en-US" sz="3600" dirty="0">
              <a:solidFill>
                <a:schemeClr val="tx1"/>
              </a:solidFill>
              <a:latin typeface="Calibri" pitchFamily="34" charset="0"/>
              <a:cs typeface="Calibri" pitchFamily="34" charset="0"/>
            </a:endParaRPr>
          </a:p>
        </p:txBody>
      </p:sp>
      <p:sp>
        <p:nvSpPr>
          <p:cNvPr id="2" name="Slide Number Placeholder 1"/>
          <p:cNvSpPr>
            <a:spLocks noGrp="1"/>
          </p:cNvSpPr>
          <p:nvPr>
            <p:ph type="sldNum" sz="quarter" idx="12"/>
          </p:nvPr>
        </p:nvSpPr>
        <p:spPr/>
        <p:txBody>
          <a:bodyPr/>
          <a:lstStyle/>
          <a:p>
            <a:fld id="{277A08BF-4DE9-4D3F-86F9-CF57E0B4E1B8}" type="slidenum">
              <a:rPr lang="en-US" smtClean="0"/>
              <a:pPr/>
              <a:t>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848" y="1905000"/>
            <a:ext cx="10515600" cy="4953000"/>
          </a:xfrm>
          <a:prstGeom prst="rect">
            <a:avLst/>
          </a:prstGeom>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A08BF-4DE9-4D3F-86F9-CF57E0B4E1B8}" type="slidenum">
              <a:rPr lang="en-US" smtClean="0"/>
              <a:pPr/>
              <a:t>6</a:t>
            </a:fld>
            <a:endParaRPr lang="en-US"/>
          </a:p>
        </p:txBody>
      </p:sp>
      <p:sp>
        <p:nvSpPr>
          <p:cNvPr id="5" name="TextBox 4"/>
          <p:cNvSpPr txBox="1"/>
          <p:nvPr/>
        </p:nvSpPr>
        <p:spPr>
          <a:xfrm>
            <a:off x="1534510" y="726787"/>
            <a:ext cx="12420600" cy="6001643"/>
          </a:xfrm>
          <a:prstGeom prst="rect">
            <a:avLst/>
          </a:prstGeom>
          <a:noFill/>
        </p:spPr>
        <p:txBody>
          <a:bodyPr wrap="square" rtlCol="0">
            <a:spAutoFit/>
          </a:bodyPr>
          <a:lstStyle/>
          <a:p>
            <a:pPr algn="l"/>
            <a:r>
              <a:rPr lang="en-US" sz="3200" dirty="0" smtClean="0">
                <a:solidFill>
                  <a:schemeClr val="tx1"/>
                </a:solidFill>
                <a:latin typeface="Calibri Light" pitchFamily="34" charset="0"/>
                <a:cs typeface="Calibri Light" pitchFamily="34" charset="0"/>
              </a:rPr>
              <a:t>-</a:t>
            </a:r>
            <a:r>
              <a:rPr lang="vi-VN" sz="3200" dirty="0" smtClean="0">
                <a:solidFill>
                  <a:schemeClr val="tx1"/>
                </a:solidFill>
                <a:latin typeface="Calibri Light" pitchFamily="34" charset="0"/>
                <a:cs typeface="Calibri Light" pitchFamily="34" charset="0"/>
              </a:rPr>
              <a:t>Secure </a:t>
            </a:r>
            <a:r>
              <a:rPr lang="vi-VN" sz="3200" dirty="0">
                <a:solidFill>
                  <a:schemeClr val="tx1"/>
                </a:solidFill>
                <a:latin typeface="Calibri Light" pitchFamily="34" charset="0"/>
                <a:cs typeface="Calibri Light" pitchFamily="34" charset="0"/>
              </a:rPr>
              <a:t>Sockets </a:t>
            </a:r>
            <a:r>
              <a:rPr lang="vi-VN" sz="3200" dirty="0" smtClean="0">
                <a:solidFill>
                  <a:schemeClr val="tx1"/>
                </a:solidFill>
                <a:latin typeface="Calibri Light" pitchFamily="34" charset="0"/>
                <a:cs typeface="Calibri Light" pitchFamily="34" charset="0"/>
              </a:rPr>
              <a:t>Layer</a:t>
            </a:r>
            <a:r>
              <a:rPr lang="en-US" sz="3200" dirty="0" smtClean="0">
                <a:solidFill>
                  <a:schemeClr val="tx1"/>
                </a:solidFill>
                <a:latin typeface="Calibri Light" pitchFamily="34" charset="0"/>
                <a:cs typeface="Calibri Light" pitchFamily="34" charset="0"/>
              </a:rPr>
              <a:t> (SSL) </a:t>
            </a:r>
            <a:r>
              <a:rPr lang="vi-VN" sz="3200" dirty="0" smtClean="0">
                <a:solidFill>
                  <a:schemeClr val="tx1"/>
                </a:solidFill>
                <a:latin typeface="Calibri Light" pitchFamily="34" charset="0"/>
                <a:cs typeface="Calibri Light" pitchFamily="34" charset="0"/>
              </a:rPr>
              <a:t>là </a:t>
            </a:r>
            <a:r>
              <a:rPr lang="vi-VN" sz="3200" dirty="0">
                <a:solidFill>
                  <a:schemeClr val="tx1"/>
                </a:solidFill>
                <a:latin typeface="Calibri Light" pitchFamily="34" charset="0"/>
                <a:cs typeface="Calibri Light" pitchFamily="34" charset="0"/>
              </a:rPr>
              <a:t>giao thức an ninh thông tin mạng được sử dụng rộng rãi nhất hiện nay nhằm mã hóa và cung cấp một kênh an toàn giữa các máy tính trên Internet hoặc mạng nội bộ</a:t>
            </a:r>
            <a:r>
              <a:rPr lang="vi-VN" sz="3200" dirty="0" smtClean="0">
                <a:solidFill>
                  <a:schemeClr val="tx1"/>
                </a:solidFill>
                <a:latin typeface="Calibri Light" pitchFamily="34" charset="0"/>
                <a:cs typeface="Calibri Light" pitchFamily="34" charset="0"/>
              </a:rPr>
              <a:t>.</a:t>
            </a:r>
            <a:endParaRPr lang="en-US" sz="3200" dirty="0" smtClean="0">
              <a:solidFill>
                <a:schemeClr val="tx1"/>
              </a:solidFill>
              <a:latin typeface="Calibri Light" pitchFamily="34" charset="0"/>
              <a:cs typeface="Calibri Light" pitchFamily="34" charset="0"/>
            </a:endParaRPr>
          </a:p>
          <a:p>
            <a:pPr algn="l"/>
            <a:endParaRPr lang="vi-VN" sz="3200" dirty="0">
              <a:solidFill>
                <a:schemeClr val="tx1"/>
              </a:solidFill>
              <a:latin typeface="Calibri Light" pitchFamily="34" charset="0"/>
              <a:cs typeface="Calibri Light" pitchFamily="34" charset="0"/>
            </a:endParaRPr>
          </a:p>
          <a:p>
            <a:pPr algn="l"/>
            <a:r>
              <a:rPr lang="en-US" sz="3200" dirty="0" smtClean="0">
                <a:solidFill>
                  <a:schemeClr val="tx1"/>
                </a:solidFill>
                <a:latin typeface="Calibri Light" pitchFamily="34" charset="0"/>
                <a:cs typeface="Calibri Light" pitchFamily="34" charset="0"/>
              </a:rPr>
              <a:t>-</a:t>
            </a:r>
            <a:r>
              <a:rPr lang="vi-VN" sz="3200" dirty="0" smtClean="0">
                <a:solidFill>
                  <a:schemeClr val="tx1"/>
                </a:solidFill>
                <a:latin typeface="Calibri Light" pitchFamily="34" charset="0"/>
                <a:cs typeface="Calibri Light" pitchFamily="34" charset="0"/>
              </a:rPr>
              <a:t>SSL </a:t>
            </a:r>
            <a:r>
              <a:rPr lang="vi-VN" sz="3200" dirty="0">
                <a:solidFill>
                  <a:schemeClr val="tx1"/>
                </a:solidFill>
                <a:latin typeface="Calibri Light" pitchFamily="34" charset="0"/>
                <a:cs typeface="Calibri Light" pitchFamily="34" charset="0"/>
              </a:rPr>
              <a:t>ám chỉ một lớp (bảo mật) trung gian giữa Transport Layer và Application Layer</a:t>
            </a:r>
            <a:r>
              <a:rPr lang="vi-VN" sz="3200" dirty="0" smtClean="0">
                <a:solidFill>
                  <a:schemeClr val="tx1"/>
                </a:solidFill>
                <a:latin typeface="Calibri Light" pitchFamily="34" charset="0"/>
                <a:cs typeface="Calibri Light" pitchFamily="34" charset="0"/>
              </a:rPr>
              <a:t>.</a:t>
            </a:r>
            <a:endParaRPr lang="en-US" sz="3200" dirty="0" smtClean="0">
              <a:solidFill>
                <a:schemeClr val="tx1"/>
              </a:solidFill>
              <a:latin typeface="Calibri Light" pitchFamily="34" charset="0"/>
              <a:cs typeface="Calibri Light" pitchFamily="34" charset="0"/>
            </a:endParaRPr>
          </a:p>
          <a:p>
            <a:pPr algn="l"/>
            <a:endParaRPr lang="en-US" sz="3200" dirty="0" smtClean="0">
              <a:solidFill>
                <a:schemeClr val="tx1"/>
              </a:solidFill>
              <a:latin typeface="Calibri Light" pitchFamily="34" charset="0"/>
              <a:cs typeface="Calibri Light" pitchFamily="34" charset="0"/>
            </a:endParaRPr>
          </a:p>
          <a:p>
            <a:pPr algn="l"/>
            <a:r>
              <a:rPr lang="en-US" sz="3200" dirty="0">
                <a:solidFill>
                  <a:schemeClr val="tx1"/>
                </a:solidFill>
                <a:latin typeface="Calibri Light" pitchFamily="34" charset="0"/>
                <a:cs typeface="Calibri Light" pitchFamily="34" charset="0"/>
              </a:rPr>
              <a:t>-</a:t>
            </a:r>
            <a:r>
              <a:rPr lang="vi-VN" sz="3200" dirty="0">
                <a:solidFill>
                  <a:schemeClr val="tx1"/>
                </a:solidFill>
                <a:latin typeface="Calibri Light" pitchFamily="34" charset="0"/>
                <a:cs typeface="Calibri Light" pitchFamily="34" charset="0"/>
              </a:rPr>
              <a:t>Được phát triển bởi Netscape, ngày nay giao thức Secure Socket Layer (SSL) đã được sử dụng rộng rãi trên World Wide Web trong việc xác thực và mã hoá thông tin giữa client và server</a:t>
            </a:r>
            <a:endParaRPr lang="en-US" sz="3200" dirty="0">
              <a:solidFill>
                <a:schemeClr val="tx1"/>
              </a:solidFill>
              <a:latin typeface="Calibri Light" pitchFamily="34" charset="0"/>
              <a:cs typeface="Calibri Light" pitchFamily="34" charset="0"/>
            </a:endParaRPr>
          </a:p>
          <a:p>
            <a:pPr algn="l"/>
            <a:endParaRPr lang="vi-VN" sz="3200" dirty="0">
              <a:solidFill>
                <a:schemeClr val="tx1"/>
              </a:solidFill>
              <a:latin typeface="Calibri Light" pitchFamily="34" charset="0"/>
              <a:cs typeface="Calibri Light" pitchFamily="34" charset="0"/>
            </a:endParaRPr>
          </a:p>
          <a:p>
            <a:pPr marL="571500" indent="-571500" algn="l">
              <a:buFontTx/>
              <a:buChar char="-"/>
            </a:pPr>
            <a:endParaRPr lang="en-US" sz="3200" dirty="0">
              <a:solidFill>
                <a:schemeClr val="tx1"/>
              </a:solidFill>
              <a:latin typeface="Calibri Light" pitchFamily="34" charset="0"/>
              <a:cs typeface="Calibri Light" pitchFamily="34" charset="0"/>
            </a:endParaRPr>
          </a:p>
        </p:txBody>
      </p:sp>
      <p:sp>
        <p:nvSpPr>
          <p:cNvPr id="6" name="TextBox 5"/>
          <p:cNvSpPr txBox="1"/>
          <p:nvPr/>
        </p:nvSpPr>
        <p:spPr>
          <a:xfrm>
            <a:off x="1534510" y="6096000"/>
            <a:ext cx="11353800" cy="1569660"/>
          </a:xfrm>
          <a:prstGeom prst="rect">
            <a:avLst/>
          </a:prstGeom>
          <a:noFill/>
        </p:spPr>
        <p:txBody>
          <a:bodyPr wrap="square" rtlCol="0">
            <a:spAutoFit/>
          </a:bodyPr>
          <a:lstStyle/>
          <a:p>
            <a:pPr algn="l"/>
            <a:r>
              <a:rPr lang="en-US" sz="3200" dirty="0" smtClean="0">
                <a:solidFill>
                  <a:schemeClr val="tx1"/>
                </a:solidFill>
                <a:latin typeface="Calibri Light" pitchFamily="34" charset="0"/>
                <a:cs typeface="Calibri Light" pitchFamily="34" charset="0"/>
              </a:rPr>
              <a:t>-</a:t>
            </a:r>
            <a:r>
              <a:rPr lang="vi-VN" sz="3200" dirty="0" smtClean="0">
                <a:solidFill>
                  <a:schemeClr val="tx1"/>
                </a:solidFill>
                <a:latin typeface="Calibri Light" pitchFamily="34" charset="0"/>
                <a:cs typeface="Calibri Light" pitchFamily="34" charset="0"/>
              </a:rPr>
              <a:t>SSL </a:t>
            </a:r>
            <a:r>
              <a:rPr lang="vi-VN" sz="3200" dirty="0">
                <a:solidFill>
                  <a:schemeClr val="tx1"/>
                </a:solidFill>
                <a:latin typeface="Calibri Light" pitchFamily="34" charset="0"/>
                <a:cs typeface="Calibri Light" pitchFamily="34" charset="0"/>
              </a:rPr>
              <a:t>được thiết kế như là một giao thức riêng cho vấn đề bảo mật có thể hỗ trợ cho rất nhiều ứng </a:t>
            </a:r>
            <a:r>
              <a:rPr lang="vi-VN" sz="3200" dirty="0" smtClean="0">
                <a:solidFill>
                  <a:schemeClr val="tx1"/>
                </a:solidFill>
                <a:latin typeface="Calibri Light" pitchFamily="34" charset="0"/>
                <a:cs typeface="Calibri Light" pitchFamily="34" charset="0"/>
              </a:rPr>
              <a:t>dụng</a:t>
            </a:r>
            <a:endParaRPr lang="en-US" sz="3200" dirty="0" smtClean="0">
              <a:solidFill>
                <a:schemeClr val="tx1"/>
              </a:solidFill>
              <a:latin typeface="Calibri Light" pitchFamily="34" charset="0"/>
              <a:cs typeface="Calibri Light" pitchFamily="34" charset="0"/>
            </a:endParaRPr>
          </a:p>
          <a:p>
            <a:pPr marL="571500" indent="-571500" algn="l">
              <a:buFontTx/>
              <a:buChar char="-"/>
            </a:pPr>
            <a:endParaRPr lang="en-US" sz="3200" dirty="0">
              <a:solidFill>
                <a:schemeClr val="tx1"/>
              </a:solidFill>
              <a:latin typeface="Calibri Light" pitchFamily="34" charset="0"/>
              <a:cs typeface="Calibri Light" pitchFamily="34" charset="0"/>
            </a:endParaRPr>
          </a:p>
        </p:txBody>
      </p:sp>
    </p:spTree>
    <p:extLst>
      <p:ext uri="{BB962C8B-B14F-4D97-AF65-F5344CB8AC3E}">
        <p14:creationId xmlns:p14="http://schemas.microsoft.com/office/powerpoint/2010/main" val="7756134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arn(inVertic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891664" y="333225"/>
            <a:ext cx="11048048" cy="1569660"/>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vi-VN" sz="3200" dirty="0" smtClean="0">
                <a:solidFill>
                  <a:schemeClr val="tx1"/>
                </a:solidFill>
                <a:latin typeface="Calibri Light" pitchFamily="34" charset="0"/>
                <a:cs typeface="Calibri Light" pitchFamily="34" charset="0"/>
              </a:rPr>
              <a:t>- </a:t>
            </a:r>
            <a:r>
              <a:rPr lang="vi-VN" sz="3200" dirty="0">
                <a:solidFill>
                  <a:schemeClr val="tx1"/>
                </a:solidFill>
                <a:latin typeface="Calibri Light" pitchFamily="34" charset="0"/>
                <a:cs typeface="Calibri Light" pitchFamily="34" charset="0"/>
              </a:rPr>
              <a:t>Để đảm bảo tính bảo mật thông tin trên internet hay bất kì mạng TCP/IP nào thì SSL ra đời kết hợp với những yếu tố sau để thiết lập giao dịch an </a:t>
            </a:r>
            <a:r>
              <a:rPr lang="vi-VN" sz="3200" dirty="0" smtClean="0">
                <a:solidFill>
                  <a:schemeClr val="tx1"/>
                </a:solidFill>
                <a:latin typeface="Calibri Light" pitchFamily="34" charset="0"/>
                <a:cs typeface="Calibri Light" pitchFamily="34" charset="0"/>
              </a:rPr>
              <a:t>toàn</a:t>
            </a:r>
            <a:r>
              <a:rPr lang="vi-VN" sz="3200" dirty="0" smtClean="0">
                <a:solidFill>
                  <a:schemeClr val="tx1"/>
                </a:solidFill>
                <a:latin typeface="Calibri Light" pitchFamily="34" charset="0"/>
                <a:cs typeface="Calibri Light" pitchFamily="34" charset="0"/>
              </a:rPr>
              <a:t>:</a:t>
            </a:r>
            <a:endParaRPr lang="vi-VN" sz="3200" dirty="0">
              <a:solidFill>
                <a:schemeClr val="tx1"/>
              </a:solidFill>
              <a:latin typeface="Calibri Light" pitchFamily="34" charset="0"/>
              <a:cs typeface="Calibri Light" pitchFamily="34" charset="0"/>
            </a:endParaRPr>
          </a:p>
        </p:txBody>
      </p:sp>
      <p:sp>
        <p:nvSpPr>
          <p:cNvPr id="33" name="TextBox 32"/>
          <p:cNvSpPr txBox="1"/>
          <p:nvPr/>
        </p:nvSpPr>
        <p:spPr>
          <a:xfrm>
            <a:off x="1738788" y="2133600"/>
            <a:ext cx="11353800" cy="2062103"/>
          </a:xfrm>
          <a:prstGeom prst="rect">
            <a:avLst/>
          </a:prstGeom>
          <a:noFill/>
        </p:spPr>
        <p:txBody>
          <a:bodyPr wrap="square" rtlCol="0">
            <a:spAutoFit/>
          </a:bodyPr>
          <a:lstStyle/>
          <a:p>
            <a:pPr algn="l"/>
            <a:r>
              <a:rPr lang="vi-VN" sz="3200" dirty="0">
                <a:solidFill>
                  <a:srgbClr val="002060"/>
                </a:solidFill>
                <a:latin typeface="Calibri Light" pitchFamily="34" charset="0"/>
                <a:cs typeface="Calibri Light" pitchFamily="34" charset="0"/>
              </a:rPr>
              <a:t>*Xác thực</a:t>
            </a:r>
            <a:r>
              <a:rPr lang="vi-VN" sz="3200" dirty="0">
                <a:solidFill>
                  <a:schemeClr val="tx1"/>
                </a:solidFill>
                <a:latin typeface="Calibri Light" pitchFamily="34" charset="0"/>
                <a:cs typeface="Calibri Light" pitchFamily="34" charset="0"/>
              </a:rPr>
              <a:t>: đảm bảo tính xác thực của trang mà bạn sẽ làm việc ở đầu kia của kết nối. Cũng như vậy, các trang Web cũng cần phải kiểm tra tính xác thực của người sử dụng.</a:t>
            </a:r>
          </a:p>
          <a:p>
            <a:pPr algn="l"/>
            <a:endParaRPr lang="en-US" sz="3200" dirty="0">
              <a:solidFill>
                <a:schemeClr val="tx1"/>
              </a:solidFill>
              <a:latin typeface="Calibri Light" pitchFamily="34" charset="0"/>
              <a:cs typeface="Calibri Light" pitchFamily="34" charset="0"/>
            </a:endParaRPr>
          </a:p>
        </p:txBody>
      </p:sp>
      <p:sp>
        <p:nvSpPr>
          <p:cNvPr id="2" name="Slide Number Placeholder 1"/>
          <p:cNvSpPr>
            <a:spLocks noGrp="1"/>
          </p:cNvSpPr>
          <p:nvPr>
            <p:ph type="sldNum" sz="quarter" idx="12"/>
          </p:nvPr>
        </p:nvSpPr>
        <p:spPr/>
        <p:txBody>
          <a:bodyPr/>
          <a:lstStyle/>
          <a:p>
            <a:fld id="{277A08BF-4DE9-4D3F-86F9-CF57E0B4E1B8}" type="slidenum">
              <a:rPr lang="en-US" smtClean="0"/>
              <a:pPr/>
              <a:t>7</a:t>
            </a:fld>
            <a:endParaRPr lang="en-US"/>
          </a:p>
        </p:txBody>
      </p:sp>
      <p:sp>
        <p:nvSpPr>
          <p:cNvPr id="6" name="TextBox 5"/>
          <p:cNvSpPr txBox="1"/>
          <p:nvPr/>
        </p:nvSpPr>
        <p:spPr>
          <a:xfrm>
            <a:off x="1754554" y="3962400"/>
            <a:ext cx="11963400" cy="1569660"/>
          </a:xfrm>
          <a:prstGeom prst="rect">
            <a:avLst/>
          </a:prstGeom>
          <a:noFill/>
        </p:spPr>
        <p:txBody>
          <a:bodyPr wrap="square" rtlCol="0">
            <a:spAutoFit/>
          </a:bodyPr>
          <a:lstStyle/>
          <a:p>
            <a:pPr algn="l"/>
            <a:r>
              <a:rPr lang="vi-VN" sz="3200" dirty="0">
                <a:solidFill>
                  <a:schemeClr val="accent6">
                    <a:lumMod val="50000"/>
                  </a:schemeClr>
                </a:solidFill>
                <a:latin typeface="Calibri Light" pitchFamily="34" charset="0"/>
                <a:cs typeface="Calibri Light" pitchFamily="34" charset="0"/>
              </a:rPr>
              <a:t>*Mã hoá</a:t>
            </a:r>
            <a:r>
              <a:rPr lang="vi-VN" sz="3200" dirty="0">
                <a:solidFill>
                  <a:schemeClr val="tx1"/>
                </a:solidFill>
                <a:latin typeface="Calibri Light" pitchFamily="34" charset="0"/>
                <a:cs typeface="Calibri Light" pitchFamily="34" charset="0"/>
              </a:rPr>
              <a:t>: đảm bảo thông tin không thể bị truy cập bởi đối tượng thứ ba. Để loại trừ việc nghe trộm những thông tin “ nhạy cảm” khi nó được truyền qua Internet.</a:t>
            </a:r>
            <a:endParaRPr lang="en-US" sz="3200" dirty="0">
              <a:solidFill>
                <a:schemeClr val="tx1"/>
              </a:solidFill>
              <a:latin typeface="Calibri Light" pitchFamily="34" charset="0"/>
              <a:cs typeface="Calibri Light" pitchFamily="34" charset="0"/>
            </a:endParaRPr>
          </a:p>
        </p:txBody>
      </p:sp>
      <p:sp>
        <p:nvSpPr>
          <p:cNvPr id="7" name="TextBox 6"/>
          <p:cNvSpPr txBox="1"/>
          <p:nvPr/>
        </p:nvSpPr>
        <p:spPr>
          <a:xfrm>
            <a:off x="1783457" y="5945506"/>
            <a:ext cx="11963400" cy="1077218"/>
          </a:xfrm>
          <a:prstGeom prst="rect">
            <a:avLst/>
          </a:prstGeom>
          <a:noFill/>
        </p:spPr>
        <p:txBody>
          <a:bodyPr wrap="square" rtlCol="0">
            <a:spAutoFit/>
          </a:bodyPr>
          <a:lstStyle/>
          <a:p>
            <a:pPr algn="l"/>
            <a:r>
              <a:rPr lang="vi-VN" sz="3200" dirty="0" smtClean="0">
                <a:solidFill>
                  <a:schemeClr val="accent6">
                    <a:lumMod val="50000"/>
                  </a:schemeClr>
                </a:solidFill>
                <a:latin typeface="Calibri Light" pitchFamily="34" charset="0"/>
                <a:cs typeface="Calibri Light" pitchFamily="34" charset="0"/>
              </a:rPr>
              <a:t>*Toàn vẹn dữ liệu</a:t>
            </a:r>
            <a:r>
              <a:rPr lang="vi-VN" sz="3200" dirty="0" smtClean="0">
                <a:solidFill>
                  <a:schemeClr val="tx1"/>
                </a:solidFill>
                <a:latin typeface="Calibri Light" pitchFamily="34" charset="0"/>
                <a:cs typeface="Calibri Light" pitchFamily="34" charset="0"/>
              </a:rPr>
              <a:t>: đảm bảo thông tin không bị sai lệch và nó phải thể hiện chính xác thông tin gốc gửi đến.</a:t>
            </a:r>
            <a:endParaRPr lang="vi-VN" sz="3200" dirty="0">
              <a:solidFill>
                <a:schemeClr val="tx1"/>
              </a:solidFill>
              <a:latin typeface="Calibri Light" pitchFamily="34" charset="0"/>
              <a:cs typeface="Calibri Light"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194034" y="179457"/>
            <a:ext cx="10210800" cy="646331"/>
          </a:xfrm>
          <a:prstGeom prst="rect">
            <a:avLst/>
          </a:prstGeom>
          <a:noFill/>
        </p:spPr>
        <p:txBody>
          <a:bodyPr wrap="square" rtlCol="0">
            <a:spAutoFit/>
          </a:bodyPr>
          <a:lstStyle/>
          <a:p>
            <a:r>
              <a:rPr lang="en-US" sz="3600" dirty="0"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2 .</a:t>
            </a:r>
            <a:r>
              <a:rPr lang="en-US" sz="3600" dirty="0" err="1"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Cấu</a:t>
            </a:r>
            <a:r>
              <a:rPr lang="en-US" sz="3600" dirty="0"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 </a:t>
            </a:r>
            <a:r>
              <a:rPr lang="en-US" sz="3600" dirty="0" err="1"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trúc</a:t>
            </a:r>
            <a:r>
              <a:rPr lang="en-US" sz="3600" dirty="0"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 </a:t>
            </a:r>
            <a:r>
              <a:rPr lang="en-US" sz="3600" dirty="0" err="1"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của</a:t>
            </a:r>
            <a:r>
              <a:rPr lang="en-US" sz="3600" dirty="0"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 </a:t>
            </a:r>
            <a:r>
              <a:rPr lang="en-US" sz="3600" dirty="0" err="1"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giao</a:t>
            </a:r>
            <a:r>
              <a:rPr lang="en-US" sz="3600" dirty="0"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 </a:t>
            </a:r>
            <a:r>
              <a:rPr lang="en-US" sz="3600" dirty="0" err="1"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thức</a:t>
            </a:r>
            <a:r>
              <a:rPr lang="en-US" sz="3600" dirty="0" smtClean="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rPr>
              <a:t> SSL</a:t>
            </a:r>
            <a:endParaRPr lang="en-US" sz="3600" dirty="0">
              <a:solidFill>
                <a:schemeClr val="accent5">
                  <a:lumMod val="50000"/>
                </a:schemeClr>
              </a:solidFill>
              <a:effectLst>
                <a:outerShdw blurRad="60007" dist="310007" dir="7680000" sy="30000" kx="1300200" algn="ctr" rotWithShape="0">
                  <a:prstClr val="black">
                    <a:alpha val="32000"/>
                  </a:prstClr>
                </a:outerShdw>
              </a:effectLst>
              <a:latin typeface="+mj-lt"/>
              <a:cs typeface="Calibri Light" pitchFamily="34" charset="0"/>
            </a:endParaRPr>
          </a:p>
        </p:txBody>
      </p:sp>
      <p:sp>
        <p:nvSpPr>
          <p:cNvPr id="29" name="TextBox 28"/>
          <p:cNvSpPr txBox="1"/>
          <p:nvPr/>
        </p:nvSpPr>
        <p:spPr>
          <a:xfrm>
            <a:off x="1466193" y="1066800"/>
            <a:ext cx="12725400" cy="584775"/>
          </a:xfrm>
          <a:prstGeom prst="rect">
            <a:avLst/>
          </a:prstGeom>
          <a:noFill/>
        </p:spPr>
        <p:txBody>
          <a:bodyPr wrap="square" rtlCol="0">
            <a:spAutoFit/>
          </a:bodyPr>
          <a:lstStyle/>
          <a:p>
            <a:pPr algn="l"/>
            <a:r>
              <a:rPr lang="en-US" sz="3200" dirty="0">
                <a:solidFill>
                  <a:schemeClr val="tx1"/>
                </a:solidFill>
                <a:latin typeface="Calibri Light" pitchFamily="34" charset="0"/>
                <a:cs typeface="Calibri Light" pitchFamily="34" charset="0"/>
              </a:rPr>
              <a:t>-</a:t>
            </a:r>
            <a:r>
              <a:rPr lang="vi-VN" sz="3200" dirty="0" smtClean="0">
                <a:solidFill>
                  <a:schemeClr val="tx1"/>
                </a:solidFill>
                <a:latin typeface="Calibri Light" pitchFamily="34" charset="0"/>
                <a:cs typeface="Calibri Light" pitchFamily="34" charset="0"/>
              </a:rPr>
              <a:t>SSL</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là</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giao</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thức</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tầng</a:t>
            </a:r>
            <a:r>
              <a:rPr lang="en-US" sz="3200" dirty="0" smtClean="0">
                <a:solidFill>
                  <a:schemeClr val="tx1"/>
                </a:solidFill>
                <a:latin typeface="Calibri Light" pitchFamily="34" charset="0"/>
                <a:cs typeface="Calibri Light" pitchFamily="34" charset="0"/>
              </a:rPr>
              <a:t> (layered protocol) </a:t>
            </a:r>
            <a:r>
              <a:rPr lang="en-US" sz="3200" dirty="0" err="1" smtClean="0">
                <a:solidFill>
                  <a:schemeClr val="tx1"/>
                </a:solidFill>
                <a:latin typeface="Calibri Light" pitchFamily="34" charset="0"/>
                <a:cs typeface="Calibri Light" pitchFamily="34" charset="0"/>
              </a:rPr>
              <a:t>bao</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gồm</a:t>
            </a:r>
            <a:r>
              <a:rPr lang="en-US" sz="3200" dirty="0" smtClean="0">
                <a:solidFill>
                  <a:schemeClr val="tx1"/>
                </a:solidFill>
                <a:latin typeface="Calibri Light" pitchFamily="34" charset="0"/>
                <a:cs typeface="Calibri Light" pitchFamily="34" charset="0"/>
              </a:rPr>
              <a:t> 4 </a:t>
            </a:r>
            <a:r>
              <a:rPr lang="en-US" sz="3200" dirty="0" err="1" smtClean="0">
                <a:solidFill>
                  <a:schemeClr val="tx1"/>
                </a:solidFill>
                <a:latin typeface="Calibri Light" pitchFamily="34" charset="0"/>
                <a:cs typeface="Calibri Light" pitchFamily="34" charset="0"/>
              </a:rPr>
              <a:t>giao</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thức</a:t>
            </a:r>
            <a:r>
              <a:rPr lang="en-US" sz="3200" dirty="0" smtClean="0">
                <a:solidFill>
                  <a:schemeClr val="tx1"/>
                </a:solidFill>
                <a:latin typeface="Calibri Light" pitchFamily="34" charset="0"/>
                <a:cs typeface="Calibri Light" pitchFamily="34" charset="0"/>
              </a:rPr>
              <a:t> con </a:t>
            </a:r>
            <a:r>
              <a:rPr lang="en-US" sz="3200" dirty="0" err="1" smtClean="0">
                <a:solidFill>
                  <a:schemeClr val="tx1"/>
                </a:solidFill>
                <a:latin typeface="Calibri Light" pitchFamily="34" charset="0"/>
                <a:cs typeface="Calibri Light" pitchFamily="34" charset="0"/>
              </a:rPr>
              <a:t>sau</a:t>
            </a:r>
            <a:r>
              <a:rPr lang="en-US" sz="3200" dirty="0" smtClean="0">
                <a:solidFill>
                  <a:schemeClr val="tx1"/>
                </a:solidFill>
                <a:latin typeface="Calibri Light" pitchFamily="34" charset="0"/>
                <a:cs typeface="Calibri Light" pitchFamily="34" charset="0"/>
              </a:rPr>
              <a:t>:</a:t>
            </a:r>
            <a:endParaRPr lang="vi-VN" sz="3200" dirty="0">
              <a:solidFill>
                <a:schemeClr val="tx1"/>
              </a:solidFill>
              <a:latin typeface="Calibri Light" pitchFamily="34" charset="0"/>
              <a:cs typeface="Calibri Light" pitchFamily="34" charset="0"/>
            </a:endParaRPr>
          </a:p>
        </p:txBody>
      </p:sp>
      <p:sp>
        <p:nvSpPr>
          <p:cNvPr id="9" name="TextBox 8"/>
          <p:cNvSpPr txBox="1"/>
          <p:nvPr/>
        </p:nvSpPr>
        <p:spPr>
          <a:xfrm>
            <a:off x="2438400" y="1828800"/>
            <a:ext cx="12725400" cy="2677656"/>
          </a:xfrm>
          <a:prstGeom prst="rect">
            <a:avLst/>
          </a:prstGeom>
          <a:noFill/>
        </p:spPr>
        <p:txBody>
          <a:bodyPr wrap="square" rtlCol="0">
            <a:spAutoFit/>
          </a:bodyPr>
          <a:lstStyle/>
          <a:p>
            <a:pPr marL="571500" indent="-571500" algn="l">
              <a:buFont typeface="Wingdings" pitchFamily="2" charset="2"/>
              <a:buChar char="Ø"/>
            </a:pPr>
            <a:r>
              <a:rPr lang="en-US" sz="2800" dirty="0" err="1">
                <a:solidFill>
                  <a:schemeClr val="accent6">
                    <a:lumMod val="50000"/>
                  </a:schemeClr>
                </a:solidFill>
                <a:latin typeface="Calibri Light" pitchFamily="34" charset="0"/>
                <a:cs typeface="Calibri Light" pitchFamily="34" charset="0"/>
              </a:rPr>
              <a:t>Giao</a:t>
            </a:r>
            <a:r>
              <a:rPr lang="en-US" sz="2800" dirty="0">
                <a:solidFill>
                  <a:schemeClr val="accent6">
                    <a:lumMod val="50000"/>
                  </a:schemeClr>
                </a:solidFill>
                <a:latin typeface="Calibri Light" pitchFamily="34" charset="0"/>
                <a:cs typeface="Calibri Light" pitchFamily="34" charset="0"/>
              </a:rPr>
              <a:t> </a:t>
            </a:r>
            <a:r>
              <a:rPr lang="en-US" sz="2800" dirty="0" err="1">
                <a:solidFill>
                  <a:schemeClr val="accent6">
                    <a:lumMod val="50000"/>
                  </a:schemeClr>
                </a:solidFill>
                <a:latin typeface="Calibri Light" pitchFamily="34" charset="0"/>
                <a:cs typeface="Calibri Light" pitchFamily="34" charset="0"/>
              </a:rPr>
              <a:t>thức</a:t>
            </a:r>
            <a:r>
              <a:rPr lang="en-US" sz="2800" dirty="0">
                <a:solidFill>
                  <a:schemeClr val="accent6">
                    <a:lumMod val="50000"/>
                  </a:schemeClr>
                </a:solidFill>
                <a:latin typeface="Calibri Light" pitchFamily="34" charset="0"/>
                <a:cs typeface="Calibri Light" pitchFamily="34" charset="0"/>
              </a:rPr>
              <a:t> SSL Handshake</a:t>
            </a:r>
          </a:p>
          <a:p>
            <a:pPr marL="571500" indent="-571500" algn="l">
              <a:buFont typeface="Wingdings" pitchFamily="2" charset="2"/>
              <a:buChar char="Ø"/>
            </a:pPr>
            <a:r>
              <a:rPr lang="en-US" sz="2800" dirty="0" err="1" smtClean="0">
                <a:solidFill>
                  <a:schemeClr val="accent6">
                    <a:lumMod val="50000"/>
                  </a:schemeClr>
                </a:solidFill>
                <a:latin typeface="Calibri Light" pitchFamily="34" charset="0"/>
                <a:cs typeface="Calibri Light" pitchFamily="34" charset="0"/>
              </a:rPr>
              <a:t>Giao</a:t>
            </a:r>
            <a:r>
              <a:rPr lang="en-US" sz="2800" dirty="0" smtClean="0">
                <a:solidFill>
                  <a:schemeClr val="accent6">
                    <a:lumMod val="50000"/>
                  </a:schemeClr>
                </a:solidFill>
                <a:latin typeface="Calibri Light" pitchFamily="34" charset="0"/>
                <a:cs typeface="Calibri Light" pitchFamily="34" charset="0"/>
              </a:rPr>
              <a:t> </a:t>
            </a:r>
            <a:r>
              <a:rPr lang="en-US" sz="2800" dirty="0" err="1" smtClean="0">
                <a:solidFill>
                  <a:schemeClr val="accent6">
                    <a:lumMod val="50000"/>
                  </a:schemeClr>
                </a:solidFill>
                <a:latin typeface="Calibri Light" pitchFamily="34" charset="0"/>
                <a:cs typeface="Calibri Light" pitchFamily="34" charset="0"/>
              </a:rPr>
              <a:t>thức</a:t>
            </a:r>
            <a:r>
              <a:rPr lang="en-US" sz="2800" dirty="0" smtClean="0">
                <a:solidFill>
                  <a:schemeClr val="accent6">
                    <a:lumMod val="50000"/>
                  </a:schemeClr>
                </a:solidFill>
                <a:latin typeface="Calibri Light" pitchFamily="34" charset="0"/>
                <a:cs typeface="Calibri Light" pitchFamily="34" charset="0"/>
              </a:rPr>
              <a:t> SSL Change Cipher Spec </a:t>
            </a:r>
          </a:p>
          <a:p>
            <a:pPr marL="571500" indent="-571500" algn="l">
              <a:buFont typeface="Wingdings" pitchFamily="2" charset="2"/>
              <a:buChar char="Ø"/>
            </a:pPr>
            <a:r>
              <a:rPr lang="en-US" sz="2800" dirty="0" err="1" smtClean="0">
                <a:solidFill>
                  <a:schemeClr val="accent6">
                    <a:lumMod val="50000"/>
                  </a:schemeClr>
                </a:solidFill>
                <a:latin typeface="Calibri Light" pitchFamily="34" charset="0"/>
                <a:cs typeface="Calibri Light" pitchFamily="34" charset="0"/>
              </a:rPr>
              <a:t>Giao</a:t>
            </a:r>
            <a:r>
              <a:rPr lang="en-US" sz="2800" dirty="0" smtClean="0">
                <a:solidFill>
                  <a:schemeClr val="accent6">
                    <a:lumMod val="50000"/>
                  </a:schemeClr>
                </a:solidFill>
                <a:latin typeface="Calibri Light" pitchFamily="34" charset="0"/>
                <a:cs typeface="Calibri Light" pitchFamily="34" charset="0"/>
              </a:rPr>
              <a:t> </a:t>
            </a:r>
            <a:r>
              <a:rPr lang="en-US" sz="2800" dirty="0" err="1" smtClean="0">
                <a:solidFill>
                  <a:schemeClr val="accent6">
                    <a:lumMod val="50000"/>
                  </a:schemeClr>
                </a:solidFill>
                <a:latin typeface="Calibri Light" pitchFamily="34" charset="0"/>
                <a:cs typeface="Calibri Light" pitchFamily="34" charset="0"/>
              </a:rPr>
              <a:t>thức</a:t>
            </a:r>
            <a:r>
              <a:rPr lang="en-US" sz="2800" dirty="0" smtClean="0">
                <a:solidFill>
                  <a:schemeClr val="accent6">
                    <a:lumMod val="50000"/>
                  </a:schemeClr>
                </a:solidFill>
                <a:latin typeface="Calibri Light" pitchFamily="34" charset="0"/>
                <a:cs typeface="Calibri Light" pitchFamily="34" charset="0"/>
              </a:rPr>
              <a:t> SSL Alert</a:t>
            </a:r>
          </a:p>
          <a:p>
            <a:pPr marL="571500" indent="-571500" algn="l">
              <a:buFont typeface="Wingdings" pitchFamily="2" charset="2"/>
              <a:buChar char="Ø"/>
            </a:pPr>
            <a:r>
              <a:rPr lang="en-US" sz="2800" dirty="0" err="1" smtClean="0">
                <a:solidFill>
                  <a:schemeClr val="accent6">
                    <a:lumMod val="50000"/>
                  </a:schemeClr>
                </a:solidFill>
                <a:latin typeface="Calibri Light" pitchFamily="34" charset="0"/>
                <a:cs typeface="Calibri Light" pitchFamily="34" charset="0"/>
              </a:rPr>
              <a:t>Giao</a:t>
            </a:r>
            <a:r>
              <a:rPr lang="en-US" sz="2800" dirty="0" smtClean="0">
                <a:solidFill>
                  <a:schemeClr val="accent6">
                    <a:lumMod val="50000"/>
                  </a:schemeClr>
                </a:solidFill>
                <a:latin typeface="Calibri Light" pitchFamily="34" charset="0"/>
                <a:cs typeface="Calibri Light" pitchFamily="34" charset="0"/>
              </a:rPr>
              <a:t> </a:t>
            </a:r>
            <a:r>
              <a:rPr lang="en-US" sz="2800" dirty="0" err="1" smtClean="0">
                <a:solidFill>
                  <a:schemeClr val="accent6">
                    <a:lumMod val="50000"/>
                  </a:schemeClr>
                </a:solidFill>
                <a:latin typeface="Calibri Light" pitchFamily="34" charset="0"/>
                <a:cs typeface="Calibri Light" pitchFamily="34" charset="0"/>
              </a:rPr>
              <a:t>thức</a:t>
            </a:r>
            <a:r>
              <a:rPr lang="en-US" sz="2800" dirty="0" smtClean="0">
                <a:solidFill>
                  <a:schemeClr val="accent6">
                    <a:lumMod val="50000"/>
                  </a:schemeClr>
                </a:solidFill>
                <a:latin typeface="Calibri Light" pitchFamily="34" charset="0"/>
                <a:cs typeface="Calibri Light" pitchFamily="34" charset="0"/>
              </a:rPr>
              <a:t> SSL Record Protocol</a:t>
            </a:r>
          </a:p>
          <a:p>
            <a:pPr algn="l"/>
            <a:endParaRPr lang="en-US" sz="2800" dirty="0" smtClean="0">
              <a:solidFill>
                <a:schemeClr val="tx1"/>
              </a:solidFill>
              <a:latin typeface="Calibri Light" pitchFamily="34" charset="0"/>
              <a:cs typeface="Calibri Light" pitchFamily="34" charset="0"/>
            </a:endParaRPr>
          </a:p>
          <a:p>
            <a:pPr marL="571500" indent="-571500" algn="l">
              <a:buFont typeface="Wingdings" pitchFamily="2" charset="2"/>
              <a:buChar char="Ø"/>
            </a:pPr>
            <a:endParaRPr lang="vi-VN" sz="2800" dirty="0">
              <a:solidFill>
                <a:schemeClr val="tx1"/>
              </a:solidFill>
              <a:latin typeface="Calibri Light" pitchFamily="34" charset="0"/>
              <a:cs typeface="Calibri Light" pitchFamily="34" charset="0"/>
            </a:endParaRPr>
          </a:p>
        </p:txBody>
      </p:sp>
      <p:sp>
        <p:nvSpPr>
          <p:cNvPr id="10" name="TextBox 9"/>
          <p:cNvSpPr txBox="1"/>
          <p:nvPr/>
        </p:nvSpPr>
        <p:spPr>
          <a:xfrm>
            <a:off x="1773621" y="3878843"/>
            <a:ext cx="12725400" cy="584775"/>
          </a:xfrm>
          <a:prstGeom prst="rect">
            <a:avLst/>
          </a:prstGeom>
          <a:noFill/>
        </p:spPr>
        <p:txBody>
          <a:bodyPr wrap="square" rtlCol="0">
            <a:spAutoFit/>
          </a:bodyPr>
          <a:lstStyle/>
          <a:p>
            <a:pPr algn="l"/>
            <a:r>
              <a:rPr lang="en-US" sz="3200" dirty="0" smtClean="0">
                <a:solidFill>
                  <a:schemeClr val="tx1"/>
                </a:solidFill>
                <a:latin typeface="Calibri Light" pitchFamily="34" charset="0"/>
                <a:cs typeface="Calibri Light" pitchFamily="34" charset="0"/>
              </a:rPr>
              <a:t>-4 </a:t>
            </a:r>
            <a:r>
              <a:rPr lang="en-US" sz="3200" dirty="0" err="1" smtClean="0">
                <a:solidFill>
                  <a:schemeClr val="tx1"/>
                </a:solidFill>
                <a:latin typeface="Calibri Light" pitchFamily="34" charset="0"/>
                <a:cs typeface="Calibri Light" pitchFamily="34" charset="0"/>
              </a:rPr>
              <a:t>giao</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thức</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này</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được</a:t>
            </a:r>
            <a:r>
              <a:rPr lang="en-US" sz="3200" dirty="0" smtClean="0">
                <a:solidFill>
                  <a:schemeClr val="tx1"/>
                </a:solidFill>
                <a:latin typeface="Calibri Light" pitchFamily="34" charset="0"/>
                <a:cs typeface="Calibri Light" pitchFamily="34" charset="0"/>
              </a:rPr>
              <a:t> chia </a:t>
            </a:r>
            <a:r>
              <a:rPr lang="en-US" sz="3200" dirty="0" err="1" smtClean="0">
                <a:solidFill>
                  <a:schemeClr val="tx1"/>
                </a:solidFill>
                <a:latin typeface="Calibri Light" pitchFamily="34" charset="0"/>
                <a:cs typeface="Calibri Light" pitchFamily="34" charset="0"/>
              </a:rPr>
              <a:t>làm</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hai</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phần</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chính</a:t>
            </a:r>
            <a:r>
              <a:rPr lang="en-US" sz="3200" dirty="0" smtClean="0">
                <a:solidFill>
                  <a:schemeClr val="tx1"/>
                </a:solidFill>
                <a:latin typeface="Calibri Light" pitchFamily="34" charset="0"/>
                <a:cs typeface="Calibri Light" pitchFamily="34" charset="0"/>
              </a:rPr>
              <a:t> </a:t>
            </a:r>
            <a:r>
              <a:rPr lang="en-US" sz="3200" dirty="0" err="1" smtClean="0">
                <a:solidFill>
                  <a:schemeClr val="tx1"/>
                </a:solidFill>
                <a:latin typeface="Calibri Light" pitchFamily="34" charset="0"/>
                <a:cs typeface="Calibri Light" pitchFamily="34" charset="0"/>
              </a:rPr>
              <a:t>là</a:t>
            </a:r>
            <a:r>
              <a:rPr lang="en-US" sz="3200" dirty="0" smtClean="0">
                <a:solidFill>
                  <a:schemeClr val="tx1"/>
                </a:solidFill>
                <a:latin typeface="Calibri Light" pitchFamily="34" charset="0"/>
                <a:cs typeface="Calibri Light" pitchFamily="34" charset="0"/>
              </a:rPr>
              <a:t>:</a:t>
            </a:r>
            <a:endParaRPr lang="vi-VN" sz="3200" dirty="0">
              <a:solidFill>
                <a:schemeClr val="tx1"/>
              </a:solidFill>
              <a:latin typeface="Calibri Light" pitchFamily="34" charset="0"/>
              <a:cs typeface="Calibri Light" pitchFamily="34" charset="0"/>
            </a:endParaRPr>
          </a:p>
        </p:txBody>
      </p:sp>
      <p:sp>
        <p:nvSpPr>
          <p:cNvPr id="13" name="TextBox 12"/>
          <p:cNvSpPr txBox="1"/>
          <p:nvPr/>
        </p:nvSpPr>
        <p:spPr>
          <a:xfrm>
            <a:off x="2194034" y="4233532"/>
            <a:ext cx="11902966" cy="2246769"/>
          </a:xfrm>
          <a:prstGeom prst="rect">
            <a:avLst/>
          </a:prstGeom>
          <a:noFill/>
        </p:spPr>
        <p:txBody>
          <a:bodyPr wrap="square" rtlCol="0">
            <a:spAutoFit/>
          </a:bodyPr>
          <a:lstStyle/>
          <a:p>
            <a:pPr algn="l"/>
            <a:endParaRPr lang="en-US" sz="2800" dirty="0" smtClean="0">
              <a:solidFill>
                <a:schemeClr val="tx1"/>
              </a:solidFill>
              <a:latin typeface="Calibri Light" pitchFamily="34" charset="0"/>
              <a:cs typeface="Calibri Light" pitchFamily="34" charset="0"/>
            </a:endParaRPr>
          </a:p>
          <a:p>
            <a:pPr marL="571500" indent="-571500" algn="l">
              <a:buFont typeface="Wingdings" pitchFamily="2" charset="2"/>
              <a:buChar char="Ø"/>
            </a:pPr>
            <a:r>
              <a:rPr lang="en-US" sz="2800" dirty="0" smtClean="0">
                <a:solidFill>
                  <a:schemeClr val="accent6">
                    <a:lumMod val="50000"/>
                  </a:schemeClr>
                </a:solidFill>
                <a:latin typeface="Calibri Light" pitchFamily="34" charset="0"/>
                <a:cs typeface="Calibri Light" pitchFamily="34" charset="0"/>
              </a:rPr>
              <a:t>SSL record layer</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xác</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định</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các</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định</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dạng</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dùng</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để</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truyền</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dữ</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liệu</a:t>
            </a:r>
            <a:endParaRPr lang="en-US" sz="2800" dirty="0">
              <a:solidFill>
                <a:schemeClr val="tx1"/>
              </a:solidFill>
              <a:latin typeface="Calibri Light" pitchFamily="34" charset="0"/>
              <a:cs typeface="Calibri Light" pitchFamily="34" charset="0"/>
            </a:endParaRPr>
          </a:p>
          <a:p>
            <a:pPr marL="571500" indent="-571500" algn="l">
              <a:buFont typeface="Wingdings" pitchFamily="2" charset="2"/>
              <a:buChar char="Ø"/>
            </a:pPr>
            <a:endParaRPr lang="en-US" sz="2800" dirty="0" smtClean="0">
              <a:solidFill>
                <a:schemeClr val="tx1"/>
              </a:solidFill>
              <a:latin typeface="Calibri Light" pitchFamily="34" charset="0"/>
              <a:cs typeface="Calibri Light" pitchFamily="34" charset="0"/>
            </a:endParaRPr>
          </a:p>
          <a:p>
            <a:pPr marL="571500" indent="-571500" algn="l">
              <a:buFont typeface="Wingdings" pitchFamily="2" charset="2"/>
              <a:buChar char="Ø"/>
            </a:pPr>
            <a:r>
              <a:rPr lang="en-US" sz="2800" dirty="0">
                <a:solidFill>
                  <a:schemeClr val="accent6">
                    <a:lumMod val="50000"/>
                  </a:schemeClr>
                </a:solidFill>
                <a:latin typeface="Calibri Light" pitchFamily="34" charset="0"/>
                <a:cs typeface="Calibri Light" pitchFamily="34" charset="0"/>
              </a:rPr>
              <a:t>Handshake protocols layer</a:t>
            </a:r>
            <a:r>
              <a:rPr lang="en-US" sz="2800" dirty="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sử</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dụng</a:t>
            </a:r>
            <a:r>
              <a:rPr lang="en-US" sz="2800" dirty="0" smtClean="0">
                <a:solidFill>
                  <a:schemeClr val="tx1"/>
                </a:solidFill>
                <a:latin typeface="Calibri Light" pitchFamily="34" charset="0"/>
                <a:cs typeface="Calibri Light" pitchFamily="34" charset="0"/>
              </a:rPr>
              <a:t> SSL record protocol </a:t>
            </a:r>
            <a:r>
              <a:rPr lang="en-US" sz="2800" dirty="0" err="1" smtClean="0">
                <a:solidFill>
                  <a:schemeClr val="tx1"/>
                </a:solidFill>
                <a:latin typeface="Calibri Light" pitchFamily="34" charset="0"/>
                <a:cs typeface="Calibri Light" pitchFamily="34" charset="0"/>
              </a:rPr>
              <a:t>để</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trao</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đổi</a:t>
            </a:r>
            <a:r>
              <a:rPr lang="en-US" sz="2800" dirty="0" smtClean="0">
                <a:solidFill>
                  <a:schemeClr val="tx1"/>
                </a:solidFill>
                <a:latin typeface="Calibri Light" pitchFamily="34" charset="0"/>
                <a:cs typeface="Calibri Light" pitchFamily="34" charset="0"/>
              </a:rPr>
              <a:t> 1 </a:t>
            </a:r>
            <a:r>
              <a:rPr lang="en-US" sz="2800" dirty="0" err="1" smtClean="0">
                <a:solidFill>
                  <a:schemeClr val="tx1"/>
                </a:solidFill>
                <a:latin typeface="Calibri Light" pitchFamily="34" charset="0"/>
                <a:cs typeface="Calibri Light" pitchFamily="34" charset="0"/>
              </a:rPr>
              <a:t>số</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thông</a:t>
            </a:r>
            <a:r>
              <a:rPr lang="en-US" sz="2800" dirty="0" smtClean="0">
                <a:solidFill>
                  <a:schemeClr val="tx1"/>
                </a:solidFill>
                <a:latin typeface="Calibri Light" pitchFamily="34" charset="0"/>
                <a:cs typeface="Calibri Light" pitchFamily="34" charset="0"/>
              </a:rPr>
              <a:t> tin </a:t>
            </a:r>
            <a:r>
              <a:rPr lang="en-US" sz="2800" dirty="0" err="1" smtClean="0">
                <a:solidFill>
                  <a:schemeClr val="tx1"/>
                </a:solidFill>
                <a:latin typeface="Calibri Light" pitchFamily="34" charset="0"/>
                <a:cs typeface="Calibri Light" pitchFamily="34" charset="0"/>
              </a:rPr>
              <a:t>giữa</a:t>
            </a:r>
            <a:r>
              <a:rPr lang="en-US" sz="2800" dirty="0" smtClean="0">
                <a:solidFill>
                  <a:schemeClr val="tx1"/>
                </a:solidFill>
                <a:latin typeface="Calibri Light" pitchFamily="34" charset="0"/>
                <a:cs typeface="Calibri Light" pitchFamily="34" charset="0"/>
              </a:rPr>
              <a:t> server </a:t>
            </a:r>
            <a:r>
              <a:rPr lang="en-US" sz="2800" dirty="0" err="1" smtClean="0">
                <a:solidFill>
                  <a:schemeClr val="tx1"/>
                </a:solidFill>
                <a:latin typeface="Calibri Light" pitchFamily="34" charset="0"/>
                <a:cs typeface="Calibri Light" pitchFamily="34" charset="0"/>
              </a:rPr>
              <a:t>và</a:t>
            </a:r>
            <a:r>
              <a:rPr lang="en-US" sz="2800" dirty="0" smtClean="0">
                <a:solidFill>
                  <a:schemeClr val="tx1"/>
                </a:solidFill>
                <a:latin typeface="Calibri Light" pitchFamily="34" charset="0"/>
                <a:cs typeface="Calibri Light" pitchFamily="34" charset="0"/>
              </a:rPr>
              <a:t> client </a:t>
            </a:r>
            <a:r>
              <a:rPr lang="en-US" sz="2800" dirty="0" err="1" smtClean="0">
                <a:solidFill>
                  <a:schemeClr val="tx1"/>
                </a:solidFill>
                <a:latin typeface="Calibri Light" pitchFamily="34" charset="0"/>
                <a:cs typeface="Calibri Light" pitchFamily="34" charset="0"/>
              </a:rPr>
              <a:t>vào</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lần</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đầu</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tiên</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thiết</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lập</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kết</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nối</a:t>
            </a:r>
            <a:r>
              <a:rPr lang="en-US" sz="2800" dirty="0" smtClean="0">
                <a:solidFill>
                  <a:schemeClr val="tx1"/>
                </a:solidFill>
                <a:latin typeface="Calibri Light" pitchFamily="34" charset="0"/>
                <a:cs typeface="Calibri Light" pitchFamily="34" charset="0"/>
              </a:rPr>
              <a:t> SSL</a:t>
            </a:r>
            <a:endParaRPr lang="vi-VN" sz="2800" dirty="0">
              <a:solidFill>
                <a:schemeClr val="tx1"/>
              </a:solidFill>
              <a:latin typeface="Calibri Light" pitchFamily="34" charset="0"/>
              <a:cs typeface="Calibri Light" pitchFamily="34" charset="0"/>
            </a:endParaRPr>
          </a:p>
        </p:txBody>
      </p:sp>
      <p:sp>
        <p:nvSpPr>
          <p:cNvPr id="2" name="Slide Number Placeholder 1"/>
          <p:cNvSpPr>
            <a:spLocks noGrp="1"/>
          </p:cNvSpPr>
          <p:nvPr>
            <p:ph type="sldNum" sz="quarter" idx="12"/>
          </p:nvPr>
        </p:nvSpPr>
        <p:spPr/>
        <p:txBody>
          <a:bodyPr/>
          <a:lstStyle/>
          <a:p>
            <a:fld id="{277A08BF-4DE9-4D3F-86F9-CF57E0B4E1B8}" type="slidenum">
              <a:rPr lang="en-US" sz="1200" smtClean="0"/>
              <a:pPr/>
              <a:t>8</a:t>
            </a:fld>
            <a:endParaRPr lang="en-US" sz="1200"/>
          </a:p>
        </p:txBody>
      </p:sp>
      <p:sp>
        <p:nvSpPr>
          <p:cNvPr id="11" name="TextBox 10"/>
          <p:cNvSpPr txBox="1"/>
          <p:nvPr/>
        </p:nvSpPr>
        <p:spPr>
          <a:xfrm>
            <a:off x="1371600" y="6822546"/>
            <a:ext cx="12725400" cy="523220"/>
          </a:xfrm>
          <a:prstGeom prst="rect">
            <a:avLst/>
          </a:prstGeom>
          <a:noFill/>
        </p:spPr>
        <p:txBody>
          <a:bodyPr wrap="square" rtlCol="0">
            <a:spAutoFit/>
          </a:bodyPr>
          <a:lstStyle/>
          <a:p>
            <a:pPr algn="l"/>
            <a:r>
              <a:rPr lang="en-US" sz="2800" dirty="0" smtClean="0">
                <a:solidFill>
                  <a:schemeClr val="tx1"/>
                </a:solidFill>
                <a:latin typeface="Calibri Light" pitchFamily="34" charset="0"/>
                <a:cs typeface="Calibri Light" pitchFamily="34" charset="0"/>
              </a:rPr>
              <a:t>-</a:t>
            </a:r>
            <a:r>
              <a:rPr lang="en-US" sz="2800" dirty="0" err="1" smtClean="0">
                <a:solidFill>
                  <a:schemeClr val="tx1"/>
                </a:solidFill>
                <a:latin typeface="Calibri Light" pitchFamily="34" charset="0"/>
                <a:cs typeface="Calibri Light" pitchFamily="34" charset="0"/>
              </a:rPr>
              <a:t>Vị</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trí</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của</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các</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giao</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thức</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trên</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tương</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ứng</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với</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mô</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hình</a:t>
            </a:r>
            <a:r>
              <a:rPr lang="en-US" sz="2800" dirty="0" smtClean="0">
                <a:solidFill>
                  <a:schemeClr val="tx1"/>
                </a:solidFill>
                <a:latin typeface="Calibri Light" pitchFamily="34" charset="0"/>
                <a:cs typeface="Calibri Light" pitchFamily="34" charset="0"/>
              </a:rPr>
              <a:t> TCP/IP </a:t>
            </a:r>
            <a:r>
              <a:rPr lang="en-US" sz="2800" dirty="0" err="1" smtClean="0">
                <a:solidFill>
                  <a:schemeClr val="tx1"/>
                </a:solidFill>
                <a:latin typeface="Calibri Light" pitchFamily="34" charset="0"/>
                <a:cs typeface="Calibri Light" pitchFamily="34" charset="0"/>
              </a:rPr>
              <a:t>được</a:t>
            </a:r>
            <a:r>
              <a:rPr lang="en-US" sz="2800" dirty="0" smtClean="0">
                <a:solidFill>
                  <a:schemeClr val="tx1"/>
                </a:solidFill>
                <a:latin typeface="Calibri Light" pitchFamily="34" charset="0"/>
                <a:cs typeface="Calibri Light" pitchFamily="34" charset="0"/>
              </a:rPr>
              <a:t> minh </a:t>
            </a:r>
            <a:r>
              <a:rPr lang="en-US" sz="2800" dirty="0" err="1" smtClean="0">
                <a:solidFill>
                  <a:schemeClr val="tx1"/>
                </a:solidFill>
                <a:latin typeface="Calibri Light" pitchFamily="34" charset="0"/>
                <a:cs typeface="Calibri Light" pitchFamily="34" charset="0"/>
              </a:rPr>
              <a:t>họa</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như</a:t>
            </a:r>
            <a:r>
              <a:rPr lang="en-US" sz="2800" dirty="0" smtClean="0">
                <a:solidFill>
                  <a:schemeClr val="tx1"/>
                </a:solidFill>
                <a:latin typeface="Calibri Light" pitchFamily="34" charset="0"/>
                <a:cs typeface="Calibri Light" pitchFamily="34" charset="0"/>
              </a:rPr>
              <a:t> </a:t>
            </a:r>
            <a:r>
              <a:rPr lang="en-US" sz="2800" dirty="0" err="1" smtClean="0">
                <a:solidFill>
                  <a:schemeClr val="tx1"/>
                </a:solidFill>
                <a:latin typeface="Calibri Light" pitchFamily="34" charset="0"/>
                <a:cs typeface="Calibri Light" pitchFamily="34" charset="0"/>
              </a:rPr>
              <a:t>sau</a:t>
            </a:r>
            <a:r>
              <a:rPr lang="en-US" sz="2800" dirty="0" smtClean="0">
                <a:solidFill>
                  <a:schemeClr val="tx1"/>
                </a:solidFill>
                <a:latin typeface="Calibri Light" pitchFamily="34" charset="0"/>
                <a:cs typeface="Calibri Light" pitchFamily="34" charset="0"/>
              </a:rPr>
              <a:t> :</a:t>
            </a:r>
            <a:endParaRPr lang="vi-VN" sz="2800" dirty="0">
              <a:solidFill>
                <a:schemeClr val="tx1"/>
              </a:solidFill>
              <a:latin typeface="Calibri Light" pitchFamily="34" charset="0"/>
              <a:cs typeface="Calibri Light"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 grpId="0"/>
      <p:bldP spid="10" grpId="0"/>
      <p:bldP spid="13"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19661" y="6845793"/>
            <a:ext cx="11353802" cy="838200"/>
          </a:xfrm>
          <a:prstGeom prst="round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Network </a:t>
            </a:r>
            <a:r>
              <a:rPr lang="en-US" sz="3600" dirty="0" err="1" smtClean="0"/>
              <a:t>Acess</a:t>
            </a:r>
            <a:endParaRPr lang="en-US" sz="3600" dirty="0"/>
          </a:p>
        </p:txBody>
      </p:sp>
      <p:sp>
        <p:nvSpPr>
          <p:cNvPr id="3" name="Rounded Rectangle 2"/>
          <p:cNvSpPr/>
          <p:nvPr/>
        </p:nvSpPr>
        <p:spPr>
          <a:xfrm>
            <a:off x="1133948" y="5836143"/>
            <a:ext cx="11339514" cy="838200"/>
          </a:xfrm>
          <a:prstGeom prst="round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smtClean="0"/>
              <a:t>IP</a:t>
            </a:r>
            <a:endParaRPr lang="en-US" sz="4000" dirty="0"/>
          </a:p>
        </p:txBody>
      </p:sp>
      <p:sp>
        <p:nvSpPr>
          <p:cNvPr id="4" name="Rounded Rectangle 3"/>
          <p:cNvSpPr/>
          <p:nvPr/>
        </p:nvSpPr>
        <p:spPr>
          <a:xfrm>
            <a:off x="1133949" y="4764580"/>
            <a:ext cx="11339514" cy="838200"/>
          </a:xfrm>
          <a:prstGeom prst="round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TCP</a:t>
            </a:r>
            <a:endParaRPr lang="en-US" sz="3600" dirty="0"/>
          </a:p>
        </p:txBody>
      </p:sp>
      <p:sp>
        <p:nvSpPr>
          <p:cNvPr id="5" name="Rounded Rectangle 4"/>
          <p:cNvSpPr/>
          <p:nvPr/>
        </p:nvSpPr>
        <p:spPr>
          <a:xfrm>
            <a:off x="1133949" y="1237949"/>
            <a:ext cx="2119313" cy="1905000"/>
          </a:xfrm>
          <a:prstGeom prst="round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r>
              <a:rPr lang="en-US" sz="2400" dirty="0" smtClean="0"/>
              <a:t>SSL</a:t>
            </a:r>
            <a:r>
              <a:rPr lang="en-US" sz="2800" dirty="0" smtClean="0"/>
              <a:t> </a:t>
            </a:r>
            <a:r>
              <a:rPr lang="en-US" sz="2400" dirty="0" smtClean="0"/>
              <a:t>handshake</a:t>
            </a:r>
            <a:endParaRPr lang="en-US" sz="2400" dirty="0"/>
          </a:p>
        </p:txBody>
      </p:sp>
      <p:sp>
        <p:nvSpPr>
          <p:cNvPr id="6" name="Rounded Rectangle 5"/>
          <p:cNvSpPr/>
          <p:nvPr/>
        </p:nvSpPr>
        <p:spPr>
          <a:xfrm>
            <a:off x="3253261" y="1249855"/>
            <a:ext cx="2366962" cy="1905000"/>
          </a:xfrm>
          <a:prstGeom prst="round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SSL</a:t>
            </a:r>
          </a:p>
          <a:p>
            <a:pPr algn="ctr"/>
            <a:r>
              <a:rPr lang="en-US" sz="2800" dirty="0" smtClean="0"/>
              <a:t> </a:t>
            </a:r>
            <a:r>
              <a:rPr lang="en-US" sz="2400" dirty="0" smtClean="0"/>
              <a:t>change cipher spec protoco</a:t>
            </a:r>
            <a:r>
              <a:rPr lang="en-US" sz="2400" dirty="0"/>
              <a:t>l</a:t>
            </a:r>
          </a:p>
        </p:txBody>
      </p:sp>
      <p:sp>
        <p:nvSpPr>
          <p:cNvPr id="7" name="Rounded Rectangle 6"/>
          <p:cNvSpPr/>
          <p:nvPr/>
        </p:nvSpPr>
        <p:spPr>
          <a:xfrm>
            <a:off x="5629747" y="1214137"/>
            <a:ext cx="1738313" cy="1928812"/>
          </a:xfrm>
          <a:prstGeom prst="round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SSL</a:t>
            </a:r>
            <a:r>
              <a:rPr lang="en-US" sz="3200" dirty="0" smtClean="0"/>
              <a:t> </a:t>
            </a:r>
            <a:r>
              <a:rPr lang="en-US" sz="2400" dirty="0" smtClean="0"/>
              <a:t>Alert protocol</a:t>
            </a:r>
            <a:endParaRPr lang="en-US" sz="3200" dirty="0"/>
          </a:p>
        </p:txBody>
      </p:sp>
      <p:sp>
        <p:nvSpPr>
          <p:cNvPr id="8" name="Rounded Rectangle 7"/>
          <p:cNvSpPr/>
          <p:nvPr/>
        </p:nvSpPr>
        <p:spPr>
          <a:xfrm>
            <a:off x="7368060" y="1214137"/>
            <a:ext cx="1309687" cy="1928812"/>
          </a:xfrm>
          <a:prstGeom prst="round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HTTP</a:t>
            </a:r>
            <a:endParaRPr lang="en-US" sz="2800" dirty="0"/>
          </a:p>
        </p:txBody>
      </p:sp>
      <p:sp>
        <p:nvSpPr>
          <p:cNvPr id="10" name="Rounded Rectangle 9"/>
          <p:cNvSpPr/>
          <p:nvPr/>
        </p:nvSpPr>
        <p:spPr>
          <a:xfrm>
            <a:off x="9882661" y="1214137"/>
            <a:ext cx="1295400" cy="3093244"/>
          </a:xfrm>
          <a:prstGeom prst="round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HTTP</a:t>
            </a:r>
            <a:endParaRPr lang="en-US" sz="2800" dirty="0"/>
          </a:p>
        </p:txBody>
      </p:sp>
      <p:sp>
        <p:nvSpPr>
          <p:cNvPr id="11" name="Rounded Rectangle 10"/>
          <p:cNvSpPr/>
          <p:nvPr/>
        </p:nvSpPr>
        <p:spPr>
          <a:xfrm>
            <a:off x="1119661" y="3154855"/>
            <a:ext cx="8763000" cy="83820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SSL record layer</a:t>
            </a:r>
            <a:endParaRPr lang="en-US" sz="3200" dirty="0"/>
          </a:p>
        </p:txBody>
      </p:sp>
      <p:sp>
        <p:nvSpPr>
          <p:cNvPr id="12" name="Slide Number Placeholder 11"/>
          <p:cNvSpPr>
            <a:spLocks noGrp="1"/>
          </p:cNvSpPr>
          <p:nvPr>
            <p:ph type="sldNum" sz="quarter" idx="12"/>
          </p:nvPr>
        </p:nvSpPr>
        <p:spPr>
          <a:xfrm>
            <a:off x="12288041" y="7866874"/>
            <a:ext cx="2123440" cy="369570"/>
          </a:xfrm>
        </p:spPr>
        <p:txBody>
          <a:bodyPr/>
          <a:lstStyle/>
          <a:p>
            <a:fld id="{4D2DA36F-04FA-4A87-9167-47FF57F6D27F}" type="slidenum">
              <a:rPr lang="en-US" smtClean="0"/>
              <a:pPr/>
              <a:t>9</a:t>
            </a:fld>
            <a:endParaRPr lang="en-US"/>
          </a:p>
        </p:txBody>
      </p:sp>
      <p:sp>
        <p:nvSpPr>
          <p:cNvPr id="13" name="Rounded Rectangle 12"/>
          <p:cNvSpPr/>
          <p:nvPr/>
        </p:nvSpPr>
        <p:spPr>
          <a:xfrm>
            <a:off x="11178061" y="1214137"/>
            <a:ext cx="1295400" cy="3093244"/>
          </a:xfrm>
          <a:prstGeom prst="round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SMTF…</a:t>
            </a:r>
            <a:endParaRPr lang="en-US" sz="2400" dirty="0"/>
          </a:p>
        </p:txBody>
      </p:sp>
      <p:sp>
        <p:nvSpPr>
          <p:cNvPr id="9" name="Rounded Rectangle 8"/>
          <p:cNvSpPr/>
          <p:nvPr/>
        </p:nvSpPr>
        <p:spPr>
          <a:xfrm>
            <a:off x="8730134" y="1214137"/>
            <a:ext cx="1152527" cy="1940718"/>
          </a:xfrm>
          <a:prstGeom prst="roundRect">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LDAP…</a:t>
            </a:r>
            <a:endParaRPr lang="en-US" sz="2400" dirty="0"/>
          </a:p>
        </p:txBody>
      </p:sp>
      <p:cxnSp>
        <p:nvCxnSpPr>
          <p:cNvPr id="15" name="Straight Connector 14"/>
          <p:cNvCxnSpPr/>
          <p:nvPr/>
        </p:nvCxnSpPr>
        <p:spPr>
          <a:xfrm>
            <a:off x="738661" y="4307381"/>
            <a:ext cx="1303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38661" y="5702793"/>
            <a:ext cx="1303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8661" y="6769593"/>
            <a:ext cx="1303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625861" y="6845793"/>
            <a:ext cx="1447800" cy="707886"/>
          </a:xfrm>
          <a:prstGeom prst="rect">
            <a:avLst/>
          </a:prstGeom>
          <a:noFill/>
        </p:spPr>
        <p:txBody>
          <a:bodyPr wrap="square" rtlCol="0">
            <a:spAutoFit/>
          </a:bodyPr>
          <a:lstStyle/>
          <a:p>
            <a:r>
              <a:rPr lang="en-US" sz="2000" dirty="0" smtClean="0">
                <a:solidFill>
                  <a:schemeClr val="tx1"/>
                </a:solidFill>
              </a:rPr>
              <a:t>Network layer</a:t>
            </a:r>
            <a:endParaRPr lang="en-US" sz="2000" dirty="0">
              <a:solidFill>
                <a:schemeClr val="tx1"/>
              </a:solidFill>
            </a:endParaRPr>
          </a:p>
        </p:txBody>
      </p:sp>
      <p:sp>
        <p:nvSpPr>
          <p:cNvPr id="20" name="TextBox 19"/>
          <p:cNvSpPr txBox="1"/>
          <p:nvPr/>
        </p:nvSpPr>
        <p:spPr>
          <a:xfrm>
            <a:off x="12625861" y="5901300"/>
            <a:ext cx="1447800" cy="707886"/>
          </a:xfrm>
          <a:prstGeom prst="rect">
            <a:avLst/>
          </a:prstGeom>
          <a:noFill/>
        </p:spPr>
        <p:txBody>
          <a:bodyPr wrap="square" rtlCol="0">
            <a:spAutoFit/>
          </a:bodyPr>
          <a:lstStyle/>
          <a:p>
            <a:r>
              <a:rPr lang="en-US" sz="2000" dirty="0" smtClean="0">
                <a:solidFill>
                  <a:schemeClr val="tx1"/>
                </a:solidFill>
              </a:rPr>
              <a:t>Internet layer</a:t>
            </a:r>
            <a:endParaRPr lang="en-US" sz="2000" dirty="0">
              <a:solidFill>
                <a:schemeClr val="tx1"/>
              </a:solidFill>
            </a:endParaRPr>
          </a:p>
        </p:txBody>
      </p:sp>
      <p:sp>
        <p:nvSpPr>
          <p:cNvPr id="21" name="TextBox 20"/>
          <p:cNvSpPr txBox="1"/>
          <p:nvPr/>
        </p:nvSpPr>
        <p:spPr>
          <a:xfrm>
            <a:off x="12625861" y="4794673"/>
            <a:ext cx="1447800" cy="707886"/>
          </a:xfrm>
          <a:prstGeom prst="rect">
            <a:avLst/>
          </a:prstGeom>
          <a:noFill/>
        </p:spPr>
        <p:txBody>
          <a:bodyPr wrap="square" rtlCol="0">
            <a:spAutoFit/>
          </a:bodyPr>
          <a:lstStyle/>
          <a:p>
            <a:r>
              <a:rPr lang="en-US" sz="2000" dirty="0" smtClean="0">
                <a:solidFill>
                  <a:schemeClr val="tx1"/>
                </a:solidFill>
              </a:rPr>
              <a:t>Transport layer</a:t>
            </a:r>
            <a:endParaRPr lang="en-US" sz="2000" dirty="0">
              <a:solidFill>
                <a:schemeClr val="tx1"/>
              </a:solidFill>
            </a:endParaRPr>
          </a:p>
        </p:txBody>
      </p:sp>
      <p:sp>
        <p:nvSpPr>
          <p:cNvPr id="22" name="TextBox 21"/>
          <p:cNvSpPr txBox="1"/>
          <p:nvPr/>
        </p:nvSpPr>
        <p:spPr>
          <a:xfrm>
            <a:off x="12435361" y="2406816"/>
            <a:ext cx="1800225" cy="707886"/>
          </a:xfrm>
          <a:prstGeom prst="rect">
            <a:avLst/>
          </a:prstGeom>
          <a:noFill/>
        </p:spPr>
        <p:txBody>
          <a:bodyPr wrap="square" rtlCol="0">
            <a:spAutoFit/>
          </a:bodyPr>
          <a:lstStyle/>
          <a:p>
            <a:r>
              <a:rPr lang="en-US" sz="2000" dirty="0" smtClean="0">
                <a:solidFill>
                  <a:schemeClr val="tx1"/>
                </a:solidFill>
              </a:rPr>
              <a:t>Application layer</a:t>
            </a:r>
            <a:endParaRPr lang="en-US" sz="2000" dirty="0">
              <a:solidFill>
                <a:schemeClr val="tx1"/>
              </a:solidFill>
            </a:endParaRPr>
          </a:p>
        </p:txBody>
      </p:sp>
      <p:sp>
        <p:nvSpPr>
          <p:cNvPr id="23" name="Right Brace 22"/>
          <p:cNvSpPr/>
          <p:nvPr/>
        </p:nvSpPr>
        <p:spPr>
          <a:xfrm rot="16200000">
            <a:off x="4015261" y="-2192241"/>
            <a:ext cx="578643" cy="6126955"/>
          </a:xfrm>
          <a:prstGeom prst="rightBrace">
            <a:avLst>
              <a:gd name="adj1" fmla="val 94753"/>
              <a:gd name="adj2" fmla="val 52206"/>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sz="6000"/>
          </a:p>
        </p:txBody>
      </p:sp>
      <p:sp>
        <p:nvSpPr>
          <p:cNvPr id="24" name="Right Brace 23"/>
          <p:cNvSpPr/>
          <p:nvPr/>
        </p:nvSpPr>
        <p:spPr>
          <a:xfrm rot="16200000">
            <a:off x="8311930" y="-332785"/>
            <a:ext cx="660202" cy="2481266"/>
          </a:xfrm>
          <a:prstGeom prst="rightBrace">
            <a:avLst>
              <a:gd name="adj1" fmla="val 80966"/>
              <a:gd name="adj2" fmla="val 5292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sz="6000"/>
          </a:p>
        </p:txBody>
      </p:sp>
      <p:sp>
        <p:nvSpPr>
          <p:cNvPr id="25" name="TextBox 24"/>
          <p:cNvSpPr txBox="1"/>
          <p:nvPr/>
        </p:nvSpPr>
        <p:spPr>
          <a:xfrm>
            <a:off x="2638899" y="177637"/>
            <a:ext cx="3595685" cy="400110"/>
          </a:xfrm>
          <a:prstGeom prst="rect">
            <a:avLst/>
          </a:prstGeom>
          <a:noFill/>
        </p:spPr>
        <p:txBody>
          <a:bodyPr wrap="square" rtlCol="0">
            <a:spAutoFit/>
          </a:bodyPr>
          <a:lstStyle/>
          <a:p>
            <a:r>
              <a:rPr lang="en-US" sz="2000" dirty="0" smtClean="0">
                <a:solidFill>
                  <a:schemeClr val="tx1"/>
                </a:solidFill>
              </a:rPr>
              <a:t>Handshake protocols layer</a:t>
            </a:r>
            <a:endParaRPr lang="en-US" sz="2000" dirty="0">
              <a:solidFill>
                <a:schemeClr val="tx1"/>
              </a:solidFill>
            </a:endParaRPr>
          </a:p>
        </p:txBody>
      </p:sp>
      <p:sp>
        <p:nvSpPr>
          <p:cNvPr id="26" name="TextBox 25"/>
          <p:cNvSpPr txBox="1"/>
          <p:nvPr/>
        </p:nvSpPr>
        <p:spPr>
          <a:xfrm>
            <a:off x="6498903" y="181804"/>
            <a:ext cx="4412457" cy="400110"/>
          </a:xfrm>
          <a:prstGeom prst="rect">
            <a:avLst/>
          </a:prstGeom>
          <a:noFill/>
        </p:spPr>
        <p:txBody>
          <a:bodyPr wrap="square" rtlCol="0">
            <a:spAutoFit/>
          </a:bodyPr>
          <a:lstStyle/>
          <a:p>
            <a:r>
              <a:rPr lang="en-US" sz="2000" dirty="0" smtClean="0">
                <a:solidFill>
                  <a:schemeClr val="tx1"/>
                </a:solidFill>
              </a:rPr>
              <a:t>Protocols </a:t>
            </a:r>
            <a:r>
              <a:rPr lang="en-US" sz="2000" dirty="0" err="1" smtClean="0">
                <a:solidFill>
                  <a:schemeClr val="tx1"/>
                </a:solidFill>
              </a:rPr>
              <a:t>securec</a:t>
            </a:r>
            <a:r>
              <a:rPr lang="en-US" sz="2000" dirty="0" smtClean="0">
                <a:solidFill>
                  <a:schemeClr val="tx1"/>
                </a:solidFill>
              </a:rPr>
              <a:t> by SSL</a:t>
            </a:r>
            <a:endParaRPr lang="en-US" sz="2000" dirty="0">
              <a:solidFill>
                <a:schemeClr val="tx1"/>
              </a:solidFill>
            </a:endParaRPr>
          </a:p>
        </p:txBody>
      </p:sp>
    </p:spTree>
    <p:extLst>
      <p:ext uri="{BB962C8B-B14F-4D97-AF65-F5344CB8AC3E}">
        <p14:creationId xmlns:p14="http://schemas.microsoft.com/office/powerpoint/2010/main" val="1236510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par>
                                <p:cTn id="41" presetID="16" presetClass="entr" presetSubtype="21"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inVertical)">
                                      <p:cBhvr>
                                        <p:cTn id="43" dur="500"/>
                                        <p:tgtEl>
                                          <p:spTgt spid="15"/>
                                        </p:tgtEl>
                                      </p:cBhvr>
                                    </p:animEffect>
                                  </p:childTnLst>
                                </p:cTn>
                              </p:par>
                              <p:par>
                                <p:cTn id="44" presetID="16" presetClass="entr" presetSubtype="21"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arn(inVertical)">
                                      <p:cBhvr>
                                        <p:cTn id="64" dur="500"/>
                                        <p:tgtEl>
                                          <p:spTgt spid="25"/>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barn(inVertical)">
                                      <p:cBhvr>
                                        <p:cTn id="67" dur="500"/>
                                        <p:tgtEl>
                                          <p:spTgt spid="26"/>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barn(inVertical)">
                                      <p:cBhvr>
                                        <p:cTn id="70" dur="500"/>
                                        <p:tgtEl>
                                          <p:spTgt spid="23"/>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barn(inVertical)">
                                      <p:cBhvr>
                                        <p:cTn id="7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10" grpId="0" animBg="1"/>
      <p:bldP spid="11" grpId="0" animBg="1"/>
      <p:bldP spid="12" grpId="0" animBg="1"/>
      <p:bldP spid="13" grpId="0" animBg="1"/>
      <p:bldP spid="9" grpId="0" animBg="1"/>
      <p:bldP spid="19" grpId="0"/>
      <p:bldP spid="20" grpId="0"/>
      <p:bldP spid="21" grpId="0"/>
      <p:bldP spid="22" grpId="0"/>
      <p:bldP spid="23" grpId="0" animBg="1"/>
      <p:bldP spid="24" grpId="0" animBg="1"/>
      <p:bldP spid="25" grpId="0"/>
      <p:bldP spid="26" grpId="0"/>
    </p:bldLst>
  </p:timing>
</p:sld>
</file>

<file path=ppt/theme/theme1.xml><?xml version="1.0" encoding="utf-8"?>
<a:theme xmlns:a="http://schemas.openxmlformats.org/drawingml/2006/main" name="790TGp_sakura_light_ani">
  <a:themeElements>
    <a:clrScheme name="Custom 197">
      <a:dk1>
        <a:srgbClr val="000000"/>
      </a:dk1>
      <a:lt1>
        <a:srgbClr val="FFFFFF"/>
      </a:lt1>
      <a:dk2>
        <a:srgbClr val="B24C56"/>
      </a:dk2>
      <a:lt2>
        <a:srgbClr val="DDDDDD"/>
      </a:lt2>
      <a:accent1>
        <a:srgbClr val="F37775"/>
      </a:accent1>
      <a:accent2>
        <a:srgbClr val="F79F5F"/>
      </a:accent2>
      <a:accent3>
        <a:srgbClr val="55BDDD"/>
      </a:accent3>
      <a:accent4>
        <a:srgbClr val="60CE9C"/>
      </a:accent4>
      <a:accent5>
        <a:srgbClr val="D888D2"/>
      </a:accent5>
      <a:accent6>
        <a:srgbClr val="78A0DA"/>
      </a:accent6>
      <a:hlink>
        <a:srgbClr val="7DBC72"/>
      </a:hlink>
      <a:folHlink>
        <a:srgbClr val="906A99"/>
      </a:folHlink>
    </a:clrScheme>
    <a:fontScheme name="5_Default Design">
      <a:majorFont>
        <a:latin typefac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Default Design 1">
        <a:dk1>
          <a:srgbClr val="000000"/>
        </a:dk1>
        <a:lt1>
          <a:srgbClr val="FFFFFF"/>
        </a:lt1>
        <a:dk2>
          <a:srgbClr val="B24C56"/>
        </a:dk2>
        <a:lt2>
          <a:srgbClr val="DDDDDD"/>
        </a:lt2>
        <a:accent1>
          <a:srgbClr val="F37775"/>
        </a:accent1>
        <a:accent2>
          <a:srgbClr val="F79F5F"/>
        </a:accent2>
        <a:accent3>
          <a:srgbClr val="FFFFFF"/>
        </a:accent3>
        <a:accent4>
          <a:srgbClr val="000000"/>
        </a:accent4>
        <a:accent5>
          <a:srgbClr val="F8BDBD"/>
        </a:accent5>
        <a:accent6>
          <a:srgbClr val="E09055"/>
        </a:accent6>
        <a:hlink>
          <a:srgbClr val="7DBC72"/>
        </a:hlink>
        <a:folHlink>
          <a:srgbClr val="906A99"/>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487448"/>
        </a:dk2>
        <a:lt2>
          <a:srgbClr val="DDDDDD"/>
        </a:lt2>
        <a:accent1>
          <a:srgbClr val="D1CE4A"/>
        </a:accent1>
        <a:accent2>
          <a:srgbClr val="9EC460"/>
        </a:accent2>
        <a:accent3>
          <a:srgbClr val="FFFFFF"/>
        </a:accent3>
        <a:accent4>
          <a:srgbClr val="000000"/>
        </a:accent4>
        <a:accent5>
          <a:srgbClr val="E5E3B1"/>
        </a:accent5>
        <a:accent6>
          <a:srgbClr val="8FB156"/>
        </a:accent6>
        <a:hlink>
          <a:srgbClr val="6BCB82"/>
        </a:hlink>
        <a:folHlink>
          <a:srgbClr val="59CBC8"/>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6B4F33"/>
        </a:dk2>
        <a:lt2>
          <a:srgbClr val="DDDDDD"/>
        </a:lt2>
        <a:accent1>
          <a:srgbClr val="FF9900"/>
        </a:accent1>
        <a:accent2>
          <a:srgbClr val="FC7C8E"/>
        </a:accent2>
        <a:accent3>
          <a:srgbClr val="FFFFFF"/>
        </a:accent3>
        <a:accent4>
          <a:srgbClr val="000000"/>
        </a:accent4>
        <a:accent5>
          <a:srgbClr val="FFCAAA"/>
        </a:accent5>
        <a:accent6>
          <a:srgbClr val="E47080"/>
        </a:accent6>
        <a:hlink>
          <a:srgbClr val="669900"/>
        </a:hlink>
        <a:folHlink>
          <a:srgbClr val="0083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790TGp_sakura_light_ani</Template>
  <TotalTime>1698</TotalTime>
  <Words>1243</Words>
  <Application>Microsoft Office PowerPoint</Application>
  <PresentationFormat>Custom</PresentationFormat>
  <Paragraphs>151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790TGp_sakura_light_ani</vt:lpstr>
      <vt:lpstr>PowerPoint Presentation</vt:lpstr>
      <vt:lpstr>PowerPoint Presentation</vt:lpstr>
      <vt:lpstr>PowerPoint Presentation</vt:lpstr>
      <vt:lpstr>PowerPoint Presentation</vt:lpstr>
      <vt:lpstr>1.Giới thiệu về SSL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3</dc:title>
  <dc:creator>Windows User</dc:creator>
  <cp:lastModifiedBy>Windows User</cp:lastModifiedBy>
  <cp:revision>114</cp:revision>
  <dcterms:created xsi:type="dcterms:W3CDTF">2018-11-05T16:53:41Z</dcterms:created>
  <dcterms:modified xsi:type="dcterms:W3CDTF">2018-12-13T17:25:51Z</dcterms:modified>
</cp:coreProperties>
</file>