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81" r:id="rId4"/>
    <p:sldId id="285" r:id="rId5"/>
    <p:sldId id="286" r:id="rId6"/>
    <p:sldId id="288" r:id="rId7"/>
    <p:sldId id="287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4" r:id="rId18"/>
    <p:sldId id="289" r:id="rId19"/>
    <p:sldId id="290" r:id="rId20"/>
    <p:sldId id="291" r:id="rId21"/>
    <p:sldId id="292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21/12/2018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9900" y="1790700"/>
            <a:ext cx="7099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MẠNG MÁY TÍNH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9900" y="3137741"/>
            <a:ext cx="70993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DỊCH VỤ DNS VÀ CẤU HÌNH THIẾT LẬP DỊCH VỤ CLIENT-SERVER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9899" y="4138015"/>
            <a:ext cx="53821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20168202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20168815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20168195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2013866	1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105" y="1454046"/>
            <a:ext cx="77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VIII.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DNS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server 2008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2008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02" y="2408153"/>
            <a:ext cx="38481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0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105" y="1454046"/>
            <a:ext cx="76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Role DNS server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26" y="1823378"/>
            <a:ext cx="567055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105" y="1454046"/>
            <a:ext cx="7629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Forward lookup zone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26" y="2161932"/>
            <a:ext cx="5670550" cy="3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9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7963" y="1447712"/>
            <a:ext cx="76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zone là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DNS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70276" y="1981803"/>
            <a:ext cx="5465366" cy="41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0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79" y="1571222"/>
            <a:ext cx="479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tên Zone name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1381" y="1940554"/>
            <a:ext cx="5599023" cy="43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6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6675" y="1390918"/>
            <a:ext cx="383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 lookup zones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8655" y="1760250"/>
            <a:ext cx="5528456" cy="45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6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6828" y="1429554"/>
            <a:ext cx="55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IPv4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72743" y="1798886"/>
            <a:ext cx="5628135" cy="44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8039" y="1429555"/>
            <a:ext cx="543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DNS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064" y="1798887"/>
            <a:ext cx="5826080" cy="444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79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8039" y="1429555"/>
            <a:ext cx="5434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DNS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+Location:tên domain name mà máy này là 1 thành viên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+Name:tên máy tính.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+IP address: địa chỉ IP tương ứng của máy có tên trong ô Name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07749" y="2906883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8039" y="1429555"/>
            <a:ext cx="7418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CNAME 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+Parent domain: cho biết domain name hiện hành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+Alias name: tên định danh cần đặt.Ví dụ:www đối với Web Server.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+Fully qualified name for target host: tên máy DNS đầy đủ của máy cần đặt định danh.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98711" y="2600325"/>
            <a:ext cx="38481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105" y="1281992"/>
            <a:ext cx="77798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DNS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81" y="1715326"/>
            <a:ext cx="5670550" cy="33248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5465" y="5473520"/>
            <a:ext cx="570534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" dirty="0">
                <a:latin typeface="+mj-lt"/>
              </a:rPr>
              <a:t>DNS </a:t>
            </a:r>
            <a:r>
              <a:rPr lang="en-US" sz="1700" dirty="0">
                <a:latin typeface="+mj-lt"/>
              </a:rPr>
              <a:t>(</a:t>
            </a:r>
            <a:r>
              <a:rPr lang="vi-VN" sz="1700" dirty="0">
                <a:latin typeface="+mj-lt"/>
              </a:rPr>
              <a:t>Domain Name System</a:t>
            </a:r>
            <a:r>
              <a:rPr lang="en-US" sz="1700" dirty="0">
                <a:latin typeface="+mj-lt"/>
              </a:rPr>
              <a:t>)</a:t>
            </a:r>
            <a:r>
              <a:rPr lang="vi-VN" sz="1700" dirty="0">
                <a:latin typeface="+mj-lt"/>
              </a:rPr>
              <a:t> là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1700" dirty="0">
                <a:latin typeface="+mj-lt"/>
              </a:rPr>
              <a:t> thống phân giải tên miền được phát minh vào năm 1984 cho Internet</a:t>
            </a:r>
            <a:r>
              <a:rPr lang="en-US" sz="1700" dirty="0">
                <a:latin typeface="+mj-lt"/>
              </a:rPr>
              <a:t>, </a:t>
            </a:r>
            <a:r>
              <a:rPr lang="vi-VN" sz="1700" dirty="0">
                <a:latin typeface="+mj-lt"/>
              </a:rPr>
              <a:t>cho phép thiết lập tương ứng giữa địa chỉ IP và tên miền.</a:t>
            </a:r>
            <a:endParaRPr lang="en-US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616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19705" y="1733282"/>
            <a:ext cx="38576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0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084455" y="2204813"/>
            <a:ext cx="5670550" cy="3787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3621" y="145417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43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3621" y="1454170"/>
            <a:ext cx="406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CMD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04534" y="1966018"/>
            <a:ext cx="6471687" cy="37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5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6677" y="1310005"/>
            <a:ext cx="215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50" y="1310005"/>
            <a:ext cx="5670550" cy="55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2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223" y="1442434"/>
            <a:ext cx="703186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DNS ROOT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tên miền được sắp xếp theo cấu trúc phân cấp. Mức trên cùng được gọi là ROOT và ký hiệu là “.”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Internet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Coroperation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Assigned Names and Numbers (ICANN).</a:t>
            </a:r>
            <a:endParaRPr 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ROOT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1262129"/>
            <a:ext cx="72894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Việt Nam, tên miền cấp quốc gia được ICANN phân bổ là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.VN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com.vn, edu.vn, net.vn, org.vn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hanoi.vn, namdinh.vn, haiphong.vn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VNNIC</a:t>
            </a: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Dịch tên miền thành địa chỉ IP để cho trình duyệt hiểu và truy cập được vào website.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404" y="3018530"/>
            <a:ext cx="2133600" cy="34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852" y="3018530"/>
            <a:ext cx="22002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1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8344" y="1416676"/>
            <a:ext cx="7134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Domain, Hosting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606" y="2074186"/>
            <a:ext cx="5670550" cy="2658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8344" y="4984124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+mj-lt"/>
              </a:rPr>
              <a:t>Web hosting là nơi chữa dữ liệu trang web chúng chứa 1 địa chỉ IP cố định.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</a:t>
            </a:r>
            <a:r>
              <a:rPr lang="vi-VN" dirty="0">
                <a:latin typeface="+mj-lt"/>
              </a:rPr>
              <a:t>ử dụng DNS để phân giải ra các tên miền (Domain) dễ nhớ hơn như www.google.com, www.fptshop.com.vn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20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1" y="1190863"/>
            <a:ext cx="6632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607" y="1590973"/>
            <a:ext cx="5670550" cy="52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4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9404" y="1287888"/>
            <a:ext cx="725080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 DHCP Server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 Host Configuration Protocol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còn cấp các thông số cần thiết cho hoạt động của mạng như subnet mask, default gateway và dịch vụ DNS.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DHCP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relay agents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DHCP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DHCP server.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DHCP 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địa chỉ IP, khi được cấp phát cho một thiết bị, sẽ có vòng đời nhất định, thường là 24 giờ.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IP.</a:t>
            </a:r>
          </a:p>
        </p:txBody>
      </p:sp>
    </p:spTree>
    <p:extLst>
      <p:ext uri="{BB962C8B-B14F-4D97-AF65-F5344CB8AC3E}">
        <p14:creationId xmlns:p14="http://schemas.microsoft.com/office/powerpoint/2010/main" val="180910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105" y="2059353"/>
            <a:ext cx="777989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Ý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giới hạn thiết bị có thể kết nối vào mạng.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&amp; DHCP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Router.</a:t>
            </a:r>
          </a:p>
        </p:txBody>
      </p:sp>
    </p:spTree>
    <p:extLst>
      <p:ext uri="{BB962C8B-B14F-4D97-AF65-F5344CB8AC3E}">
        <p14:creationId xmlns:p14="http://schemas.microsoft.com/office/powerpoint/2010/main" val="86515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462</TotalTime>
  <Words>812</Words>
  <Application>Microsoft Office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Admin</cp:lastModifiedBy>
  <cp:revision>48</cp:revision>
  <dcterms:created xsi:type="dcterms:W3CDTF">2016-07-25T07:53:11Z</dcterms:created>
  <dcterms:modified xsi:type="dcterms:W3CDTF">2018-12-21T02:50:43Z</dcterms:modified>
</cp:coreProperties>
</file>