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51"/>
  </p:notesMasterIdLst>
  <p:sldIdLst>
    <p:sldId id="363" r:id="rId2"/>
    <p:sldId id="257" r:id="rId3"/>
    <p:sldId id="319" r:id="rId4"/>
    <p:sldId id="259" r:id="rId5"/>
    <p:sldId id="334" r:id="rId6"/>
    <p:sldId id="396" r:id="rId7"/>
    <p:sldId id="397" r:id="rId8"/>
    <p:sldId id="320" r:id="rId9"/>
    <p:sldId id="387" r:id="rId10"/>
    <p:sldId id="398" r:id="rId11"/>
    <p:sldId id="399" r:id="rId12"/>
    <p:sldId id="367" r:id="rId13"/>
    <p:sldId id="370" r:id="rId14"/>
    <p:sldId id="388" r:id="rId15"/>
    <p:sldId id="390" r:id="rId16"/>
    <p:sldId id="392" r:id="rId17"/>
    <p:sldId id="400" r:id="rId18"/>
    <p:sldId id="401" r:id="rId19"/>
    <p:sldId id="402" r:id="rId20"/>
    <p:sldId id="403" r:id="rId21"/>
    <p:sldId id="404" r:id="rId22"/>
    <p:sldId id="405" r:id="rId23"/>
    <p:sldId id="406" r:id="rId24"/>
    <p:sldId id="407" r:id="rId25"/>
    <p:sldId id="408" r:id="rId26"/>
    <p:sldId id="409" r:id="rId27"/>
    <p:sldId id="410" r:id="rId28"/>
    <p:sldId id="411" r:id="rId29"/>
    <p:sldId id="412" r:id="rId30"/>
    <p:sldId id="413" r:id="rId31"/>
    <p:sldId id="414" r:id="rId32"/>
    <p:sldId id="415" r:id="rId33"/>
    <p:sldId id="416" r:id="rId34"/>
    <p:sldId id="417" r:id="rId35"/>
    <p:sldId id="372" r:id="rId36"/>
    <p:sldId id="393" r:id="rId37"/>
    <p:sldId id="274" r:id="rId38"/>
    <p:sldId id="277" r:id="rId39"/>
    <p:sldId id="373" r:id="rId40"/>
    <p:sldId id="375" r:id="rId41"/>
    <p:sldId id="376" r:id="rId42"/>
    <p:sldId id="377" r:id="rId43"/>
    <p:sldId id="378" r:id="rId44"/>
    <p:sldId id="379" r:id="rId45"/>
    <p:sldId id="382" r:id="rId46"/>
    <p:sldId id="383" r:id="rId47"/>
    <p:sldId id="384" r:id="rId48"/>
    <p:sldId id="385" r:id="rId49"/>
    <p:sldId id="362" r:id="rId50"/>
  </p:sldIdLst>
  <p:sldSz cx="6858000" cy="5143500"/>
  <p:notesSz cx="6858000" cy="9144000"/>
  <p:embeddedFontLst>
    <p:embeddedFont>
      <p:font typeface="Dosis" panose="020B0604020202020204" charset="0"/>
      <p:regular r:id="rId52"/>
      <p:bold r:id="rId53"/>
    </p:embeddedFont>
    <p:embeddedFont>
      <p:font typeface="Sniglet" panose="020B0604020202020204" charset="0"/>
      <p:regular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25F0C6-BAA3-4C27-AC2D-26F4839DF0C6}">
  <a:tblStyle styleId="{D025F0C6-BAA3-4C27-AC2D-26F4839DF0C6}"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57836" autoAdjust="0"/>
  </p:normalViewPr>
  <p:slideViewPr>
    <p:cSldViewPr>
      <p:cViewPr varScale="1">
        <p:scale>
          <a:sx n="55" d="100"/>
          <a:sy n="55" d="100"/>
        </p:scale>
        <p:origin x="2196" y="42"/>
      </p:cViewPr>
      <p:guideLst>
        <p:guide orient="horz" pos="1620"/>
        <p:guide pos="2160"/>
      </p:guideLst>
    </p:cSldViewPr>
  </p:slideViewPr>
  <p:notesTextViewPr>
    <p:cViewPr>
      <p:scale>
        <a:sx n="66" d="100"/>
        <a:sy n="66"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image" Target="../media/image27.png"/></Relationships>
</file>

<file path=ppt/diagrams/_rels/drawing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18/5/colors/Iconchunking_neutralicon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dgm:fillClrLst>
    <dgm:linClrLst meth="repeat">
      <a:schemeClr val="lt1">
        <a:alpha val="0"/>
      </a:schemeClr>
    </dgm:linClrLst>
    <dgm:effectClrLst/>
    <dgm:txLinClrLst/>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DA4A34-8642-4790-86D4-AE70FE2A3884}" type="doc">
      <dgm:prSet loTypeId="urn:microsoft.com/office/officeart/2018/5/layout/IconCircleLabelList" loCatId="icon" qsTypeId="urn:microsoft.com/office/officeart/2005/8/quickstyle/simple1" qsCatId="simple" csTypeId="urn:microsoft.com/office/officeart/2018/5/colors/Iconchunking_neutralicon_accent4_2" csCatId="accent4" phldr="1"/>
      <dgm:spPr/>
      <dgm:t>
        <a:bodyPr/>
        <a:lstStyle/>
        <a:p>
          <a:endParaRPr lang="en-US"/>
        </a:p>
      </dgm:t>
    </dgm:pt>
    <dgm:pt modelId="{6B846F6B-B67D-419B-A70F-73B4E9B88976}">
      <dgm:prSet/>
      <dgm:spPr/>
      <dgm:t>
        <a:bodyPr/>
        <a:lstStyle/>
        <a:p>
          <a:pPr>
            <a:defRPr cap="all"/>
          </a:pPr>
          <a:r>
            <a:rPr lang="en-US" dirty="0"/>
            <a:t>Framework</a:t>
          </a:r>
        </a:p>
      </dgm:t>
    </dgm:pt>
    <dgm:pt modelId="{73477305-AB5A-445D-B6C8-385A7CAAAD32}" type="parTrans" cxnId="{76E54069-A0F9-48DE-A23D-EC9A348716E3}">
      <dgm:prSet/>
      <dgm:spPr/>
      <dgm:t>
        <a:bodyPr/>
        <a:lstStyle/>
        <a:p>
          <a:endParaRPr lang="en-US"/>
        </a:p>
      </dgm:t>
    </dgm:pt>
    <dgm:pt modelId="{3C79F9AC-965B-49B0-AF3C-BBFEAFB18B31}" type="sibTrans" cxnId="{76E54069-A0F9-48DE-A23D-EC9A348716E3}">
      <dgm:prSet/>
      <dgm:spPr/>
      <dgm:t>
        <a:bodyPr/>
        <a:lstStyle/>
        <a:p>
          <a:endParaRPr lang="en-US"/>
        </a:p>
      </dgm:t>
    </dgm:pt>
    <dgm:pt modelId="{045313C3-A1CA-4613-ACF6-DCD673A8B028}">
      <dgm:prSet/>
      <dgm:spPr/>
      <dgm:t>
        <a:bodyPr/>
        <a:lstStyle/>
        <a:p>
          <a:pPr>
            <a:defRPr cap="all"/>
          </a:pP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endParaRPr lang="en-US" dirty="0">
            <a:latin typeface="Times New Roman" panose="02020603050405020304" pitchFamily="18" charset="0"/>
            <a:cs typeface="Times New Roman" panose="02020603050405020304" pitchFamily="18" charset="0"/>
          </a:endParaRPr>
        </a:p>
      </dgm:t>
    </dgm:pt>
    <dgm:pt modelId="{6E3FAB27-EFC1-4E9F-A1EA-1F251C91F301}" type="parTrans" cxnId="{5A1DE3BE-0A04-4B51-B23C-19897F8AD436}">
      <dgm:prSet/>
      <dgm:spPr/>
      <dgm:t>
        <a:bodyPr/>
        <a:lstStyle/>
        <a:p>
          <a:endParaRPr lang="en-US"/>
        </a:p>
      </dgm:t>
    </dgm:pt>
    <dgm:pt modelId="{B22AB951-82E4-457B-B440-D65567468734}" type="sibTrans" cxnId="{5A1DE3BE-0A04-4B51-B23C-19897F8AD436}">
      <dgm:prSet/>
      <dgm:spPr/>
      <dgm:t>
        <a:bodyPr/>
        <a:lstStyle/>
        <a:p>
          <a:endParaRPr lang="en-US"/>
        </a:p>
      </dgm:t>
    </dgm:pt>
    <dgm:pt modelId="{32D02B4D-3A62-4AA6-ADC4-D36CFAAEF669}" type="pres">
      <dgm:prSet presAssocID="{77DA4A34-8642-4790-86D4-AE70FE2A3884}" presName="root" presStyleCnt="0">
        <dgm:presLayoutVars>
          <dgm:dir/>
          <dgm:resizeHandles val="exact"/>
        </dgm:presLayoutVars>
      </dgm:prSet>
      <dgm:spPr/>
    </dgm:pt>
    <dgm:pt modelId="{E8101CF6-73CF-4118-954E-6069A46A80E8}" type="pres">
      <dgm:prSet presAssocID="{6B846F6B-B67D-419B-A70F-73B4E9B88976}" presName="compNode" presStyleCnt="0"/>
      <dgm:spPr/>
    </dgm:pt>
    <dgm:pt modelId="{1BB5DD83-A6DF-4127-BB2F-5C5F86C10C64}" type="pres">
      <dgm:prSet presAssocID="{6B846F6B-B67D-419B-A70F-73B4E9B88976}" presName="iconBgRect" presStyleLbl="bgShp" presStyleIdx="0" presStyleCnt="2"/>
      <dgm:spPr/>
    </dgm:pt>
    <dgm:pt modelId="{FB93605C-2A51-4DE7-BF98-A117D454994F}" type="pres">
      <dgm:prSet presAssocID="{6B846F6B-B67D-419B-A70F-73B4E9B88976}" presName="iconRect" presStyleLbl="node1" presStyleIdx="0" presStyleCnt="2" custScaleX="104974" custScaleY="102946"/>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a:noFill/>
        </a:ln>
      </dgm:spPr>
    </dgm:pt>
    <dgm:pt modelId="{C99FB1B4-A483-4D63-97C1-C778925DB9B0}" type="pres">
      <dgm:prSet presAssocID="{6B846F6B-B67D-419B-A70F-73B4E9B88976}" presName="spaceRect" presStyleCnt="0"/>
      <dgm:spPr/>
    </dgm:pt>
    <dgm:pt modelId="{C8BDF08D-79DE-4B15-92DF-A6F084C2F48A}" type="pres">
      <dgm:prSet presAssocID="{6B846F6B-B67D-419B-A70F-73B4E9B88976}" presName="textRect" presStyleLbl="revTx" presStyleIdx="0" presStyleCnt="2">
        <dgm:presLayoutVars>
          <dgm:chMax val="1"/>
          <dgm:chPref val="1"/>
        </dgm:presLayoutVars>
      </dgm:prSet>
      <dgm:spPr/>
    </dgm:pt>
    <dgm:pt modelId="{6D09B574-FF63-43AB-8E03-629A8A052F58}" type="pres">
      <dgm:prSet presAssocID="{3C79F9AC-965B-49B0-AF3C-BBFEAFB18B31}" presName="sibTrans" presStyleCnt="0"/>
      <dgm:spPr/>
    </dgm:pt>
    <dgm:pt modelId="{E63DC587-B373-4018-B382-FF5A358E585C}" type="pres">
      <dgm:prSet presAssocID="{045313C3-A1CA-4613-ACF6-DCD673A8B028}" presName="compNode" presStyleCnt="0"/>
      <dgm:spPr/>
    </dgm:pt>
    <dgm:pt modelId="{E615C2A1-B79B-44AE-8B77-2C57B282A0FE}" type="pres">
      <dgm:prSet presAssocID="{045313C3-A1CA-4613-ACF6-DCD673A8B028}" presName="iconBgRect" presStyleLbl="bgShp" presStyleIdx="1" presStyleCnt="2"/>
      <dgm:spPr/>
    </dgm:pt>
    <dgm:pt modelId="{238D8452-F59C-41F3-B9BE-5A9AA4F83085}" type="pres">
      <dgm:prSet presAssocID="{045313C3-A1CA-4613-ACF6-DCD673A8B028}" presName="iconRect" presStyleLbl="nod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l="-30000" r="-30000"/>
          </a:stretch>
        </a:blipFill>
        <a:ln>
          <a:noFill/>
        </a:ln>
      </dgm:spPr>
    </dgm:pt>
    <dgm:pt modelId="{BF35B962-CDCF-4E98-B465-E7D80BF1070C}" type="pres">
      <dgm:prSet presAssocID="{045313C3-A1CA-4613-ACF6-DCD673A8B028}" presName="spaceRect" presStyleCnt="0"/>
      <dgm:spPr/>
    </dgm:pt>
    <dgm:pt modelId="{B404DBB4-0C41-4CCA-8B64-F639F96B8E24}" type="pres">
      <dgm:prSet presAssocID="{045313C3-A1CA-4613-ACF6-DCD673A8B028}" presName="textRect" presStyleLbl="revTx" presStyleIdx="1" presStyleCnt="2">
        <dgm:presLayoutVars>
          <dgm:chMax val="1"/>
          <dgm:chPref val="1"/>
        </dgm:presLayoutVars>
      </dgm:prSet>
      <dgm:spPr/>
    </dgm:pt>
  </dgm:ptLst>
  <dgm:cxnLst>
    <dgm:cxn modelId="{C22B6A29-ED13-4B83-AB95-B9F352CE6795}" type="presOf" srcId="{045313C3-A1CA-4613-ACF6-DCD673A8B028}" destId="{B404DBB4-0C41-4CCA-8B64-F639F96B8E24}" srcOrd="0" destOrd="0" presId="urn:microsoft.com/office/officeart/2018/5/layout/IconCircleLabelList"/>
    <dgm:cxn modelId="{76E54069-A0F9-48DE-A23D-EC9A348716E3}" srcId="{77DA4A34-8642-4790-86D4-AE70FE2A3884}" destId="{6B846F6B-B67D-419B-A70F-73B4E9B88976}" srcOrd="0" destOrd="0" parTransId="{73477305-AB5A-445D-B6C8-385A7CAAAD32}" sibTransId="{3C79F9AC-965B-49B0-AF3C-BBFEAFB18B31}"/>
    <dgm:cxn modelId="{2B372A57-51E6-4FC6-A07A-0A0263D9DBAB}" type="presOf" srcId="{77DA4A34-8642-4790-86D4-AE70FE2A3884}" destId="{32D02B4D-3A62-4AA6-ADC4-D36CFAAEF669}" srcOrd="0" destOrd="0" presId="urn:microsoft.com/office/officeart/2018/5/layout/IconCircleLabelList"/>
    <dgm:cxn modelId="{36F0A688-955C-4F40-86DD-C865FE49CAF1}" type="presOf" srcId="{6B846F6B-B67D-419B-A70F-73B4E9B88976}" destId="{C8BDF08D-79DE-4B15-92DF-A6F084C2F48A}" srcOrd="0" destOrd="0" presId="urn:microsoft.com/office/officeart/2018/5/layout/IconCircleLabelList"/>
    <dgm:cxn modelId="{5A1DE3BE-0A04-4B51-B23C-19897F8AD436}" srcId="{77DA4A34-8642-4790-86D4-AE70FE2A3884}" destId="{045313C3-A1CA-4613-ACF6-DCD673A8B028}" srcOrd="1" destOrd="0" parTransId="{6E3FAB27-EFC1-4E9F-A1EA-1F251C91F301}" sibTransId="{B22AB951-82E4-457B-B440-D65567468734}"/>
    <dgm:cxn modelId="{7EBBC661-7D5D-409B-B3B6-70BA1B5177D7}" type="presParOf" srcId="{32D02B4D-3A62-4AA6-ADC4-D36CFAAEF669}" destId="{E8101CF6-73CF-4118-954E-6069A46A80E8}" srcOrd="0" destOrd="0" presId="urn:microsoft.com/office/officeart/2018/5/layout/IconCircleLabelList"/>
    <dgm:cxn modelId="{93F058D3-7C61-4988-9DF0-EB90EA788747}" type="presParOf" srcId="{E8101CF6-73CF-4118-954E-6069A46A80E8}" destId="{1BB5DD83-A6DF-4127-BB2F-5C5F86C10C64}" srcOrd="0" destOrd="0" presId="urn:microsoft.com/office/officeart/2018/5/layout/IconCircleLabelList"/>
    <dgm:cxn modelId="{D278941B-DBEB-4789-B208-3965334B687C}" type="presParOf" srcId="{E8101CF6-73CF-4118-954E-6069A46A80E8}" destId="{FB93605C-2A51-4DE7-BF98-A117D454994F}" srcOrd="1" destOrd="0" presId="urn:microsoft.com/office/officeart/2018/5/layout/IconCircleLabelList"/>
    <dgm:cxn modelId="{4203A16E-5578-4E55-A85D-A3611796D903}" type="presParOf" srcId="{E8101CF6-73CF-4118-954E-6069A46A80E8}" destId="{C99FB1B4-A483-4D63-97C1-C778925DB9B0}" srcOrd="2" destOrd="0" presId="urn:microsoft.com/office/officeart/2018/5/layout/IconCircleLabelList"/>
    <dgm:cxn modelId="{4A6504DC-AF64-4E4B-89E5-582824BB28D7}" type="presParOf" srcId="{E8101CF6-73CF-4118-954E-6069A46A80E8}" destId="{C8BDF08D-79DE-4B15-92DF-A6F084C2F48A}" srcOrd="3" destOrd="0" presId="urn:microsoft.com/office/officeart/2018/5/layout/IconCircleLabelList"/>
    <dgm:cxn modelId="{D6CD40BD-AD8B-442A-953B-2098A9151759}" type="presParOf" srcId="{32D02B4D-3A62-4AA6-ADC4-D36CFAAEF669}" destId="{6D09B574-FF63-43AB-8E03-629A8A052F58}" srcOrd="1" destOrd="0" presId="urn:microsoft.com/office/officeart/2018/5/layout/IconCircleLabelList"/>
    <dgm:cxn modelId="{74EB81C7-6C76-4891-98CC-50BD083821AF}" type="presParOf" srcId="{32D02B4D-3A62-4AA6-ADC4-D36CFAAEF669}" destId="{E63DC587-B373-4018-B382-FF5A358E585C}" srcOrd="2" destOrd="0" presId="urn:microsoft.com/office/officeart/2018/5/layout/IconCircleLabelList"/>
    <dgm:cxn modelId="{386FCEBD-7441-47EF-AA85-8E0025B1D948}" type="presParOf" srcId="{E63DC587-B373-4018-B382-FF5A358E585C}" destId="{E615C2A1-B79B-44AE-8B77-2C57B282A0FE}" srcOrd="0" destOrd="0" presId="urn:microsoft.com/office/officeart/2018/5/layout/IconCircleLabelList"/>
    <dgm:cxn modelId="{22822CD3-DB5D-4016-B687-BCA2D3931678}" type="presParOf" srcId="{E63DC587-B373-4018-B382-FF5A358E585C}" destId="{238D8452-F59C-41F3-B9BE-5A9AA4F83085}" srcOrd="1" destOrd="0" presId="urn:microsoft.com/office/officeart/2018/5/layout/IconCircleLabelList"/>
    <dgm:cxn modelId="{AC51FC1E-E132-4F39-A28B-B9CB1D1451A6}" type="presParOf" srcId="{E63DC587-B373-4018-B382-FF5A358E585C}" destId="{BF35B962-CDCF-4E98-B465-E7D80BF1070C}" srcOrd="2" destOrd="0" presId="urn:microsoft.com/office/officeart/2018/5/layout/IconCircleLabelList"/>
    <dgm:cxn modelId="{A280D7E2-0FF8-48D0-82F5-45C289CCC5D8}" type="presParOf" srcId="{E63DC587-B373-4018-B382-FF5A358E585C}" destId="{B404DBB4-0C41-4CCA-8B64-F639F96B8E2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48E8D6-C137-4B51-ADB5-30B4CC8F7FDB}"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075158C1-0F7D-4C03-A2D5-01C39F811A88}">
      <dgm:prSet>
        <dgm:style>
          <a:lnRef idx="2">
            <a:schemeClr val="accent1"/>
          </a:lnRef>
          <a:fillRef idx="1">
            <a:schemeClr val="lt1"/>
          </a:fillRef>
          <a:effectRef idx="0">
            <a:schemeClr val="accent1"/>
          </a:effectRef>
          <a:fontRef idx="minor">
            <a:schemeClr val="dk1"/>
          </a:fontRef>
        </dgm:style>
      </dgm:prSet>
      <dgm:spPr/>
      <dgm:t>
        <a:bodyPr/>
        <a:lstStyle/>
        <a:p>
          <a:r>
            <a:rPr lang="en-US" b="0" i="0" dirty="0"/>
            <a:t>MERN STACK</a:t>
          </a:r>
          <a:endParaRPr lang="en-US" dirty="0"/>
        </a:p>
      </dgm:t>
    </dgm:pt>
    <dgm:pt modelId="{0C5951FD-82E8-4E3B-8BA6-0153BD8B9C02}" type="parTrans" cxnId="{6B0A8C5C-D191-493B-8F38-48F5F937EFD3}">
      <dgm:prSet/>
      <dgm:spPr/>
      <dgm:t>
        <a:bodyPr/>
        <a:lstStyle/>
        <a:p>
          <a:endParaRPr lang="en-US"/>
        </a:p>
      </dgm:t>
    </dgm:pt>
    <dgm:pt modelId="{9EF62662-A228-4210-A38B-735D4391B7B3}" type="sibTrans" cxnId="{6B0A8C5C-D191-493B-8F38-48F5F937EFD3}">
      <dgm:prSet/>
      <dgm:spPr/>
      <dgm:t>
        <a:bodyPr/>
        <a:lstStyle/>
        <a:p>
          <a:endParaRPr lang="en-US"/>
        </a:p>
      </dgm:t>
    </dgm:pt>
    <dgm:pt modelId="{FCD71269-7726-409F-BB09-2492FA7F9EA8}">
      <dgm:prSet/>
      <dgm:spPr/>
      <dgm:t>
        <a:bodyPr/>
        <a:lstStyle/>
        <a:p>
          <a:r>
            <a:rPr lang="en-US" b="0" i="0"/>
            <a:t>MONGO DB</a:t>
          </a:r>
          <a:endParaRPr lang="en-US"/>
        </a:p>
      </dgm:t>
    </dgm:pt>
    <dgm:pt modelId="{EFD8584E-2D7B-416F-96E5-B2442340DD2D}" type="parTrans" cxnId="{4966683B-BB1D-4898-A639-BC2CF4EABF97}">
      <dgm:prSet/>
      <dgm:spPr/>
      <dgm:t>
        <a:bodyPr/>
        <a:lstStyle/>
        <a:p>
          <a:endParaRPr lang="en-US"/>
        </a:p>
      </dgm:t>
    </dgm:pt>
    <dgm:pt modelId="{8D984611-472D-4F50-A12A-5149134E36C9}" type="sibTrans" cxnId="{4966683B-BB1D-4898-A639-BC2CF4EABF97}">
      <dgm:prSet/>
      <dgm:spPr/>
      <dgm:t>
        <a:bodyPr/>
        <a:lstStyle/>
        <a:p>
          <a:endParaRPr lang="en-US"/>
        </a:p>
      </dgm:t>
    </dgm:pt>
    <dgm:pt modelId="{441B65FA-1A4D-4F5F-B8D3-73BC8EFFDF80}">
      <dgm:prSet/>
      <dgm:spPr/>
      <dgm:t>
        <a:bodyPr/>
        <a:lstStyle/>
        <a:p>
          <a:r>
            <a:rPr lang="en-US" b="0" i="0"/>
            <a:t>Node.js</a:t>
          </a:r>
          <a:endParaRPr lang="en-US"/>
        </a:p>
      </dgm:t>
    </dgm:pt>
    <dgm:pt modelId="{8043BECA-9BFE-45FC-9947-492E36F8B345}" type="parTrans" cxnId="{DD46ECF8-F373-4867-B7E9-F4920DB2AF6F}">
      <dgm:prSet/>
      <dgm:spPr/>
      <dgm:t>
        <a:bodyPr/>
        <a:lstStyle/>
        <a:p>
          <a:endParaRPr lang="en-US"/>
        </a:p>
      </dgm:t>
    </dgm:pt>
    <dgm:pt modelId="{04189FBB-0379-4ED1-BCDC-E288D6BF9A74}" type="sibTrans" cxnId="{DD46ECF8-F373-4867-B7E9-F4920DB2AF6F}">
      <dgm:prSet/>
      <dgm:spPr/>
      <dgm:t>
        <a:bodyPr/>
        <a:lstStyle/>
        <a:p>
          <a:endParaRPr lang="en-US"/>
        </a:p>
      </dgm:t>
    </dgm:pt>
    <dgm:pt modelId="{184B30B1-16A5-424B-80FB-7F67AF903C7A}">
      <dgm:prSet/>
      <dgm:spPr/>
      <dgm:t>
        <a:bodyPr/>
        <a:lstStyle/>
        <a:p>
          <a:r>
            <a:rPr lang="en-US" b="0" i="0"/>
            <a:t>Express Express</a:t>
          </a:r>
          <a:endParaRPr lang="en-US"/>
        </a:p>
      </dgm:t>
    </dgm:pt>
    <dgm:pt modelId="{68A21A7A-C851-46C6-AE4E-860203F54019}" type="parTrans" cxnId="{72892596-BD80-4F1D-928A-76A47DD25BDD}">
      <dgm:prSet/>
      <dgm:spPr/>
      <dgm:t>
        <a:bodyPr/>
        <a:lstStyle/>
        <a:p>
          <a:endParaRPr lang="en-US"/>
        </a:p>
      </dgm:t>
    </dgm:pt>
    <dgm:pt modelId="{79338F6D-D11D-4888-9553-0E7FDD66E6C9}" type="sibTrans" cxnId="{72892596-BD80-4F1D-928A-76A47DD25BDD}">
      <dgm:prSet/>
      <dgm:spPr/>
      <dgm:t>
        <a:bodyPr/>
        <a:lstStyle/>
        <a:p>
          <a:endParaRPr lang="en-US"/>
        </a:p>
      </dgm:t>
    </dgm:pt>
    <dgm:pt modelId="{46ADD8B2-A128-4559-BC5B-1D15A74E695C}">
      <dgm:prSet/>
      <dgm:spPr/>
      <dgm:t>
        <a:bodyPr/>
        <a:lstStyle/>
        <a:p>
          <a:r>
            <a:rPr lang="en-US" b="0" i="0"/>
            <a:t>React/React Native React</a:t>
          </a:r>
          <a:endParaRPr lang="en-US"/>
        </a:p>
      </dgm:t>
    </dgm:pt>
    <dgm:pt modelId="{3E765DB7-0DBD-463A-BDBC-6F380E97BD40}" type="parTrans" cxnId="{4EC0A29F-EFC3-4B30-844A-17868E774EFA}">
      <dgm:prSet/>
      <dgm:spPr/>
      <dgm:t>
        <a:bodyPr/>
        <a:lstStyle/>
        <a:p>
          <a:endParaRPr lang="en-US"/>
        </a:p>
      </dgm:t>
    </dgm:pt>
    <dgm:pt modelId="{181CAF5A-39CB-4BD9-95CF-C516A8E23F43}" type="sibTrans" cxnId="{4EC0A29F-EFC3-4B30-844A-17868E774EFA}">
      <dgm:prSet/>
      <dgm:spPr/>
      <dgm:t>
        <a:bodyPr/>
        <a:lstStyle/>
        <a:p>
          <a:endParaRPr lang="en-US"/>
        </a:p>
      </dgm:t>
    </dgm:pt>
    <dgm:pt modelId="{79DF55D3-6D33-4306-8BB8-C8C2DA06B123}" type="pres">
      <dgm:prSet presAssocID="{8D48E8D6-C137-4B51-ADB5-30B4CC8F7FDB}" presName="linear" presStyleCnt="0">
        <dgm:presLayoutVars>
          <dgm:animLvl val="lvl"/>
          <dgm:resizeHandles val="exact"/>
        </dgm:presLayoutVars>
      </dgm:prSet>
      <dgm:spPr/>
    </dgm:pt>
    <dgm:pt modelId="{0E336506-BB68-4A72-A107-A0632CD27189}" type="pres">
      <dgm:prSet presAssocID="{075158C1-0F7D-4C03-A2D5-01C39F811A88}" presName="parentText" presStyleLbl="node1" presStyleIdx="0" presStyleCnt="5">
        <dgm:presLayoutVars>
          <dgm:chMax val="0"/>
          <dgm:bulletEnabled val="1"/>
        </dgm:presLayoutVars>
      </dgm:prSet>
      <dgm:spPr/>
    </dgm:pt>
    <dgm:pt modelId="{04145298-7EDA-473A-9A6A-5492C21833C1}" type="pres">
      <dgm:prSet presAssocID="{9EF62662-A228-4210-A38B-735D4391B7B3}" presName="spacer" presStyleCnt="0"/>
      <dgm:spPr/>
    </dgm:pt>
    <dgm:pt modelId="{E62DC109-8C20-496B-BE9A-F9FDDF71230F}" type="pres">
      <dgm:prSet presAssocID="{FCD71269-7726-409F-BB09-2492FA7F9EA8}" presName="parentText" presStyleLbl="node1" presStyleIdx="1" presStyleCnt="5">
        <dgm:presLayoutVars>
          <dgm:chMax val="0"/>
          <dgm:bulletEnabled val="1"/>
        </dgm:presLayoutVars>
      </dgm:prSet>
      <dgm:spPr/>
    </dgm:pt>
    <dgm:pt modelId="{53DF4E67-0033-4487-8572-81EC08E0EE69}" type="pres">
      <dgm:prSet presAssocID="{8D984611-472D-4F50-A12A-5149134E36C9}" presName="spacer" presStyleCnt="0"/>
      <dgm:spPr/>
    </dgm:pt>
    <dgm:pt modelId="{9DD702F9-A2FE-4121-817D-64A39224D1FA}" type="pres">
      <dgm:prSet presAssocID="{441B65FA-1A4D-4F5F-B8D3-73BC8EFFDF80}" presName="parentText" presStyleLbl="node1" presStyleIdx="2" presStyleCnt="5">
        <dgm:presLayoutVars>
          <dgm:chMax val="0"/>
          <dgm:bulletEnabled val="1"/>
        </dgm:presLayoutVars>
      </dgm:prSet>
      <dgm:spPr/>
    </dgm:pt>
    <dgm:pt modelId="{90311988-34FA-409E-9595-4C8B07EBA4A8}" type="pres">
      <dgm:prSet presAssocID="{04189FBB-0379-4ED1-BCDC-E288D6BF9A74}" presName="spacer" presStyleCnt="0"/>
      <dgm:spPr/>
    </dgm:pt>
    <dgm:pt modelId="{BE39F051-203A-459D-A8C6-F06D29ADCF5C}" type="pres">
      <dgm:prSet presAssocID="{184B30B1-16A5-424B-80FB-7F67AF903C7A}" presName="parentText" presStyleLbl="node1" presStyleIdx="3" presStyleCnt="5">
        <dgm:presLayoutVars>
          <dgm:chMax val="0"/>
          <dgm:bulletEnabled val="1"/>
        </dgm:presLayoutVars>
      </dgm:prSet>
      <dgm:spPr/>
    </dgm:pt>
    <dgm:pt modelId="{1327C7EE-5718-405F-A1EE-FC8B71F821B1}" type="pres">
      <dgm:prSet presAssocID="{79338F6D-D11D-4888-9553-0E7FDD66E6C9}" presName="spacer" presStyleCnt="0"/>
      <dgm:spPr/>
    </dgm:pt>
    <dgm:pt modelId="{93A04D73-B7B9-47A6-9A55-5D34E6CE4343}" type="pres">
      <dgm:prSet presAssocID="{46ADD8B2-A128-4559-BC5B-1D15A74E695C}" presName="parentText" presStyleLbl="node1" presStyleIdx="4" presStyleCnt="5">
        <dgm:presLayoutVars>
          <dgm:chMax val="0"/>
          <dgm:bulletEnabled val="1"/>
        </dgm:presLayoutVars>
      </dgm:prSet>
      <dgm:spPr/>
    </dgm:pt>
  </dgm:ptLst>
  <dgm:cxnLst>
    <dgm:cxn modelId="{5FA6C20D-5912-47D1-8E6C-8D98C5308565}" type="presOf" srcId="{46ADD8B2-A128-4559-BC5B-1D15A74E695C}" destId="{93A04D73-B7B9-47A6-9A55-5D34E6CE4343}" srcOrd="0" destOrd="0" presId="urn:microsoft.com/office/officeart/2005/8/layout/vList2"/>
    <dgm:cxn modelId="{4966683B-BB1D-4898-A639-BC2CF4EABF97}" srcId="{8D48E8D6-C137-4B51-ADB5-30B4CC8F7FDB}" destId="{FCD71269-7726-409F-BB09-2492FA7F9EA8}" srcOrd="1" destOrd="0" parTransId="{EFD8584E-2D7B-416F-96E5-B2442340DD2D}" sibTransId="{8D984611-472D-4F50-A12A-5149134E36C9}"/>
    <dgm:cxn modelId="{6B0A8C5C-D191-493B-8F38-48F5F937EFD3}" srcId="{8D48E8D6-C137-4B51-ADB5-30B4CC8F7FDB}" destId="{075158C1-0F7D-4C03-A2D5-01C39F811A88}" srcOrd="0" destOrd="0" parTransId="{0C5951FD-82E8-4E3B-8BA6-0153BD8B9C02}" sibTransId="{9EF62662-A228-4210-A38B-735D4391B7B3}"/>
    <dgm:cxn modelId="{2B01D443-7F99-44A3-B97E-CF0D69183076}" type="presOf" srcId="{075158C1-0F7D-4C03-A2D5-01C39F811A88}" destId="{0E336506-BB68-4A72-A107-A0632CD27189}" srcOrd="0" destOrd="0" presId="urn:microsoft.com/office/officeart/2005/8/layout/vList2"/>
    <dgm:cxn modelId="{AC4C5747-0F0C-4BC5-BC66-65D5CF70F697}" type="presOf" srcId="{184B30B1-16A5-424B-80FB-7F67AF903C7A}" destId="{BE39F051-203A-459D-A8C6-F06D29ADCF5C}" srcOrd="0" destOrd="0" presId="urn:microsoft.com/office/officeart/2005/8/layout/vList2"/>
    <dgm:cxn modelId="{D5837858-7EB8-4C70-A772-24305009B556}" type="presOf" srcId="{441B65FA-1A4D-4F5F-B8D3-73BC8EFFDF80}" destId="{9DD702F9-A2FE-4121-817D-64A39224D1FA}" srcOrd="0" destOrd="0" presId="urn:microsoft.com/office/officeart/2005/8/layout/vList2"/>
    <dgm:cxn modelId="{72892596-BD80-4F1D-928A-76A47DD25BDD}" srcId="{8D48E8D6-C137-4B51-ADB5-30B4CC8F7FDB}" destId="{184B30B1-16A5-424B-80FB-7F67AF903C7A}" srcOrd="3" destOrd="0" parTransId="{68A21A7A-C851-46C6-AE4E-860203F54019}" sibTransId="{79338F6D-D11D-4888-9553-0E7FDD66E6C9}"/>
    <dgm:cxn modelId="{4EC0A29F-EFC3-4B30-844A-17868E774EFA}" srcId="{8D48E8D6-C137-4B51-ADB5-30B4CC8F7FDB}" destId="{46ADD8B2-A128-4559-BC5B-1D15A74E695C}" srcOrd="4" destOrd="0" parTransId="{3E765DB7-0DBD-463A-BDBC-6F380E97BD40}" sibTransId="{181CAF5A-39CB-4BD9-95CF-C516A8E23F43}"/>
    <dgm:cxn modelId="{A7F886F0-3F11-402D-A1AB-DA03CF6B8D5F}" type="presOf" srcId="{8D48E8D6-C137-4B51-ADB5-30B4CC8F7FDB}" destId="{79DF55D3-6D33-4306-8BB8-C8C2DA06B123}" srcOrd="0" destOrd="0" presId="urn:microsoft.com/office/officeart/2005/8/layout/vList2"/>
    <dgm:cxn modelId="{DD46ECF8-F373-4867-B7E9-F4920DB2AF6F}" srcId="{8D48E8D6-C137-4B51-ADB5-30B4CC8F7FDB}" destId="{441B65FA-1A4D-4F5F-B8D3-73BC8EFFDF80}" srcOrd="2" destOrd="0" parTransId="{8043BECA-9BFE-45FC-9947-492E36F8B345}" sibTransId="{04189FBB-0379-4ED1-BCDC-E288D6BF9A74}"/>
    <dgm:cxn modelId="{1E85C5F9-6522-420C-ABBE-38E310E9A458}" type="presOf" srcId="{FCD71269-7726-409F-BB09-2492FA7F9EA8}" destId="{E62DC109-8C20-496B-BE9A-F9FDDF71230F}" srcOrd="0" destOrd="0" presId="urn:microsoft.com/office/officeart/2005/8/layout/vList2"/>
    <dgm:cxn modelId="{292565E7-0A3C-46C1-A929-AA20E52CE261}" type="presParOf" srcId="{79DF55D3-6D33-4306-8BB8-C8C2DA06B123}" destId="{0E336506-BB68-4A72-A107-A0632CD27189}" srcOrd="0" destOrd="0" presId="urn:microsoft.com/office/officeart/2005/8/layout/vList2"/>
    <dgm:cxn modelId="{D2079D42-6F92-461B-8459-4FEC3BCA7A57}" type="presParOf" srcId="{79DF55D3-6D33-4306-8BB8-C8C2DA06B123}" destId="{04145298-7EDA-473A-9A6A-5492C21833C1}" srcOrd="1" destOrd="0" presId="urn:microsoft.com/office/officeart/2005/8/layout/vList2"/>
    <dgm:cxn modelId="{0E9B92FC-5E84-4DCB-8A70-61DE53FE6516}" type="presParOf" srcId="{79DF55D3-6D33-4306-8BB8-C8C2DA06B123}" destId="{E62DC109-8C20-496B-BE9A-F9FDDF71230F}" srcOrd="2" destOrd="0" presId="urn:microsoft.com/office/officeart/2005/8/layout/vList2"/>
    <dgm:cxn modelId="{3065F9F2-0CC8-42D2-BE6F-D39CE2339482}" type="presParOf" srcId="{79DF55D3-6D33-4306-8BB8-C8C2DA06B123}" destId="{53DF4E67-0033-4487-8572-81EC08E0EE69}" srcOrd="3" destOrd="0" presId="urn:microsoft.com/office/officeart/2005/8/layout/vList2"/>
    <dgm:cxn modelId="{5F797334-7CA1-4651-867F-D386D080DBE4}" type="presParOf" srcId="{79DF55D3-6D33-4306-8BB8-C8C2DA06B123}" destId="{9DD702F9-A2FE-4121-817D-64A39224D1FA}" srcOrd="4" destOrd="0" presId="urn:microsoft.com/office/officeart/2005/8/layout/vList2"/>
    <dgm:cxn modelId="{5C5278A1-FFA3-4915-9DE2-BC6BAA8FA7F3}" type="presParOf" srcId="{79DF55D3-6D33-4306-8BB8-C8C2DA06B123}" destId="{90311988-34FA-409E-9595-4C8B07EBA4A8}" srcOrd="5" destOrd="0" presId="urn:microsoft.com/office/officeart/2005/8/layout/vList2"/>
    <dgm:cxn modelId="{7B4288D3-3B5E-4D9B-99F4-8BDEF0BDCAB9}" type="presParOf" srcId="{79DF55D3-6D33-4306-8BB8-C8C2DA06B123}" destId="{BE39F051-203A-459D-A8C6-F06D29ADCF5C}" srcOrd="6" destOrd="0" presId="urn:microsoft.com/office/officeart/2005/8/layout/vList2"/>
    <dgm:cxn modelId="{F5294C0D-C8CA-47FA-BF8C-D83709A2986F}" type="presParOf" srcId="{79DF55D3-6D33-4306-8BB8-C8C2DA06B123}" destId="{1327C7EE-5718-405F-A1EE-FC8B71F821B1}" srcOrd="7" destOrd="0" presId="urn:microsoft.com/office/officeart/2005/8/layout/vList2"/>
    <dgm:cxn modelId="{C61E4215-CC20-42CB-93B2-85CEC439B5A0}" type="presParOf" srcId="{79DF55D3-6D33-4306-8BB8-C8C2DA06B123}" destId="{93A04D73-B7B9-47A6-9A55-5D34E6CE434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B5DD83-A6DF-4127-BB2F-5C5F86C10C64}">
      <dsp:nvSpPr>
        <dsp:cNvPr id="0" name=""/>
        <dsp:cNvSpPr/>
      </dsp:nvSpPr>
      <dsp:spPr>
        <a:xfrm>
          <a:off x="546365" y="6000"/>
          <a:ext cx="1475437" cy="14754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93605C-2A51-4DE7-BF98-A117D454994F}">
      <dsp:nvSpPr>
        <dsp:cNvPr id="0" name=""/>
        <dsp:cNvSpPr/>
      </dsp:nvSpPr>
      <dsp:spPr>
        <a:xfrm>
          <a:off x="839749" y="307968"/>
          <a:ext cx="888670" cy="87150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8BDF08D-79DE-4B15-92DF-A6F084C2F48A}">
      <dsp:nvSpPr>
        <dsp:cNvPr id="0" name=""/>
        <dsp:cNvSpPr/>
      </dsp:nvSpPr>
      <dsp:spPr>
        <a:xfrm>
          <a:off x="74709" y="1941000"/>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cap="all"/>
          </a:pPr>
          <a:r>
            <a:rPr lang="en-US" sz="2800" kern="1200" dirty="0"/>
            <a:t>Framework</a:t>
          </a:r>
        </a:p>
      </dsp:txBody>
      <dsp:txXfrm>
        <a:off x="74709" y="1941000"/>
        <a:ext cx="2418750" cy="720000"/>
      </dsp:txXfrm>
    </dsp:sp>
    <dsp:sp modelId="{E615C2A1-B79B-44AE-8B77-2C57B282A0FE}">
      <dsp:nvSpPr>
        <dsp:cNvPr id="0" name=""/>
        <dsp:cNvSpPr/>
      </dsp:nvSpPr>
      <dsp:spPr>
        <a:xfrm>
          <a:off x="3388396" y="6000"/>
          <a:ext cx="1475437" cy="14754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8D8452-F59C-41F3-B9BE-5A9AA4F83085}">
      <dsp:nvSpPr>
        <dsp:cNvPr id="0" name=""/>
        <dsp:cNvSpPr/>
      </dsp:nvSpPr>
      <dsp:spPr>
        <a:xfrm>
          <a:off x="3702834" y="320438"/>
          <a:ext cx="846562" cy="84656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0000" r="-30000"/>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04DBB4-0C41-4CCA-8B64-F639F96B8E24}">
      <dsp:nvSpPr>
        <dsp:cNvPr id="0" name=""/>
        <dsp:cNvSpPr/>
      </dsp:nvSpPr>
      <dsp:spPr>
        <a:xfrm>
          <a:off x="2916740" y="1941000"/>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cap="all"/>
          </a:pPr>
          <a:r>
            <a:rPr lang="en-US" sz="2800" kern="1200" dirty="0" err="1">
              <a:latin typeface="Times New Roman" panose="02020603050405020304" pitchFamily="18" charset="0"/>
              <a:cs typeface="Times New Roman" panose="02020603050405020304" pitchFamily="18" charset="0"/>
            </a:rPr>
            <a:t>Giao</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diện</a:t>
          </a:r>
          <a:endParaRPr lang="en-US" sz="2800" kern="1200" dirty="0">
            <a:latin typeface="Times New Roman" panose="02020603050405020304" pitchFamily="18" charset="0"/>
            <a:cs typeface="Times New Roman" panose="02020603050405020304" pitchFamily="18" charset="0"/>
          </a:endParaRPr>
        </a:p>
      </dsp:txBody>
      <dsp:txXfrm>
        <a:off x="2916740" y="1941000"/>
        <a:ext cx="2418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336506-BB68-4A72-A107-A0632CD27189}">
      <dsp:nvSpPr>
        <dsp:cNvPr id="0" name=""/>
        <dsp:cNvSpPr/>
      </dsp:nvSpPr>
      <dsp:spPr>
        <a:xfrm>
          <a:off x="0" y="6120"/>
          <a:ext cx="5093775" cy="655200"/>
        </a:xfrm>
        <a:prstGeom prst="round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dirty="0"/>
            <a:t>MERN STACK</a:t>
          </a:r>
          <a:endParaRPr lang="en-US" sz="2800" kern="1200" dirty="0"/>
        </a:p>
      </dsp:txBody>
      <dsp:txXfrm>
        <a:off x="31984" y="38104"/>
        <a:ext cx="5029807" cy="591232"/>
      </dsp:txXfrm>
    </dsp:sp>
    <dsp:sp modelId="{E62DC109-8C20-496B-BE9A-F9FDDF71230F}">
      <dsp:nvSpPr>
        <dsp:cNvPr id="0" name=""/>
        <dsp:cNvSpPr/>
      </dsp:nvSpPr>
      <dsp:spPr>
        <a:xfrm>
          <a:off x="0" y="741960"/>
          <a:ext cx="5093775" cy="6552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t>MONGO DB</a:t>
          </a:r>
          <a:endParaRPr lang="en-US" sz="2800" kern="1200"/>
        </a:p>
      </dsp:txBody>
      <dsp:txXfrm>
        <a:off x="31984" y="773944"/>
        <a:ext cx="5029807" cy="591232"/>
      </dsp:txXfrm>
    </dsp:sp>
    <dsp:sp modelId="{9DD702F9-A2FE-4121-817D-64A39224D1FA}">
      <dsp:nvSpPr>
        <dsp:cNvPr id="0" name=""/>
        <dsp:cNvSpPr/>
      </dsp:nvSpPr>
      <dsp:spPr>
        <a:xfrm>
          <a:off x="0" y="1477800"/>
          <a:ext cx="5093775" cy="6552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t>Node.js</a:t>
          </a:r>
          <a:endParaRPr lang="en-US" sz="2800" kern="1200"/>
        </a:p>
      </dsp:txBody>
      <dsp:txXfrm>
        <a:off x="31984" y="1509784"/>
        <a:ext cx="5029807" cy="591232"/>
      </dsp:txXfrm>
    </dsp:sp>
    <dsp:sp modelId="{BE39F051-203A-459D-A8C6-F06D29ADCF5C}">
      <dsp:nvSpPr>
        <dsp:cNvPr id="0" name=""/>
        <dsp:cNvSpPr/>
      </dsp:nvSpPr>
      <dsp:spPr>
        <a:xfrm>
          <a:off x="0" y="2213640"/>
          <a:ext cx="5093775" cy="6552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t>Express Express</a:t>
          </a:r>
          <a:endParaRPr lang="en-US" sz="2800" kern="1200"/>
        </a:p>
      </dsp:txBody>
      <dsp:txXfrm>
        <a:off x="31984" y="2245624"/>
        <a:ext cx="5029807" cy="591232"/>
      </dsp:txXfrm>
    </dsp:sp>
    <dsp:sp modelId="{93A04D73-B7B9-47A6-9A55-5D34E6CE4343}">
      <dsp:nvSpPr>
        <dsp:cNvPr id="0" name=""/>
        <dsp:cNvSpPr/>
      </dsp:nvSpPr>
      <dsp:spPr>
        <a:xfrm>
          <a:off x="0" y="2949479"/>
          <a:ext cx="5093775" cy="6552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t>React/React Native React</a:t>
          </a:r>
          <a:endParaRPr lang="en-US" sz="2800" kern="1200"/>
        </a:p>
      </dsp:txBody>
      <dsp:txXfrm>
        <a:off x="31984" y="2981463"/>
        <a:ext cx="5029807" cy="591232"/>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192184199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93766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22484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52598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Shape 5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9" name="Shape 519"/>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lang="en-US" baseline="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US" baseline="0" dirty="0"/>
          </a:p>
          <a:p>
            <a:pPr>
              <a:buNone/>
            </a:pPr>
            <a:endParaRPr lang="en-US" baseline="0" dirty="0"/>
          </a:p>
          <a:p>
            <a:pPr>
              <a:buNone/>
            </a:pPr>
            <a:endParaRPr lang="en-US" dirty="0"/>
          </a:p>
        </p:txBody>
      </p:sp>
    </p:spTree>
    <p:extLst>
      <p:ext uri="{BB962C8B-B14F-4D97-AF65-F5344CB8AC3E}">
        <p14:creationId xmlns:p14="http://schemas.microsoft.com/office/powerpoint/2010/main" val="1500406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Shape 5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4" name="Shape 534"/>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NodeJS</a:t>
            </a:r>
            <a:r>
              <a:rPr lang="en-US" dirty="0"/>
              <a:t>:</a:t>
            </a:r>
            <a:r>
              <a:rPr lang="en-US" baseline="0" dirty="0"/>
              <a:t> </a:t>
            </a:r>
            <a:r>
              <a:rPr lang="en-US" baseline="0" dirty="0" err="1"/>
              <a:t>Xây</a:t>
            </a:r>
            <a:r>
              <a:rPr lang="en-US" baseline="0" dirty="0"/>
              <a:t> </a:t>
            </a:r>
            <a:r>
              <a:rPr lang="en-US" baseline="0" dirty="0" err="1"/>
              <a:t>dựng</a:t>
            </a:r>
            <a:r>
              <a:rPr lang="en-US" baseline="0" dirty="0"/>
              <a:t> </a:t>
            </a:r>
            <a:r>
              <a:rPr lang="en-US" baseline="0" dirty="0" err="1"/>
              <a:t>websocket</a:t>
            </a:r>
            <a:r>
              <a:rPr lang="en-US" baseline="0" dirty="0"/>
              <a:t> server – chat server, </a:t>
            </a:r>
            <a:r>
              <a:rPr lang="en-US" baseline="0" dirty="0" err="1"/>
              <a:t>ứng</a:t>
            </a:r>
            <a:r>
              <a:rPr lang="en-US" baseline="0" dirty="0"/>
              <a:t> </a:t>
            </a:r>
            <a:r>
              <a:rPr lang="en-US" baseline="0" dirty="0" err="1"/>
              <a:t>dụng</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thời</a:t>
            </a:r>
            <a:r>
              <a:rPr lang="en-US" baseline="0" dirty="0"/>
              <a:t> </a:t>
            </a:r>
            <a:r>
              <a:rPr lang="en-US" baseline="0" dirty="0" err="1"/>
              <a:t>gian</a:t>
            </a:r>
            <a:r>
              <a:rPr lang="en-US" baseline="0" dirty="0"/>
              <a:t> </a:t>
            </a:r>
            <a:r>
              <a:rPr lang="en-US" baseline="0" dirty="0" err="1"/>
              <a:t>thực</a:t>
            </a:r>
            <a:r>
              <a:rPr lang="en-US" baseline="0" dirty="0"/>
              <a:t>, upload file …</a:t>
            </a:r>
          </a:p>
          <a:p>
            <a:pPr lvl="1"/>
            <a:r>
              <a:rPr lang="en-US" sz="1100" b="0" i="0" kern="1200" baseline="0" dirty="0">
                <a:solidFill>
                  <a:schemeClr val="tx1"/>
                </a:solidFill>
                <a:effectLst/>
                <a:latin typeface="+mn-lt"/>
                <a:ea typeface="+mn-ea"/>
                <a:cs typeface="+mn-cs"/>
              </a:rPr>
              <a:t> </a:t>
            </a:r>
            <a:r>
              <a:rPr lang="vi-VN" sz="1100" b="0" i="0" kern="1200" dirty="0">
                <a:solidFill>
                  <a:schemeClr val="tx1"/>
                </a:solidFill>
                <a:effectLst/>
                <a:latin typeface="+mn-lt"/>
                <a:ea typeface="+mn-ea"/>
                <a:cs typeface="+mn-cs"/>
              </a:rPr>
              <a:t>non-blocking IO và event-driven loop. Với cơ chế single thread và event-driven loop, nó giúp cho ứng dụng tận dụng tối đa resource tránh trường hợp phải chờ đợi một tác vụ</a:t>
            </a:r>
            <a:endParaRPr lang="en-US" sz="1100" b="0" i="0" kern="1200" dirty="0">
              <a:solidFill>
                <a:schemeClr val="tx1"/>
              </a:solidFill>
              <a:effectLst/>
              <a:latin typeface="+mn-lt"/>
              <a:ea typeface="+mn-ea"/>
              <a:cs typeface="+mn-cs"/>
            </a:endParaRPr>
          </a:p>
          <a:p>
            <a:pPr lvl="0"/>
            <a:r>
              <a:rPr lang="en-US" sz="1100" b="0" i="0" kern="1200" dirty="0">
                <a:solidFill>
                  <a:schemeClr val="tx1"/>
                </a:solidFill>
                <a:effectLst/>
                <a:latin typeface="+mn-lt"/>
                <a:ea typeface="+mn-ea"/>
                <a:cs typeface="+mn-cs"/>
              </a:rPr>
              <a:t>MongoDB:</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Tốc</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độ</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đọc</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ghi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tìm</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kiếm</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nhanh</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hơn</a:t>
            </a:r>
            <a:r>
              <a:rPr lang="en-US" sz="1100" b="0" i="0" kern="1200" baseline="0" dirty="0">
                <a:solidFill>
                  <a:schemeClr val="tx1"/>
                </a:solidFill>
                <a:effectLst/>
                <a:latin typeface="+mn-lt"/>
                <a:ea typeface="+mn-ea"/>
                <a:cs typeface="+mn-cs"/>
              </a:rPr>
              <a:t> do </a:t>
            </a:r>
            <a:r>
              <a:rPr lang="en-US" sz="1100" b="0" i="0" kern="1200" baseline="0" dirty="0" err="1">
                <a:solidFill>
                  <a:schemeClr val="tx1"/>
                </a:solidFill>
                <a:effectLst/>
                <a:latin typeface="+mn-lt"/>
                <a:ea typeface="+mn-ea"/>
                <a:cs typeface="+mn-cs"/>
              </a:rPr>
              <a:t>lưu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trữ</a:t>
            </a:r>
            <a:r>
              <a:rPr lang="en-US" sz="1100" b="0" i="0" kern="1200" baseline="0" dirty="0">
                <a:solidFill>
                  <a:schemeClr val="tx1"/>
                </a:solidFill>
                <a:effectLst/>
                <a:latin typeface="+mn-lt"/>
                <a:ea typeface="+mn-ea"/>
                <a:cs typeface="+mn-cs"/>
              </a:rPr>
              <a:t> DB </a:t>
            </a:r>
            <a:r>
              <a:rPr lang="en-US" sz="1100" b="0" i="0" kern="1200" baseline="0" dirty="0" err="1">
                <a:solidFill>
                  <a:schemeClr val="tx1"/>
                </a:solidFill>
                <a:effectLst/>
                <a:latin typeface="+mn-lt"/>
                <a:ea typeface="+mn-ea"/>
                <a:cs typeface="+mn-cs"/>
              </a:rPr>
              <a:t>dưới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dạng</a:t>
            </a:r>
            <a:r>
              <a:rPr lang="en-US" sz="1100" b="0" i="0" kern="1200" baseline="0" dirty="0">
                <a:solidFill>
                  <a:schemeClr val="tx1"/>
                </a:solidFill>
                <a:effectLst/>
                <a:latin typeface="+mn-lt"/>
                <a:ea typeface="+mn-ea"/>
                <a:cs typeface="+mn-cs"/>
              </a:rPr>
              <a:t> document </a:t>
            </a:r>
            <a:r>
              <a:rPr lang="en-US" sz="1100" b="0" i="0" kern="1200" baseline="0" dirty="0" err="1">
                <a:solidFill>
                  <a:schemeClr val="tx1"/>
                </a:solidFill>
                <a:effectLst/>
                <a:latin typeface="+mn-lt"/>
                <a:ea typeface="+mn-ea"/>
                <a:cs typeface="+mn-cs"/>
              </a:rPr>
              <a:t>key:value</a:t>
            </a:r>
            <a:endParaRPr lang="en-US" sz="1100" b="0" i="0" kern="1200" baseline="0" dirty="0">
              <a:solidFill>
                <a:schemeClr val="tx1"/>
              </a:solidFill>
              <a:effectLst/>
              <a:latin typeface="+mn-lt"/>
              <a:ea typeface="+mn-ea"/>
              <a:cs typeface="+mn-cs"/>
            </a:endParaRPr>
          </a:p>
          <a:p>
            <a:pPr lvl="0"/>
            <a:r>
              <a:rPr lang="en-US" sz="1100" b="0" i="0" kern="1200" dirty="0" err="1">
                <a:solidFill>
                  <a:schemeClr val="tx1"/>
                </a:solidFill>
                <a:effectLst/>
                <a:latin typeface="+mn-lt"/>
                <a:ea typeface="+mn-ea"/>
                <a:cs typeface="+mn-cs"/>
              </a:rPr>
              <a:t>Hiệu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suất</a:t>
            </a:r>
            <a:r>
              <a:rPr lang="en-US" sz="1100" b="0" i="0" kern="1200" baseline="0" dirty="0">
                <a:solidFill>
                  <a:schemeClr val="tx1"/>
                </a:solidFill>
                <a:effectLst/>
                <a:latin typeface="+mn-lt"/>
                <a:ea typeface="+mn-ea"/>
                <a:cs typeface="+mn-cs"/>
              </a:rPr>
              <a:t> mongo </a:t>
            </a:r>
            <a:r>
              <a:rPr lang="en-US" sz="1100" b="0" i="0" kern="1200" baseline="0" dirty="0" err="1">
                <a:solidFill>
                  <a:schemeClr val="tx1"/>
                </a:solidFill>
                <a:effectLst/>
                <a:latin typeface="+mn-lt"/>
                <a:ea typeface="+mn-ea"/>
                <a:cs typeface="+mn-cs"/>
              </a:rPr>
              <a:t>tốt</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hơn</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bỏ</a:t>
            </a:r>
            <a:r>
              <a:rPr lang="en-US" sz="1100" b="0" i="0" kern="1200" baseline="0" dirty="0">
                <a:solidFill>
                  <a:schemeClr val="tx1"/>
                </a:solidFill>
                <a:effectLst/>
                <a:latin typeface="+mn-lt"/>
                <a:ea typeface="+mn-ea"/>
                <a:cs typeface="+mn-cs"/>
              </a:rPr>
              <a:t> qua rang </a:t>
            </a:r>
            <a:r>
              <a:rPr lang="en-US" sz="1100" b="0" i="0" kern="1200" baseline="0" dirty="0" err="1">
                <a:solidFill>
                  <a:schemeClr val="tx1"/>
                </a:solidFill>
                <a:effectLst/>
                <a:latin typeface="+mn-lt"/>
                <a:ea typeface="+mn-ea"/>
                <a:cs typeface="+mn-cs"/>
              </a:rPr>
              <a:t>buộc</a:t>
            </a:r>
            <a:r>
              <a:rPr lang="en-US" sz="1100" b="0" i="0" kern="1200" baseline="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Mỗi khi có một truy vấn như các recodữ liệu, bản ghi được cache (ghi đệm) lên bộ nhớ Ram, để phục vụ lượt truy vấn sau diễn ra nhanh hơn mà không cần phải đọc từ ổ cứng.</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Khi có yêu cầu thêm/sửa/xóa bản ghi, để đảm bảo hiệu suất của ứng dụng mặc định MongoDB sẽ chưa cập nhật xuống ổ cứng ngay, mà sau 60 giây MongoDB mới thực hiện ghi toàn bộ dữ liệu thay đổi từ RAM xuống ổ cứng.</a:t>
            </a: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Document trong MongoDB có cấu trúc tương tự như kiểu dữ liệu JSON, nên nó có tính năng động rất lớn. </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Document ta có thể hiểu nó giống rd dữ liệu trong MYSQL, tuy nhiên nó có sự khác biệt là các cặp (key =&gt; value) có thể không giống nhau ở mỗi document.</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sz="1100" b="0" i="0" kern="1200" dirty="0" err="1">
                <a:solidFill>
                  <a:schemeClr val="tx1"/>
                </a:solidFill>
                <a:effectLst/>
                <a:latin typeface="+mn-lt"/>
                <a:ea typeface="+mn-ea"/>
                <a:cs typeface="+mn-cs"/>
              </a:rPr>
              <a:t>ReactJS</a:t>
            </a:r>
            <a:r>
              <a:rPr lang="en-US" sz="1100" b="0" i="0" kern="1200" dirty="0">
                <a:solidFill>
                  <a:schemeClr val="tx1"/>
                </a:solidFill>
                <a:effectLst/>
                <a:latin typeface="+mn-lt"/>
                <a:ea typeface="+mn-ea"/>
                <a:cs typeface="+mn-cs"/>
              </a:rPr>
              <a:t>: Virtual Dom </a:t>
            </a:r>
            <a:r>
              <a:rPr lang="en-US" sz="1100" b="0" i="0" kern="1200" dirty="0" err="1">
                <a:solidFill>
                  <a:schemeClr val="tx1"/>
                </a:solidFill>
                <a:effectLst/>
                <a:latin typeface="+mn-lt"/>
                <a:ea typeface="+mn-ea"/>
                <a:cs typeface="+mn-cs"/>
              </a:rPr>
              <a:t>tạo</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bản</a:t>
            </a:r>
            <a:r>
              <a:rPr lang="en-US" sz="1100" b="0" i="0" kern="1200" baseline="0" dirty="0">
                <a:solidFill>
                  <a:schemeClr val="tx1"/>
                </a:solidFill>
                <a:effectLst/>
                <a:latin typeface="+mn-lt"/>
                <a:ea typeface="+mn-ea"/>
                <a:cs typeface="+mn-cs"/>
              </a:rPr>
              <a:t> cache </a:t>
            </a:r>
            <a:r>
              <a:rPr lang="en-US" sz="1100" b="0" i="0" kern="1200" baseline="0" dirty="0" err="1">
                <a:solidFill>
                  <a:schemeClr val="tx1"/>
                </a:solidFill>
                <a:effectLst/>
                <a:latin typeface="+mn-lt"/>
                <a:ea typeface="+mn-ea"/>
                <a:cs typeface="+mn-cs"/>
              </a:rPr>
              <a:t>giao</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diện</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xây</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dựng</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hệ</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thống</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dựa</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trên</a:t>
            </a:r>
            <a:r>
              <a:rPr lang="en-US" sz="1100" b="0" i="0" kern="1200" baseline="0" dirty="0">
                <a:solidFill>
                  <a:schemeClr val="tx1"/>
                </a:solidFill>
                <a:effectLst/>
                <a:latin typeface="+mn-lt"/>
                <a:ea typeface="+mn-ea"/>
                <a:cs typeface="+mn-cs"/>
              </a:rPr>
              <a:t> component and subcomponent</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sz="1100" b="0" i="0" kern="1200" baseline="0" dirty="0" err="1">
                <a:solidFill>
                  <a:schemeClr val="tx1"/>
                </a:solidFill>
                <a:effectLst/>
                <a:latin typeface="+mn-lt"/>
                <a:ea typeface="+mn-ea"/>
                <a:cs typeface="+mn-cs"/>
              </a:rPr>
              <a:t>Bắt</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sự</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kiện</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và</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thay</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đổi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dữ</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liệu</a:t>
            </a:r>
            <a:r>
              <a:rPr lang="en-US" sz="1100" b="0" i="0" kern="1200" baseline="0" dirty="0">
                <a:solidFill>
                  <a:schemeClr val="tx1"/>
                </a:solidFill>
                <a:effectLst/>
                <a:latin typeface="+mn-lt"/>
                <a:ea typeface="+mn-ea"/>
                <a:cs typeface="+mn-cs"/>
              </a:rPr>
              <a:t> , </a:t>
            </a:r>
            <a:r>
              <a:rPr lang="en-US" sz="1100" b="0" i="0" kern="1200" baseline="0" dirty="0" err="1">
                <a:solidFill>
                  <a:schemeClr val="tx1"/>
                </a:solidFill>
                <a:effectLst/>
                <a:latin typeface="+mn-lt"/>
                <a:ea typeface="+mn-ea"/>
                <a:cs typeface="+mn-cs"/>
              </a:rPr>
              <a:t>không</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thay</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đổi</a:t>
            </a:r>
            <a:r>
              <a:rPr lang="en-US" sz="1100" b="0" i="0" kern="1200" baseline="0" dirty="0">
                <a:solidFill>
                  <a:schemeClr val="tx1"/>
                </a:solidFill>
                <a:effectLst/>
                <a:latin typeface="+mn-lt"/>
                <a:ea typeface="+mn-ea"/>
                <a:cs typeface="+mn-cs"/>
              </a:rPr>
              <a:t> hay load </a:t>
            </a:r>
            <a:r>
              <a:rPr lang="en-US" sz="1100" b="0" i="0" kern="1200" baseline="0" dirty="0" err="1">
                <a:solidFill>
                  <a:schemeClr val="tx1"/>
                </a:solidFill>
                <a:effectLst/>
                <a:latin typeface="+mn-lt"/>
                <a:ea typeface="+mn-ea"/>
                <a:cs typeface="+mn-cs"/>
              </a:rPr>
              <a:t>lại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cả</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trang</a:t>
            </a:r>
            <a:endParaRPr lang="en-US" sz="11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sz="1100" b="0" i="0" kern="1200" baseline="0" dirty="0">
                <a:solidFill>
                  <a:schemeClr val="tx1"/>
                </a:solidFill>
                <a:effectLst/>
                <a:latin typeface="+mn-lt"/>
                <a:ea typeface="+mn-ea"/>
                <a:cs typeface="+mn-cs"/>
              </a:rPr>
              <a:t>Code </a:t>
            </a:r>
            <a:r>
              <a:rPr lang="en-US" sz="1100" b="0" i="0" kern="1200" baseline="0" dirty="0" err="1">
                <a:solidFill>
                  <a:schemeClr val="tx1"/>
                </a:solidFill>
                <a:effectLst/>
                <a:latin typeface="+mn-lt"/>
                <a:ea typeface="+mn-ea"/>
                <a:cs typeface="+mn-cs"/>
              </a:rPr>
              <a:t>dễ</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hiểu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dễ</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bảo</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trì</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sửa</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lỗi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hiệu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suất</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cao</a:t>
            </a:r>
            <a:r>
              <a:rPr lang="en-US" sz="1100" b="0" i="0" kern="1200" baseline="0" dirty="0">
                <a:solidFill>
                  <a:schemeClr val="tx1"/>
                </a:solidFill>
                <a:effectLst/>
                <a:latin typeface="+mn-lt"/>
                <a:ea typeface="+mn-ea"/>
                <a:cs typeface="+mn-cs"/>
              </a:rPr>
              <a:t>.</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endParaRPr lang="vi-VN" sz="1100" b="0" i="0" kern="1200" dirty="0">
              <a:solidFill>
                <a:schemeClr val="tx1"/>
              </a:solidFill>
              <a:effectLst/>
              <a:latin typeface="+mn-lt"/>
              <a:ea typeface="+mn-ea"/>
              <a:cs typeface="+mn-cs"/>
            </a:endParaRPr>
          </a:p>
          <a:p>
            <a:pPr lvl="0"/>
            <a:endParaRPr lang="en-US" sz="11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507327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NodeJS</a:t>
            </a:r>
            <a:r>
              <a:rPr lang="en-US" dirty="0"/>
              <a:t>:</a:t>
            </a:r>
            <a:r>
              <a:rPr lang="en-US" baseline="0" dirty="0"/>
              <a:t> </a:t>
            </a:r>
            <a:r>
              <a:rPr lang="en-US" baseline="0" dirty="0" err="1"/>
              <a:t>Xây</a:t>
            </a:r>
            <a:r>
              <a:rPr lang="en-US" baseline="0" dirty="0"/>
              <a:t> </a:t>
            </a:r>
            <a:r>
              <a:rPr lang="en-US" baseline="0" dirty="0" err="1"/>
              <a:t>dựng</a:t>
            </a:r>
            <a:r>
              <a:rPr lang="en-US" baseline="0" dirty="0"/>
              <a:t> </a:t>
            </a:r>
            <a:r>
              <a:rPr lang="en-US" baseline="0" dirty="0" err="1"/>
              <a:t>websocket</a:t>
            </a:r>
            <a:r>
              <a:rPr lang="en-US" baseline="0" dirty="0"/>
              <a:t> server – chat server, </a:t>
            </a:r>
            <a:r>
              <a:rPr lang="en-US" baseline="0" dirty="0" err="1"/>
              <a:t>ứng</a:t>
            </a:r>
            <a:r>
              <a:rPr lang="en-US" baseline="0" dirty="0"/>
              <a:t> </a:t>
            </a:r>
            <a:r>
              <a:rPr lang="en-US" baseline="0" dirty="0" err="1"/>
              <a:t>dụng</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thời</a:t>
            </a:r>
            <a:r>
              <a:rPr lang="en-US" baseline="0" dirty="0"/>
              <a:t> </a:t>
            </a:r>
            <a:r>
              <a:rPr lang="en-US" baseline="0" dirty="0" err="1"/>
              <a:t>gian</a:t>
            </a:r>
            <a:r>
              <a:rPr lang="en-US" baseline="0" dirty="0"/>
              <a:t> </a:t>
            </a:r>
            <a:r>
              <a:rPr lang="en-US" baseline="0" dirty="0" err="1"/>
              <a:t>thực</a:t>
            </a:r>
            <a:r>
              <a:rPr lang="en-US" baseline="0" dirty="0"/>
              <a:t>, upload file …</a:t>
            </a:r>
          </a:p>
          <a:p>
            <a:pPr lvl="1"/>
            <a:r>
              <a:rPr lang="en-US" sz="1100" b="0" i="0" kern="1200" baseline="0" dirty="0">
                <a:solidFill>
                  <a:schemeClr val="tx1"/>
                </a:solidFill>
                <a:effectLst/>
                <a:latin typeface="+mn-lt"/>
                <a:ea typeface="+mn-ea"/>
                <a:cs typeface="+mn-cs"/>
              </a:rPr>
              <a:t> </a:t>
            </a:r>
            <a:r>
              <a:rPr lang="vi-VN" sz="1100" b="0" i="0" kern="1200" dirty="0">
                <a:solidFill>
                  <a:schemeClr val="tx1"/>
                </a:solidFill>
                <a:effectLst/>
                <a:latin typeface="+mn-lt"/>
                <a:ea typeface="+mn-ea"/>
                <a:cs typeface="+mn-cs"/>
              </a:rPr>
              <a:t>non-blocking IO và event-driven loop. Với cơ chế single thread và event-driven loop, nó giúp cho ứng dụng tận dụng tối đa resource tránh trường hợp phải chờ đợi một tác vụ</a:t>
            </a:r>
            <a:endParaRPr lang="en-US" sz="1100" b="0" i="0" kern="1200" dirty="0">
              <a:solidFill>
                <a:schemeClr val="tx1"/>
              </a:solidFill>
              <a:effectLst/>
              <a:latin typeface="+mn-lt"/>
              <a:ea typeface="+mn-ea"/>
              <a:cs typeface="+mn-cs"/>
            </a:endParaRPr>
          </a:p>
          <a:p>
            <a:pPr lvl="0"/>
            <a:r>
              <a:rPr lang="en-US" sz="1100" b="0" i="0" kern="1200" dirty="0">
                <a:solidFill>
                  <a:schemeClr val="tx1"/>
                </a:solidFill>
                <a:effectLst/>
                <a:latin typeface="+mn-lt"/>
                <a:ea typeface="+mn-ea"/>
                <a:cs typeface="+mn-cs"/>
              </a:rPr>
              <a:t>MongoDB:</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Tốc</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độ</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đọc</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ghi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tìm</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kiếm</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nhanh</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hơn</a:t>
            </a:r>
            <a:r>
              <a:rPr lang="en-US" sz="1100" b="0" i="0" kern="1200" baseline="0" dirty="0">
                <a:solidFill>
                  <a:schemeClr val="tx1"/>
                </a:solidFill>
                <a:effectLst/>
                <a:latin typeface="+mn-lt"/>
                <a:ea typeface="+mn-ea"/>
                <a:cs typeface="+mn-cs"/>
              </a:rPr>
              <a:t> do </a:t>
            </a:r>
            <a:r>
              <a:rPr lang="en-US" sz="1100" b="0" i="0" kern="1200" baseline="0" dirty="0" err="1">
                <a:solidFill>
                  <a:schemeClr val="tx1"/>
                </a:solidFill>
                <a:effectLst/>
                <a:latin typeface="+mn-lt"/>
                <a:ea typeface="+mn-ea"/>
                <a:cs typeface="+mn-cs"/>
              </a:rPr>
              <a:t>lưu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trữ</a:t>
            </a:r>
            <a:r>
              <a:rPr lang="en-US" sz="1100" b="0" i="0" kern="1200" baseline="0" dirty="0">
                <a:solidFill>
                  <a:schemeClr val="tx1"/>
                </a:solidFill>
                <a:effectLst/>
                <a:latin typeface="+mn-lt"/>
                <a:ea typeface="+mn-ea"/>
                <a:cs typeface="+mn-cs"/>
              </a:rPr>
              <a:t> DB </a:t>
            </a:r>
            <a:r>
              <a:rPr lang="en-US" sz="1100" b="0" i="0" kern="1200" baseline="0" dirty="0" err="1">
                <a:solidFill>
                  <a:schemeClr val="tx1"/>
                </a:solidFill>
                <a:effectLst/>
                <a:latin typeface="+mn-lt"/>
                <a:ea typeface="+mn-ea"/>
                <a:cs typeface="+mn-cs"/>
              </a:rPr>
              <a:t>dưới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dạng</a:t>
            </a:r>
            <a:r>
              <a:rPr lang="en-US" sz="1100" b="0" i="0" kern="1200" baseline="0" dirty="0">
                <a:solidFill>
                  <a:schemeClr val="tx1"/>
                </a:solidFill>
                <a:effectLst/>
                <a:latin typeface="+mn-lt"/>
                <a:ea typeface="+mn-ea"/>
                <a:cs typeface="+mn-cs"/>
              </a:rPr>
              <a:t> document </a:t>
            </a:r>
            <a:r>
              <a:rPr lang="en-US" sz="1100" b="0" i="0" kern="1200" baseline="0" dirty="0" err="1">
                <a:solidFill>
                  <a:schemeClr val="tx1"/>
                </a:solidFill>
                <a:effectLst/>
                <a:latin typeface="+mn-lt"/>
                <a:ea typeface="+mn-ea"/>
                <a:cs typeface="+mn-cs"/>
              </a:rPr>
              <a:t>key:value</a:t>
            </a:r>
            <a:endParaRPr lang="en-US" sz="1100" b="0" i="0" kern="1200" baseline="0" dirty="0">
              <a:solidFill>
                <a:schemeClr val="tx1"/>
              </a:solidFill>
              <a:effectLst/>
              <a:latin typeface="+mn-lt"/>
              <a:ea typeface="+mn-ea"/>
              <a:cs typeface="+mn-cs"/>
            </a:endParaRPr>
          </a:p>
          <a:p>
            <a:pPr lvl="0"/>
            <a:r>
              <a:rPr lang="en-US" sz="1100" b="0" i="0" kern="1200" dirty="0" err="1">
                <a:solidFill>
                  <a:schemeClr val="tx1"/>
                </a:solidFill>
                <a:effectLst/>
                <a:latin typeface="+mn-lt"/>
                <a:ea typeface="+mn-ea"/>
                <a:cs typeface="+mn-cs"/>
              </a:rPr>
              <a:t>Hiệu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suất</a:t>
            </a:r>
            <a:r>
              <a:rPr lang="en-US" sz="1100" b="0" i="0" kern="1200" baseline="0" dirty="0">
                <a:solidFill>
                  <a:schemeClr val="tx1"/>
                </a:solidFill>
                <a:effectLst/>
                <a:latin typeface="+mn-lt"/>
                <a:ea typeface="+mn-ea"/>
                <a:cs typeface="+mn-cs"/>
              </a:rPr>
              <a:t> mongo </a:t>
            </a:r>
            <a:r>
              <a:rPr lang="en-US" sz="1100" b="0" i="0" kern="1200" baseline="0" dirty="0" err="1">
                <a:solidFill>
                  <a:schemeClr val="tx1"/>
                </a:solidFill>
                <a:effectLst/>
                <a:latin typeface="+mn-lt"/>
                <a:ea typeface="+mn-ea"/>
                <a:cs typeface="+mn-cs"/>
              </a:rPr>
              <a:t>tốt</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hơn</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bỏ</a:t>
            </a:r>
            <a:r>
              <a:rPr lang="en-US" sz="1100" b="0" i="0" kern="1200" baseline="0" dirty="0">
                <a:solidFill>
                  <a:schemeClr val="tx1"/>
                </a:solidFill>
                <a:effectLst/>
                <a:latin typeface="+mn-lt"/>
                <a:ea typeface="+mn-ea"/>
                <a:cs typeface="+mn-cs"/>
              </a:rPr>
              <a:t> qua rang </a:t>
            </a:r>
            <a:r>
              <a:rPr lang="en-US" sz="1100" b="0" i="0" kern="1200" baseline="0" dirty="0" err="1">
                <a:solidFill>
                  <a:schemeClr val="tx1"/>
                </a:solidFill>
                <a:effectLst/>
                <a:latin typeface="+mn-lt"/>
                <a:ea typeface="+mn-ea"/>
                <a:cs typeface="+mn-cs"/>
              </a:rPr>
              <a:t>buộc</a:t>
            </a:r>
            <a:r>
              <a:rPr lang="en-US" sz="1100" b="0" i="0" kern="1200" baseline="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Mỗi khi có một truy vấn như các recodữ liệu, bản ghi được cache (ghi đệm) lên bộ nhớ Ram, để phục vụ lượt truy vấn sau diễn ra nhanh hơn mà không cần phải đọc từ ổ cứng.</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Khi có yêu cầu thêm/sửa/xóa bản ghi, để đảm bảo hiệu suất của ứng dụng mặc định MongoDB sẽ chưa cập nhật xuống ổ cứng ngay, mà sau 60 giây MongoDB mới tthực hiện ghi toàn bộ dữ liệu thay đổi từ RAM xuống ổ cứng.</a:t>
            </a: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Document trong MongoDB có cấu trúc tương ự như kiểu dữ liệu JSON, nên nó có tính năng động rất lớn. </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Document ta có thể hiểu nó giống rd dữ liệu trong MYSQL, tuy nhiên nó có sự khác biệt là các cặp (key =&gt; value) có thể không giống nhau ở mỗi document.</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sz="1100" b="0" i="0" kern="1200" dirty="0" err="1">
                <a:solidFill>
                  <a:schemeClr val="tx1"/>
                </a:solidFill>
                <a:effectLst/>
                <a:latin typeface="+mn-lt"/>
                <a:ea typeface="+mn-ea"/>
                <a:cs typeface="+mn-cs"/>
              </a:rPr>
              <a:t>ReactJS</a:t>
            </a:r>
            <a:r>
              <a:rPr lang="en-US" sz="1100" b="0" i="0" kern="1200" dirty="0">
                <a:solidFill>
                  <a:schemeClr val="tx1"/>
                </a:solidFill>
                <a:effectLst/>
                <a:latin typeface="+mn-lt"/>
                <a:ea typeface="+mn-ea"/>
                <a:cs typeface="+mn-cs"/>
              </a:rPr>
              <a:t>: Virtual Dom </a:t>
            </a:r>
            <a:r>
              <a:rPr lang="en-US" sz="1100" b="0" i="0" kern="1200" dirty="0" err="1">
                <a:solidFill>
                  <a:schemeClr val="tx1"/>
                </a:solidFill>
                <a:effectLst/>
                <a:latin typeface="+mn-lt"/>
                <a:ea typeface="+mn-ea"/>
                <a:cs typeface="+mn-cs"/>
              </a:rPr>
              <a:t>tạo</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bản</a:t>
            </a:r>
            <a:r>
              <a:rPr lang="en-US" sz="1100" b="0" i="0" kern="1200" baseline="0" dirty="0">
                <a:solidFill>
                  <a:schemeClr val="tx1"/>
                </a:solidFill>
                <a:effectLst/>
                <a:latin typeface="+mn-lt"/>
                <a:ea typeface="+mn-ea"/>
                <a:cs typeface="+mn-cs"/>
              </a:rPr>
              <a:t> cache </a:t>
            </a:r>
            <a:r>
              <a:rPr lang="en-US" sz="1100" b="0" i="0" kern="1200" baseline="0" dirty="0" err="1">
                <a:solidFill>
                  <a:schemeClr val="tx1"/>
                </a:solidFill>
                <a:effectLst/>
                <a:latin typeface="+mn-lt"/>
                <a:ea typeface="+mn-ea"/>
                <a:cs typeface="+mn-cs"/>
              </a:rPr>
              <a:t>giao</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diện</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xây</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dựng</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hệ</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thống</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dựa</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trên</a:t>
            </a:r>
            <a:r>
              <a:rPr lang="en-US" sz="1100" b="0" i="0" kern="1200" baseline="0" dirty="0">
                <a:solidFill>
                  <a:schemeClr val="tx1"/>
                </a:solidFill>
                <a:effectLst/>
                <a:latin typeface="+mn-lt"/>
                <a:ea typeface="+mn-ea"/>
                <a:cs typeface="+mn-cs"/>
              </a:rPr>
              <a:t> component and subcomponent</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sz="1100" b="0" i="0" kern="1200" baseline="0" dirty="0" err="1">
                <a:solidFill>
                  <a:schemeClr val="tx1"/>
                </a:solidFill>
                <a:effectLst/>
                <a:latin typeface="+mn-lt"/>
                <a:ea typeface="+mn-ea"/>
                <a:cs typeface="+mn-cs"/>
              </a:rPr>
              <a:t>Bắt</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sự</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kiện</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và</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thay</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đổi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dữ</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liệu</a:t>
            </a:r>
            <a:r>
              <a:rPr lang="en-US" sz="1100" b="0" i="0" kern="1200" baseline="0" dirty="0">
                <a:solidFill>
                  <a:schemeClr val="tx1"/>
                </a:solidFill>
                <a:effectLst/>
                <a:latin typeface="+mn-lt"/>
                <a:ea typeface="+mn-ea"/>
                <a:cs typeface="+mn-cs"/>
              </a:rPr>
              <a:t> , </a:t>
            </a:r>
            <a:r>
              <a:rPr lang="en-US" sz="1100" b="0" i="0" kern="1200" baseline="0" dirty="0" err="1">
                <a:solidFill>
                  <a:schemeClr val="tx1"/>
                </a:solidFill>
                <a:effectLst/>
                <a:latin typeface="+mn-lt"/>
                <a:ea typeface="+mn-ea"/>
                <a:cs typeface="+mn-cs"/>
              </a:rPr>
              <a:t>không</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thay</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đổi</a:t>
            </a:r>
            <a:r>
              <a:rPr lang="en-US" sz="1100" b="0" i="0" kern="1200" baseline="0" dirty="0">
                <a:solidFill>
                  <a:schemeClr val="tx1"/>
                </a:solidFill>
                <a:effectLst/>
                <a:latin typeface="+mn-lt"/>
                <a:ea typeface="+mn-ea"/>
                <a:cs typeface="+mn-cs"/>
              </a:rPr>
              <a:t> hay load </a:t>
            </a:r>
            <a:r>
              <a:rPr lang="en-US" sz="1100" b="0" i="0" kern="1200" baseline="0" dirty="0" err="1">
                <a:solidFill>
                  <a:schemeClr val="tx1"/>
                </a:solidFill>
                <a:effectLst/>
                <a:latin typeface="+mn-lt"/>
                <a:ea typeface="+mn-ea"/>
                <a:cs typeface="+mn-cs"/>
              </a:rPr>
              <a:t>lại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cả</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trang</a:t>
            </a:r>
            <a:endParaRPr lang="en-US" sz="11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sz="1100" b="0" i="0" kern="1200" baseline="0" dirty="0">
                <a:solidFill>
                  <a:schemeClr val="tx1"/>
                </a:solidFill>
                <a:effectLst/>
                <a:latin typeface="+mn-lt"/>
                <a:ea typeface="+mn-ea"/>
                <a:cs typeface="+mn-cs"/>
              </a:rPr>
              <a:t>Code </a:t>
            </a:r>
            <a:r>
              <a:rPr lang="en-US" sz="1100" b="0" i="0" kern="1200" baseline="0" dirty="0" err="1">
                <a:solidFill>
                  <a:schemeClr val="tx1"/>
                </a:solidFill>
                <a:effectLst/>
                <a:latin typeface="+mn-lt"/>
                <a:ea typeface="+mn-ea"/>
                <a:cs typeface="+mn-cs"/>
              </a:rPr>
              <a:t>dễ</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hiểu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dễ</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bảo</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trì</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sửa</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lỗi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hiệu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suất</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cao</a:t>
            </a:r>
            <a:r>
              <a:rPr lang="en-US" sz="1100" b="0" i="0" kern="1200" baseline="0" dirty="0">
                <a:solidFill>
                  <a:schemeClr val="tx1"/>
                </a:solidFill>
                <a:effectLst/>
                <a:latin typeface="+mn-lt"/>
                <a:ea typeface="+mn-ea"/>
                <a:cs typeface="+mn-cs"/>
              </a:rPr>
              <a:t>.</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endParaRPr lang="vi-VN" sz="1100" b="0" i="0" kern="1200" dirty="0">
              <a:solidFill>
                <a:schemeClr val="tx1"/>
              </a:solidFill>
              <a:effectLst/>
              <a:latin typeface="+mn-lt"/>
              <a:ea typeface="+mn-ea"/>
              <a:cs typeface="+mn-cs"/>
            </a:endParaRPr>
          </a:p>
          <a:p>
            <a:pPr lvl="0"/>
            <a:endParaRPr lang="en-US" sz="11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704847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NodeJS</a:t>
            </a:r>
            <a:r>
              <a:rPr lang="en-US" dirty="0"/>
              <a:t>:</a:t>
            </a:r>
            <a:r>
              <a:rPr lang="en-US" baseline="0" dirty="0"/>
              <a:t> </a:t>
            </a:r>
            <a:r>
              <a:rPr lang="en-US" baseline="0" dirty="0" err="1"/>
              <a:t>Xây</a:t>
            </a:r>
            <a:r>
              <a:rPr lang="en-US" baseline="0" dirty="0"/>
              <a:t> </a:t>
            </a:r>
            <a:r>
              <a:rPr lang="en-US" baseline="0" dirty="0" err="1"/>
              <a:t>dựng</a:t>
            </a:r>
            <a:r>
              <a:rPr lang="en-US" baseline="0" dirty="0"/>
              <a:t> </a:t>
            </a:r>
            <a:r>
              <a:rPr lang="en-US" baseline="0" dirty="0" err="1"/>
              <a:t>websocket</a:t>
            </a:r>
            <a:r>
              <a:rPr lang="en-US" baseline="0" dirty="0"/>
              <a:t> server – chat server, </a:t>
            </a:r>
            <a:r>
              <a:rPr lang="en-US" baseline="0" dirty="0" err="1"/>
              <a:t>ứng</a:t>
            </a:r>
            <a:r>
              <a:rPr lang="en-US" baseline="0" dirty="0"/>
              <a:t> </a:t>
            </a:r>
            <a:r>
              <a:rPr lang="en-US" baseline="0" dirty="0" err="1"/>
              <a:t>dụng</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thời</a:t>
            </a:r>
            <a:r>
              <a:rPr lang="en-US" baseline="0" dirty="0"/>
              <a:t> </a:t>
            </a:r>
            <a:r>
              <a:rPr lang="en-US" baseline="0" dirty="0" err="1"/>
              <a:t>gian</a:t>
            </a:r>
            <a:r>
              <a:rPr lang="en-US" baseline="0" dirty="0"/>
              <a:t> </a:t>
            </a:r>
            <a:r>
              <a:rPr lang="en-US" baseline="0" dirty="0" err="1"/>
              <a:t>thực</a:t>
            </a:r>
            <a:r>
              <a:rPr lang="en-US" baseline="0" dirty="0"/>
              <a:t>, upload file …</a:t>
            </a:r>
          </a:p>
          <a:p>
            <a:pPr lvl="1"/>
            <a:r>
              <a:rPr lang="en-US" sz="1100" b="0" i="0" kern="1200" baseline="0" dirty="0">
                <a:solidFill>
                  <a:schemeClr val="tx1"/>
                </a:solidFill>
                <a:effectLst/>
                <a:latin typeface="+mn-lt"/>
                <a:ea typeface="+mn-ea"/>
                <a:cs typeface="+mn-cs"/>
              </a:rPr>
              <a:t> </a:t>
            </a:r>
            <a:r>
              <a:rPr lang="vi-VN" sz="1100" b="0" i="0" kern="1200" dirty="0">
                <a:solidFill>
                  <a:schemeClr val="tx1"/>
                </a:solidFill>
                <a:effectLst/>
                <a:latin typeface="+mn-lt"/>
                <a:ea typeface="+mn-ea"/>
                <a:cs typeface="+mn-cs"/>
              </a:rPr>
              <a:t>non-blocking IO và event-driven loop. Với cơ chế single thread và event-driven loop, nó giúp cho ứng dụng tận dụng tối đa resource tránh trường hợp phải chờ đợi một tác vụ</a:t>
            </a:r>
            <a:endParaRPr lang="en-US" sz="1100" b="0" i="0" kern="1200" dirty="0">
              <a:solidFill>
                <a:schemeClr val="tx1"/>
              </a:solidFill>
              <a:effectLst/>
              <a:latin typeface="+mn-lt"/>
              <a:ea typeface="+mn-ea"/>
              <a:cs typeface="+mn-cs"/>
            </a:endParaRPr>
          </a:p>
          <a:p>
            <a:pPr lvl="0"/>
            <a:r>
              <a:rPr lang="en-US" sz="1100" b="0" i="0" kern="1200" dirty="0">
                <a:solidFill>
                  <a:schemeClr val="tx1"/>
                </a:solidFill>
                <a:effectLst/>
                <a:latin typeface="+mn-lt"/>
                <a:ea typeface="+mn-ea"/>
                <a:cs typeface="+mn-cs"/>
              </a:rPr>
              <a:t>MongoDB:</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Tốc</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độ</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đọc</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ghi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tìm</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kiếm</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nhanh</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hơn</a:t>
            </a:r>
            <a:r>
              <a:rPr lang="en-US" sz="1100" b="0" i="0" kern="1200" baseline="0" dirty="0">
                <a:solidFill>
                  <a:schemeClr val="tx1"/>
                </a:solidFill>
                <a:effectLst/>
                <a:latin typeface="+mn-lt"/>
                <a:ea typeface="+mn-ea"/>
                <a:cs typeface="+mn-cs"/>
              </a:rPr>
              <a:t> do </a:t>
            </a:r>
            <a:r>
              <a:rPr lang="en-US" sz="1100" b="0" i="0" kern="1200" baseline="0" dirty="0" err="1">
                <a:solidFill>
                  <a:schemeClr val="tx1"/>
                </a:solidFill>
                <a:effectLst/>
                <a:latin typeface="+mn-lt"/>
                <a:ea typeface="+mn-ea"/>
                <a:cs typeface="+mn-cs"/>
              </a:rPr>
              <a:t>lưu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trữ</a:t>
            </a:r>
            <a:r>
              <a:rPr lang="en-US" sz="1100" b="0" i="0" kern="1200" baseline="0" dirty="0">
                <a:solidFill>
                  <a:schemeClr val="tx1"/>
                </a:solidFill>
                <a:effectLst/>
                <a:latin typeface="+mn-lt"/>
                <a:ea typeface="+mn-ea"/>
                <a:cs typeface="+mn-cs"/>
              </a:rPr>
              <a:t> DB </a:t>
            </a:r>
            <a:r>
              <a:rPr lang="en-US" sz="1100" b="0" i="0" kern="1200" baseline="0" dirty="0" err="1">
                <a:solidFill>
                  <a:schemeClr val="tx1"/>
                </a:solidFill>
                <a:effectLst/>
                <a:latin typeface="+mn-lt"/>
                <a:ea typeface="+mn-ea"/>
                <a:cs typeface="+mn-cs"/>
              </a:rPr>
              <a:t>dưới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dạng</a:t>
            </a:r>
            <a:r>
              <a:rPr lang="en-US" sz="1100" b="0" i="0" kern="1200" baseline="0" dirty="0">
                <a:solidFill>
                  <a:schemeClr val="tx1"/>
                </a:solidFill>
                <a:effectLst/>
                <a:latin typeface="+mn-lt"/>
                <a:ea typeface="+mn-ea"/>
                <a:cs typeface="+mn-cs"/>
              </a:rPr>
              <a:t> document </a:t>
            </a:r>
            <a:r>
              <a:rPr lang="en-US" sz="1100" b="0" i="0" kern="1200" baseline="0" dirty="0" err="1">
                <a:solidFill>
                  <a:schemeClr val="tx1"/>
                </a:solidFill>
                <a:effectLst/>
                <a:latin typeface="+mn-lt"/>
                <a:ea typeface="+mn-ea"/>
                <a:cs typeface="+mn-cs"/>
              </a:rPr>
              <a:t>key:value</a:t>
            </a:r>
            <a:endParaRPr lang="en-US" sz="1100" b="0" i="0" kern="1200" baseline="0" dirty="0">
              <a:solidFill>
                <a:schemeClr val="tx1"/>
              </a:solidFill>
              <a:effectLst/>
              <a:latin typeface="+mn-lt"/>
              <a:ea typeface="+mn-ea"/>
              <a:cs typeface="+mn-cs"/>
            </a:endParaRPr>
          </a:p>
          <a:p>
            <a:pPr lvl="0"/>
            <a:r>
              <a:rPr lang="en-US" sz="1100" b="0" i="0" kern="1200" dirty="0" err="1">
                <a:solidFill>
                  <a:schemeClr val="tx1"/>
                </a:solidFill>
                <a:effectLst/>
                <a:latin typeface="+mn-lt"/>
                <a:ea typeface="+mn-ea"/>
                <a:cs typeface="+mn-cs"/>
              </a:rPr>
              <a:t>Hiệu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suất</a:t>
            </a:r>
            <a:r>
              <a:rPr lang="en-US" sz="1100" b="0" i="0" kern="1200" baseline="0" dirty="0">
                <a:solidFill>
                  <a:schemeClr val="tx1"/>
                </a:solidFill>
                <a:effectLst/>
                <a:latin typeface="+mn-lt"/>
                <a:ea typeface="+mn-ea"/>
                <a:cs typeface="+mn-cs"/>
              </a:rPr>
              <a:t> mongo </a:t>
            </a:r>
            <a:r>
              <a:rPr lang="en-US" sz="1100" b="0" i="0" kern="1200" baseline="0" dirty="0" err="1">
                <a:solidFill>
                  <a:schemeClr val="tx1"/>
                </a:solidFill>
                <a:effectLst/>
                <a:latin typeface="+mn-lt"/>
                <a:ea typeface="+mn-ea"/>
                <a:cs typeface="+mn-cs"/>
              </a:rPr>
              <a:t>tốt</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hơn</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bỏ</a:t>
            </a:r>
            <a:r>
              <a:rPr lang="en-US" sz="1100" b="0" i="0" kern="1200" baseline="0" dirty="0">
                <a:solidFill>
                  <a:schemeClr val="tx1"/>
                </a:solidFill>
                <a:effectLst/>
                <a:latin typeface="+mn-lt"/>
                <a:ea typeface="+mn-ea"/>
                <a:cs typeface="+mn-cs"/>
              </a:rPr>
              <a:t> qua rang </a:t>
            </a:r>
            <a:r>
              <a:rPr lang="en-US" sz="1100" b="0" i="0" kern="1200" baseline="0" dirty="0" err="1">
                <a:solidFill>
                  <a:schemeClr val="tx1"/>
                </a:solidFill>
                <a:effectLst/>
                <a:latin typeface="+mn-lt"/>
                <a:ea typeface="+mn-ea"/>
                <a:cs typeface="+mn-cs"/>
              </a:rPr>
              <a:t>buộc</a:t>
            </a:r>
            <a:r>
              <a:rPr lang="en-US" sz="1100" b="0" i="0" kern="1200" baseline="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Mỗi khi có một truy vấn như các recodữ liệu, bản ghi được cache (ghi đệm) lên bộ nhớ Ram, để phục vụ lượt truy vấn sau diễn ra nhanh hơn mà không cần phải đọc từ ổ cứng.</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Khi có yêu cầu thêm/sửa/xóa bản ghi, để đảm bảo hiệu suất của ứng dụng mặc định MongoDB sẽ chưa cập nhật xuống ổ cứng ngay, mà sau 60 giây MongoDB mới tthực hiện ghi toàn bộ dữ liệu thay đổi từ RAM xuống ổ cứng.</a:t>
            </a: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Document trong MongoDB có cấu trúc tương ự như kiểu dữ liệu JSON, nên nó có tính năng động rất lớn. </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vi-VN" sz="1100" b="0" i="0" kern="1200" dirty="0">
                <a:solidFill>
                  <a:schemeClr val="tx1"/>
                </a:solidFill>
                <a:effectLst/>
                <a:latin typeface="+mn-lt"/>
                <a:ea typeface="+mn-ea"/>
                <a:cs typeface="+mn-cs"/>
              </a:rPr>
              <a:t>Document ta có thể hiểu nó giống rd dữ liệu trong MYSQL, tuy nhiên nó có sự khác biệt là các cặp (key =&gt; value) có thể không giống nhau ở mỗi document.</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sz="1100" b="0" i="0" kern="1200" dirty="0" err="1">
                <a:solidFill>
                  <a:schemeClr val="tx1"/>
                </a:solidFill>
                <a:effectLst/>
                <a:latin typeface="+mn-lt"/>
                <a:ea typeface="+mn-ea"/>
                <a:cs typeface="+mn-cs"/>
              </a:rPr>
              <a:t>ReactJS</a:t>
            </a:r>
            <a:r>
              <a:rPr lang="en-US" sz="1100" b="0" i="0" kern="1200" dirty="0">
                <a:solidFill>
                  <a:schemeClr val="tx1"/>
                </a:solidFill>
                <a:effectLst/>
                <a:latin typeface="+mn-lt"/>
                <a:ea typeface="+mn-ea"/>
                <a:cs typeface="+mn-cs"/>
              </a:rPr>
              <a:t>: Virtual Dom </a:t>
            </a:r>
            <a:r>
              <a:rPr lang="en-US" sz="1100" b="0" i="0" kern="1200" dirty="0" err="1">
                <a:solidFill>
                  <a:schemeClr val="tx1"/>
                </a:solidFill>
                <a:effectLst/>
                <a:latin typeface="+mn-lt"/>
                <a:ea typeface="+mn-ea"/>
                <a:cs typeface="+mn-cs"/>
              </a:rPr>
              <a:t>tạo</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bản</a:t>
            </a:r>
            <a:r>
              <a:rPr lang="en-US" sz="1100" b="0" i="0" kern="1200" baseline="0" dirty="0">
                <a:solidFill>
                  <a:schemeClr val="tx1"/>
                </a:solidFill>
                <a:effectLst/>
                <a:latin typeface="+mn-lt"/>
                <a:ea typeface="+mn-ea"/>
                <a:cs typeface="+mn-cs"/>
              </a:rPr>
              <a:t> cache </a:t>
            </a:r>
            <a:r>
              <a:rPr lang="en-US" sz="1100" b="0" i="0" kern="1200" baseline="0" dirty="0" err="1">
                <a:solidFill>
                  <a:schemeClr val="tx1"/>
                </a:solidFill>
                <a:effectLst/>
                <a:latin typeface="+mn-lt"/>
                <a:ea typeface="+mn-ea"/>
                <a:cs typeface="+mn-cs"/>
              </a:rPr>
              <a:t>giao</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diện</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xây</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dựng</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hệ</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thống</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dựa</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trên</a:t>
            </a:r>
            <a:r>
              <a:rPr lang="en-US" sz="1100" b="0" i="0" kern="1200" baseline="0" dirty="0">
                <a:solidFill>
                  <a:schemeClr val="tx1"/>
                </a:solidFill>
                <a:effectLst/>
                <a:latin typeface="+mn-lt"/>
                <a:ea typeface="+mn-ea"/>
                <a:cs typeface="+mn-cs"/>
              </a:rPr>
              <a:t> component and subcomponent</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sz="1100" b="0" i="0" kern="1200" baseline="0" dirty="0" err="1">
                <a:solidFill>
                  <a:schemeClr val="tx1"/>
                </a:solidFill>
                <a:effectLst/>
                <a:latin typeface="+mn-lt"/>
                <a:ea typeface="+mn-ea"/>
                <a:cs typeface="+mn-cs"/>
              </a:rPr>
              <a:t>Bắt</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sự</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kiện</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và</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thay</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đổi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dữ</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liệu</a:t>
            </a:r>
            <a:r>
              <a:rPr lang="en-US" sz="1100" b="0" i="0" kern="1200" baseline="0" dirty="0">
                <a:solidFill>
                  <a:schemeClr val="tx1"/>
                </a:solidFill>
                <a:effectLst/>
                <a:latin typeface="+mn-lt"/>
                <a:ea typeface="+mn-ea"/>
                <a:cs typeface="+mn-cs"/>
              </a:rPr>
              <a:t> , </a:t>
            </a:r>
            <a:r>
              <a:rPr lang="en-US" sz="1100" b="0" i="0" kern="1200" baseline="0" dirty="0" err="1">
                <a:solidFill>
                  <a:schemeClr val="tx1"/>
                </a:solidFill>
                <a:effectLst/>
                <a:latin typeface="+mn-lt"/>
                <a:ea typeface="+mn-ea"/>
                <a:cs typeface="+mn-cs"/>
              </a:rPr>
              <a:t>không</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thay</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đổi</a:t>
            </a:r>
            <a:r>
              <a:rPr lang="en-US" sz="1100" b="0" i="0" kern="1200" baseline="0" dirty="0">
                <a:solidFill>
                  <a:schemeClr val="tx1"/>
                </a:solidFill>
                <a:effectLst/>
                <a:latin typeface="+mn-lt"/>
                <a:ea typeface="+mn-ea"/>
                <a:cs typeface="+mn-cs"/>
              </a:rPr>
              <a:t> hay load </a:t>
            </a:r>
            <a:r>
              <a:rPr lang="en-US" sz="1100" b="0" i="0" kern="1200" baseline="0" dirty="0" err="1">
                <a:solidFill>
                  <a:schemeClr val="tx1"/>
                </a:solidFill>
                <a:effectLst/>
                <a:latin typeface="+mn-lt"/>
                <a:ea typeface="+mn-ea"/>
                <a:cs typeface="+mn-cs"/>
              </a:rPr>
              <a:t>lại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cả</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trang</a:t>
            </a:r>
            <a:endParaRPr lang="en-US" sz="11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sz="1100" b="0" i="0" kern="1200" baseline="0" dirty="0">
                <a:solidFill>
                  <a:schemeClr val="tx1"/>
                </a:solidFill>
                <a:effectLst/>
                <a:latin typeface="+mn-lt"/>
                <a:ea typeface="+mn-ea"/>
                <a:cs typeface="+mn-cs"/>
              </a:rPr>
              <a:t>Code </a:t>
            </a:r>
            <a:r>
              <a:rPr lang="en-US" sz="1100" b="0" i="0" kern="1200" baseline="0" dirty="0" err="1">
                <a:solidFill>
                  <a:schemeClr val="tx1"/>
                </a:solidFill>
                <a:effectLst/>
                <a:latin typeface="+mn-lt"/>
                <a:ea typeface="+mn-ea"/>
                <a:cs typeface="+mn-cs"/>
              </a:rPr>
              <a:t>dễ</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hiểu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dễ</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bảo</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trì</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sửa</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lỗi</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hiệu</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suất</a:t>
            </a:r>
            <a:r>
              <a:rPr lang="en-US" sz="1100" b="0" i="0" kern="1200" baseline="0" dirty="0">
                <a:solidFill>
                  <a:schemeClr val="tx1"/>
                </a:solidFill>
                <a:effectLst/>
                <a:latin typeface="+mn-lt"/>
                <a:ea typeface="+mn-ea"/>
                <a:cs typeface="+mn-cs"/>
              </a:rPr>
              <a:t> </a:t>
            </a:r>
            <a:r>
              <a:rPr lang="en-US" sz="1100" b="0" i="0" kern="1200" baseline="0" dirty="0" err="1">
                <a:solidFill>
                  <a:schemeClr val="tx1"/>
                </a:solidFill>
                <a:effectLst/>
                <a:latin typeface="+mn-lt"/>
                <a:ea typeface="+mn-ea"/>
                <a:cs typeface="+mn-cs"/>
              </a:rPr>
              <a:t>cao</a:t>
            </a:r>
            <a:r>
              <a:rPr lang="en-US" sz="1100" b="0" i="0" kern="1200" baseline="0" dirty="0">
                <a:solidFill>
                  <a:schemeClr val="tx1"/>
                </a:solidFill>
                <a:effectLst/>
                <a:latin typeface="+mn-lt"/>
                <a:ea typeface="+mn-ea"/>
                <a:cs typeface="+mn-cs"/>
              </a:rPr>
              <a:t>.</a:t>
            </a:r>
            <a:endParaRPr lang="en-US" sz="11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endParaRPr lang="vi-VN" sz="1100" b="0" i="0" kern="1200" dirty="0">
              <a:solidFill>
                <a:schemeClr val="tx1"/>
              </a:solidFill>
              <a:effectLst/>
              <a:latin typeface="+mn-lt"/>
              <a:ea typeface="+mn-ea"/>
              <a:cs typeface="+mn-cs"/>
            </a:endParaRPr>
          </a:p>
          <a:p>
            <a:pPr lvl="0"/>
            <a:endParaRPr lang="en-US" sz="11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15611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Thêm</a:t>
            </a:r>
            <a:r>
              <a:rPr lang="en-US" baseline="0" dirty="0"/>
              <a:t> </a:t>
            </a:r>
            <a:r>
              <a:rPr lang="en-US" baseline="0" dirty="0" err="1"/>
              <a:t>bài</a:t>
            </a:r>
            <a:r>
              <a:rPr lang="en-US" baseline="0" dirty="0"/>
              <a:t> </a:t>
            </a:r>
            <a:r>
              <a:rPr lang="en-US" baseline="0" dirty="0" err="1"/>
              <a:t>đăng</a:t>
            </a:r>
            <a:endParaRPr lang="en-US" dirty="0"/>
          </a:p>
        </p:txBody>
      </p:sp>
    </p:spTree>
    <p:extLst>
      <p:ext uri="{BB962C8B-B14F-4D97-AF65-F5344CB8AC3E}">
        <p14:creationId xmlns:p14="http://schemas.microsoft.com/office/powerpoint/2010/main" val="2416364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Thêm</a:t>
            </a:r>
            <a:r>
              <a:rPr lang="en-US" baseline="0" dirty="0"/>
              <a:t> </a:t>
            </a:r>
            <a:r>
              <a:rPr lang="en-US" baseline="0" dirty="0" err="1"/>
              <a:t>bài</a:t>
            </a:r>
            <a:r>
              <a:rPr lang="en-US" baseline="0" dirty="0"/>
              <a:t> </a:t>
            </a:r>
            <a:r>
              <a:rPr lang="en-US" baseline="0" dirty="0" err="1"/>
              <a:t>đăng</a:t>
            </a:r>
            <a:endParaRPr lang="en-US" dirty="0"/>
          </a:p>
        </p:txBody>
      </p:sp>
    </p:spTree>
    <p:extLst>
      <p:ext uri="{BB962C8B-B14F-4D97-AF65-F5344CB8AC3E}">
        <p14:creationId xmlns:p14="http://schemas.microsoft.com/office/powerpoint/2010/main" val="2159450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160"/>
        <p:cNvGrpSpPr/>
        <p:nvPr/>
      </p:nvGrpSpPr>
      <p:grpSpPr>
        <a:xfrm>
          <a:off x="0" y="0"/>
          <a:ext cx="0" cy="0"/>
          <a:chOff x="0" y="0"/>
          <a:chExt cx="0" cy="0"/>
        </a:xfrm>
      </p:grpSpPr>
      <p:sp>
        <p:nvSpPr>
          <p:cNvPr id="161" name="Shape 161"/>
          <p:cNvSpPr txBox="1">
            <a:spLocks noGrp="1"/>
          </p:cNvSpPr>
          <p:nvPr>
            <p:ph type="ctrTitle"/>
          </p:nvPr>
        </p:nvSpPr>
        <p:spPr>
          <a:xfrm>
            <a:off x="1728825" y="1161055"/>
            <a:ext cx="4614750" cy="1159799"/>
          </a:xfrm>
          <a:prstGeom prst="rect">
            <a:avLst/>
          </a:prstGeom>
        </p:spPr>
        <p:txBody>
          <a:bodyPr wrap="square" lIns="91425" tIns="91425" rIns="91425" bIns="91425" anchor="ctr" anchorCtr="0"/>
          <a:lstStyle>
            <a:lvl1pPr lvl="0" algn="r">
              <a:spcBef>
                <a:spcPts val="0"/>
              </a:spcBef>
              <a:buClr>
                <a:srgbClr val="1C4587"/>
              </a:buClr>
              <a:buSzPct val="100000"/>
              <a:defRPr sz="4800" b="0">
                <a:solidFill>
                  <a:srgbClr val="1C4587"/>
                </a:solidFill>
              </a:defRPr>
            </a:lvl1pPr>
            <a:lvl2pPr lvl="1" algn="r">
              <a:spcBef>
                <a:spcPts val="0"/>
              </a:spcBef>
              <a:buClr>
                <a:srgbClr val="1C4587"/>
              </a:buClr>
              <a:buSzPct val="100000"/>
              <a:defRPr sz="4800" b="0">
                <a:solidFill>
                  <a:srgbClr val="1C4587"/>
                </a:solidFill>
              </a:defRPr>
            </a:lvl2pPr>
            <a:lvl3pPr lvl="2" algn="r">
              <a:spcBef>
                <a:spcPts val="0"/>
              </a:spcBef>
              <a:buClr>
                <a:srgbClr val="1C4587"/>
              </a:buClr>
              <a:buSzPct val="100000"/>
              <a:defRPr sz="4800" b="0">
                <a:solidFill>
                  <a:srgbClr val="1C4587"/>
                </a:solidFill>
              </a:defRPr>
            </a:lvl3pPr>
            <a:lvl4pPr lvl="3" algn="r">
              <a:spcBef>
                <a:spcPts val="0"/>
              </a:spcBef>
              <a:buClr>
                <a:srgbClr val="1C4587"/>
              </a:buClr>
              <a:buSzPct val="100000"/>
              <a:defRPr sz="4800" b="0">
                <a:solidFill>
                  <a:srgbClr val="1C4587"/>
                </a:solidFill>
              </a:defRPr>
            </a:lvl4pPr>
            <a:lvl5pPr lvl="4" algn="r">
              <a:spcBef>
                <a:spcPts val="0"/>
              </a:spcBef>
              <a:buClr>
                <a:srgbClr val="1C4587"/>
              </a:buClr>
              <a:buSzPct val="100000"/>
              <a:defRPr sz="4800" b="0">
                <a:solidFill>
                  <a:srgbClr val="1C4587"/>
                </a:solidFill>
              </a:defRPr>
            </a:lvl5pPr>
            <a:lvl6pPr lvl="5" algn="r">
              <a:spcBef>
                <a:spcPts val="0"/>
              </a:spcBef>
              <a:buClr>
                <a:srgbClr val="1C4587"/>
              </a:buClr>
              <a:buSzPct val="100000"/>
              <a:defRPr sz="4800" b="0">
                <a:solidFill>
                  <a:srgbClr val="1C4587"/>
                </a:solidFill>
              </a:defRPr>
            </a:lvl6pPr>
            <a:lvl7pPr lvl="6" algn="r">
              <a:spcBef>
                <a:spcPts val="0"/>
              </a:spcBef>
              <a:buClr>
                <a:srgbClr val="1C4587"/>
              </a:buClr>
              <a:buSzPct val="100000"/>
              <a:defRPr sz="4800" b="0">
                <a:solidFill>
                  <a:srgbClr val="1C4587"/>
                </a:solidFill>
              </a:defRPr>
            </a:lvl7pPr>
            <a:lvl8pPr lvl="7" algn="r">
              <a:spcBef>
                <a:spcPts val="0"/>
              </a:spcBef>
              <a:buClr>
                <a:srgbClr val="1C4587"/>
              </a:buClr>
              <a:buSzPct val="100000"/>
              <a:defRPr sz="4800" b="0">
                <a:solidFill>
                  <a:srgbClr val="1C4587"/>
                </a:solidFill>
              </a:defRPr>
            </a:lvl8pPr>
            <a:lvl9pPr lvl="8" algn="r">
              <a:spcBef>
                <a:spcPts val="0"/>
              </a:spcBef>
              <a:buClr>
                <a:srgbClr val="1C4587"/>
              </a:buClr>
              <a:buSzPct val="100000"/>
              <a:defRPr sz="4800" b="0">
                <a:solidFill>
                  <a:srgbClr val="1C4587"/>
                </a:solidFill>
              </a:defRPr>
            </a:lvl9pPr>
          </a:lstStyle>
          <a:p>
            <a:endParaRPr/>
          </a:p>
        </p:txBody>
      </p:sp>
      <p:sp>
        <p:nvSpPr>
          <p:cNvPr id="162" name="Shape 162"/>
          <p:cNvSpPr/>
          <p:nvPr/>
        </p:nvSpPr>
        <p:spPr>
          <a:xfrm>
            <a:off x="542770" y="4220095"/>
            <a:ext cx="596156" cy="985737"/>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63" name="Shape 163"/>
          <p:cNvSpPr/>
          <p:nvPr/>
        </p:nvSpPr>
        <p:spPr>
          <a:xfrm>
            <a:off x="-43737" y="3053286"/>
            <a:ext cx="586511" cy="890356"/>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64" name="Shape 164"/>
          <p:cNvSpPr/>
          <p:nvPr/>
        </p:nvSpPr>
        <p:spPr>
          <a:xfrm>
            <a:off x="3018826" y="3422421"/>
            <a:ext cx="278148" cy="809587"/>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65" name="Shape 165"/>
          <p:cNvSpPr/>
          <p:nvPr/>
        </p:nvSpPr>
        <p:spPr>
          <a:xfrm>
            <a:off x="2308536" y="3128353"/>
            <a:ext cx="548003" cy="895810"/>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66" name="Shape 166"/>
          <p:cNvSpPr/>
          <p:nvPr/>
        </p:nvSpPr>
        <p:spPr>
          <a:xfrm>
            <a:off x="4051237" y="3285717"/>
            <a:ext cx="604451" cy="750837"/>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67" name="Shape 167"/>
          <p:cNvSpPr/>
          <p:nvPr/>
        </p:nvSpPr>
        <p:spPr>
          <a:xfrm>
            <a:off x="6273344" y="3346847"/>
            <a:ext cx="655344" cy="600259"/>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68" name="Shape 168"/>
          <p:cNvSpPr/>
          <p:nvPr/>
        </p:nvSpPr>
        <p:spPr>
          <a:xfrm>
            <a:off x="3413337" y="3125540"/>
            <a:ext cx="492906" cy="679226"/>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69" name="Shape 169"/>
          <p:cNvSpPr/>
          <p:nvPr/>
        </p:nvSpPr>
        <p:spPr>
          <a:xfrm>
            <a:off x="3314913" y="3994839"/>
            <a:ext cx="689761" cy="950907"/>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70" name="Shape 170"/>
          <p:cNvSpPr/>
          <p:nvPr/>
        </p:nvSpPr>
        <p:spPr>
          <a:xfrm>
            <a:off x="1983683" y="4036537"/>
            <a:ext cx="667767" cy="7068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71" name="Shape 171"/>
          <p:cNvSpPr/>
          <p:nvPr/>
        </p:nvSpPr>
        <p:spPr>
          <a:xfrm>
            <a:off x="1587405" y="3186156"/>
            <a:ext cx="622316" cy="780162"/>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72" name="Shape 172"/>
          <p:cNvSpPr/>
          <p:nvPr/>
        </p:nvSpPr>
        <p:spPr>
          <a:xfrm>
            <a:off x="1010522" y="3186146"/>
            <a:ext cx="449359" cy="706812"/>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73" name="Shape 173"/>
          <p:cNvSpPr/>
          <p:nvPr/>
        </p:nvSpPr>
        <p:spPr>
          <a:xfrm>
            <a:off x="2011213" y="4813558"/>
            <a:ext cx="612707" cy="313966"/>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74" name="Shape 174"/>
          <p:cNvSpPr/>
          <p:nvPr/>
        </p:nvSpPr>
        <p:spPr>
          <a:xfrm>
            <a:off x="5359816" y="4508764"/>
            <a:ext cx="780662" cy="73062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75" name="Shape 175"/>
          <p:cNvSpPr/>
          <p:nvPr/>
        </p:nvSpPr>
        <p:spPr>
          <a:xfrm>
            <a:off x="5359825" y="3104431"/>
            <a:ext cx="513548" cy="721462"/>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76" name="Shape 176"/>
          <p:cNvSpPr/>
          <p:nvPr/>
        </p:nvSpPr>
        <p:spPr>
          <a:xfrm>
            <a:off x="3946656" y="4729516"/>
            <a:ext cx="393784" cy="372666"/>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77" name="Shape 177"/>
          <p:cNvSpPr/>
          <p:nvPr/>
        </p:nvSpPr>
        <p:spPr>
          <a:xfrm>
            <a:off x="6282280" y="4729066"/>
            <a:ext cx="381398" cy="324975"/>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78" name="Shape 178"/>
          <p:cNvSpPr/>
          <p:nvPr/>
        </p:nvSpPr>
        <p:spPr>
          <a:xfrm>
            <a:off x="2856539" y="4429331"/>
            <a:ext cx="428201" cy="567281"/>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79" name="Shape 179"/>
          <p:cNvSpPr/>
          <p:nvPr/>
        </p:nvSpPr>
        <p:spPr>
          <a:xfrm>
            <a:off x="5981545" y="3053271"/>
            <a:ext cx="406169" cy="67927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80" name="Shape 180"/>
          <p:cNvSpPr/>
          <p:nvPr/>
        </p:nvSpPr>
        <p:spPr>
          <a:xfrm>
            <a:off x="1178089" y="4028294"/>
            <a:ext cx="550742" cy="723314"/>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81" name="Shape 181"/>
          <p:cNvSpPr/>
          <p:nvPr/>
        </p:nvSpPr>
        <p:spPr>
          <a:xfrm>
            <a:off x="185297" y="4094880"/>
            <a:ext cx="206575" cy="244207"/>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82" name="Shape 182"/>
          <p:cNvSpPr/>
          <p:nvPr/>
        </p:nvSpPr>
        <p:spPr>
          <a:xfrm>
            <a:off x="6387707" y="4082888"/>
            <a:ext cx="517677" cy="510383"/>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83" name="Shape 183"/>
          <p:cNvSpPr/>
          <p:nvPr/>
        </p:nvSpPr>
        <p:spPr>
          <a:xfrm>
            <a:off x="644785" y="3417442"/>
            <a:ext cx="238214" cy="659009"/>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84" name="Shape 184"/>
          <p:cNvSpPr/>
          <p:nvPr/>
        </p:nvSpPr>
        <p:spPr>
          <a:xfrm rot="1920742">
            <a:off x="4280279" y="4213994"/>
            <a:ext cx="663597" cy="750833"/>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85" name="Shape 185"/>
          <p:cNvSpPr/>
          <p:nvPr/>
        </p:nvSpPr>
        <p:spPr>
          <a:xfrm rot="-3496844">
            <a:off x="19647" y="4567615"/>
            <a:ext cx="537852" cy="348330"/>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86" name="Shape 186"/>
          <p:cNvSpPr/>
          <p:nvPr/>
        </p:nvSpPr>
        <p:spPr>
          <a:xfrm>
            <a:off x="5638637" y="3966329"/>
            <a:ext cx="634701" cy="598458"/>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87" name="Shape 187"/>
          <p:cNvSpPr/>
          <p:nvPr/>
        </p:nvSpPr>
        <p:spPr>
          <a:xfrm rot="-5400000">
            <a:off x="4810871" y="3100382"/>
            <a:ext cx="493819" cy="473652"/>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88" name="Shape 188"/>
          <p:cNvSpPr/>
          <p:nvPr/>
        </p:nvSpPr>
        <p:spPr>
          <a:xfrm>
            <a:off x="4839906" y="3705911"/>
            <a:ext cx="499774" cy="752689"/>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89" name="Shape 189"/>
          <p:cNvSpPr/>
          <p:nvPr/>
        </p:nvSpPr>
        <p:spPr>
          <a:xfrm>
            <a:off x="1399510" y="4742878"/>
            <a:ext cx="510809" cy="455286"/>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90" name="Shape 190"/>
          <p:cNvSpPr/>
          <p:nvPr/>
        </p:nvSpPr>
        <p:spPr>
          <a:xfrm>
            <a:off x="5002356" y="4614394"/>
            <a:ext cx="231346" cy="33048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91"/>
        <p:cNvGrpSpPr/>
        <p:nvPr/>
      </p:nvGrpSpPr>
      <p:grpSpPr>
        <a:xfrm>
          <a:off x="0" y="0"/>
          <a:ext cx="0" cy="0"/>
          <a:chOff x="0" y="0"/>
          <a:chExt cx="0" cy="0"/>
        </a:xfrm>
      </p:grpSpPr>
      <p:sp>
        <p:nvSpPr>
          <p:cNvPr id="192" name="Shape 192"/>
          <p:cNvSpPr txBox="1">
            <a:spLocks noGrp="1"/>
          </p:cNvSpPr>
          <p:nvPr>
            <p:ph type="ctrTitle"/>
          </p:nvPr>
        </p:nvSpPr>
        <p:spPr>
          <a:xfrm>
            <a:off x="2408203" y="1661766"/>
            <a:ext cx="3976199" cy="1159799"/>
          </a:xfrm>
          <a:prstGeom prst="rect">
            <a:avLst/>
          </a:prstGeom>
        </p:spPr>
        <p:txBody>
          <a:bodyPr wrap="square" lIns="91425" tIns="91425" rIns="91425" bIns="91425" anchor="b" anchorCtr="0"/>
          <a:lstStyle>
            <a:lvl1pPr lvl="0" algn="r" rtl="0">
              <a:spcBef>
                <a:spcPts val="0"/>
              </a:spcBef>
              <a:buSzPct val="100000"/>
              <a:defRPr sz="3700" b="0"/>
            </a:lvl1pPr>
            <a:lvl2pPr lvl="1" algn="r" rtl="0">
              <a:spcBef>
                <a:spcPts val="0"/>
              </a:spcBef>
              <a:buSzPct val="100000"/>
              <a:defRPr sz="3700" b="0"/>
            </a:lvl2pPr>
            <a:lvl3pPr lvl="2" algn="r" rtl="0">
              <a:spcBef>
                <a:spcPts val="0"/>
              </a:spcBef>
              <a:buSzPct val="100000"/>
              <a:defRPr sz="3700" b="0"/>
            </a:lvl3pPr>
            <a:lvl4pPr lvl="3" algn="r" rtl="0">
              <a:spcBef>
                <a:spcPts val="0"/>
              </a:spcBef>
              <a:buSzPct val="100000"/>
              <a:defRPr sz="3700" b="0"/>
            </a:lvl4pPr>
            <a:lvl5pPr lvl="4" algn="r" rtl="0">
              <a:spcBef>
                <a:spcPts val="0"/>
              </a:spcBef>
              <a:buSzPct val="100000"/>
              <a:defRPr sz="3700" b="0"/>
            </a:lvl5pPr>
            <a:lvl6pPr lvl="5" algn="r" rtl="0">
              <a:spcBef>
                <a:spcPts val="0"/>
              </a:spcBef>
              <a:buSzPct val="100000"/>
              <a:defRPr sz="3700" b="0"/>
            </a:lvl6pPr>
            <a:lvl7pPr lvl="6" algn="r" rtl="0">
              <a:spcBef>
                <a:spcPts val="0"/>
              </a:spcBef>
              <a:buSzPct val="100000"/>
              <a:defRPr sz="3700" b="0"/>
            </a:lvl7pPr>
            <a:lvl8pPr lvl="7" algn="r" rtl="0">
              <a:spcBef>
                <a:spcPts val="0"/>
              </a:spcBef>
              <a:buSzPct val="100000"/>
              <a:defRPr sz="3700" b="0"/>
            </a:lvl8pPr>
            <a:lvl9pPr lvl="8" algn="r" rtl="0">
              <a:spcBef>
                <a:spcPts val="0"/>
              </a:spcBef>
              <a:buSzPct val="100000"/>
              <a:defRPr sz="3700" b="0"/>
            </a:lvl9pPr>
          </a:lstStyle>
          <a:p>
            <a:endParaRPr/>
          </a:p>
        </p:txBody>
      </p:sp>
      <p:sp>
        <p:nvSpPr>
          <p:cNvPr id="193" name="Shape 193"/>
          <p:cNvSpPr txBox="1">
            <a:spLocks noGrp="1"/>
          </p:cNvSpPr>
          <p:nvPr>
            <p:ph type="subTitle" idx="1"/>
          </p:nvPr>
        </p:nvSpPr>
        <p:spPr>
          <a:xfrm>
            <a:off x="2408166" y="2864180"/>
            <a:ext cx="3976199" cy="784799"/>
          </a:xfrm>
          <a:prstGeom prst="rect">
            <a:avLst/>
          </a:prstGeom>
        </p:spPr>
        <p:txBody>
          <a:bodyPr wrap="square" lIns="91425" tIns="91425" rIns="91425" bIns="91425" anchor="t" anchorCtr="0"/>
          <a:lstStyle>
            <a:lvl1pPr lvl="0" algn="r" rtl="0">
              <a:spcBef>
                <a:spcPts val="0"/>
              </a:spcBef>
              <a:buClr>
                <a:srgbClr val="1C4587"/>
              </a:buClr>
              <a:buNone/>
              <a:defRPr>
                <a:solidFill>
                  <a:srgbClr val="1C4587"/>
                </a:solidFill>
              </a:defRPr>
            </a:lvl1pPr>
            <a:lvl2pPr lvl="1" algn="r" rtl="0">
              <a:spcBef>
                <a:spcPts val="0"/>
              </a:spcBef>
              <a:buClr>
                <a:srgbClr val="1C4587"/>
              </a:buClr>
              <a:buSzPct val="100000"/>
              <a:buNone/>
              <a:defRPr sz="3000">
                <a:solidFill>
                  <a:srgbClr val="1C4587"/>
                </a:solidFill>
              </a:defRPr>
            </a:lvl2pPr>
            <a:lvl3pPr lvl="2" algn="r" rtl="0">
              <a:spcBef>
                <a:spcPts val="0"/>
              </a:spcBef>
              <a:buClr>
                <a:srgbClr val="1C4587"/>
              </a:buClr>
              <a:buSzPct val="100000"/>
              <a:buNone/>
              <a:defRPr sz="3000">
                <a:solidFill>
                  <a:srgbClr val="1C4587"/>
                </a:solidFill>
              </a:defRPr>
            </a:lvl3pPr>
            <a:lvl4pPr lvl="3" algn="r" rtl="0">
              <a:spcBef>
                <a:spcPts val="0"/>
              </a:spcBef>
              <a:buClr>
                <a:srgbClr val="1C4587"/>
              </a:buClr>
              <a:buSzPct val="100000"/>
              <a:buNone/>
              <a:defRPr sz="3000">
                <a:solidFill>
                  <a:srgbClr val="1C4587"/>
                </a:solidFill>
              </a:defRPr>
            </a:lvl4pPr>
            <a:lvl5pPr lvl="4" algn="r" rtl="0">
              <a:spcBef>
                <a:spcPts val="0"/>
              </a:spcBef>
              <a:buClr>
                <a:srgbClr val="1C4587"/>
              </a:buClr>
              <a:buSzPct val="100000"/>
              <a:buNone/>
              <a:defRPr sz="3000">
                <a:solidFill>
                  <a:srgbClr val="1C4587"/>
                </a:solidFill>
              </a:defRPr>
            </a:lvl5pPr>
            <a:lvl6pPr lvl="5" algn="r" rtl="0">
              <a:spcBef>
                <a:spcPts val="0"/>
              </a:spcBef>
              <a:buClr>
                <a:srgbClr val="1C4587"/>
              </a:buClr>
              <a:buSzPct val="100000"/>
              <a:buNone/>
              <a:defRPr sz="3000">
                <a:solidFill>
                  <a:srgbClr val="1C4587"/>
                </a:solidFill>
              </a:defRPr>
            </a:lvl6pPr>
            <a:lvl7pPr lvl="6" algn="r" rtl="0">
              <a:spcBef>
                <a:spcPts val="0"/>
              </a:spcBef>
              <a:buClr>
                <a:srgbClr val="1C4587"/>
              </a:buClr>
              <a:buSzPct val="100000"/>
              <a:buNone/>
              <a:defRPr sz="3000">
                <a:solidFill>
                  <a:srgbClr val="1C4587"/>
                </a:solidFill>
              </a:defRPr>
            </a:lvl7pPr>
            <a:lvl8pPr lvl="7" algn="r" rtl="0">
              <a:spcBef>
                <a:spcPts val="0"/>
              </a:spcBef>
              <a:buClr>
                <a:srgbClr val="1C4587"/>
              </a:buClr>
              <a:buSzPct val="100000"/>
              <a:buNone/>
              <a:defRPr sz="3000">
                <a:solidFill>
                  <a:srgbClr val="1C4587"/>
                </a:solidFill>
              </a:defRPr>
            </a:lvl8pPr>
            <a:lvl9pPr lvl="8" algn="r" rtl="0">
              <a:spcBef>
                <a:spcPts val="0"/>
              </a:spcBef>
              <a:buClr>
                <a:srgbClr val="1C4587"/>
              </a:buClr>
              <a:buSzPct val="100000"/>
              <a:buNone/>
              <a:defRPr sz="3000">
                <a:solidFill>
                  <a:srgbClr val="1C4587"/>
                </a:solidFill>
              </a:defRPr>
            </a:lvl9pPr>
          </a:lstStyle>
          <a:p>
            <a:endParaRPr/>
          </a:p>
        </p:txBody>
      </p:sp>
      <p:sp>
        <p:nvSpPr>
          <p:cNvPr id="194" name="Shape 194"/>
          <p:cNvSpPr/>
          <p:nvPr/>
        </p:nvSpPr>
        <p:spPr>
          <a:xfrm>
            <a:off x="3309060" y="4661643"/>
            <a:ext cx="337912" cy="558733"/>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95" name="Shape 195"/>
          <p:cNvSpPr/>
          <p:nvPr/>
        </p:nvSpPr>
        <p:spPr>
          <a:xfrm>
            <a:off x="2976619" y="4000287"/>
            <a:ext cx="332444" cy="50467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96" name="Shape 196"/>
          <p:cNvSpPr/>
          <p:nvPr/>
        </p:nvSpPr>
        <p:spPr>
          <a:xfrm>
            <a:off x="4712523" y="4209514"/>
            <a:ext cx="157660"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97" name="Shape 197"/>
          <p:cNvSpPr/>
          <p:nvPr/>
        </p:nvSpPr>
        <p:spPr>
          <a:xfrm>
            <a:off x="4309920" y="4042840"/>
            <a:ext cx="310618"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98" name="Shape 198"/>
          <p:cNvSpPr/>
          <p:nvPr/>
        </p:nvSpPr>
        <p:spPr>
          <a:xfrm>
            <a:off x="5297707" y="4132027"/>
            <a:ext cx="342614"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199" name="Shape 199"/>
          <p:cNvSpPr/>
          <p:nvPr/>
        </p:nvSpPr>
        <p:spPr>
          <a:xfrm>
            <a:off x="6557232" y="4166676"/>
            <a:ext cx="371461" cy="340238"/>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00" name="Shape 200"/>
          <p:cNvSpPr/>
          <p:nvPr/>
        </p:nvSpPr>
        <p:spPr>
          <a:xfrm>
            <a:off x="4936140" y="4041241"/>
            <a:ext cx="279388"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01" name="Shape 201"/>
          <p:cNvSpPr/>
          <p:nvPr/>
        </p:nvSpPr>
        <p:spPr>
          <a:xfrm>
            <a:off x="4880350" y="4533966"/>
            <a:ext cx="390968"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02" name="Shape 202"/>
          <p:cNvSpPr/>
          <p:nvPr/>
        </p:nvSpPr>
        <p:spPr>
          <a:xfrm>
            <a:off x="4125792" y="4557604"/>
            <a:ext cx="378503"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03" name="Shape 203"/>
          <p:cNvSpPr/>
          <p:nvPr/>
        </p:nvSpPr>
        <p:spPr>
          <a:xfrm>
            <a:off x="3901175" y="4075598"/>
            <a:ext cx="35274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04" name="Shape 204"/>
          <p:cNvSpPr/>
          <p:nvPr/>
        </p:nvSpPr>
        <p:spPr>
          <a:xfrm>
            <a:off x="3574189" y="4075593"/>
            <a:ext cx="2547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05" name="Shape 205"/>
          <p:cNvSpPr/>
          <p:nvPr/>
        </p:nvSpPr>
        <p:spPr>
          <a:xfrm>
            <a:off x="4141393" y="4998018"/>
            <a:ext cx="347294"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06" name="Shape 206"/>
          <p:cNvSpPr/>
          <p:nvPr/>
        </p:nvSpPr>
        <p:spPr>
          <a:xfrm>
            <a:off x="6039428" y="4825264"/>
            <a:ext cx="442494"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07" name="Shape 207"/>
          <p:cNvSpPr/>
          <p:nvPr/>
        </p:nvSpPr>
        <p:spPr>
          <a:xfrm>
            <a:off x="6039435" y="4029276"/>
            <a:ext cx="291089"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08" name="Shape 208"/>
          <p:cNvSpPr/>
          <p:nvPr/>
        </p:nvSpPr>
        <p:spPr>
          <a:xfrm>
            <a:off x="5238432" y="4950383"/>
            <a:ext cx="223204"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09" name="Shape 209"/>
          <p:cNvSpPr/>
          <p:nvPr/>
        </p:nvSpPr>
        <p:spPr>
          <a:xfrm>
            <a:off x="6562296" y="4950125"/>
            <a:ext cx="216184"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10" name="Shape 210"/>
          <p:cNvSpPr/>
          <p:nvPr/>
        </p:nvSpPr>
        <p:spPr>
          <a:xfrm>
            <a:off x="4620536" y="4780238"/>
            <a:ext cx="242712"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11" name="Shape 211"/>
          <p:cNvSpPr/>
          <p:nvPr/>
        </p:nvSpPr>
        <p:spPr>
          <a:xfrm>
            <a:off x="6391834" y="4000279"/>
            <a:ext cx="230225"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12" name="Shape 212"/>
          <p:cNvSpPr/>
          <p:nvPr/>
        </p:nvSpPr>
        <p:spPr>
          <a:xfrm>
            <a:off x="3669170" y="4552932"/>
            <a:ext cx="312171"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13" name="Shape 213"/>
          <p:cNvSpPr/>
          <p:nvPr/>
        </p:nvSpPr>
        <p:spPr>
          <a:xfrm>
            <a:off x="6622054" y="4583868"/>
            <a:ext cx="293429"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14" name="Shape 214"/>
          <p:cNvSpPr/>
          <p:nvPr/>
        </p:nvSpPr>
        <p:spPr>
          <a:xfrm>
            <a:off x="3366883" y="4206693"/>
            <a:ext cx="135024"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15" name="Shape 215"/>
          <p:cNvSpPr/>
          <p:nvPr/>
        </p:nvSpPr>
        <p:spPr>
          <a:xfrm rot="1920548">
            <a:off x="5427546" y="4658174"/>
            <a:ext cx="37614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16" name="Shape 216"/>
          <p:cNvSpPr/>
          <p:nvPr/>
        </p:nvSpPr>
        <p:spPr>
          <a:xfrm>
            <a:off x="6197469" y="4517809"/>
            <a:ext cx="35976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17" name="Shape 217"/>
          <p:cNvSpPr/>
          <p:nvPr/>
        </p:nvSpPr>
        <p:spPr>
          <a:xfrm rot="-5400000">
            <a:off x="5728281" y="4026976"/>
            <a:ext cx="279905" cy="268475"/>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18" name="Shape 218"/>
          <p:cNvSpPr/>
          <p:nvPr/>
        </p:nvSpPr>
        <p:spPr>
          <a:xfrm>
            <a:off x="5744735" y="4370201"/>
            <a:ext cx="283281"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19" name="Shape 219"/>
          <p:cNvSpPr/>
          <p:nvPr/>
        </p:nvSpPr>
        <p:spPr>
          <a:xfrm>
            <a:off x="3794674" y="4957957"/>
            <a:ext cx="289535"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20" name="Shape 220"/>
          <p:cNvSpPr/>
          <p:nvPr/>
        </p:nvSpPr>
        <p:spPr>
          <a:xfrm>
            <a:off x="5836817" y="4885132"/>
            <a:ext cx="13113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21" name="Shape 221"/>
          <p:cNvSpPr/>
          <p:nvPr/>
        </p:nvSpPr>
        <p:spPr>
          <a:xfrm>
            <a:off x="1112073" y="4209514"/>
            <a:ext cx="157660"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22" name="Shape 222"/>
          <p:cNvSpPr/>
          <p:nvPr/>
        </p:nvSpPr>
        <p:spPr>
          <a:xfrm>
            <a:off x="709470" y="4042840"/>
            <a:ext cx="310618"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23" name="Shape 223"/>
          <p:cNvSpPr/>
          <p:nvPr/>
        </p:nvSpPr>
        <p:spPr>
          <a:xfrm>
            <a:off x="1697257" y="4132027"/>
            <a:ext cx="342614"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24" name="Shape 224"/>
          <p:cNvSpPr/>
          <p:nvPr/>
        </p:nvSpPr>
        <p:spPr>
          <a:xfrm>
            <a:off x="1335690" y="4041241"/>
            <a:ext cx="279388"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25" name="Shape 225"/>
          <p:cNvSpPr/>
          <p:nvPr/>
        </p:nvSpPr>
        <p:spPr>
          <a:xfrm>
            <a:off x="1279900" y="4533966"/>
            <a:ext cx="390968"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26" name="Shape 226"/>
          <p:cNvSpPr/>
          <p:nvPr/>
        </p:nvSpPr>
        <p:spPr>
          <a:xfrm>
            <a:off x="525342" y="4557604"/>
            <a:ext cx="378503"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27" name="Shape 227"/>
          <p:cNvSpPr/>
          <p:nvPr/>
        </p:nvSpPr>
        <p:spPr>
          <a:xfrm>
            <a:off x="300724" y="4075598"/>
            <a:ext cx="35274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28" name="Shape 228"/>
          <p:cNvSpPr/>
          <p:nvPr/>
        </p:nvSpPr>
        <p:spPr>
          <a:xfrm>
            <a:off x="-26262" y="4075593"/>
            <a:ext cx="2547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29" name="Shape 229"/>
          <p:cNvSpPr/>
          <p:nvPr/>
        </p:nvSpPr>
        <p:spPr>
          <a:xfrm>
            <a:off x="540943" y="4998018"/>
            <a:ext cx="347294"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30" name="Shape 230"/>
          <p:cNvSpPr/>
          <p:nvPr/>
        </p:nvSpPr>
        <p:spPr>
          <a:xfrm>
            <a:off x="2438979" y="4825264"/>
            <a:ext cx="442494"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31" name="Shape 231"/>
          <p:cNvSpPr/>
          <p:nvPr/>
        </p:nvSpPr>
        <p:spPr>
          <a:xfrm>
            <a:off x="2438985" y="4029276"/>
            <a:ext cx="291089"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32" name="Shape 232"/>
          <p:cNvSpPr/>
          <p:nvPr/>
        </p:nvSpPr>
        <p:spPr>
          <a:xfrm>
            <a:off x="1637982" y="4950383"/>
            <a:ext cx="223204"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33" name="Shape 233"/>
          <p:cNvSpPr/>
          <p:nvPr/>
        </p:nvSpPr>
        <p:spPr>
          <a:xfrm>
            <a:off x="2961846" y="4950125"/>
            <a:ext cx="216184"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34" name="Shape 234"/>
          <p:cNvSpPr/>
          <p:nvPr/>
        </p:nvSpPr>
        <p:spPr>
          <a:xfrm>
            <a:off x="1020086" y="4780238"/>
            <a:ext cx="242712"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35" name="Shape 235"/>
          <p:cNvSpPr/>
          <p:nvPr/>
        </p:nvSpPr>
        <p:spPr>
          <a:xfrm>
            <a:off x="2791384" y="4000279"/>
            <a:ext cx="230225"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36" name="Shape 236"/>
          <p:cNvSpPr/>
          <p:nvPr/>
        </p:nvSpPr>
        <p:spPr>
          <a:xfrm>
            <a:off x="68720" y="4552932"/>
            <a:ext cx="312171"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37" name="Shape 237"/>
          <p:cNvSpPr/>
          <p:nvPr/>
        </p:nvSpPr>
        <p:spPr>
          <a:xfrm>
            <a:off x="3021604" y="4583868"/>
            <a:ext cx="293429"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38" name="Shape 238"/>
          <p:cNvSpPr/>
          <p:nvPr/>
        </p:nvSpPr>
        <p:spPr>
          <a:xfrm>
            <a:off x="2027" y="4900230"/>
            <a:ext cx="135024"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39" name="Shape 239"/>
          <p:cNvSpPr/>
          <p:nvPr/>
        </p:nvSpPr>
        <p:spPr>
          <a:xfrm rot="1920548">
            <a:off x="1827096" y="4658174"/>
            <a:ext cx="37614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40" name="Shape 240"/>
          <p:cNvSpPr/>
          <p:nvPr/>
        </p:nvSpPr>
        <p:spPr>
          <a:xfrm>
            <a:off x="2597019" y="4517809"/>
            <a:ext cx="35976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41" name="Shape 241"/>
          <p:cNvSpPr/>
          <p:nvPr/>
        </p:nvSpPr>
        <p:spPr>
          <a:xfrm rot="-5400000">
            <a:off x="2127830" y="4026976"/>
            <a:ext cx="279905" cy="268475"/>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42" name="Shape 242"/>
          <p:cNvSpPr/>
          <p:nvPr/>
        </p:nvSpPr>
        <p:spPr>
          <a:xfrm>
            <a:off x="2144285" y="4370201"/>
            <a:ext cx="283281"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43" name="Shape 243"/>
          <p:cNvSpPr/>
          <p:nvPr/>
        </p:nvSpPr>
        <p:spPr>
          <a:xfrm>
            <a:off x="194224" y="4957957"/>
            <a:ext cx="289535"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
        <p:nvSpPr>
          <p:cNvPr id="244" name="Shape 244"/>
          <p:cNvSpPr/>
          <p:nvPr/>
        </p:nvSpPr>
        <p:spPr>
          <a:xfrm>
            <a:off x="2236367" y="4885132"/>
            <a:ext cx="13113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wrap="square" lIns="91425" tIns="91425" rIns="91425" bIns="91425" anchor="ctr" anchorCtr="0">
            <a:noAutofit/>
          </a:bodyPr>
          <a:lstStyle/>
          <a:p>
            <a:pPr lvl="0" rtl="0">
              <a:spcBef>
                <a:spcPts val="0"/>
              </a:spcBef>
              <a:buNone/>
            </a:pPr>
            <a:endParaRPr sz="1400">
              <a:solidFill>
                <a:srgbClr val="A4C2F4"/>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560946" y="225025"/>
            <a:ext cx="4605299" cy="8574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0" name="Shape 290"/>
          <p:cNvSpPr txBox="1">
            <a:spLocks noGrp="1"/>
          </p:cNvSpPr>
          <p:nvPr>
            <p:ph type="body" idx="1"/>
          </p:nvPr>
        </p:nvSpPr>
        <p:spPr>
          <a:xfrm>
            <a:off x="560946" y="1302836"/>
            <a:ext cx="4605299" cy="3610800"/>
          </a:xfrm>
          <a:prstGeom prst="rect">
            <a:avLst/>
          </a:prstGeom>
        </p:spPr>
        <p:txBody>
          <a:bodyPr wrap="square" lIns="91425" tIns="91425" rIns="91425" bIns="91425" anchor="t" anchorCtr="0"/>
          <a:lstStyle>
            <a:lvl1pPr lvl="0">
              <a:spcBef>
                <a:spcPts val="0"/>
              </a:spcBef>
              <a:buSzPct val="100000"/>
              <a:defRPr sz="25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grpSp>
        <p:nvGrpSpPr>
          <p:cNvPr id="291" name="Shape 291"/>
          <p:cNvGrpSpPr/>
          <p:nvPr/>
        </p:nvGrpSpPr>
        <p:grpSpPr>
          <a:xfrm>
            <a:off x="5582179" y="-91153"/>
            <a:ext cx="1347217" cy="5330574"/>
            <a:chOff x="6023725" y="842300"/>
            <a:chExt cx="1358150" cy="4030375"/>
          </a:xfrm>
        </p:grpSpPr>
        <p:sp>
          <p:nvSpPr>
            <p:cNvPr id="292" name="Shape 292"/>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293" name="Shape 293"/>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294" name="Shape 294"/>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295" name="Shape 295"/>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296" name="Shape 296"/>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297" name="Shape 297"/>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298" name="Shape 298"/>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299" name="Shape 299"/>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00" name="Shape 300"/>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01" name="Shape 301"/>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02" name="Shape 302"/>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03" name="Shape 303"/>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04" name="Shape 304"/>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05" name="Shape 305"/>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06" name="Shape 306"/>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07" name="Shape 307"/>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08" name="Shape 308"/>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09" name="Shape 309"/>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10" name="Shape 310"/>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11" name="Shape 311"/>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12" name="Shape 312"/>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13" name="Shape 313"/>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14" name="Shape 314"/>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15" name="Shape 315"/>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16" name="Shape 316"/>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17" name="Shape 317"/>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18" name="Shape 318"/>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19" name="Shape 319"/>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sp>
          <p:nvSpPr>
            <p:cNvPr id="320" name="Shape 320"/>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solidFill>
                  <a:srgbClr val="A4C2F4"/>
                </a:solidFill>
              </a:endParaRPr>
            </a:p>
          </p:txBody>
        </p:sp>
      </p:grpSp>
      <p:cxnSp>
        <p:nvCxnSpPr>
          <p:cNvPr id="321" name="Shape 321"/>
          <p:cNvCxnSpPr/>
          <p:nvPr/>
        </p:nvCxnSpPr>
        <p:spPr>
          <a:xfrm>
            <a:off x="637859" y="1031425"/>
            <a:ext cx="452834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22"/>
        <p:cNvGrpSpPr/>
        <p:nvPr/>
      </p:nvGrpSpPr>
      <p:grpSpPr>
        <a:xfrm>
          <a:off x="0" y="0"/>
          <a:ext cx="0" cy="0"/>
          <a:chOff x="0" y="0"/>
          <a:chExt cx="0" cy="0"/>
        </a:xfrm>
      </p:grpSpPr>
      <p:sp>
        <p:nvSpPr>
          <p:cNvPr id="323" name="Shape 323"/>
          <p:cNvSpPr txBox="1">
            <a:spLocks noGrp="1"/>
          </p:cNvSpPr>
          <p:nvPr>
            <p:ph type="title"/>
          </p:nvPr>
        </p:nvSpPr>
        <p:spPr>
          <a:xfrm>
            <a:off x="560946" y="225025"/>
            <a:ext cx="4605299" cy="8574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4" name="Shape 324"/>
          <p:cNvSpPr txBox="1">
            <a:spLocks noGrp="1"/>
          </p:cNvSpPr>
          <p:nvPr>
            <p:ph type="body" idx="1"/>
          </p:nvPr>
        </p:nvSpPr>
        <p:spPr>
          <a:xfrm>
            <a:off x="560946" y="1363153"/>
            <a:ext cx="2369249" cy="3610800"/>
          </a:xfrm>
          <a:prstGeom prst="rect">
            <a:avLst/>
          </a:prstGeom>
        </p:spPr>
        <p:txBody>
          <a:bodyPr wrap="square" lIns="91425" tIns="91425" rIns="91425" bIns="91425" anchor="t" anchorCtr="0"/>
          <a:lstStyle>
            <a:lvl1pPr lvl="0">
              <a:spcBef>
                <a:spcPts val="0"/>
              </a:spcBef>
              <a:buSzPct val="100000"/>
              <a:defRPr sz="2200"/>
            </a:lvl1pPr>
            <a:lvl2pPr lvl="1">
              <a:spcBef>
                <a:spcPts val="0"/>
              </a:spcBef>
              <a:buSzPct val="100000"/>
              <a:defRPr sz="2200"/>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sp>
        <p:nvSpPr>
          <p:cNvPr id="325" name="Shape 325"/>
          <p:cNvSpPr txBox="1">
            <a:spLocks noGrp="1"/>
          </p:cNvSpPr>
          <p:nvPr>
            <p:ph type="body" idx="2"/>
          </p:nvPr>
        </p:nvSpPr>
        <p:spPr>
          <a:xfrm>
            <a:off x="3072826" y="1363153"/>
            <a:ext cx="2369249" cy="3610800"/>
          </a:xfrm>
          <a:prstGeom prst="rect">
            <a:avLst/>
          </a:prstGeom>
        </p:spPr>
        <p:txBody>
          <a:bodyPr wrap="square" lIns="91425" tIns="91425" rIns="91425" bIns="91425" anchor="t" anchorCtr="0"/>
          <a:lstStyle>
            <a:lvl1pPr lvl="0">
              <a:spcBef>
                <a:spcPts val="0"/>
              </a:spcBef>
              <a:buSzPct val="100000"/>
              <a:defRPr sz="2200"/>
            </a:lvl1pPr>
            <a:lvl2pPr lvl="1">
              <a:spcBef>
                <a:spcPts val="0"/>
              </a:spcBef>
              <a:buSzPct val="100000"/>
              <a:defRPr sz="2200"/>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grpSp>
        <p:nvGrpSpPr>
          <p:cNvPr id="326" name="Shape 326"/>
          <p:cNvGrpSpPr/>
          <p:nvPr/>
        </p:nvGrpSpPr>
        <p:grpSpPr>
          <a:xfrm>
            <a:off x="5582179" y="-91153"/>
            <a:ext cx="1347217" cy="5330574"/>
            <a:chOff x="6023725" y="842300"/>
            <a:chExt cx="1358150" cy="4030375"/>
          </a:xfrm>
        </p:grpSpPr>
        <p:sp>
          <p:nvSpPr>
            <p:cNvPr id="327" name="Shape 327"/>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28" name="Shape 328"/>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29" name="Shape 329"/>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30" name="Shape 330"/>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31" name="Shape 331"/>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32" name="Shape 332"/>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33" name="Shape 333"/>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34" name="Shape 334"/>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35" name="Shape 335"/>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36" name="Shape 336"/>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37" name="Shape 337"/>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38" name="Shape 338"/>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39" name="Shape 339"/>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40" name="Shape 340"/>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41" name="Shape 341"/>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42" name="Shape 342"/>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43" name="Shape 343"/>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44" name="Shape 344"/>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45" name="Shape 345"/>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46" name="Shape 346"/>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47" name="Shape 347"/>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48" name="Shape 348"/>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49" name="Shape 349"/>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50" name="Shape 350"/>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51" name="Shape 351"/>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52" name="Shape 352"/>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53" name="Shape 353"/>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54" name="Shape 354"/>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sp>
          <p:nvSpPr>
            <p:cNvPr id="355" name="Shape 355"/>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wrap="square" lIns="91425" tIns="91425" rIns="91425" bIns="91425" anchor="ctr" anchorCtr="0">
              <a:noAutofit/>
            </a:bodyPr>
            <a:lstStyle/>
            <a:p>
              <a:pPr lvl="0">
                <a:spcBef>
                  <a:spcPts val="0"/>
                </a:spcBef>
                <a:buNone/>
              </a:pPr>
              <a:endParaRPr sz="1400"/>
            </a:p>
          </p:txBody>
        </p:sp>
      </p:grpSp>
      <p:cxnSp>
        <p:nvCxnSpPr>
          <p:cNvPr id="356" name="Shape 356"/>
          <p:cNvCxnSpPr/>
          <p:nvPr/>
        </p:nvCxnSpPr>
        <p:spPr>
          <a:xfrm>
            <a:off x="637859" y="1031425"/>
            <a:ext cx="452834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51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5FB26E0D-3469-4D59-A949-80F6CBA9B1BD}"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ACFFEA-883D-4A7A-A29E-F6E916813E94}" type="slidenum">
              <a:rPr lang="en-US" smtClean="0"/>
              <a:t>‹#›</a:t>
            </a:fld>
            <a:endParaRPr lang="en-US"/>
          </a:p>
        </p:txBody>
      </p:sp>
    </p:spTree>
    <p:extLst>
      <p:ext uri="{BB962C8B-B14F-4D97-AF65-F5344CB8AC3E}">
        <p14:creationId xmlns:p14="http://schemas.microsoft.com/office/powerpoint/2010/main" val="39785862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4" y="-23"/>
            <a:ext cx="6857848" cy="5143377"/>
            <a:chOff x="239950" y="872550"/>
            <a:chExt cx="7042900" cy="3961625"/>
          </a:xfrm>
        </p:grpSpPr>
        <p:sp>
          <p:nvSpPr>
            <p:cNvPr id="7" name="Shape 7"/>
            <p:cNvSpPr/>
            <p:nvPr/>
          </p:nvSpPr>
          <p:spPr>
            <a:xfrm>
              <a:off x="239950" y="872550"/>
              <a:ext cx="7042900" cy="3961625"/>
            </a:xfrm>
            <a:custGeom>
              <a:avLst/>
              <a:gdLst/>
              <a:ahLst/>
              <a:cxnLst/>
              <a:rect l="0" t="0" r="0" b="0"/>
              <a:pathLst>
                <a:path w="281716" h="158465" fill="none" extrusionOk="0">
                  <a:moveTo>
                    <a:pt x="0" y="0"/>
                  </a:moveTo>
                  <a:lnTo>
                    <a:pt x="281715" y="0"/>
                  </a:lnTo>
                  <a:lnTo>
                    <a:pt x="281715" y="158464"/>
                  </a:lnTo>
                  <a:lnTo>
                    <a:pt x="0" y="158464"/>
                  </a:lnTo>
                  <a:lnTo>
                    <a:pt x="0" y="0"/>
                  </a:lnTo>
                  <a:close/>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 name="Shape 8"/>
            <p:cNvSpPr/>
            <p:nvPr/>
          </p:nvSpPr>
          <p:spPr>
            <a:xfrm>
              <a:off x="239950" y="47617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 name="Shape 9"/>
            <p:cNvSpPr/>
            <p:nvPr/>
          </p:nvSpPr>
          <p:spPr>
            <a:xfrm>
              <a:off x="239950" y="46901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 name="Shape 10"/>
            <p:cNvSpPr/>
            <p:nvPr/>
          </p:nvSpPr>
          <p:spPr>
            <a:xfrm>
              <a:off x="239950" y="46177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 name="Shape 11"/>
            <p:cNvSpPr/>
            <p:nvPr/>
          </p:nvSpPr>
          <p:spPr>
            <a:xfrm>
              <a:off x="239950" y="45462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 name="Shape 12"/>
            <p:cNvSpPr/>
            <p:nvPr/>
          </p:nvSpPr>
          <p:spPr>
            <a:xfrm>
              <a:off x="239950" y="44737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 name="Shape 13"/>
            <p:cNvSpPr/>
            <p:nvPr/>
          </p:nvSpPr>
          <p:spPr>
            <a:xfrm>
              <a:off x="239950" y="44022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 name="Shape 14"/>
            <p:cNvSpPr/>
            <p:nvPr/>
          </p:nvSpPr>
          <p:spPr>
            <a:xfrm>
              <a:off x="239950" y="43297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5" name="Shape 15"/>
            <p:cNvSpPr/>
            <p:nvPr/>
          </p:nvSpPr>
          <p:spPr>
            <a:xfrm>
              <a:off x="239950" y="42582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6" name="Shape 16"/>
            <p:cNvSpPr/>
            <p:nvPr/>
          </p:nvSpPr>
          <p:spPr>
            <a:xfrm>
              <a:off x="239950" y="41858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7" name="Shape 17"/>
            <p:cNvSpPr/>
            <p:nvPr/>
          </p:nvSpPr>
          <p:spPr>
            <a:xfrm>
              <a:off x="239950" y="41142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8" name="Shape 18"/>
            <p:cNvSpPr/>
            <p:nvPr/>
          </p:nvSpPr>
          <p:spPr>
            <a:xfrm>
              <a:off x="239950" y="40418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9" name="Shape 19"/>
            <p:cNvSpPr/>
            <p:nvPr/>
          </p:nvSpPr>
          <p:spPr>
            <a:xfrm>
              <a:off x="239950" y="39693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20" name="Shape 20"/>
            <p:cNvSpPr/>
            <p:nvPr/>
          </p:nvSpPr>
          <p:spPr>
            <a:xfrm>
              <a:off x="239950" y="38978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21" name="Shape 21"/>
            <p:cNvSpPr/>
            <p:nvPr/>
          </p:nvSpPr>
          <p:spPr>
            <a:xfrm>
              <a:off x="239950" y="38254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22" name="Shape 22"/>
            <p:cNvSpPr/>
            <p:nvPr/>
          </p:nvSpPr>
          <p:spPr>
            <a:xfrm>
              <a:off x="239950" y="37538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23" name="Shape 23"/>
            <p:cNvSpPr/>
            <p:nvPr/>
          </p:nvSpPr>
          <p:spPr>
            <a:xfrm>
              <a:off x="239950" y="36814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24" name="Shape 24"/>
            <p:cNvSpPr/>
            <p:nvPr/>
          </p:nvSpPr>
          <p:spPr>
            <a:xfrm>
              <a:off x="239950" y="36099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25" name="Shape 25"/>
            <p:cNvSpPr/>
            <p:nvPr/>
          </p:nvSpPr>
          <p:spPr>
            <a:xfrm>
              <a:off x="239950" y="35374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26" name="Shape 26"/>
            <p:cNvSpPr/>
            <p:nvPr/>
          </p:nvSpPr>
          <p:spPr>
            <a:xfrm>
              <a:off x="239950" y="34659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27" name="Shape 27"/>
            <p:cNvSpPr/>
            <p:nvPr/>
          </p:nvSpPr>
          <p:spPr>
            <a:xfrm>
              <a:off x="239950" y="33934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28" name="Shape 28"/>
            <p:cNvSpPr/>
            <p:nvPr/>
          </p:nvSpPr>
          <p:spPr>
            <a:xfrm>
              <a:off x="239950" y="33219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29" name="Shape 29"/>
            <p:cNvSpPr/>
            <p:nvPr/>
          </p:nvSpPr>
          <p:spPr>
            <a:xfrm>
              <a:off x="239950" y="32495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30" name="Shape 30"/>
            <p:cNvSpPr/>
            <p:nvPr/>
          </p:nvSpPr>
          <p:spPr>
            <a:xfrm>
              <a:off x="239950" y="31770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31" name="Shape 31"/>
            <p:cNvSpPr/>
            <p:nvPr/>
          </p:nvSpPr>
          <p:spPr>
            <a:xfrm>
              <a:off x="239950" y="31055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32" name="Shape 32"/>
            <p:cNvSpPr/>
            <p:nvPr/>
          </p:nvSpPr>
          <p:spPr>
            <a:xfrm>
              <a:off x="239950" y="3033100"/>
              <a:ext cx="7042900" cy="0"/>
            </a:xfrm>
            <a:custGeom>
              <a:avLst/>
              <a:gdLst/>
              <a:ahLst/>
              <a:cxnLst/>
              <a:rect l="0" t="0" r="0" b="0"/>
              <a:pathLst>
                <a:path w="281716"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33" name="Shape 33"/>
            <p:cNvSpPr/>
            <p:nvPr/>
          </p:nvSpPr>
          <p:spPr>
            <a:xfrm>
              <a:off x="239950" y="29615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34" name="Shape 34"/>
            <p:cNvSpPr/>
            <p:nvPr/>
          </p:nvSpPr>
          <p:spPr>
            <a:xfrm>
              <a:off x="239950" y="28891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35" name="Shape 35"/>
            <p:cNvSpPr/>
            <p:nvPr/>
          </p:nvSpPr>
          <p:spPr>
            <a:xfrm>
              <a:off x="239950" y="28175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36" name="Shape 36"/>
            <p:cNvSpPr/>
            <p:nvPr/>
          </p:nvSpPr>
          <p:spPr>
            <a:xfrm>
              <a:off x="239950" y="27451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37" name="Shape 37"/>
            <p:cNvSpPr/>
            <p:nvPr/>
          </p:nvSpPr>
          <p:spPr>
            <a:xfrm>
              <a:off x="239950" y="26736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38" name="Shape 38"/>
            <p:cNvSpPr/>
            <p:nvPr/>
          </p:nvSpPr>
          <p:spPr>
            <a:xfrm>
              <a:off x="239950" y="26011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39" name="Shape 39"/>
            <p:cNvSpPr/>
            <p:nvPr/>
          </p:nvSpPr>
          <p:spPr>
            <a:xfrm>
              <a:off x="239950" y="25296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40" name="Shape 40"/>
            <p:cNvSpPr/>
            <p:nvPr/>
          </p:nvSpPr>
          <p:spPr>
            <a:xfrm>
              <a:off x="239950" y="24572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41" name="Shape 41"/>
            <p:cNvSpPr/>
            <p:nvPr/>
          </p:nvSpPr>
          <p:spPr>
            <a:xfrm>
              <a:off x="239950" y="23847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42" name="Shape 42"/>
            <p:cNvSpPr/>
            <p:nvPr/>
          </p:nvSpPr>
          <p:spPr>
            <a:xfrm>
              <a:off x="239950" y="23132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43" name="Shape 43"/>
            <p:cNvSpPr/>
            <p:nvPr/>
          </p:nvSpPr>
          <p:spPr>
            <a:xfrm>
              <a:off x="239950" y="22407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44" name="Shape 44"/>
            <p:cNvSpPr/>
            <p:nvPr/>
          </p:nvSpPr>
          <p:spPr>
            <a:xfrm>
              <a:off x="239950" y="21692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45" name="Shape 45"/>
            <p:cNvSpPr/>
            <p:nvPr/>
          </p:nvSpPr>
          <p:spPr>
            <a:xfrm>
              <a:off x="239950" y="20968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46" name="Shape 46"/>
            <p:cNvSpPr/>
            <p:nvPr/>
          </p:nvSpPr>
          <p:spPr>
            <a:xfrm>
              <a:off x="239950" y="20252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47" name="Shape 47"/>
            <p:cNvSpPr/>
            <p:nvPr/>
          </p:nvSpPr>
          <p:spPr>
            <a:xfrm>
              <a:off x="239950" y="19528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48" name="Shape 48"/>
            <p:cNvSpPr/>
            <p:nvPr/>
          </p:nvSpPr>
          <p:spPr>
            <a:xfrm>
              <a:off x="239950" y="18813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49" name="Shape 49"/>
            <p:cNvSpPr/>
            <p:nvPr/>
          </p:nvSpPr>
          <p:spPr>
            <a:xfrm>
              <a:off x="239950" y="18088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50" name="Shape 50"/>
            <p:cNvSpPr/>
            <p:nvPr/>
          </p:nvSpPr>
          <p:spPr>
            <a:xfrm>
              <a:off x="239950" y="17373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51" name="Shape 51"/>
            <p:cNvSpPr/>
            <p:nvPr/>
          </p:nvSpPr>
          <p:spPr>
            <a:xfrm>
              <a:off x="239950" y="16648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52" name="Shape 52"/>
            <p:cNvSpPr/>
            <p:nvPr/>
          </p:nvSpPr>
          <p:spPr>
            <a:xfrm>
              <a:off x="239950" y="15924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53" name="Shape 53"/>
            <p:cNvSpPr/>
            <p:nvPr/>
          </p:nvSpPr>
          <p:spPr>
            <a:xfrm>
              <a:off x="239950" y="15209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54" name="Shape 54"/>
            <p:cNvSpPr/>
            <p:nvPr/>
          </p:nvSpPr>
          <p:spPr>
            <a:xfrm>
              <a:off x="239950" y="14484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55" name="Shape 55"/>
            <p:cNvSpPr/>
            <p:nvPr/>
          </p:nvSpPr>
          <p:spPr>
            <a:xfrm>
              <a:off x="239950" y="13769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56" name="Shape 56"/>
            <p:cNvSpPr/>
            <p:nvPr/>
          </p:nvSpPr>
          <p:spPr>
            <a:xfrm>
              <a:off x="239950" y="13044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57" name="Shape 57"/>
            <p:cNvSpPr/>
            <p:nvPr/>
          </p:nvSpPr>
          <p:spPr>
            <a:xfrm>
              <a:off x="239950" y="12329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58" name="Shape 58"/>
            <p:cNvSpPr/>
            <p:nvPr/>
          </p:nvSpPr>
          <p:spPr>
            <a:xfrm>
              <a:off x="239950" y="11605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59" name="Shape 59"/>
            <p:cNvSpPr/>
            <p:nvPr/>
          </p:nvSpPr>
          <p:spPr>
            <a:xfrm>
              <a:off x="239950" y="10889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60" name="Shape 60"/>
            <p:cNvSpPr/>
            <p:nvPr/>
          </p:nvSpPr>
          <p:spPr>
            <a:xfrm>
              <a:off x="239950" y="10165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61" name="Shape 61"/>
            <p:cNvSpPr/>
            <p:nvPr/>
          </p:nvSpPr>
          <p:spPr>
            <a:xfrm>
              <a:off x="239950" y="9450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62" name="Shape 62"/>
            <p:cNvSpPr/>
            <p:nvPr/>
          </p:nvSpPr>
          <p:spPr>
            <a:xfrm>
              <a:off x="72103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63" name="Shape 63"/>
            <p:cNvSpPr/>
            <p:nvPr/>
          </p:nvSpPr>
          <p:spPr>
            <a:xfrm>
              <a:off x="71379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64" name="Shape 64"/>
            <p:cNvSpPr/>
            <p:nvPr/>
          </p:nvSpPr>
          <p:spPr>
            <a:xfrm>
              <a:off x="70645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65" name="Shape 65"/>
            <p:cNvSpPr/>
            <p:nvPr/>
          </p:nvSpPr>
          <p:spPr>
            <a:xfrm>
              <a:off x="69921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66" name="Shape 66"/>
            <p:cNvSpPr/>
            <p:nvPr/>
          </p:nvSpPr>
          <p:spPr>
            <a:xfrm>
              <a:off x="69196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67" name="Shape 67"/>
            <p:cNvSpPr/>
            <p:nvPr/>
          </p:nvSpPr>
          <p:spPr>
            <a:xfrm>
              <a:off x="68472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68" name="Shape 68"/>
            <p:cNvSpPr/>
            <p:nvPr/>
          </p:nvSpPr>
          <p:spPr>
            <a:xfrm>
              <a:off x="67747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69" name="Shape 69"/>
            <p:cNvSpPr/>
            <p:nvPr/>
          </p:nvSpPr>
          <p:spPr>
            <a:xfrm>
              <a:off x="67023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70" name="Shape 70"/>
            <p:cNvSpPr/>
            <p:nvPr/>
          </p:nvSpPr>
          <p:spPr>
            <a:xfrm>
              <a:off x="66289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71" name="Shape 71"/>
            <p:cNvSpPr/>
            <p:nvPr/>
          </p:nvSpPr>
          <p:spPr>
            <a:xfrm>
              <a:off x="65565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72" name="Shape 72"/>
            <p:cNvSpPr/>
            <p:nvPr/>
          </p:nvSpPr>
          <p:spPr>
            <a:xfrm>
              <a:off x="64840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73" name="Shape 73"/>
            <p:cNvSpPr/>
            <p:nvPr/>
          </p:nvSpPr>
          <p:spPr>
            <a:xfrm>
              <a:off x="64116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74" name="Shape 74"/>
            <p:cNvSpPr/>
            <p:nvPr/>
          </p:nvSpPr>
          <p:spPr>
            <a:xfrm>
              <a:off x="6339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75" name="Shape 75"/>
            <p:cNvSpPr/>
            <p:nvPr/>
          </p:nvSpPr>
          <p:spPr>
            <a:xfrm>
              <a:off x="62667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76" name="Shape 76"/>
            <p:cNvSpPr/>
            <p:nvPr/>
          </p:nvSpPr>
          <p:spPr>
            <a:xfrm>
              <a:off x="61933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77" name="Shape 77"/>
            <p:cNvSpPr/>
            <p:nvPr/>
          </p:nvSpPr>
          <p:spPr>
            <a:xfrm>
              <a:off x="61209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78" name="Shape 78"/>
            <p:cNvSpPr/>
            <p:nvPr/>
          </p:nvSpPr>
          <p:spPr>
            <a:xfrm>
              <a:off x="60484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79" name="Shape 79"/>
            <p:cNvSpPr/>
            <p:nvPr/>
          </p:nvSpPr>
          <p:spPr>
            <a:xfrm>
              <a:off x="59760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0" name="Shape 80"/>
            <p:cNvSpPr/>
            <p:nvPr/>
          </p:nvSpPr>
          <p:spPr>
            <a:xfrm>
              <a:off x="59036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1" name="Shape 81"/>
            <p:cNvSpPr/>
            <p:nvPr/>
          </p:nvSpPr>
          <p:spPr>
            <a:xfrm>
              <a:off x="58302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2" name="Shape 82"/>
            <p:cNvSpPr/>
            <p:nvPr/>
          </p:nvSpPr>
          <p:spPr>
            <a:xfrm>
              <a:off x="57577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3" name="Shape 83"/>
            <p:cNvSpPr/>
            <p:nvPr/>
          </p:nvSpPr>
          <p:spPr>
            <a:xfrm>
              <a:off x="56853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4" name="Shape 84"/>
            <p:cNvSpPr/>
            <p:nvPr/>
          </p:nvSpPr>
          <p:spPr>
            <a:xfrm>
              <a:off x="56129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5" name="Shape 85"/>
            <p:cNvSpPr/>
            <p:nvPr/>
          </p:nvSpPr>
          <p:spPr>
            <a:xfrm>
              <a:off x="55404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6" name="Shape 86"/>
            <p:cNvSpPr/>
            <p:nvPr/>
          </p:nvSpPr>
          <p:spPr>
            <a:xfrm>
              <a:off x="54680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7" name="Shape 87"/>
            <p:cNvSpPr/>
            <p:nvPr/>
          </p:nvSpPr>
          <p:spPr>
            <a:xfrm>
              <a:off x="53946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8" name="Shape 88"/>
            <p:cNvSpPr/>
            <p:nvPr/>
          </p:nvSpPr>
          <p:spPr>
            <a:xfrm>
              <a:off x="53222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89" name="Shape 89"/>
            <p:cNvSpPr/>
            <p:nvPr/>
          </p:nvSpPr>
          <p:spPr>
            <a:xfrm>
              <a:off x="52497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0" name="Shape 90"/>
            <p:cNvSpPr/>
            <p:nvPr/>
          </p:nvSpPr>
          <p:spPr>
            <a:xfrm>
              <a:off x="51773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1" name="Shape 91"/>
            <p:cNvSpPr/>
            <p:nvPr/>
          </p:nvSpPr>
          <p:spPr>
            <a:xfrm>
              <a:off x="5104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2" name="Shape 92"/>
            <p:cNvSpPr/>
            <p:nvPr/>
          </p:nvSpPr>
          <p:spPr>
            <a:xfrm>
              <a:off x="50324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3" name="Shape 93"/>
            <p:cNvSpPr/>
            <p:nvPr/>
          </p:nvSpPr>
          <p:spPr>
            <a:xfrm>
              <a:off x="49590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4" name="Shape 94"/>
            <p:cNvSpPr/>
            <p:nvPr/>
          </p:nvSpPr>
          <p:spPr>
            <a:xfrm>
              <a:off x="48866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5" name="Shape 95"/>
            <p:cNvSpPr/>
            <p:nvPr/>
          </p:nvSpPr>
          <p:spPr>
            <a:xfrm>
              <a:off x="48141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6" name="Shape 96"/>
            <p:cNvSpPr/>
            <p:nvPr/>
          </p:nvSpPr>
          <p:spPr>
            <a:xfrm>
              <a:off x="47417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7" name="Shape 97"/>
            <p:cNvSpPr/>
            <p:nvPr/>
          </p:nvSpPr>
          <p:spPr>
            <a:xfrm>
              <a:off x="46692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8" name="Shape 98"/>
            <p:cNvSpPr/>
            <p:nvPr/>
          </p:nvSpPr>
          <p:spPr>
            <a:xfrm>
              <a:off x="45968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99" name="Shape 99"/>
            <p:cNvSpPr/>
            <p:nvPr/>
          </p:nvSpPr>
          <p:spPr>
            <a:xfrm>
              <a:off x="45234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0" name="Shape 100"/>
            <p:cNvSpPr/>
            <p:nvPr/>
          </p:nvSpPr>
          <p:spPr>
            <a:xfrm>
              <a:off x="44510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1" name="Shape 101"/>
            <p:cNvSpPr/>
            <p:nvPr/>
          </p:nvSpPr>
          <p:spPr>
            <a:xfrm>
              <a:off x="43785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2" name="Shape 102"/>
            <p:cNvSpPr/>
            <p:nvPr/>
          </p:nvSpPr>
          <p:spPr>
            <a:xfrm>
              <a:off x="43061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3" name="Shape 103"/>
            <p:cNvSpPr/>
            <p:nvPr/>
          </p:nvSpPr>
          <p:spPr>
            <a:xfrm>
              <a:off x="42336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4" name="Shape 104"/>
            <p:cNvSpPr/>
            <p:nvPr/>
          </p:nvSpPr>
          <p:spPr>
            <a:xfrm>
              <a:off x="41603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5" name="Shape 105"/>
            <p:cNvSpPr/>
            <p:nvPr/>
          </p:nvSpPr>
          <p:spPr>
            <a:xfrm>
              <a:off x="40878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6" name="Shape 106"/>
            <p:cNvSpPr/>
            <p:nvPr/>
          </p:nvSpPr>
          <p:spPr>
            <a:xfrm>
              <a:off x="40154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7" name="Shape 107"/>
            <p:cNvSpPr/>
            <p:nvPr/>
          </p:nvSpPr>
          <p:spPr>
            <a:xfrm>
              <a:off x="39429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8" name="Shape 108"/>
            <p:cNvSpPr/>
            <p:nvPr/>
          </p:nvSpPr>
          <p:spPr>
            <a:xfrm>
              <a:off x="38705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09" name="Shape 109"/>
            <p:cNvSpPr/>
            <p:nvPr/>
          </p:nvSpPr>
          <p:spPr>
            <a:xfrm>
              <a:off x="37980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0" name="Shape 110"/>
            <p:cNvSpPr/>
            <p:nvPr/>
          </p:nvSpPr>
          <p:spPr>
            <a:xfrm>
              <a:off x="37247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1" name="Shape 111"/>
            <p:cNvSpPr/>
            <p:nvPr/>
          </p:nvSpPr>
          <p:spPr>
            <a:xfrm>
              <a:off x="36522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2" name="Shape 112"/>
            <p:cNvSpPr/>
            <p:nvPr/>
          </p:nvSpPr>
          <p:spPr>
            <a:xfrm>
              <a:off x="35798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3" name="Shape 113"/>
            <p:cNvSpPr/>
            <p:nvPr/>
          </p:nvSpPr>
          <p:spPr>
            <a:xfrm>
              <a:off x="35073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4" name="Shape 114"/>
            <p:cNvSpPr/>
            <p:nvPr/>
          </p:nvSpPr>
          <p:spPr>
            <a:xfrm>
              <a:off x="34349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5" name="Shape 115"/>
            <p:cNvSpPr/>
            <p:nvPr/>
          </p:nvSpPr>
          <p:spPr>
            <a:xfrm>
              <a:off x="33624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6" name="Shape 116"/>
            <p:cNvSpPr/>
            <p:nvPr/>
          </p:nvSpPr>
          <p:spPr>
            <a:xfrm>
              <a:off x="32891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7" name="Shape 117"/>
            <p:cNvSpPr/>
            <p:nvPr/>
          </p:nvSpPr>
          <p:spPr>
            <a:xfrm>
              <a:off x="32166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8" name="Shape 118"/>
            <p:cNvSpPr/>
            <p:nvPr/>
          </p:nvSpPr>
          <p:spPr>
            <a:xfrm>
              <a:off x="31442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19" name="Shape 119"/>
            <p:cNvSpPr/>
            <p:nvPr/>
          </p:nvSpPr>
          <p:spPr>
            <a:xfrm>
              <a:off x="30717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0" name="Shape 120"/>
            <p:cNvSpPr/>
            <p:nvPr/>
          </p:nvSpPr>
          <p:spPr>
            <a:xfrm>
              <a:off x="29993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1" name="Shape 121"/>
            <p:cNvSpPr/>
            <p:nvPr/>
          </p:nvSpPr>
          <p:spPr>
            <a:xfrm>
              <a:off x="29259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2" name="Shape 122"/>
            <p:cNvSpPr/>
            <p:nvPr/>
          </p:nvSpPr>
          <p:spPr>
            <a:xfrm>
              <a:off x="28535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3" name="Shape 123"/>
            <p:cNvSpPr/>
            <p:nvPr/>
          </p:nvSpPr>
          <p:spPr>
            <a:xfrm>
              <a:off x="27810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4" name="Shape 124"/>
            <p:cNvSpPr/>
            <p:nvPr/>
          </p:nvSpPr>
          <p:spPr>
            <a:xfrm>
              <a:off x="27086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5" name="Shape 125"/>
            <p:cNvSpPr/>
            <p:nvPr/>
          </p:nvSpPr>
          <p:spPr>
            <a:xfrm>
              <a:off x="2636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6" name="Shape 126"/>
            <p:cNvSpPr/>
            <p:nvPr/>
          </p:nvSpPr>
          <p:spPr>
            <a:xfrm>
              <a:off x="25637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7" name="Shape 127"/>
            <p:cNvSpPr/>
            <p:nvPr/>
          </p:nvSpPr>
          <p:spPr>
            <a:xfrm>
              <a:off x="24903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8" name="Shape 128"/>
            <p:cNvSpPr/>
            <p:nvPr/>
          </p:nvSpPr>
          <p:spPr>
            <a:xfrm>
              <a:off x="24179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29" name="Shape 129"/>
            <p:cNvSpPr/>
            <p:nvPr/>
          </p:nvSpPr>
          <p:spPr>
            <a:xfrm>
              <a:off x="23454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0" name="Shape 130"/>
            <p:cNvSpPr/>
            <p:nvPr/>
          </p:nvSpPr>
          <p:spPr>
            <a:xfrm>
              <a:off x="22730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1" name="Shape 131"/>
            <p:cNvSpPr/>
            <p:nvPr/>
          </p:nvSpPr>
          <p:spPr>
            <a:xfrm>
              <a:off x="22005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2" name="Shape 132"/>
            <p:cNvSpPr/>
            <p:nvPr/>
          </p:nvSpPr>
          <p:spPr>
            <a:xfrm>
              <a:off x="21281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3" name="Shape 133"/>
            <p:cNvSpPr/>
            <p:nvPr/>
          </p:nvSpPr>
          <p:spPr>
            <a:xfrm>
              <a:off x="20547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4" name="Shape 134"/>
            <p:cNvSpPr/>
            <p:nvPr/>
          </p:nvSpPr>
          <p:spPr>
            <a:xfrm>
              <a:off x="19823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5" name="Shape 135"/>
            <p:cNvSpPr/>
            <p:nvPr/>
          </p:nvSpPr>
          <p:spPr>
            <a:xfrm>
              <a:off x="19098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6" name="Shape 136"/>
            <p:cNvSpPr/>
            <p:nvPr/>
          </p:nvSpPr>
          <p:spPr>
            <a:xfrm>
              <a:off x="18374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7" name="Shape 137"/>
            <p:cNvSpPr/>
            <p:nvPr/>
          </p:nvSpPr>
          <p:spPr>
            <a:xfrm>
              <a:off x="17649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8" name="Shape 138"/>
            <p:cNvSpPr/>
            <p:nvPr/>
          </p:nvSpPr>
          <p:spPr>
            <a:xfrm>
              <a:off x="16925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39" name="Shape 139"/>
            <p:cNvSpPr/>
            <p:nvPr/>
          </p:nvSpPr>
          <p:spPr>
            <a:xfrm>
              <a:off x="1619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0" name="Shape 140"/>
            <p:cNvSpPr/>
            <p:nvPr/>
          </p:nvSpPr>
          <p:spPr>
            <a:xfrm>
              <a:off x="15467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1" name="Shape 141"/>
            <p:cNvSpPr/>
            <p:nvPr/>
          </p:nvSpPr>
          <p:spPr>
            <a:xfrm>
              <a:off x="14742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2" name="Shape 142"/>
            <p:cNvSpPr/>
            <p:nvPr/>
          </p:nvSpPr>
          <p:spPr>
            <a:xfrm>
              <a:off x="1401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3" name="Shape 143"/>
            <p:cNvSpPr/>
            <p:nvPr/>
          </p:nvSpPr>
          <p:spPr>
            <a:xfrm>
              <a:off x="13294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4" name="Shape 144"/>
            <p:cNvSpPr/>
            <p:nvPr/>
          </p:nvSpPr>
          <p:spPr>
            <a:xfrm>
              <a:off x="12560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5" name="Shape 145"/>
            <p:cNvSpPr/>
            <p:nvPr/>
          </p:nvSpPr>
          <p:spPr>
            <a:xfrm>
              <a:off x="11835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6" name="Shape 146"/>
            <p:cNvSpPr/>
            <p:nvPr/>
          </p:nvSpPr>
          <p:spPr>
            <a:xfrm>
              <a:off x="11111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7" name="Shape 147"/>
            <p:cNvSpPr/>
            <p:nvPr/>
          </p:nvSpPr>
          <p:spPr>
            <a:xfrm>
              <a:off x="10387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8" name="Shape 148"/>
            <p:cNvSpPr/>
            <p:nvPr/>
          </p:nvSpPr>
          <p:spPr>
            <a:xfrm>
              <a:off x="9662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49" name="Shape 149"/>
            <p:cNvSpPr/>
            <p:nvPr/>
          </p:nvSpPr>
          <p:spPr>
            <a:xfrm>
              <a:off x="8938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50" name="Shape 150"/>
            <p:cNvSpPr/>
            <p:nvPr/>
          </p:nvSpPr>
          <p:spPr>
            <a:xfrm>
              <a:off x="8204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51" name="Shape 151"/>
            <p:cNvSpPr/>
            <p:nvPr/>
          </p:nvSpPr>
          <p:spPr>
            <a:xfrm>
              <a:off x="7479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52" name="Shape 152"/>
            <p:cNvSpPr/>
            <p:nvPr/>
          </p:nvSpPr>
          <p:spPr>
            <a:xfrm>
              <a:off x="6755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53" name="Shape 153"/>
            <p:cNvSpPr/>
            <p:nvPr/>
          </p:nvSpPr>
          <p:spPr>
            <a:xfrm>
              <a:off x="6031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54" name="Shape 154"/>
            <p:cNvSpPr/>
            <p:nvPr/>
          </p:nvSpPr>
          <p:spPr>
            <a:xfrm>
              <a:off x="5306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55" name="Shape 155"/>
            <p:cNvSpPr/>
            <p:nvPr/>
          </p:nvSpPr>
          <p:spPr>
            <a:xfrm>
              <a:off x="4582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56" name="Shape 156"/>
            <p:cNvSpPr/>
            <p:nvPr/>
          </p:nvSpPr>
          <p:spPr>
            <a:xfrm>
              <a:off x="384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sp>
          <p:nvSpPr>
            <p:cNvPr id="157" name="Shape 157"/>
            <p:cNvSpPr/>
            <p:nvPr/>
          </p:nvSpPr>
          <p:spPr>
            <a:xfrm>
              <a:off x="3124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sz="1400"/>
            </a:p>
          </p:txBody>
        </p:sp>
      </p:grpSp>
      <p:sp>
        <p:nvSpPr>
          <p:cNvPr id="158" name="Shape 158"/>
          <p:cNvSpPr txBox="1">
            <a:spLocks noGrp="1"/>
          </p:cNvSpPr>
          <p:nvPr>
            <p:ph type="title"/>
          </p:nvPr>
        </p:nvSpPr>
        <p:spPr>
          <a:xfrm>
            <a:off x="560945" y="225025"/>
            <a:ext cx="5093775" cy="857400"/>
          </a:xfrm>
          <a:prstGeom prst="rect">
            <a:avLst/>
          </a:prstGeom>
          <a:noFill/>
          <a:ln>
            <a:noFill/>
          </a:ln>
        </p:spPr>
        <p:txBody>
          <a:bodyPr wrap="square" lIns="91425" tIns="91425" rIns="91425" bIns="91425" anchor="b" anchorCtr="0"/>
          <a:lstStyle>
            <a:lvl1pPr lvl="0">
              <a:spcBef>
                <a:spcPts val="0"/>
              </a:spcBef>
              <a:buClr>
                <a:srgbClr val="3C78D8"/>
              </a:buClr>
              <a:buSzPct val="100000"/>
              <a:buFont typeface="Sniglet"/>
              <a:buNone/>
              <a:defRPr sz="1800">
                <a:solidFill>
                  <a:srgbClr val="3C78D8"/>
                </a:solidFill>
                <a:latin typeface="Sniglet"/>
                <a:ea typeface="Sniglet"/>
                <a:cs typeface="Sniglet"/>
                <a:sym typeface="Sniglet"/>
              </a:defRPr>
            </a:lvl1pPr>
            <a:lvl2pPr lvl="1">
              <a:spcBef>
                <a:spcPts val="0"/>
              </a:spcBef>
              <a:buClr>
                <a:srgbClr val="3C78D8"/>
              </a:buClr>
              <a:buSzPct val="100000"/>
              <a:buFont typeface="Sniglet"/>
              <a:buNone/>
              <a:defRPr sz="1800">
                <a:solidFill>
                  <a:srgbClr val="3C78D8"/>
                </a:solidFill>
                <a:latin typeface="Sniglet"/>
                <a:ea typeface="Sniglet"/>
                <a:cs typeface="Sniglet"/>
                <a:sym typeface="Sniglet"/>
              </a:defRPr>
            </a:lvl2pPr>
            <a:lvl3pPr lvl="2">
              <a:spcBef>
                <a:spcPts val="0"/>
              </a:spcBef>
              <a:buClr>
                <a:srgbClr val="3C78D8"/>
              </a:buClr>
              <a:buSzPct val="100000"/>
              <a:buFont typeface="Sniglet"/>
              <a:buNone/>
              <a:defRPr sz="1800">
                <a:solidFill>
                  <a:srgbClr val="3C78D8"/>
                </a:solidFill>
                <a:latin typeface="Sniglet"/>
                <a:ea typeface="Sniglet"/>
                <a:cs typeface="Sniglet"/>
                <a:sym typeface="Sniglet"/>
              </a:defRPr>
            </a:lvl3pPr>
            <a:lvl4pPr lvl="3">
              <a:spcBef>
                <a:spcPts val="0"/>
              </a:spcBef>
              <a:buClr>
                <a:srgbClr val="3C78D8"/>
              </a:buClr>
              <a:buSzPct val="100000"/>
              <a:buFont typeface="Sniglet"/>
              <a:buNone/>
              <a:defRPr sz="1800">
                <a:solidFill>
                  <a:srgbClr val="3C78D8"/>
                </a:solidFill>
                <a:latin typeface="Sniglet"/>
                <a:ea typeface="Sniglet"/>
                <a:cs typeface="Sniglet"/>
                <a:sym typeface="Sniglet"/>
              </a:defRPr>
            </a:lvl4pPr>
            <a:lvl5pPr lvl="4">
              <a:spcBef>
                <a:spcPts val="0"/>
              </a:spcBef>
              <a:buClr>
                <a:srgbClr val="3C78D8"/>
              </a:buClr>
              <a:buSzPct val="100000"/>
              <a:buFont typeface="Sniglet"/>
              <a:buNone/>
              <a:defRPr sz="1800">
                <a:solidFill>
                  <a:srgbClr val="3C78D8"/>
                </a:solidFill>
                <a:latin typeface="Sniglet"/>
                <a:ea typeface="Sniglet"/>
                <a:cs typeface="Sniglet"/>
                <a:sym typeface="Sniglet"/>
              </a:defRPr>
            </a:lvl5pPr>
            <a:lvl6pPr lvl="5">
              <a:spcBef>
                <a:spcPts val="0"/>
              </a:spcBef>
              <a:buClr>
                <a:srgbClr val="3C78D8"/>
              </a:buClr>
              <a:buSzPct val="100000"/>
              <a:buFont typeface="Sniglet"/>
              <a:buNone/>
              <a:defRPr sz="1800">
                <a:solidFill>
                  <a:srgbClr val="3C78D8"/>
                </a:solidFill>
                <a:latin typeface="Sniglet"/>
                <a:ea typeface="Sniglet"/>
                <a:cs typeface="Sniglet"/>
                <a:sym typeface="Sniglet"/>
              </a:defRPr>
            </a:lvl6pPr>
            <a:lvl7pPr lvl="6">
              <a:spcBef>
                <a:spcPts val="0"/>
              </a:spcBef>
              <a:buClr>
                <a:srgbClr val="3C78D8"/>
              </a:buClr>
              <a:buSzPct val="100000"/>
              <a:buFont typeface="Sniglet"/>
              <a:buNone/>
              <a:defRPr sz="1800">
                <a:solidFill>
                  <a:srgbClr val="3C78D8"/>
                </a:solidFill>
                <a:latin typeface="Sniglet"/>
                <a:ea typeface="Sniglet"/>
                <a:cs typeface="Sniglet"/>
                <a:sym typeface="Sniglet"/>
              </a:defRPr>
            </a:lvl7pPr>
            <a:lvl8pPr lvl="7">
              <a:spcBef>
                <a:spcPts val="0"/>
              </a:spcBef>
              <a:buClr>
                <a:srgbClr val="3C78D8"/>
              </a:buClr>
              <a:buSzPct val="100000"/>
              <a:buFont typeface="Sniglet"/>
              <a:buNone/>
              <a:defRPr sz="1800">
                <a:solidFill>
                  <a:srgbClr val="3C78D8"/>
                </a:solidFill>
                <a:latin typeface="Sniglet"/>
                <a:ea typeface="Sniglet"/>
                <a:cs typeface="Sniglet"/>
                <a:sym typeface="Sniglet"/>
              </a:defRPr>
            </a:lvl8pPr>
            <a:lvl9pPr lvl="8">
              <a:spcBef>
                <a:spcPts val="0"/>
              </a:spcBef>
              <a:buClr>
                <a:srgbClr val="3C78D8"/>
              </a:buClr>
              <a:buSzPct val="100000"/>
              <a:buFont typeface="Sniglet"/>
              <a:buNone/>
              <a:defRPr sz="1800">
                <a:solidFill>
                  <a:srgbClr val="3C78D8"/>
                </a:solidFill>
                <a:latin typeface="Sniglet"/>
                <a:ea typeface="Sniglet"/>
                <a:cs typeface="Sniglet"/>
                <a:sym typeface="Sniglet"/>
              </a:defRPr>
            </a:lvl9pPr>
          </a:lstStyle>
          <a:p>
            <a:endParaRPr/>
          </a:p>
        </p:txBody>
      </p:sp>
      <p:sp>
        <p:nvSpPr>
          <p:cNvPr id="159" name="Shape 159"/>
          <p:cNvSpPr txBox="1">
            <a:spLocks noGrp="1"/>
          </p:cNvSpPr>
          <p:nvPr>
            <p:ph type="body" idx="1"/>
          </p:nvPr>
        </p:nvSpPr>
        <p:spPr>
          <a:xfrm>
            <a:off x="560945" y="1314900"/>
            <a:ext cx="5093775" cy="3610800"/>
          </a:xfrm>
          <a:prstGeom prst="rect">
            <a:avLst/>
          </a:prstGeom>
          <a:noFill/>
          <a:ln>
            <a:noFill/>
          </a:ln>
        </p:spPr>
        <p:txBody>
          <a:bodyPr wrap="square" lIns="91425" tIns="91425" rIns="91425" bIns="91425" anchor="t" anchorCtr="0"/>
          <a:lstStyle>
            <a:lvl1pPr lvl="0">
              <a:spcBef>
                <a:spcPts val="600"/>
              </a:spcBef>
              <a:buClr>
                <a:srgbClr val="3D4965"/>
              </a:buClr>
              <a:buSzPct val="100000"/>
              <a:buFont typeface="Dosis"/>
              <a:buChar char="✘"/>
              <a:defRPr sz="2600">
                <a:solidFill>
                  <a:srgbClr val="3D4965"/>
                </a:solidFill>
                <a:latin typeface="Dosis"/>
                <a:ea typeface="Dosis"/>
                <a:cs typeface="Dosis"/>
                <a:sym typeface="Dosis"/>
              </a:defRPr>
            </a:lvl1pPr>
            <a:lvl2pPr lvl="1">
              <a:spcBef>
                <a:spcPts val="480"/>
              </a:spcBef>
              <a:buClr>
                <a:srgbClr val="3D4965"/>
              </a:buClr>
              <a:buSzPct val="100000"/>
              <a:buFont typeface="Dosis"/>
              <a:buChar char="✗"/>
              <a:defRPr sz="2000">
                <a:solidFill>
                  <a:srgbClr val="3D4965"/>
                </a:solidFill>
                <a:latin typeface="Dosis"/>
                <a:ea typeface="Dosis"/>
                <a:cs typeface="Dosis"/>
                <a:sym typeface="Dosis"/>
              </a:defRPr>
            </a:lvl2pPr>
            <a:lvl3pPr lvl="2">
              <a:spcBef>
                <a:spcPts val="480"/>
              </a:spcBef>
              <a:buClr>
                <a:srgbClr val="3D4965"/>
              </a:buClr>
              <a:buSzPct val="100000"/>
              <a:buFont typeface="Dosis"/>
              <a:buChar char="■"/>
              <a:defRPr sz="2000">
                <a:solidFill>
                  <a:srgbClr val="3D4965"/>
                </a:solidFill>
                <a:latin typeface="Dosis"/>
                <a:ea typeface="Dosis"/>
                <a:cs typeface="Dosis"/>
                <a:sym typeface="Dosis"/>
              </a:defRPr>
            </a:lvl3pPr>
            <a:lvl4pPr lvl="3">
              <a:spcBef>
                <a:spcPts val="360"/>
              </a:spcBef>
              <a:buClr>
                <a:srgbClr val="3D4965"/>
              </a:buClr>
              <a:buSzPct val="100000"/>
              <a:buFont typeface="Dosis"/>
              <a:buChar char="●"/>
              <a:defRPr sz="1800">
                <a:solidFill>
                  <a:srgbClr val="3D4965"/>
                </a:solidFill>
                <a:latin typeface="Dosis"/>
                <a:ea typeface="Dosis"/>
                <a:cs typeface="Dosis"/>
                <a:sym typeface="Dosis"/>
              </a:defRPr>
            </a:lvl4pPr>
            <a:lvl5pPr lvl="4">
              <a:spcBef>
                <a:spcPts val="360"/>
              </a:spcBef>
              <a:buClr>
                <a:srgbClr val="3D4965"/>
              </a:buClr>
              <a:buSzPct val="100000"/>
              <a:buFont typeface="Dosis"/>
              <a:buChar char="○"/>
              <a:defRPr sz="1800">
                <a:solidFill>
                  <a:srgbClr val="3D4965"/>
                </a:solidFill>
                <a:latin typeface="Dosis"/>
                <a:ea typeface="Dosis"/>
                <a:cs typeface="Dosis"/>
                <a:sym typeface="Dosis"/>
              </a:defRPr>
            </a:lvl5pPr>
            <a:lvl6pPr lvl="5">
              <a:spcBef>
                <a:spcPts val="360"/>
              </a:spcBef>
              <a:buClr>
                <a:srgbClr val="3D4965"/>
              </a:buClr>
              <a:buSzPct val="100000"/>
              <a:buFont typeface="Dosis"/>
              <a:buChar char="■"/>
              <a:defRPr sz="1800">
                <a:solidFill>
                  <a:srgbClr val="3D4965"/>
                </a:solidFill>
                <a:latin typeface="Dosis"/>
                <a:ea typeface="Dosis"/>
                <a:cs typeface="Dosis"/>
                <a:sym typeface="Dosis"/>
              </a:defRPr>
            </a:lvl6pPr>
            <a:lvl7pPr lvl="6">
              <a:spcBef>
                <a:spcPts val="360"/>
              </a:spcBef>
              <a:buClr>
                <a:srgbClr val="3D4965"/>
              </a:buClr>
              <a:buSzPct val="100000"/>
              <a:buFont typeface="Dosis"/>
              <a:buChar char="●"/>
              <a:defRPr sz="1800">
                <a:solidFill>
                  <a:srgbClr val="3D4965"/>
                </a:solidFill>
                <a:latin typeface="Dosis"/>
                <a:ea typeface="Dosis"/>
                <a:cs typeface="Dosis"/>
                <a:sym typeface="Dosis"/>
              </a:defRPr>
            </a:lvl7pPr>
            <a:lvl8pPr lvl="7">
              <a:spcBef>
                <a:spcPts val="360"/>
              </a:spcBef>
              <a:buClr>
                <a:srgbClr val="3D4965"/>
              </a:buClr>
              <a:buSzPct val="100000"/>
              <a:buFont typeface="Dosis"/>
              <a:buChar char="○"/>
              <a:defRPr sz="1800">
                <a:solidFill>
                  <a:srgbClr val="3D4965"/>
                </a:solidFill>
                <a:latin typeface="Dosis"/>
                <a:ea typeface="Dosis"/>
                <a:cs typeface="Dosis"/>
                <a:sym typeface="Dosis"/>
              </a:defRPr>
            </a:lvl8pPr>
            <a:lvl9pPr lvl="8">
              <a:spcBef>
                <a:spcPts val="360"/>
              </a:spcBef>
              <a:buClr>
                <a:srgbClr val="3D4965"/>
              </a:buClr>
              <a:buSzPct val="100000"/>
              <a:buFont typeface="Dosis"/>
              <a:buChar char="■"/>
              <a:defRPr sz="1800">
                <a:solidFill>
                  <a:srgbClr val="3D4965"/>
                </a:solidFill>
                <a:latin typeface="Dosis"/>
                <a:ea typeface="Dosis"/>
                <a:cs typeface="Dosis"/>
                <a:sym typeface="Dosi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7" r:id="rId5"/>
    <p:sldLayoutId id="2147483659" r:id="rId6"/>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D10A68-1FAC-534E-A8EE-F5E316DCE054}"/>
              </a:ext>
            </a:extLst>
          </p:cNvPr>
          <p:cNvSpPr>
            <a:spLocks noGrp="1"/>
          </p:cNvSpPr>
          <p:nvPr/>
        </p:nvSpPr>
        <p:spPr>
          <a:xfrm>
            <a:off x="781050" y="590551"/>
            <a:ext cx="5410200" cy="182879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1800" dirty="0">
                <a:solidFill>
                  <a:schemeClr val="accent1">
                    <a:lumMod val="75000"/>
                  </a:schemeClr>
                </a:solidFill>
                <a:latin typeface="Arial" panose="020B0604020202020204" pitchFamily="34" charset="0"/>
                <a:cs typeface="Arial" panose="020B0604020202020204" pitchFamily="34" charset="0"/>
              </a:rPr>
              <a:t>BÀI TẬP LỚN</a:t>
            </a:r>
          </a:p>
          <a:p>
            <a:pPr>
              <a:lnSpc>
                <a:spcPct val="110000"/>
              </a:lnSpc>
            </a:pPr>
            <a:r>
              <a:rPr lang="en-US" sz="1800" dirty="0">
                <a:solidFill>
                  <a:schemeClr val="accent1">
                    <a:lumMod val="75000"/>
                  </a:schemeClr>
                </a:solidFill>
                <a:latin typeface="Arial" panose="020B0604020202020204" pitchFamily="34" charset="0"/>
                <a:cs typeface="Arial" panose="020B0604020202020204" pitchFamily="34" charset="0"/>
              </a:rPr>
              <a:t>THIẾT KẾ VÀ XÂY DỰNG PHẦN MỀM</a:t>
            </a:r>
          </a:p>
          <a:p>
            <a:r>
              <a:rPr lang="en-US" sz="1800" b="1" dirty="0">
                <a:solidFill>
                  <a:schemeClr val="accent1">
                    <a:lumMod val="75000"/>
                  </a:schemeClr>
                </a:solidFill>
                <a:latin typeface="Arial" panose="020B0604020202020204" pitchFamily="34" charset="0"/>
                <a:cs typeface="Arial" panose="020B0604020202020204" pitchFamily="34" charset="0"/>
              </a:rPr>
              <a:t>MẠNG XÃ HỘI</a:t>
            </a:r>
            <a:br>
              <a:rPr lang="en-US" sz="1800" dirty="0">
                <a:solidFill>
                  <a:schemeClr val="accent1">
                    <a:lumMod val="75000"/>
                  </a:schemeClr>
                </a:solidFill>
                <a:latin typeface="Arial" panose="020B0604020202020204" pitchFamily="34" charset="0"/>
                <a:cs typeface="Arial" panose="020B0604020202020204" pitchFamily="34" charset="0"/>
              </a:rPr>
            </a:br>
            <a:br>
              <a:rPr lang="en-US" sz="1800" dirty="0">
                <a:solidFill>
                  <a:schemeClr val="accent1">
                    <a:lumMod val="75000"/>
                  </a:schemeClr>
                </a:solidFill>
                <a:latin typeface="Arial" panose="020B0604020202020204" pitchFamily="34" charset="0"/>
                <a:cs typeface="Arial" panose="020B0604020202020204" pitchFamily="34" charset="0"/>
              </a:rPr>
            </a:br>
            <a:endParaRPr lang="en-US" sz="1800" dirty="0">
              <a:solidFill>
                <a:schemeClr val="accent1">
                  <a:lumMod val="75000"/>
                </a:schemeClr>
              </a:solidFill>
              <a:latin typeface="Arial" panose="020B0604020202020204" pitchFamily="34" charset="0"/>
              <a:cs typeface="Arial" panose="020B0604020202020204" pitchFamily="34" charset="0"/>
            </a:endParaRPr>
          </a:p>
        </p:txBody>
      </p:sp>
      <p:sp>
        <p:nvSpPr>
          <p:cNvPr id="5" name="Subtitle 2">
            <a:extLst>
              <a:ext uri="{FF2B5EF4-FFF2-40B4-BE49-F238E27FC236}">
                <a16:creationId xmlns:a16="http://schemas.microsoft.com/office/drawing/2014/main" id="{3158218C-D3A9-E34D-B5A7-CC075FC5779A}"/>
              </a:ext>
            </a:extLst>
          </p:cNvPr>
          <p:cNvSpPr>
            <a:spLocks noGrp="1"/>
          </p:cNvSpPr>
          <p:nvPr/>
        </p:nvSpPr>
        <p:spPr>
          <a:xfrm>
            <a:off x="609600" y="2038350"/>
            <a:ext cx="5581650" cy="235437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err="1">
                <a:solidFill>
                  <a:schemeClr val="accent1">
                    <a:lumMod val="75000"/>
                  </a:schemeClr>
                </a:solidFill>
                <a:latin typeface="Arial" panose="020B0604020202020204" pitchFamily="34" charset="0"/>
                <a:cs typeface="Arial" panose="020B0604020202020204" pitchFamily="34" charset="0"/>
              </a:rPr>
              <a:t>Giảng</a:t>
            </a:r>
            <a:r>
              <a:rPr lang="en-US" sz="1800" dirty="0">
                <a:solidFill>
                  <a:schemeClr val="accent1">
                    <a:lumMod val="75000"/>
                  </a:schemeClr>
                </a:solidFill>
                <a:latin typeface="Arial" panose="020B0604020202020204" pitchFamily="34" charset="0"/>
                <a:cs typeface="Arial" panose="020B0604020202020204" pitchFamily="34" charset="0"/>
              </a:rPr>
              <a:t> </a:t>
            </a:r>
            <a:r>
              <a:rPr lang="en-US" sz="1800" dirty="0" err="1">
                <a:solidFill>
                  <a:schemeClr val="accent1">
                    <a:lumMod val="75000"/>
                  </a:schemeClr>
                </a:solidFill>
                <a:latin typeface="Arial" panose="020B0604020202020204" pitchFamily="34" charset="0"/>
                <a:cs typeface="Arial" panose="020B0604020202020204" pitchFamily="34" charset="0"/>
              </a:rPr>
              <a:t>viên</a:t>
            </a:r>
            <a:r>
              <a:rPr lang="en-US" sz="1800" dirty="0">
                <a:solidFill>
                  <a:schemeClr val="accent1">
                    <a:lumMod val="75000"/>
                  </a:schemeClr>
                </a:solidFill>
                <a:latin typeface="Arial" panose="020B0604020202020204" pitchFamily="34" charset="0"/>
                <a:cs typeface="Arial" panose="020B0604020202020204" pitchFamily="34" charset="0"/>
              </a:rPr>
              <a:t> </a:t>
            </a:r>
            <a:r>
              <a:rPr lang="en-US" sz="1800" dirty="0" err="1">
                <a:solidFill>
                  <a:schemeClr val="accent1">
                    <a:lumMod val="75000"/>
                  </a:schemeClr>
                </a:solidFill>
                <a:latin typeface="Arial" panose="020B0604020202020204" pitchFamily="34" charset="0"/>
                <a:cs typeface="Arial" panose="020B0604020202020204" pitchFamily="34" charset="0"/>
              </a:rPr>
              <a:t>hướng</a:t>
            </a:r>
            <a:r>
              <a:rPr lang="en-US" sz="1800" dirty="0">
                <a:solidFill>
                  <a:schemeClr val="accent1">
                    <a:lumMod val="75000"/>
                  </a:schemeClr>
                </a:solidFill>
                <a:latin typeface="Arial" panose="020B0604020202020204" pitchFamily="34" charset="0"/>
                <a:cs typeface="Arial" panose="020B0604020202020204" pitchFamily="34" charset="0"/>
              </a:rPr>
              <a:t> </a:t>
            </a:r>
            <a:r>
              <a:rPr lang="en-US" sz="1800" dirty="0" err="1">
                <a:solidFill>
                  <a:schemeClr val="accent1">
                    <a:lumMod val="75000"/>
                  </a:schemeClr>
                </a:solidFill>
                <a:latin typeface="Arial" panose="020B0604020202020204" pitchFamily="34" charset="0"/>
                <a:cs typeface="Arial" panose="020B0604020202020204" pitchFamily="34" charset="0"/>
              </a:rPr>
              <a:t>dẫn</a:t>
            </a:r>
            <a:r>
              <a:rPr lang="en-US" sz="1800" dirty="0">
                <a:solidFill>
                  <a:schemeClr val="accent1">
                    <a:lumMod val="75000"/>
                  </a:schemeClr>
                </a:solidFill>
                <a:latin typeface="Arial" panose="020B0604020202020204" pitchFamily="34" charset="0"/>
                <a:cs typeface="Arial" panose="020B0604020202020204" pitchFamily="34" charset="0"/>
              </a:rPr>
              <a:t>: </a:t>
            </a:r>
            <a:r>
              <a:rPr lang="en-US" sz="1800" b="1" dirty="0" err="1">
                <a:solidFill>
                  <a:schemeClr val="accent1">
                    <a:lumMod val="75000"/>
                  </a:schemeClr>
                </a:solidFill>
                <a:latin typeface="Arial" panose="020B0604020202020204" pitchFamily="34" charset="0"/>
                <a:cs typeface="Arial" panose="020B0604020202020204" pitchFamily="34" charset="0"/>
              </a:rPr>
              <a:t>Nguyễn</a:t>
            </a:r>
            <a:r>
              <a:rPr lang="en-US" sz="1800" b="1" dirty="0">
                <a:solidFill>
                  <a:schemeClr val="accent1">
                    <a:lumMod val="75000"/>
                  </a:schemeClr>
                </a:solidFill>
                <a:latin typeface="Arial" panose="020B0604020202020204" pitchFamily="34" charset="0"/>
                <a:cs typeface="Arial" panose="020B0604020202020204" pitchFamily="34" charset="0"/>
              </a:rPr>
              <a:t> </a:t>
            </a:r>
            <a:r>
              <a:rPr lang="en-US" sz="1800" b="1" dirty="0" err="1">
                <a:solidFill>
                  <a:schemeClr val="accent1">
                    <a:lumMod val="75000"/>
                  </a:schemeClr>
                </a:solidFill>
                <a:latin typeface="Arial" panose="020B0604020202020204" pitchFamily="34" charset="0"/>
                <a:cs typeface="Arial" panose="020B0604020202020204" pitchFamily="34" charset="0"/>
              </a:rPr>
              <a:t>Nhất</a:t>
            </a:r>
            <a:r>
              <a:rPr lang="en-US" sz="1800" b="1" dirty="0">
                <a:solidFill>
                  <a:schemeClr val="accent1">
                    <a:lumMod val="75000"/>
                  </a:schemeClr>
                </a:solidFill>
                <a:latin typeface="Arial" panose="020B0604020202020204" pitchFamily="34" charset="0"/>
                <a:cs typeface="Arial" panose="020B0604020202020204" pitchFamily="34" charset="0"/>
              </a:rPr>
              <a:t> </a:t>
            </a:r>
            <a:r>
              <a:rPr lang="en-US" sz="1800" b="1" dirty="0" err="1">
                <a:solidFill>
                  <a:schemeClr val="accent1">
                    <a:lumMod val="75000"/>
                  </a:schemeClr>
                </a:solidFill>
                <a:latin typeface="Arial" panose="020B0604020202020204" pitchFamily="34" charset="0"/>
                <a:cs typeface="Arial" panose="020B0604020202020204" pitchFamily="34" charset="0"/>
              </a:rPr>
              <a:t>Hải</a:t>
            </a:r>
            <a:endParaRPr lang="en-US" sz="1800" b="1" dirty="0">
              <a:solidFill>
                <a:schemeClr val="accent1">
                  <a:lumMod val="75000"/>
                </a:schemeClr>
              </a:solidFill>
              <a:latin typeface="Arial" panose="020B0604020202020204" pitchFamily="34" charset="0"/>
              <a:cs typeface="Arial" panose="020B0604020202020204" pitchFamily="34" charset="0"/>
            </a:endParaRPr>
          </a:p>
          <a:p>
            <a:pPr algn="l"/>
            <a:r>
              <a:rPr lang="en-US" sz="1600" dirty="0" err="1">
                <a:latin typeface="Times New Roman" panose="02020603050405020304" pitchFamily="18" charset="0"/>
                <a:cs typeface="Times New Roman" panose="02020603050405020304" pitchFamily="18" charset="0"/>
              </a:rPr>
              <a:t>Đỗ</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Văn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Nhu</a:t>
            </a:r>
            <a:r>
              <a:rPr lang="en-US" sz="1600" dirty="0">
                <a:latin typeface="Times New Roman" panose="02020603050405020304" pitchFamily="18" charset="0"/>
                <a:cs typeface="Times New Roman" panose="02020603050405020304" pitchFamily="18" charset="0"/>
              </a:rPr>
              <a:t> 		20158292</a:t>
            </a:r>
          </a:p>
          <a:p>
            <a:pPr algn="l"/>
            <a:r>
              <a:rPr lang="en-US" sz="1600" dirty="0" err="1">
                <a:latin typeface="Times New Roman" panose="02020603050405020304" pitchFamily="18" charset="0"/>
                <a:cs typeface="Times New Roman" panose="02020603050405020304" pitchFamily="18" charset="0"/>
              </a:rPr>
              <a:t>Trần</a:t>
            </a:r>
            <a:r>
              <a:rPr lang="en-US" sz="1600" dirty="0">
                <a:latin typeface="Times New Roman" panose="02020603050405020304" pitchFamily="18" charset="0"/>
                <a:cs typeface="Times New Roman" panose="02020603050405020304" pitchFamily="18" charset="0"/>
              </a:rPr>
              <a:t> Quang </a:t>
            </a:r>
            <a:r>
              <a:rPr lang="en-US" sz="1600" dirty="0" err="1">
                <a:latin typeface="Times New Roman" panose="02020603050405020304" pitchFamily="18" charset="0"/>
                <a:cs typeface="Times New Roman" panose="02020603050405020304" pitchFamily="18" charset="0"/>
              </a:rPr>
              <a:t>Chiến</a:t>
            </a:r>
            <a:r>
              <a:rPr lang="en-US" sz="1600" dirty="0">
                <a:latin typeface="Times New Roman" panose="02020603050405020304" pitchFamily="18" charset="0"/>
                <a:cs typeface="Times New Roman" panose="02020603050405020304" pitchFamily="18" charset="0"/>
              </a:rPr>
              <a:t>		20168631	</a:t>
            </a:r>
          </a:p>
          <a:p>
            <a:pPr algn="l"/>
            <a:r>
              <a:rPr lang="en-US" sz="1600" dirty="0" err="1">
                <a:latin typeface="Times New Roman" panose="02020603050405020304" pitchFamily="18" charset="0"/>
                <a:cs typeface="Times New Roman" panose="02020603050405020304" pitchFamily="18" charset="0"/>
              </a:rPr>
              <a:t>Nguyễn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Thế</a:t>
            </a:r>
            <a:r>
              <a:rPr lang="en-US" sz="1600" dirty="0">
                <a:latin typeface="Times New Roman" panose="02020603050405020304" pitchFamily="18" charset="0"/>
                <a:cs typeface="Times New Roman" panose="02020603050405020304" pitchFamily="18" charset="0"/>
              </a:rPr>
              <a:t> Anh		20168681</a:t>
            </a:r>
          </a:p>
          <a:p>
            <a:pPr algn="l"/>
            <a:r>
              <a:rPr lang="en-US" sz="1600" dirty="0">
                <a:latin typeface="Times New Roman" panose="02020603050405020304" pitchFamily="18" charset="0"/>
                <a:cs typeface="Times New Roman" panose="02020603050405020304" pitchFamily="18" charset="0"/>
              </a:rPr>
              <a:t>Lê Minh </a:t>
            </a:r>
            <a:r>
              <a:rPr lang="en-US" sz="1600" dirty="0" err="1">
                <a:latin typeface="Times New Roman" panose="02020603050405020304" pitchFamily="18" charset="0"/>
                <a:cs typeface="Times New Roman" panose="02020603050405020304" pitchFamily="18" charset="0"/>
              </a:rPr>
              <a:t>Hiếu</a:t>
            </a:r>
            <a:r>
              <a:rPr lang="en-US" sz="1600" dirty="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	20168680</a:t>
            </a:r>
            <a:endParaRPr lang="en-US" sz="1600" dirty="0">
              <a:latin typeface="Times New Roman" panose="02020603050405020304" pitchFamily="18" charset="0"/>
              <a:cs typeface="Times New Roman" panose="02020603050405020304" pitchFamily="18" charset="0"/>
            </a:endParaRPr>
          </a:p>
          <a:p>
            <a:pPr algn="l"/>
            <a:r>
              <a:rPr lang="en-US" sz="1600" dirty="0" err="1">
                <a:latin typeface="Times New Roman" panose="02020603050405020304" pitchFamily="18" charset="0"/>
                <a:cs typeface="Times New Roman" panose="02020603050405020304" pitchFamily="18" charset="0"/>
              </a:rPr>
              <a:t>Nguyễn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Tiến</a:t>
            </a:r>
            <a:r>
              <a:rPr lang="en-US" sz="1600" dirty="0">
                <a:latin typeface="Times New Roman" panose="02020603050405020304" pitchFamily="18" charset="0"/>
                <a:cs typeface="Times New Roman" panose="02020603050405020304" pitchFamily="18" charset="0"/>
              </a:rPr>
              <a:t> Minh		2015</a:t>
            </a:r>
          </a:p>
          <a:p>
            <a:pPr algn="l"/>
            <a:endParaRPr lang="en-US" sz="1800" b="1" dirty="0">
              <a:solidFill>
                <a:schemeClr val="accent1">
                  <a:lumMod val="75000"/>
                </a:schemeClr>
              </a:solidFill>
              <a:latin typeface="Arial" panose="020B0604020202020204" pitchFamily="34" charset="0"/>
              <a:cs typeface="Arial" panose="020B0604020202020204" pitchFamily="34" charset="0"/>
            </a:endParaRPr>
          </a:p>
          <a:p>
            <a:pPr algn="l"/>
            <a:r>
              <a:rPr lang="en-US" sz="1800" dirty="0">
                <a:solidFill>
                  <a:schemeClr val="accent1">
                    <a:lumMod val="75000"/>
                  </a:schemeClr>
                </a:solidFill>
                <a:latin typeface="Arial" panose="020B0604020202020204" pitchFamily="34" charset="0"/>
                <a:cs typeface="Arial" panose="020B0604020202020204" pitchFamily="34" charset="0"/>
              </a:rPr>
              <a:t>                           </a:t>
            </a:r>
          </a:p>
        </p:txBody>
      </p:sp>
      <p:sp>
        <p:nvSpPr>
          <p:cNvPr id="6" name="Title 1">
            <a:extLst>
              <a:ext uri="{FF2B5EF4-FFF2-40B4-BE49-F238E27FC236}">
                <a16:creationId xmlns:a16="http://schemas.microsoft.com/office/drawing/2014/main" id="{F46C0D47-1DF6-F948-AC18-8DA596A712A7}"/>
              </a:ext>
            </a:extLst>
          </p:cNvPr>
          <p:cNvSpPr>
            <a:spLocks noGrp="1"/>
          </p:cNvSpPr>
          <p:nvPr/>
        </p:nvSpPr>
        <p:spPr>
          <a:xfrm>
            <a:off x="723900" y="361950"/>
            <a:ext cx="5448300" cy="44318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r>
              <a:rPr lang="en-US" sz="1600" dirty="0">
                <a:solidFill>
                  <a:schemeClr val="accent1">
                    <a:lumMod val="75000"/>
                  </a:schemeClr>
                </a:solidFill>
                <a:latin typeface="Times New Roman" panose="02020603050405020304" pitchFamily="18" charset="0"/>
                <a:cs typeface="Times New Roman" panose="02020603050405020304" pitchFamily="18" charset="0"/>
              </a:rPr>
            </a:br>
            <a:r>
              <a:rPr lang="en-US" sz="1600" dirty="0">
                <a:solidFill>
                  <a:schemeClr val="accent1">
                    <a:lumMod val="75000"/>
                  </a:schemeClr>
                </a:solidFill>
                <a:latin typeface="Arial" pitchFamily="34" charset="0"/>
                <a:cs typeface="Arial" pitchFamily="34" charset="0"/>
              </a:rPr>
              <a:t>TRƯỜNG ĐẠI HỌC BÁCH KHOA HÀ NỘI</a:t>
            </a:r>
            <a:br>
              <a:rPr lang="en-US" sz="1600" dirty="0">
                <a:solidFill>
                  <a:schemeClr val="accent1">
                    <a:lumMod val="75000"/>
                  </a:schemeClr>
                </a:solidFill>
                <a:latin typeface="Arial" pitchFamily="34" charset="0"/>
                <a:cs typeface="Arial" pitchFamily="34" charset="0"/>
              </a:rPr>
            </a:br>
            <a:r>
              <a:rPr lang="en-US" sz="1600" dirty="0">
                <a:solidFill>
                  <a:schemeClr val="accent1">
                    <a:lumMod val="75000"/>
                  </a:schemeClr>
                </a:solidFill>
                <a:latin typeface="Arial" pitchFamily="34" charset="0"/>
                <a:cs typeface="Arial" pitchFamily="34" charset="0"/>
              </a:rPr>
              <a:t>VIỆN CÔNG NGHỆ THÔNG TIN VÀ TRUYỀN THÔNG</a:t>
            </a:r>
            <a:br>
              <a:rPr lang="en-US" sz="1600" dirty="0">
                <a:solidFill>
                  <a:schemeClr val="accent1">
                    <a:lumMod val="75000"/>
                  </a:schemeClr>
                </a:solidFill>
                <a:latin typeface="Arial" pitchFamily="34" charset="0"/>
                <a:cs typeface="Arial" pitchFamily="34" charset="0"/>
              </a:rPr>
            </a:br>
            <a:r>
              <a:rPr lang="en-US" sz="1600" dirty="0">
                <a:solidFill>
                  <a:schemeClr val="accent1">
                    <a:lumMod val="75000"/>
                  </a:schemeClr>
                </a:solidFill>
                <a:latin typeface="Arial" pitchFamily="34" charset="0"/>
                <a:cs typeface="Arial" pitchFamily="34" charset="0"/>
              </a:rPr>
              <a:t>──────── * ───────</a:t>
            </a:r>
            <a:br>
              <a:rPr lang="en-US" sz="1600" dirty="0">
                <a:solidFill>
                  <a:schemeClr val="accent1">
                    <a:lumMod val="75000"/>
                  </a:schemeClr>
                </a:solidFill>
                <a:latin typeface="Arial" pitchFamily="34" charset="0"/>
                <a:cs typeface="Arial" pitchFamily="34" charset="0"/>
              </a:rPr>
            </a:br>
            <a:endParaRPr lang="en-US" sz="1600" dirty="0">
              <a:solidFill>
                <a:schemeClr val="accent1">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32990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D9A0956-6211-482E-8EF5-443210D7AD32}"/>
              </a:ext>
            </a:extLst>
          </p:cNvPr>
          <p:cNvSpPr>
            <a:spLocks noGrp="1"/>
          </p:cNvSpPr>
          <p:nvPr>
            <p:ph type="ctrTitle"/>
          </p:nvPr>
        </p:nvSpPr>
        <p:spPr/>
        <p:txBody>
          <a:bodyPr/>
          <a:lstStyle/>
          <a:p>
            <a:endParaRPr lang="en-US"/>
          </a:p>
        </p:txBody>
      </p:sp>
      <p:sp>
        <p:nvSpPr>
          <p:cNvPr id="3" name="Tiêu đề phụ 2">
            <a:extLst>
              <a:ext uri="{FF2B5EF4-FFF2-40B4-BE49-F238E27FC236}">
                <a16:creationId xmlns:a16="http://schemas.microsoft.com/office/drawing/2014/main" id="{F7468351-2C3B-4055-BC61-D151F701FE4D}"/>
              </a:ext>
            </a:extLst>
          </p:cNvPr>
          <p:cNvSpPr>
            <a:spLocks noGrp="1"/>
          </p:cNvSpPr>
          <p:nvPr>
            <p:ph type="subTitle" idx="1"/>
          </p:nvPr>
        </p:nvSpPr>
        <p:spPr/>
        <p:txBody>
          <a:bodyPr/>
          <a:lstStyle/>
          <a:p>
            <a:endParaRPr lang="en-US"/>
          </a:p>
        </p:txBody>
      </p:sp>
      <p:pic>
        <p:nvPicPr>
          <p:cNvPr id="4" name="Hình ảnh 3" descr="Ảnh có chứa văn bản, bản đồ&#10;&#10;Mô tả được tạo tự động">
            <a:extLst>
              <a:ext uri="{FF2B5EF4-FFF2-40B4-BE49-F238E27FC236}">
                <a16:creationId xmlns:a16="http://schemas.microsoft.com/office/drawing/2014/main" id="{1B55D2D9-EE06-4EA5-AD59-48348C6CAD7B}"/>
              </a:ext>
            </a:extLst>
          </p:cNvPr>
          <p:cNvPicPr/>
          <p:nvPr/>
        </p:nvPicPr>
        <p:blipFill>
          <a:blip r:embed="rId2">
            <a:extLst>
              <a:ext uri="{28A0092B-C50C-407E-A947-70E740481C1C}">
                <a14:useLocalDpi xmlns:a14="http://schemas.microsoft.com/office/drawing/2010/main" val="0"/>
              </a:ext>
            </a:extLst>
          </a:blip>
          <a:stretch>
            <a:fillRect/>
          </a:stretch>
        </p:blipFill>
        <p:spPr>
          <a:xfrm>
            <a:off x="0" y="1"/>
            <a:ext cx="6858000" cy="3943349"/>
          </a:xfrm>
          <a:prstGeom prst="rect">
            <a:avLst/>
          </a:prstGeom>
        </p:spPr>
      </p:pic>
    </p:spTree>
    <p:extLst>
      <p:ext uri="{BB962C8B-B14F-4D97-AF65-F5344CB8AC3E}">
        <p14:creationId xmlns:p14="http://schemas.microsoft.com/office/powerpoint/2010/main" val="385841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5E6E2A3-A130-46B4-A6FA-338D68669C27}"/>
              </a:ext>
            </a:extLst>
          </p:cNvPr>
          <p:cNvSpPr>
            <a:spLocks noGrp="1"/>
          </p:cNvSpPr>
          <p:nvPr>
            <p:ph type="ctrTitle"/>
          </p:nvPr>
        </p:nvSpPr>
        <p:spPr/>
        <p:txBody>
          <a:bodyPr/>
          <a:lstStyle/>
          <a:p>
            <a:endParaRPr lang="en-US"/>
          </a:p>
        </p:txBody>
      </p:sp>
      <p:sp>
        <p:nvSpPr>
          <p:cNvPr id="3" name="Tiêu đề phụ 2">
            <a:extLst>
              <a:ext uri="{FF2B5EF4-FFF2-40B4-BE49-F238E27FC236}">
                <a16:creationId xmlns:a16="http://schemas.microsoft.com/office/drawing/2014/main" id="{60184AF1-73FC-413D-BF1D-BB7C1F21008C}"/>
              </a:ext>
            </a:extLst>
          </p:cNvPr>
          <p:cNvSpPr>
            <a:spLocks noGrp="1"/>
          </p:cNvSpPr>
          <p:nvPr>
            <p:ph type="subTitle" idx="1"/>
          </p:nvPr>
        </p:nvSpPr>
        <p:spPr/>
        <p:txBody>
          <a:bodyPr/>
          <a:lstStyle/>
          <a:p>
            <a:endParaRPr lang="en-US"/>
          </a:p>
        </p:txBody>
      </p:sp>
      <p:pic>
        <p:nvPicPr>
          <p:cNvPr id="4" name="Hình ảnh 3" descr="Ảnh có chứa văn bản, bản đồ&#10;&#10;Mô tả được tạo tự động">
            <a:extLst>
              <a:ext uri="{FF2B5EF4-FFF2-40B4-BE49-F238E27FC236}">
                <a16:creationId xmlns:a16="http://schemas.microsoft.com/office/drawing/2014/main" id="{E85A210F-4596-4E3C-85AA-6D5641AA13DA}"/>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6858000" cy="3943350"/>
          </a:xfrm>
          <a:prstGeom prst="rect">
            <a:avLst/>
          </a:prstGeom>
        </p:spPr>
      </p:pic>
    </p:spTree>
    <p:extLst>
      <p:ext uri="{BB962C8B-B14F-4D97-AF65-F5344CB8AC3E}">
        <p14:creationId xmlns:p14="http://schemas.microsoft.com/office/powerpoint/2010/main" val="167458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161055"/>
            <a:ext cx="5962575" cy="1159799"/>
          </a:xfrm>
        </p:spPr>
        <p:txBody>
          <a:bodyPr/>
          <a:lstStyle/>
          <a:p>
            <a:pPr algn="ctr"/>
            <a:r>
              <a:rPr lang="en-US" sz="3200" dirty="0">
                <a:latin typeface="+mj-lt"/>
              </a:rPr>
              <a:t>4: </a:t>
            </a:r>
            <a:r>
              <a:rPr lang="en-US" sz="3200" dirty="0" err="1">
                <a:latin typeface="+mj-lt"/>
              </a:rPr>
              <a:t>Biểu</a:t>
            </a:r>
            <a:r>
              <a:rPr lang="en-US" sz="3200" dirty="0">
                <a:latin typeface="+mj-lt"/>
              </a:rPr>
              <a:t> </a:t>
            </a:r>
            <a:r>
              <a:rPr lang="en-US" sz="3200" dirty="0" err="1">
                <a:latin typeface="+mj-lt"/>
              </a:rPr>
              <a:t>đồ</a:t>
            </a:r>
            <a:r>
              <a:rPr lang="en-US" sz="3200" dirty="0">
                <a:latin typeface="+mj-lt"/>
              </a:rPr>
              <a:t> </a:t>
            </a:r>
            <a:r>
              <a:rPr lang="en-US" sz="3200" dirty="0" err="1">
                <a:latin typeface="+mj-lt"/>
              </a:rPr>
              <a:t>Trình</a:t>
            </a:r>
            <a:r>
              <a:rPr lang="en-US" sz="3200" dirty="0">
                <a:latin typeface="+mj-lt"/>
              </a:rPr>
              <a:t> </a:t>
            </a:r>
            <a:r>
              <a:rPr lang="en-US" sz="3200" dirty="0" err="1">
                <a:latin typeface="+mj-lt"/>
              </a:rPr>
              <a:t>tự</a:t>
            </a:r>
            <a:endParaRPr lang="en-US" sz="3200" dirty="0">
              <a:latin typeface="+mj-lt"/>
            </a:endParaRPr>
          </a:p>
        </p:txBody>
      </p:sp>
    </p:spTree>
    <p:extLst>
      <p:ext uri="{BB962C8B-B14F-4D97-AF65-F5344CB8AC3E}">
        <p14:creationId xmlns:p14="http://schemas.microsoft.com/office/powerpoint/2010/main" val="142944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161055"/>
            <a:ext cx="5962575" cy="1159799"/>
          </a:xfrm>
        </p:spPr>
        <p:txBody>
          <a:bodyPr/>
          <a:lstStyle/>
          <a:p>
            <a:pPr algn="ctr">
              <a:lnSpc>
                <a:spcPct val="150000"/>
              </a:lnSpc>
            </a:pPr>
            <a:r>
              <a:rPr lang="en-US" sz="3200" dirty="0">
                <a:latin typeface="+mj-lt"/>
              </a:rPr>
              <a:t>4.1: </a:t>
            </a:r>
            <a:r>
              <a:rPr lang="en-US" sz="3200" dirty="0" err="1">
                <a:latin typeface="+mj-lt"/>
              </a:rPr>
              <a:t>Biểu</a:t>
            </a:r>
            <a:r>
              <a:rPr lang="en-US" sz="3200" dirty="0">
                <a:latin typeface="+mj-lt"/>
              </a:rPr>
              <a:t> </a:t>
            </a:r>
            <a:r>
              <a:rPr lang="en-US" sz="3200" dirty="0" err="1">
                <a:latin typeface="+mj-lt"/>
              </a:rPr>
              <a:t>đồ</a:t>
            </a:r>
            <a:r>
              <a:rPr lang="en-US" sz="3200" dirty="0">
                <a:latin typeface="+mj-lt"/>
              </a:rPr>
              <a:t> </a:t>
            </a:r>
            <a:r>
              <a:rPr lang="en-US" sz="3200" dirty="0" err="1">
                <a:latin typeface="+mj-lt"/>
              </a:rPr>
              <a:t>Trình</a:t>
            </a:r>
            <a:r>
              <a:rPr lang="en-US" sz="3200" dirty="0">
                <a:latin typeface="+mj-lt"/>
              </a:rPr>
              <a:t> </a:t>
            </a:r>
            <a:r>
              <a:rPr lang="en-US" sz="3200" dirty="0" err="1">
                <a:latin typeface="+mj-lt"/>
              </a:rPr>
              <a:t>tự</a:t>
            </a:r>
            <a:br>
              <a:rPr lang="en-US" sz="3200" dirty="0">
                <a:latin typeface="+mj-lt"/>
              </a:rPr>
            </a:br>
            <a:r>
              <a:rPr lang="en-US" sz="3200" dirty="0" err="1">
                <a:latin typeface="+mj-lt"/>
              </a:rPr>
              <a:t>Đăng</a:t>
            </a:r>
            <a:r>
              <a:rPr lang="en-US" sz="3200" dirty="0">
                <a:latin typeface="+mj-lt"/>
              </a:rPr>
              <a:t> </a:t>
            </a:r>
            <a:r>
              <a:rPr lang="en-US" sz="3200" dirty="0" err="1">
                <a:latin typeface="+mj-lt"/>
              </a:rPr>
              <a:t>Nhập</a:t>
            </a:r>
            <a:endParaRPr lang="en-US" sz="3200" dirty="0">
              <a:latin typeface="+mj-lt"/>
            </a:endParaRPr>
          </a:p>
        </p:txBody>
      </p:sp>
    </p:spTree>
    <p:extLst>
      <p:ext uri="{BB962C8B-B14F-4D97-AF65-F5344CB8AC3E}">
        <p14:creationId xmlns:p14="http://schemas.microsoft.com/office/powerpoint/2010/main" val="313824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Hình ảnh 4">
            <a:extLst>
              <a:ext uri="{FF2B5EF4-FFF2-40B4-BE49-F238E27FC236}">
                <a16:creationId xmlns:a16="http://schemas.microsoft.com/office/drawing/2014/main" id="{2D2CA608-09D6-4234-9B1F-776EC7186533}"/>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Tree>
    <p:extLst>
      <p:ext uri="{BB962C8B-B14F-4D97-AF65-F5344CB8AC3E}">
        <p14:creationId xmlns:p14="http://schemas.microsoft.com/office/powerpoint/2010/main" val="414329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161055"/>
            <a:ext cx="5962575" cy="1159799"/>
          </a:xfrm>
        </p:spPr>
        <p:txBody>
          <a:bodyPr/>
          <a:lstStyle/>
          <a:p>
            <a:pPr algn="ctr">
              <a:lnSpc>
                <a:spcPct val="150000"/>
              </a:lnSpc>
            </a:pPr>
            <a:r>
              <a:rPr lang="en-US" sz="3200" dirty="0">
                <a:latin typeface="+mj-lt"/>
              </a:rPr>
              <a:t>4.2: </a:t>
            </a:r>
            <a:r>
              <a:rPr lang="en-US" sz="3200" dirty="0" err="1">
                <a:latin typeface="+mj-lt"/>
              </a:rPr>
              <a:t>Biểu</a:t>
            </a:r>
            <a:r>
              <a:rPr lang="en-US" sz="3200" dirty="0">
                <a:latin typeface="+mj-lt"/>
              </a:rPr>
              <a:t> </a:t>
            </a:r>
            <a:r>
              <a:rPr lang="en-US" sz="3200" dirty="0" err="1">
                <a:latin typeface="+mj-lt"/>
              </a:rPr>
              <a:t>đồ</a:t>
            </a:r>
            <a:r>
              <a:rPr lang="en-US" sz="3200" dirty="0">
                <a:latin typeface="+mj-lt"/>
              </a:rPr>
              <a:t> </a:t>
            </a:r>
            <a:r>
              <a:rPr lang="en-US" sz="3200" dirty="0" err="1">
                <a:latin typeface="+mj-lt"/>
              </a:rPr>
              <a:t>Trình</a:t>
            </a:r>
            <a:r>
              <a:rPr lang="en-US" sz="3200" dirty="0">
                <a:latin typeface="+mj-lt"/>
              </a:rPr>
              <a:t> </a:t>
            </a:r>
            <a:r>
              <a:rPr lang="en-US" sz="3200" dirty="0" err="1">
                <a:latin typeface="+mj-lt"/>
              </a:rPr>
              <a:t>tự</a:t>
            </a:r>
            <a:br>
              <a:rPr lang="en-US" sz="3200" dirty="0">
                <a:latin typeface="+mj-lt"/>
              </a:rPr>
            </a:br>
            <a:r>
              <a:rPr lang="en-US" sz="3200" dirty="0" err="1">
                <a:latin typeface="+mj-lt"/>
              </a:rPr>
              <a:t>Đăng</a:t>
            </a:r>
            <a:r>
              <a:rPr lang="en-US" sz="3200" dirty="0">
                <a:latin typeface="+mj-lt"/>
              </a:rPr>
              <a:t> </a:t>
            </a:r>
            <a:r>
              <a:rPr lang="en-US" sz="3200" dirty="0" err="1">
                <a:latin typeface="+mj-lt"/>
              </a:rPr>
              <a:t>Kí</a:t>
            </a:r>
            <a:endParaRPr lang="en-US" sz="3200" dirty="0">
              <a:latin typeface="+mj-lt"/>
            </a:endParaRPr>
          </a:p>
        </p:txBody>
      </p:sp>
    </p:spTree>
    <p:extLst>
      <p:ext uri="{BB962C8B-B14F-4D97-AF65-F5344CB8AC3E}">
        <p14:creationId xmlns:p14="http://schemas.microsoft.com/office/powerpoint/2010/main" val="278046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Hình ảnh 4" descr="Ảnh có chứa ảnh chụp màn hình&#10;&#10;Mô tả được tạo tự động">
            <a:extLst>
              <a:ext uri="{FF2B5EF4-FFF2-40B4-BE49-F238E27FC236}">
                <a16:creationId xmlns:a16="http://schemas.microsoft.com/office/drawing/2014/main" id="{F41E2AC9-6680-4810-AADF-A45A25BBFD46}"/>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Tree>
    <p:extLst>
      <p:ext uri="{BB962C8B-B14F-4D97-AF65-F5344CB8AC3E}">
        <p14:creationId xmlns:p14="http://schemas.microsoft.com/office/powerpoint/2010/main" val="151317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E90CD9B-B823-4FAA-AC7D-1C49575499AE}"/>
              </a:ext>
            </a:extLst>
          </p:cNvPr>
          <p:cNvSpPr>
            <a:spLocks noGrp="1"/>
          </p:cNvSpPr>
          <p:nvPr>
            <p:ph type="ctrTitle"/>
          </p:nvPr>
        </p:nvSpPr>
        <p:spPr>
          <a:xfrm>
            <a:off x="457200" y="1161055"/>
            <a:ext cx="5886375" cy="1159799"/>
          </a:xfrm>
        </p:spPr>
        <p:txBody>
          <a:bodyPr/>
          <a:lstStyle/>
          <a:p>
            <a:pPr algn="ctr"/>
            <a:r>
              <a:rPr lang="en-US" dirty="0">
                <a:latin typeface="Times New Roman" panose="02020603050405020304" pitchFamily="18" charset="0"/>
                <a:cs typeface="Times New Roman" panose="02020603050405020304" pitchFamily="18" charset="0"/>
              </a:rPr>
              <a:t>4.2: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3866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a:extLst>
              <a:ext uri="{FF2B5EF4-FFF2-40B4-BE49-F238E27FC236}">
                <a16:creationId xmlns:a16="http://schemas.microsoft.com/office/drawing/2014/main" id="{82E074F1-E66A-4B03-8770-3FDD2CC30A9F}"/>
              </a:ext>
            </a:extLst>
          </p:cNvPr>
          <p:cNvPicPr/>
          <p:nvPr/>
        </p:nvPicPr>
        <p:blipFill>
          <a:blip r:embed="rId2">
            <a:extLst>
              <a:ext uri="{28A0092B-C50C-407E-A947-70E740481C1C}">
                <a14:useLocalDpi xmlns:a14="http://schemas.microsoft.com/office/drawing/2010/main" val="0"/>
              </a:ext>
            </a:extLst>
          </a:blip>
          <a:stretch>
            <a:fillRect/>
          </a:stretch>
        </p:blipFill>
        <p:spPr>
          <a:xfrm>
            <a:off x="1" y="0"/>
            <a:ext cx="6858000" cy="5143500"/>
          </a:xfrm>
          <a:prstGeom prst="rect">
            <a:avLst/>
          </a:prstGeom>
        </p:spPr>
      </p:pic>
    </p:spTree>
    <p:extLst>
      <p:ext uri="{BB962C8B-B14F-4D97-AF65-F5344CB8AC3E}">
        <p14:creationId xmlns:p14="http://schemas.microsoft.com/office/powerpoint/2010/main" val="2332134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7F12EC1-4655-431D-B12E-67F483D2E819}"/>
              </a:ext>
            </a:extLst>
          </p:cNvPr>
          <p:cNvSpPr>
            <a:spLocks noGrp="1"/>
          </p:cNvSpPr>
          <p:nvPr>
            <p:ph type="ctrTitle"/>
          </p:nvPr>
        </p:nvSpPr>
        <p:spPr>
          <a:xfrm>
            <a:off x="762000" y="1161055"/>
            <a:ext cx="5581575" cy="1715495"/>
          </a:xfrm>
        </p:spPr>
        <p:txBody>
          <a:bodyPr/>
          <a:lstStyle/>
          <a:p>
            <a:pPr algn="ctr"/>
            <a:r>
              <a:rPr lang="en-US" dirty="0">
                <a:latin typeface="Times New Roman" panose="02020603050405020304" pitchFamily="18" charset="0"/>
                <a:cs typeface="Times New Roman" panose="02020603050405020304" pitchFamily="18" charset="0"/>
              </a:rPr>
              <a:t>4.2: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691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a:spLocks noGrp="1"/>
          </p:cNvSpPr>
          <p:nvPr>
            <p:ph type="title"/>
          </p:nvPr>
        </p:nvSpPr>
        <p:spPr>
          <a:xfrm>
            <a:off x="533400" y="225026"/>
            <a:ext cx="6140399" cy="670325"/>
          </a:xfrm>
          <a:prstGeom prst="rect">
            <a:avLst/>
          </a:prstGeom>
        </p:spPr>
        <p:txBody>
          <a:bodyPr wrap="square" lIns="91425" tIns="91425" rIns="91425" bIns="91425" anchor="b" anchorCtr="0">
            <a:noAutofit/>
          </a:bodyPr>
          <a:lstStyle/>
          <a:p>
            <a:r>
              <a:rPr lang="en-US" sz="3600" dirty="0" err="1">
                <a:latin typeface="+mj-lt"/>
              </a:rPr>
              <a:t>Nội</a:t>
            </a:r>
            <a:r>
              <a:rPr lang="en-US" sz="3600" dirty="0">
                <a:latin typeface="+mj-lt"/>
              </a:rPr>
              <a:t> dung</a:t>
            </a:r>
            <a:endParaRPr lang="en" sz="3600" dirty="0">
              <a:latin typeface="+mj-lt"/>
            </a:endParaRPr>
          </a:p>
        </p:txBody>
      </p:sp>
      <p:sp>
        <p:nvSpPr>
          <p:cNvPr id="2" name="TextBox 1"/>
          <p:cNvSpPr txBox="1"/>
          <p:nvPr/>
        </p:nvSpPr>
        <p:spPr>
          <a:xfrm>
            <a:off x="914400" y="1123950"/>
            <a:ext cx="6096000" cy="3323987"/>
          </a:xfrm>
          <a:prstGeom prst="rect">
            <a:avLst/>
          </a:prstGeom>
          <a:noFill/>
        </p:spPr>
        <p:txBody>
          <a:bodyPr wrap="square" rtlCol="0">
            <a:spAutoFit/>
          </a:bodyPr>
          <a:lstStyle/>
          <a:p>
            <a:pPr marL="342892" indent="-342892">
              <a:lnSpc>
                <a:spcPct val="150000"/>
              </a:lnSpc>
              <a:buFont typeface="+mj-lt"/>
              <a:buAutoNum type="arabicPeriod"/>
            </a:pPr>
            <a:r>
              <a:rPr lang="en-US" sz="2000" dirty="0">
                <a:solidFill>
                  <a:srgbClr val="0070C0"/>
                </a:solidFill>
              </a:rPr>
              <a:t> </a:t>
            </a:r>
            <a:r>
              <a:rPr lang="en-US" sz="2000" dirty="0" err="1">
                <a:solidFill>
                  <a:srgbClr val="0070C0"/>
                </a:solidFill>
              </a:rPr>
              <a:t>Tổng</a:t>
            </a:r>
            <a:r>
              <a:rPr lang="en-US" sz="2000" dirty="0">
                <a:solidFill>
                  <a:srgbClr val="0070C0"/>
                </a:solidFill>
              </a:rPr>
              <a:t> </a:t>
            </a:r>
            <a:r>
              <a:rPr lang="en-US" sz="2000" dirty="0" err="1">
                <a:solidFill>
                  <a:srgbClr val="0070C0"/>
                </a:solidFill>
              </a:rPr>
              <a:t>quan</a:t>
            </a:r>
            <a:r>
              <a:rPr lang="en-US" sz="2000" dirty="0">
                <a:solidFill>
                  <a:srgbClr val="0070C0"/>
                </a:solidFill>
              </a:rPr>
              <a:t> </a:t>
            </a:r>
            <a:r>
              <a:rPr lang="en-US" sz="2000" dirty="0" err="1">
                <a:solidFill>
                  <a:srgbClr val="0070C0"/>
                </a:solidFill>
              </a:rPr>
              <a:t>về</a:t>
            </a:r>
            <a:r>
              <a:rPr lang="en-US" sz="2000" dirty="0">
                <a:solidFill>
                  <a:srgbClr val="0070C0"/>
                </a:solidFill>
              </a:rPr>
              <a:t> </a:t>
            </a:r>
            <a:r>
              <a:rPr lang="en-US" sz="2000" dirty="0" err="1">
                <a:solidFill>
                  <a:srgbClr val="0070C0"/>
                </a:solidFill>
              </a:rPr>
              <a:t>đề</a:t>
            </a:r>
            <a:r>
              <a:rPr lang="en-US" sz="2000" dirty="0">
                <a:solidFill>
                  <a:srgbClr val="0070C0"/>
                </a:solidFill>
              </a:rPr>
              <a:t> </a:t>
            </a:r>
            <a:r>
              <a:rPr lang="en-US" sz="2000" dirty="0" err="1">
                <a:solidFill>
                  <a:srgbClr val="0070C0"/>
                </a:solidFill>
              </a:rPr>
              <a:t>tài</a:t>
            </a:r>
            <a:endParaRPr lang="en-US" sz="2000" dirty="0">
              <a:solidFill>
                <a:srgbClr val="0070C0"/>
              </a:solidFill>
            </a:endParaRPr>
          </a:p>
          <a:p>
            <a:pPr marL="342892" indent="-342892">
              <a:lnSpc>
                <a:spcPct val="150000"/>
              </a:lnSpc>
              <a:buFont typeface="+mj-lt"/>
              <a:buAutoNum type="arabicPeriod"/>
            </a:pPr>
            <a:r>
              <a:rPr lang="en-US" sz="2000" dirty="0">
                <a:solidFill>
                  <a:srgbClr val="0070C0"/>
                </a:solidFill>
              </a:rPr>
              <a:t> </a:t>
            </a:r>
            <a:r>
              <a:rPr lang="en-US" sz="2000" dirty="0" err="1">
                <a:solidFill>
                  <a:srgbClr val="0070C0"/>
                </a:solidFill>
              </a:rPr>
              <a:t>Lựa</a:t>
            </a:r>
            <a:r>
              <a:rPr lang="en-US" sz="2000" dirty="0">
                <a:solidFill>
                  <a:srgbClr val="0070C0"/>
                </a:solidFill>
              </a:rPr>
              <a:t> </a:t>
            </a:r>
            <a:r>
              <a:rPr lang="en-US" sz="2000" dirty="0" err="1">
                <a:solidFill>
                  <a:srgbClr val="0070C0"/>
                </a:solidFill>
              </a:rPr>
              <a:t>chọn</a:t>
            </a:r>
            <a:r>
              <a:rPr lang="en-US" sz="2000" dirty="0">
                <a:solidFill>
                  <a:srgbClr val="0070C0"/>
                </a:solidFill>
              </a:rPr>
              <a:t> </a:t>
            </a:r>
            <a:r>
              <a:rPr lang="en-US" sz="2000" dirty="0" err="1">
                <a:solidFill>
                  <a:srgbClr val="0070C0"/>
                </a:solidFill>
              </a:rPr>
              <a:t>công</a:t>
            </a:r>
            <a:r>
              <a:rPr lang="en-US" sz="2000" dirty="0">
                <a:solidFill>
                  <a:srgbClr val="0070C0"/>
                </a:solidFill>
              </a:rPr>
              <a:t> </a:t>
            </a:r>
            <a:r>
              <a:rPr lang="en-US" sz="2000" dirty="0" err="1">
                <a:solidFill>
                  <a:srgbClr val="0070C0"/>
                </a:solidFill>
              </a:rPr>
              <a:t>nghệ</a:t>
            </a:r>
            <a:endParaRPr lang="en-US" sz="2000" dirty="0">
              <a:solidFill>
                <a:srgbClr val="0070C0"/>
              </a:solidFill>
            </a:endParaRPr>
          </a:p>
          <a:p>
            <a:pPr marL="342892" indent="-342892">
              <a:lnSpc>
                <a:spcPct val="150000"/>
              </a:lnSpc>
              <a:buFont typeface="+mj-lt"/>
              <a:buAutoNum type="arabicPeriod"/>
            </a:pPr>
            <a:r>
              <a:rPr lang="en-US" sz="2000" dirty="0">
                <a:solidFill>
                  <a:srgbClr val="0070C0"/>
                </a:solidFill>
              </a:rPr>
              <a:t> </a:t>
            </a:r>
            <a:r>
              <a:rPr lang="en-US" sz="2000" dirty="0" err="1">
                <a:solidFill>
                  <a:srgbClr val="0070C0"/>
                </a:solidFill>
              </a:rPr>
              <a:t>Biểu</a:t>
            </a:r>
            <a:r>
              <a:rPr lang="en-US" sz="2000" dirty="0">
                <a:solidFill>
                  <a:srgbClr val="0070C0"/>
                </a:solidFill>
              </a:rPr>
              <a:t> </a:t>
            </a:r>
            <a:r>
              <a:rPr lang="en-US" sz="2000" dirty="0" err="1">
                <a:solidFill>
                  <a:srgbClr val="0070C0"/>
                </a:solidFill>
              </a:rPr>
              <a:t>đồ</a:t>
            </a:r>
            <a:r>
              <a:rPr lang="en-US" sz="2000" dirty="0">
                <a:solidFill>
                  <a:srgbClr val="0070C0"/>
                </a:solidFill>
              </a:rPr>
              <a:t> Use case</a:t>
            </a:r>
          </a:p>
          <a:p>
            <a:pPr marL="342892" indent="-342892">
              <a:lnSpc>
                <a:spcPct val="150000"/>
              </a:lnSpc>
              <a:buFont typeface="+mj-lt"/>
              <a:buAutoNum type="arabicPeriod"/>
            </a:pPr>
            <a:r>
              <a:rPr lang="en-US" sz="2000" dirty="0">
                <a:solidFill>
                  <a:srgbClr val="0070C0"/>
                </a:solidFill>
              </a:rPr>
              <a:t> </a:t>
            </a:r>
            <a:r>
              <a:rPr lang="en-US" sz="2000" dirty="0" err="1">
                <a:solidFill>
                  <a:srgbClr val="0070C0"/>
                </a:solidFill>
              </a:rPr>
              <a:t>Biểu</a:t>
            </a:r>
            <a:r>
              <a:rPr lang="en-US" sz="2000" dirty="0">
                <a:solidFill>
                  <a:srgbClr val="0070C0"/>
                </a:solidFill>
              </a:rPr>
              <a:t> </a:t>
            </a:r>
            <a:r>
              <a:rPr lang="en-US" sz="2000" dirty="0" err="1">
                <a:solidFill>
                  <a:srgbClr val="0070C0"/>
                </a:solidFill>
              </a:rPr>
              <a:t>đồ</a:t>
            </a:r>
            <a:r>
              <a:rPr lang="en-US" sz="2000" dirty="0">
                <a:solidFill>
                  <a:srgbClr val="0070C0"/>
                </a:solidFill>
              </a:rPr>
              <a:t> </a:t>
            </a:r>
            <a:r>
              <a:rPr lang="en-US" sz="2000" dirty="0" err="1">
                <a:solidFill>
                  <a:srgbClr val="0070C0"/>
                </a:solidFill>
              </a:rPr>
              <a:t>Trình</a:t>
            </a:r>
            <a:r>
              <a:rPr lang="en-US" sz="2000" dirty="0">
                <a:solidFill>
                  <a:srgbClr val="0070C0"/>
                </a:solidFill>
              </a:rPr>
              <a:t> </a:t>
            </a:r>
            <a:r>
              <a:rPr lang="en-US" sz="2000" dirty="0" err="1">
                <a:solidFill>
                  <a:srgbClr val="0070C0"/>
                </a:solidFill>
              </a:rPr>
              <a:t>tự</a:t>
            </a:r>
            <a:endParaRPr lang="en-US" sz="2000" dirty="0">
              <a:solidFill>
                <a:srgbClr val="0070C0"/>
              </a:solidFill>
            </a:endParaRPr>
          </a:p>
          <a:p>
            <a:pPr marL="342892" indent="-342892">
              <a:lnSpc>
                <a:spcPct val="150000"/>
              </a:lnSpc>
              <a:buFont typeface="+mj-lt"/>
              <a:buAutoNum type="arabicPeriod"/>
            </a:pPr>
            <a:r>
              <a:rPr lang="en-US" sz="2000" dirty="0">
                <a:solidFill>
                  <a:srgbClr val="0070C0"/>
                </a:solidFill>
              </a:rPr>
              <a:t> </a:t>
            </a:r>
            <a:r>
              <a:rPr lang="en-US" sz="2000" dirty="0" err="1">
                <a:solidFill>
                  <a:srgbClr val="0070C0"/>
                </a:solidFill>
              </a:rPr>
              <a:t>Biểu</a:t>
            </a:r>
            <a:r>
              <a:rPr lang="en-US" sz="2000" dirty="0">
                <a:solidFill>
                  <a:srgbClr val="0070C0"/>
                </a:solidFill>
              </a:rPr>
              <a:t> </a:t>
            </a:r>
            <a:r>
              <a:rPr lang="en-US" sz="2000" dirty="0" err="1">
                <a:solidFill>
                  <a:srgbClr val="0070C0"/>
                </a:solidFill>
              </a:rPr>
              <a:t>đồ</a:t>
            </a:r>
            <a:r>
              <a:rPr lang="en-US" sz="2000" dirty="0">
                <a:solidFill>
                  <a:srgbClr val="0070C0"/>
                </a:solidFill>
              </a:rPr>
              <a:t> </a:t>
            </a:r>
            <a:r>
              <a:rPr lang="en-US" sz="2000" dirty="0" err="1">
                <a:solidFill>
                  <a:srgbClr val="0070C0"/>
                </a:solidFill>
              </a:rPr>
              <a:t>lớp</a:t>
            </a:r>
            <a:endParaRPr lang="en-US" sz="2000" dirty="0">
              <a:solidFill>
                <a:srgbClr val="0070C0"/>
              </a:solidFill>
            </a:endParaRPr>
          </a:p>
          <a:p>
            <a:pPr marL="342892" indent="-342892">
              <a:lnSpc>
                <a:spcPct val="150000"/>
              </a:lnSpc>
              <a:buFont typeface="+mj-lt"/>
              <a:buAutoNum type="arabicPeriod"/>
            </a:pPr>
            <a:r>
              <a:rPr lang="en-US" sz="2000" dirty="0" err="1">
                <a:solidFill>
                  <a:srgbClr val="0070C0"/>
                </a:solidFill>
              </a:rPr>
              <a:t>Kết</a:t>
            </a:r>
            <a:r>
              <a:rPr lang="en-US" sz="2000" dirty="0">
                <a:solidFill>
                  <a:srgbClr val="0070C0"/>
                </a:solidFill>
              </a:rPr>
              <a:t> </a:t>
            </a:r>
            <a:r>
              <a:rPr lang="en-US" sz="2000" dirty="0" err="1">
                <a:solidFill>
                  <a:srgbClr val="0070C0"/>
                </a:solidFill>
              </a:rPr>
              <a:t>quả</a:t>
            </a:r>
            <a:r>
              <a:rPr lang="en-US" sz="2000" dirty="0">
                <a:solidFill>
                  <a:srgbClr val="0070C0"/>
                </a:solidFill>
              </a:rPr>
              <a:t> </a:t>
            </a:r>
            <a:r>
              <a:rPr lang="en-US" sz="2000" dirty="0" err="1">
                <a:solidFill>
                  <a:srgbClr val="0070C0"/>
                </a:solidFill>
              </a:rPr>
              <a:t>thực</a:t>
            </a:r>
            <a:r>
              <a:rPr lang="en-US" sz="2000" dirty="0">
                <a:solidFill>
                  <a:srgbClr val="0070C0"/>
                </a:solidFill>
              </a:rPr>
              <a:t> </a:t>
            </a:r>
            <a:r>
              <a:rPr lang="en-US" sz="2000" dirty="0" err="1">
                <a:solidFill>
                  <a:srgbClr val="0070C0"/>
                </a:solidFill>
              </a:rPr>
              <a:t>hiện</a:t>
            </a:r>
            <a:endParaRPr lang="en-US" sz="2000" dirty="0">
              <a:solidFill>
                <a:srgbClr val="0070C0"/>
              </a:solidFill>
            </a:endParaRPr>
          </a:p>
          <a:p>
            <a:pPr marL="342892" indent="-342892">
              <a:lnSpc>
                <a:spcPct val="150000"/>
              </a:lnSpc>
              <a:buFont typeface="+mj-lt"/>
              <a:buAutoNum type="arabicPeriod"/>
            </a:pPr>
            <a:r>
              <a:rPr lang="en-US" sz="2000" dirty="0" err="1">
                <a:solidFill>
                  <a:srgbClr val="0070C0"/>
                </a:solidFill>
              </a:rPr>
              <a:t>Đánh</a:t>
            </a:r>
            <a:r>
              <a:rPr lang="en-US" sz="2000" dirty="0">
                <a:solidFill>
                  <a:srgbClr val="0070C0"/>
                </a:solidFill>
              </a:rPr>
              <a:t> </a:t>
            </a:r>
            <a:r>
              <a:rPr lang="en-US" sz="2000" dirty="0" err="1">
                <a:solidFill>
                  <a:srgbClr val="0070C0"/>
                </a:solidFill>
              </a:rPr>
              <a:t>giá</a:t>
            </a:r>
            <a:r>
              <a:rPr lang="en-US" sz="2000" dirty="0">
                <a:solidFill>
                  <a:srgbClr val="0070C0"/>
                </a:solidFill>
              </a:rPr>
              <a:t> </a:t>
            </a:r>
            <a:r>
              <a:rPr lang="en-US" sz="2000" dirty="0" err="1">
                <a:solidFill>
                  <a:srgbClr val="0070C0"/>
                </a:solidFill>
              </a:rPr>
              <a:t>hệ</a:t>
            </a:r>
            <a:r>
              <a:rPr lang="en-US" sz="2000" dirty="0">
                <a:solidFill>
                  <a:srgbClr val="0070C0"/>
                </a:solidFill>
              </a:rPr>
              <a:t> </a:t>
            </a:r>
            <a:r>
              <a:rPr lang="en-US" sz="2000" dirty="0" err="1">
                <a:solidFill>
                  <a:srgbClr val="0070C0"/>
                </a:solidFill>
              </a:rPr>
              <a:t>thống</a:t>
            </a:r>
            <a:endParaRPr lang="en-US" sz="2000" dirty="0">
              <a:solidFill>
                <a:srgbClr val="0070C0"/>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1"/>
                                        </p:tgtEl>
                                        <p:attrNameLst>
                                          <p:attrName>style.visibility</p:attrName>
                                        </p:attrNameLst>
                                      </p:cBhvr>
                                      <p:to>
                                        <p:strVal val="visible"/>
                                      </p:to>
                                    </p:set>
                                    <p:anim calcmode="lin" valueType="num">
                                      <p:cBhvr additive="base">
                                        <p:cTn id="7" dur="500" fill="hold"/>
                                        <p:tgtEl>
                                          <p:spTgt spid="521"/>
                                        </p:tgtEl>
                                        <p:attrNameLst>
                                          <p:attrName>ppt_x</p:attrName>
                                        </p:attrNameLst>
                                      </p:cBhvr>
                                      <p:tavLst>
                                        <p:tav tm="0">
                                          <p:val>
                                            <p:strVal val="#ppt_x"/>
                                          </p:val>
                                        </p:tav>
                                        <p:tav tm="100000">
                                          <p:val>
                                            <p:strVal val="#ppt_x"/>
                                          </p:val>
                                        </p:tav>
                                      </p:tavLst>
                                    </p:anim>
                                    <p:anim calcmode="lin" valueType="num">
                                      <p:cBhvr additive="base">
                                        <p:cTn id="8" dur="500" fill="hold"/>
                                        <p:tgtEl>
                                          <p:spTgt spid="5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 grpId="0"/>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descr="Không có mô tả.">
            <a:extLst>
              <a:ext uri="{FF2B5EF4-FFF2-40B4-BE49-F238E27FC236}">
                <a16:creationId xmlns:a16="http://schemas.microsoft.com/office/drawing/2014/main" id="{3D1C65BA-C0ED-4FCE-A138-DE060A2B5601}"/>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Tree>
    <p:extLst>
      <p:ext uri="{BB962C8B-B14F-4D97-AF65-F5344CB8AC3E}">
        <p14:creationId xmlns:p14="http://schemas.microsoft.com/office/powerpoint/2010/main" val="166348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D387383-FAF7-4816-905C-F7FA2C48D776}"/>
              </a:ext>
            </a:extLst>
          </p:cNvPr>
          <p:cNvSpPr>
            <a:spLocks noGrp="1"/>
          </p:cNvSpPr>
          <p:nvPr>
            <p:ph type="ctrTitle"/>
          </p:nvPr>
        </p:nvSpPr>
        <p:spPr>
          <a:xfrm>
            <a:off x="609600" y="1161055"/>
            <a:ext cx="5733975" cy="1715495"/>
          </a:xfrm>
        </p:spPr>
        <p:txBody>
          <a:bodyPr/>
          <a:lstStyle/>
          <a:p>
            <a:pPr algn="ctr"/>
            <a:r>
              <a:rPr lang="en-US" dirty="0">
                <a:latin typeface="Times New Roman" panose="02020603050405020304" pitchFamily="18" charset="0"/>
                <a:cs typeface="Times New Roman" panose="02020603050405020304" pitchFamily="18" charset="0"/>
              </a:rPr>
              <a:t>4.2: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Chỉnh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endParaRPr lang="en-US" dirty="0"/>
          </a:p>
        </p:txBody>
      </p:sp>
    </p:spTree>
    <p:extLst>
      <p:ext uri="{BB962C8B-B14F-4D97-AF65-F5344CB8AC3E}">
        <p14:creationId xmlns:p14="http://schemas.microsoft.com/office/powerpoint/2010/main" val="87529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a:extLst>
              <a:ext uri="{FF2B5EF4-FFF2-40B4-BE49-F238E27FC236}">
                <a16:creationId xmlns:a16="http://schemas.microsoft.com/office/drawing/2014/main" id="{F9F2C655-86F0-48F5-8658-07C144AB5B3E}"/>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6858000" cy="5143499"/>
          </a:xfrm>
          <a:prstGeom prst="rect">
            <a:avLst/>
          </a:prstGeom>
        </p:spPr>
      </p:pic>
    </p:spTree>
    <p:extLst>
      <p:ext uri="{BB962C8B-B14F-4D97-AF65-F5344CB8AC3E}">
        <p14:creationId xmlns:p14="http://schemas.microsoft.com/office/powerpoint/2010/main" val="3712515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7FE088C-ACE2-4B23-916E-D75BD08B8E3E}"/>
              </a:ext>
            </a:extLst>
          </p:cNvPr>
          <p:cNvSpPr>
            <a:spLocks noGrp="1"/>
          </p:cNvSpPr>
          <p:nvPr>
            <p:ph type="ctrTitle"/>
          </p:nvPr>
        </p:nvSpPr>
        <p:spPr>
          <a:xfrm>
            <a:off x="457200" y="1161055"/>
            <a:ext cx="5886375" cy="1867895"/>
          </a:xfrm>
        </p:spPr>
        <p:txBody>
          <a:bodyPr/>
          <a:lstStyle/>
          <a:p>
            <a:pPr algn="ctr"/>
            <a:r>
              <a:rPr lang="en-US" dirty="0">
                <a:latin typeface="Times New Roman" panose="02020603050405020304" pitchFamily="18" charset="0"/>
                <a:cs typeface="Times New Roman" panose="02020603050405020304" pitchFamily="18" charset="0"/>
              </a:rPr>
              <a:t>4.2: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Bình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Luận</a:t>
            </a:r>
            <a:endParaRPr lang="en-US" dirty="0"/>
          </a:p>
        </p:txBody>
      </p:sp>
    </p:spTree>
    <p:extLst>
      <p:ext uri="{BB962C8B-B14F-4D97-AF65-F5344CB8AC3E}">
        <p14:creationId xmlns:p14="http://schemas.microsoft.com/office/powerpoint/2010/main" val="1682996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descr="Không có mô tả.">
            <a:extLst>
              <a:ext uri="{FF2B5EF4-FFF2-40B4-BE49-F238E27FC236}">
                <a16:creationId xmlns:a16="http://schemas.microsoft.com/office/drawing/2014/main" id="{22DD3493-65BC-44BA-9052-9B6E6C870B2E}"/>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Tree>
    <p:extLst>
      <p:ext uri="{BB962C8B-B14F-4D97-AF65-F5344CB8AC3E}">
        <p14:creationId xmlns:p14="http://schemas.microsoft.com/office/powerpoint/2010/main" val="14665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762DB2D-034A-47F6-9C7C-1949677C8C54}"/>
              </a:ext>
            </a:extLst>
          </p:cNvPr>
          <p:cNvSpPr>
            <a:spLocks noGrp="1"/>
          </p:cNvSpPr>
          <p:nvPr>
            <p:ph type="ctrTitle"/>
          </p:nvPr>
        </p:nvSpPr>
        <p:spPr>
          <a:xfrm>
            <a:off x="762000" y="1161055"/>
            <a:ext cx="5581575" cy="1715495"/>
          </a:xfrm>
        </p:spPr>
        <p:txBody>
          <a:bodyPr/>
          <a:lstStyle/>
          <a:p>
            <a:pPr algn="ctr"/>
            <a:r>
              <a:rPr lang="en-US" dirty="0">
                <a:latin typeface="Times New Roman" panose="02020603050405020304" pitchFamily="18" charset="0"/>
                <a:cs typeface="Times New Roman" panose="02020603050405020304" pitchFamily="18" charset="0"/>
              </a:rPr>
              <a:t>4.2: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Bình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Luận</a:t>
            </a:r>
            <a:endParaRPr lang="en-US" dirty="0"/>
          </a:p>
        </p:txBody>
      </p:sp>
    </p:spTree>
    <p:extLst>
      <p:ext uri="{BB962C8B-B14F-4D97-AF65-F5344CB8AC3E}">
        <p14:creationId xmlns:p14="http://schemas.microsoft.com/office/powerpoint/2010/main" val="1237640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descr="Không có mô tả.">
            <a:extLst>
              <a:ext uri="{FF2B5EF4-FFF2-40B4-BE49-F238E27FC236}">
                <a16:creationId xmlns:a16="http://schemas.microsoft.com/office/drawing/2014/main" id="{22DD3493-65BC-44BA-9052-9B6E6C870B2E}"/>
              </a:ext>
            </a:extLst>
          </p:cNvPr>
          <p:cNvPicPr/>
          <p:nvPr/>
        </p:nvPicPr>
        <p:blipFill>
          <a:blip r:embed="rId2">
            <a:extLst>
              <a:ext uri="{28A0092B-C50C-407E-A947-70E740481C1C}">
                <a14:useLocalDpi xmlns:a14="http://schemas.microsoft.com/office/drawing/2010/main" val="0"/>
              </a:ext>
            </a:extLst>
          </a:blip>
          <a:stretch>
            <a:fillRect/>
          </a:stretch>
        </p:blipFill>
        <p:spPr>
          <a:xfrm>
            <a:off x="0" y="1"/>
            <a:ext cx="6858000" cy="5143500"/>
          </a:xfrm>
          <a:prstGeom prst="rect">
            <a:avLst/>
          </a:prstGeom>
        </p:spPr>
      </p:pic>
    </p:spTree>
    <p:extLst>
      <p:ext uri="{BB962C8B-B14F-4D97-AF65-F5344CB8AC3E}">
        <p14:creationId xmlns:p14="http://schemas.microsoft.com/office/powerpoint/2010/main" val="330890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A37E548-7018-4588-A7B4-E265BE18192D}"/>
              </a:ext>
            </a:extLst>
          </p:cNvPr>
          <p:cNvSpPr>
            <a:spLocks noGrp="1"/>
          </p:cNvSpPr>
          <p:nvPr>
            <p:ph type="ctrTitle"/>
          </p:nvPr>
        </p:nvSpPr>
        <p:spPr>
          <a:xfrm>
            <a:off x="228600" y="1161055"/>
            <a:ext cx="6114975" cy="2248895"/>
          </a:xfrm>
        </p:spPr>
        <p:txBody>
          <a:bodyPr/>
          <a:lstStyle/>
          <a:p>
            <a:pPr algn="ctr"/>
            <a:r>
              <a:rPr lang="en-US" dirty="0">
                <a:latin typeface="Times New Roman" panose="02020603050405020304" pitchFamily="18" charset="0"/>
                <a:cs typeface="Times New Roman" panose="02020603050405020304" pitchFamily="18" charset="0"/>
              </a:rPr>
              <a:t>4.2: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endParaRPr lang="en-US" dirty="0"/>
          </a:p>
        </p:txBody>
      </p:sp>
    </p:spTree>
    <p:extLst>
      <p:ext uri="{BB962C8B-B14F-4D97-AF65-F5344CB8AC3E}">
        <p14:creationId xmlns:p14="http://schemas.microsoft.com/office/powerpoint/2010/main" val="2118973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descr="Không có mô tả.">
            <a:extLst>
              <a:ext uri="{FF2B5EF4-FFF2-40B4-BE49-F238E27FC236}">
                <a16:creationId xmlns:a16="http://schemas.microsoft.com/office/drawing/2014/main" id="{22DD3493-65BC-44BA-9052-9B6E6C870B2E}"/>
              </a:ext>
            </a:extLst>
          </p:cNvPr>
          <p:cNvPicPr/>
          <p:nvPr/>
        </p:nvPicPr>
        <p:blipFill>
          <a:blip r:embed="rId2">
            <a:extLst>
              <a:ext uri="{28A0092B-C50C-407E-A947-70E740481C1C}">
                <a14:useLocalDpi xmlns:a14="http://schemas.microsoft.com/office/drawing/2010/main" val="0"/>
              </a:ext>
            </a:extLst>
          </a:blip>
          <a:stretch>
            <a:fillRect/>
          </a:stretch>
        </p:blipFill>
        <p:spPr>
          <a:xfrm>
            <a:off x="0" y="1"/>
            <a:ext cx="6858000" cy="5143500"/>
          </a:xfrm>
          <a:prstGeom prst="rect">
            <a:avLst/>
          </a:prstGeom>
        </p:spPr>
      </p:pic>
    </p:spTree>
    <p:extLst>
      <p:ext uri="{BB962C8B-B14F-4D97-AF65-F5344CB8AC3E}">
        <p14:creationId xmlns:p14="http://schemas.microsoft.com/office/powerpoint/2010/main" val="4148940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799E51F-FF3B-4468-ACE6-28F7EF47F966}"/>
              </a:ext>
            </a:extLst>
          </p:cNvPr>
          <p:cNvSpPr>
            <a:spLocks noGrp="1"/>
          </p:cNvSpPr>
          <p:nvPr>
            <p:ph type="ctrTitle"/>
          </p:nvPr>
        </p:nvSpPr>
        <p:spPr>
          <a:xfrm>
            <a:off x="914400" y="1161055"/>
            <a:ext cx="5429175" cy="1410695"/>
          </a:xfrm>
        </p:spPr>
        <p:txBody>
          <a:bodyPr/>
          <a:lstStyle/>
          <a:p>
            <a:pPr algn="ctr"/>
            <a:r>
              <a:rPr lang="en-US" dirty="0">
                <a:latin typeface="Times New Roman" panose="02020603050405020304" pitchFamily="18" charset="0"/>
                <a:cs typeface="Times New Roman" panose="02020603050405020304" pitchFamily="18" charset="0"/>
              </a:rPr>
              <a:t>4.2: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endParaRPr lang="en-US" dirty="0"/>
          </a:p>
        </p:txBody>
      </p:sp>
    </p:spTree>
    <p:extLst>
      <p:ext uri="{BB962C8B-B14F-4D97-AF65-F5344CB8AC3E}">
        <p14:creationId xmlns:p14="http://schemas.microsoft.com/office/powerpoint/2010/main" val="596119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3350"/>
            <a:ext cx="6140399" cy="857400"/>
          </a:xfrm>
        </p:spPr>
        <p:txBody>
          <a:bodyPr/>
          <a:lstStyle/>
          <a:p>
            <a:r>
              <a:rPr lang="en-US" sz="3600" dirty="0">
                <a:latin typeface="+mj-lt"/>
              </a:rPr>
              <a:t>1. </a:t>
            </a:r>
            <a:r>
              <a:rPr lang="en-US" sz="3600" dirty="0" err="1">
                <a:latin typeface="+mj-lt"/>
              </a:rPr>
              <a:t>Tổng</a:t>
            </a:r>
            <a:r>
              <a:rPr lang="en-US" sz="3600" dirty="0">
                <a:latin typeface="+mj-lt"/>
              </a:rPr>
              <a:t> </a:t>
            </a:r>
            <a:r>
              <a:rPr lang="en-US" sz="3600" dirty="0" err="1">
                <a:latin typeface="+mj-lt"/>
              </a:rPr>
              <a:t>quan</a:t>
            </a:r>
            <a:r>
              <a:rPr lang="en-US" sz="3600" dirty="0">
                <a:latin typeface="+mj-lt"/>
              </a:rPr>
              <a:t> </a:t>
            </a:r>
            <a:r>
              <a:rPr lang="en-US" sz="3600" dirty="0" err="1">
                <a:latin typeface="+mj-lt"/>
              </a:rPr>
              <a:t>đề</a:t>
            </a:r>
            <a:r>
              <a:rPr lang="en-US" sz="3600" dirty="0">
                <a:latin typeface="+mj-lt"/>
              </a:rPr>
              <a:t> </a:t>
            </a:r>
            <a:r>
              <a:rPr lang="en-US" sz="3600" dirty="0" err="1">
                <a:latin typeface="+mj-lt"/>
              </a:rPr>
              <a:t>tài</a:t>
            </a:r>
            <a:endParaRPr lang="en-US" sz="3600" dirty="0">
              <a:latin typeface="+mj-lt"/>
            </a:endParaRPr>
          </a:p>
        </p:txBody>
      </p:sp>
      <p:sp>
        <p:nvSpPr>
          <p:cNvPr id="3" name="Text Placeholder 2"/>
          <p:cNvSpPr>
            <a:spLocks noGrp="1"/>
          </p:cNvSpPr>
          <p:nvPr>
            <p:ph type="body" idx="1"/>
          </p:nvPr>
        </p:nvSpPr>
        <p:spPr>
          <a:xfrm>
            <a:off x="381001" y="1309226"/>
            <a:ext cx="4038600" cy="3548524"/>
          </a:xfrm>
        </p:spPr>
        <p:txBody>
          <a:bodyPr/>
          <a:lstStyle/>
          <a:p>
            <a:pPr marL="457189" indent="-457189">
              <a:lnSpc>
                <a:spcPct val="150000"/>
              </a:lnSpc>
              <a:buFont typeface="Wingdings" pitchFamily="2" charset="2"/>
              <a:buChar char="Ø"/>
            </a:pPr>
            <a:r>
              <a:rPr lang="en-US" sz="1800" dirty="0" err="1">
                <a:solidFill>
                  <a:schemeClr val="accent1">
                    <a:lumMod val="75000"/>
                  </a:schemeClr>
                </a:solidFill>
                <a:latin typeface="+mn-lt"/>
              </a:rPr>
              <a:t>Mạng</a:t>
            </a:r>
            <a:r>
              <a:rPr lang="en-US" sz="1800" dirty="0">
                <a:solidFill>
                  <a:schemeClr val="accent1">
                    <a:lumMod val="75000"/>
                  </a:schemeClr>
                </a:solidFill>
                <a:latin typeface="+mn-lt"/>
              </a:rPr>
              <a:t> </a:t>
            </a:r>
            <a:r>
              <a:rPr lang="en-US" sz="1800" dirty="0" err="1">
                <a:solidFill>
                  <a:schemeClr val="accent1">
                    <a:lumMod val="75000"/>
                  </a:schemeClr>
                </a:solidFill>
                <a:latin typeface="+mn-lt"/>
              </a:rPr>
              <a:t>xã</a:t>
            </a:r>
            <a:r>
              <a:rPr lang="en-US" sz="1800" dirty="0">
                <a:solidFill>
                  <a:schemeClr val="accent1">
                    <a:lumMod val="75000"/>
                  </a:schemeClr>
                </a:solidFill>
                <a:latin typeface="+mn-lt"/>
              </a:rPr>
              <a:t> </a:t>
            </a:r>
            <a:r>
              <a:rPr lang="en-US" sz="1800" dirty="0" err="1">
                <a:solidFill>
                  <a:schemeClr val="accent1">
                    <a:lumMod val="75000"/>
                  </a:schemeClr>
                </a:solidFill>
                <a:latin typeface="+mn-lt"/>
              </a:rPr>
              <a:t>hội</a:t>
            </a:r>
            <a:r>
              <a:rPr lang="en-US" sz="1800" dirty="0">
                <a:solidFill>
                  <a:schemeClr val="accent1">
                    <a:lumMod val="75000"/>
                  </a:schemeClr>
                </a:solidFill>
                <a:latin typeface="+mn-lt"/>
              </a:rPr>
              <a:t> </a:t>
            </a:r>
            <a:r>
              <a:rPr lang="en-US" sz="1800" dirty="0" err="1">
                <a:solidFill>
                  <a:schemeClr val="accent1">
                    <a:lumMod val="75000"/>
                  </a:schemeClr>
                </a:solidFill>
                <a:latin typeface="+mn-lt"/>
              </a:rPr>
              <a:t>ngày</a:t>
            </a:r>
            <a:r>
              <a:rPr lang="en-US" sz="1800" dirty="0">
                <a:solidFill>
                  <a:schemeClr val="accent1">
                    <a:lumMod val="75000"/>
                  </a:schemeClr>
                </a:solidFill>
                <a:latin typeface="+mn-lt"/>
              </a:rPr>
              <a:t> </a:t>
            </a:r>
            <a:r>
              <a:rPr lang="en-US" sz="1800" dirty="0" err="1">
                <a:solidFill>
                  <a:schemeClr val="accent1">
                    <a:lumMod val="75000"/>
                  </a:schemeClr>
                </a:solidFill>
                <a:latin typeface="+mn-lt"/>
              </a:rPr>
              <a:t>càng</a:t>
            </a:r>
            <a:r>
              <a:rPr lang="en-US" sz="1800" dirty="0">
                <a:solidFill>
                  <a:schemeClr val="accent1">
                    <a:lumMod val="75000"/>
                  </a:schemeClr>
                </a:solidFill>
                <a:latin typeface="+mn-lt"/>
              </a:rPr>
              <a:t> </a:t>
            </a:r>
            <a:r>
              <a:rPr lang="en-US" sz="1800" dirty="0" err="1">
                <a:solidFill>
                  <a:schemeClr val="accent1">
                    <a:lumMod val="75000"/>
                  </a:schemeClr>
                </a:solidFill>
                <a:latin typeface="+mn-lt"/>
              </a:rPr>
              <a:t>được</a:t>
            </a:r>
            <a:r>
              <a:rPr lang="en-US" sz="1800" dirty="0">
                <a:solidFill>
                  <a:schemeClr val="accent1">
                    <a:lumMod val="75000"/>
                  </a:schemeClr>
                </a:solidFill>
                <a:latin typeface="+mn-lt"/>
              </a:rPr>
              <a:t> </a:t>
            </a:r>
            <a:r>
              <a:rPr lang="en-US" sz="1800" dirty="0" err="1">
                <a:solidFill>
                  <a:schemeClr val="accent1">
                    <a:lumMod val="75000"/>
                  </a:schemeClr>
                </a:solidFill>
                <a:latin typeface="+mn-lt"/>
              </a:rPr>
              <a:t>ưa</a:t>
            </a:r>
            <a:r>
              <a:rPr lang="en-US" sz="1800" dirty="0">
                <a:solidFill>
                  <a:schemeClr val="accent1">
                    <a:lumMod val="75000"/>
                  </a:schemeClr>
                </a:solidFill>
                <a:latin typeface="+mn-lt"/>
              </a:rPr>
              <a:t> </a:t>
            </a:r>
            <a:r>
              <a:rPr lang="en-US" sz="1800" dirty="0" err="1">
                <a:solidFill>
                  <a:schemeClr val="accent1">
                    <a:lumMod val="75000"/>
                  </a:schemeClr>
                </a:solidFill>
                <a:latin typeface="+mn-lt"/>
              </a:rPr>
              <a:t>chuộng</a:t>
            </a:r>
            <a:endParaRPr lang="en-US" sz="1800" dirty="0">
              <a:solidFill>
                <a:schemeClr val="accent1">
                  <a:lumMod val="75000"/>
                </a:schemeClr>
              </a:solidFill>
              <a:latin typeface="+mn-lt"/>
            </a:endParaRPr>
          </a:p>
          <a:p>
            <a:pPr marL="457189" indent="-457189">
              <a:lnSpc>
                <a:spcPct val="150000"/>
              </a:lnSpc>
              <a:buFont typeface="Wingdings" pitchFamily="2" charset="2"/>
              <a:buChar char="Ø"/>
            </a:pPr>
            <a:r>
              <a:rPr lang="en-US" sz="1800" dirty="0" err="1">
                <a:solidFill>
                  <a:schemeClr val="accent1">
                    <a:lumMod val="75000"/>
                  </a:schemeClr>
                </a:solidFill>
                <a:latin typeface="+mn-lt"/>
              </a:rPr>
              <a:t>Cuộc</a:t>
            </a:r>
            <a:r>
              <a:rPr lang="en-US" sz="1800" dirty="0">
                <a:solidFill>
                  <a:schemeClr val="accent1">
                    <a:lumMod val="75000"/>
                  </a:schemeClr>
                </a:solidFill>
                <a:latin typeface="+mn-lt"/>
              </a:rPr>
              <a:t> </a:t>
            </a:r>
            <a:r>
              <a:rPr lang="en-US" sz="1800" dirty="0" err="1">
                <a:solidFill>
                  <a:schemeClr val="accent1">
                    <a:lumMod val="75000"/>
                  </a:schemeClr>
                </a:solidFill>
                <a:latin typeface="+mn-lt"/>
              </a:rPr>
              <a:t>sống</a:t>
            </a:r>
            <a:r>
              <a:rPr lang="en-US" sz="1800" dirty="0">
                <a:solidFill>
                  <a:schemeClr val="accent1">
                    <a:lumMod val="75000"/>
                  </a:schemeClr>
                </a:solidFill>
                <a:latin typeface="+mn-lt"/>
              </a:rPr>
              <a:t> </a:t>
            </a:r>
            <a:r>
              <a:rPr lang="en-US" sz="1800" dirty="0" err="1">
                <a:solidFill>
                  <a:schemeClr val="accent1">
                    <a:lumMod val="75000"/>
                  </a:schemeClr>
                </a:solidFill>
                <a:latin typeface="+mn-lt"/>
              </a:rPr>
              <a:t>công</a:t>
            </a:r>
            <a:r>
              <a:rPr lang="en-US" sz="1800" dirty="0">
                <a:solidFill>
                  <a:schemeClr val="accent1">
                    <a:lumMod val="75000"/>
                  </a:schemeClr>
                </a:solidFill>
                <a:latin typeface="+mn-lt"/>
              </a:rPr>
              <a:t> </a:t>
            </a:r>
            <a:r>
              <a:rPr lang="en-US" sz="1800" dirty="0" err="1">
                <a:solidFill>
                  <a:schemeClr val="accent1">
                    <a:lumMod val="75000"/>
                  </a:schemeClr>
                </a:solidFill>
                <a:latin typeface="+mn-lt"/>
              </a:rPr>
              <a:t>nghệ</a:t>
            </a:r>
            <a:r>
              <a:rPr lang="en-US" sz="1800" dirty="0">
                <a:solidFill>
                  <a:schemeClr val="accent1">
                    <a:lumMod val="75000"/>
                  </a:schemeClr>
                </a:solidFill>
                <a:latin typeface="+mn-lt"/>
              </a:rPr>
              <a:t> </a:t>
            </a:r>
            <a:r>
              <a:rPr lang="en-US" sz="1800" dirty="0" err="1">
                <a:solidFill>
                  <a:schemeClr val="accent1">
                    <a:lumMod val="75000"/>
                  </a:schemeClr>
                </a:solidFill>
                <a:latin typeface="+mn-lt"/>
              </a:rPr>
              <a:t>kết</a:t>
            </a:r>
            <a:r>
              <a:rPr lang="en-US" sz="1800" dirty="0">
                <a:solidFill>
                  <a:schemeClr val="accent1">
                    <a:lumMod val="75000"/>
                  </a:schemeClr>
                </a:solidFill>
                <a:latin typeface="+mn-lt"/>
              </a:rPr>
              <a:t> </a:t>
            </a:r>
            <a:r>
              <a:rPr lang="en-US" sz="1800" dirty="0" err="1">
                <a:solidFill>
                  <a:schemeClr val="accent1">
                    <a:lumMod val="75000"/>
                  </a:schemeClr>
                </a:solidFill>
                <a:latin typeface="+mn-lt"/>
              </a:rPr>
              <a:t>nối</a:t>
            </a:r>
            <a:r>
              <a:rPr lang="en-US" sz="1800" dirty="0">
                <a:solidFill>
                  <a:schemeClr val="accent1">
                    <a:lumMod val="75000"/>
                  </a:schemeClr>
                </a:solidFill>
                <a:latin typeface="+mn-lt"/>
              </a:rPr>
              <a:t> </a:t>
            </a:r>
            <a:r>
              <a:rPr lang="en-US" sz="1800" dirty="0" err="1">
                <a:solidFill>
                  <a:schemeClr val="accent1">
                    <a:lumMod val="75000"/>
                  </a:schemeClr>
                </a:solidFill>
                <a:latin typeface="+mn-lt"/>
              </a:rPr>
              <a:t>mọi</a:t>
            </a:r>
            <a:r>
              <a:rPr lang="en-US" sz="1800" dirty="0">
                <a:solidFill>
                  <a:schemeClr val="accent1">
                    <a:lumMod val="75000"/>
                  </a:schemeClr>
                </a:solidFill>
                <a:latin typeface="+mn-lt"/>
              </a:rPr>
              <a:t> </a:t>
            </a:r>
            <a:r>
              <a:rPr lang="en-US" sz="1800" dirty="0" err="1">
                <a:solidFill>
                  <a:schemeClr val="accent1">
                    <a:lumMod val="75000"/>
                  </a:schemeClr>
                </a:solidFill>
                <a:latin typeface="+mn-lt"/>
              </a:rPr>
              <a:t>người</a:t>
            </a:r>
            <a:r>
              <a:rPr lang="en-US" sz="1800" dirty="0">
                <a:solidFill>
                  <a:schemeClr val="accent1">
                    <a:lumMod val="75000"/>
                  </a:schemeClr>
                </a:solidFill>
                <a:latin typeface="+mn-lt"/>
              </a:rPr>
              <a:t> qua internet </a:t>
            </a:r>
            <a:r>
              <a:rPr lang="en-US" sz="1800" dirty="0" err="1">
                <a:solidFill>
                  <a:schemeClr val="accent1">
                    <a:lumMod val="75000"/>
                  </a:schemeClr>
                </a:solidFill>
                <a:latin typeface="+mn-lt"/>
              </a:rPr>
              <a:t>phát</a:t>
            </a:r>
            <a:r>
              <a:rPr lang="en-US" sz="1800" dirty="0">
                <a:solidFill>
                  <a:schemeClr val="accent1">
                    <a:lumMod val="75000"/>
                  </a:schemeClr>
                </a:solidFill>
                <a:latin typeface="+mn-lt"/>
              </a:rPr>
              <a:t> </a:t>
            </a:r>
            <a:r>
              <a:rPr lang="en-US" sz="1800" dirty="0" err="1">
                <a:solidFill>
                  <a:schemeClr val="accent1">
                    <a:lumMod val="75000"/>
                  </a:schemeClr>
                </a:solidFill>
                <a:latin typeface="+mn-lt"/>
              </a:rPr>
              <a:t>triển</a:t>
            </a:r>
            <a:r>
              <a:rPr lang="en-US" sz="1800" dirty="0">
                <a:solidFill>
                  <a:schemeClr val="accent1">
                    <a:lumMod val="75000"/>
                  </a:schemeClr>
                </a:solidFill>
                <a:latin typeface="+mn-lt"/>
              </a:rPr>
              <a:t> </a:t>
            </a:r>
            <a:r>
              <a:rPr lang="en-US" sz="1800" dirty="0" err="1">
                <a:solidFill>
                  <a:schemeClr val="accent1">
                    <a:lumMod val="75000"/>
                  </a:schemeClr>
                </a:solidFill>
                <a:latin typeface="+mn-lt"/>
              </a:rPr>
              <a:t>mạnh</a:t>
            </a:r>
            <a:r>
              <a:rPr lang="en-US" sz="1800" dirty="0">
                <a:solidFill>
                  <a:schemeClr val="accent1">
                    <a:lumMod val="75000"/>
                  </a:schemeClr>
                </a:solidFill>
                <a:latin typeface="+mn-lt"/>
              </a:rPr>
              <a:t> </a:t>
            </a:r>
            <a:r>
              <a:rPr lang="en-US" sz="1800" dirty="0" err="1">
                <a:solidFill>
                  <a:schemeClr val="accent1">
                    <a:lumMod val="75000"/>
                  </a:schemeClr>
                </a:solidFill>
                <a:latin typeface="+mn-lt"/>
              </a:rPr>
              <a:t>mẽ</a:t>
            </a:r>
            <a:endParaRPr lang="en-US" sz="1800" dirty="0">
              <a:solidFill>
                <a:schemeClr val="accent1">
                  <a:lumMod val="75000"/>
                </a:schemeClr>
              </a:solidFill>
              <a:latin typeface="+mn-lt"/>
            </a:endParaRPr>
          </a:p>
          <a:p>
            <a:pPr marL="457189" indent="-457189">
              <a:lnSpc>
                <a:spcPct val="150000"/>
              </a:lnSpc>
              <a:buFont typeface="Wingdings" pitchFamily="2" charset="2"/>
              <a:buChar char="Ø"/>
            </a:pPr>
            <a:r>
              <a:rPr lang="en-US" sz="1800" dirty="0" err="1">
                <a:solidFill>
                  <a:schemeClr val="accent1">
                    <a:lumMod val="75000"/>
                  </a:schemeClr>
                </a:solidFill>
                <a:latin typeface="+mn-lt"/>
              </a:rPr>
              <a:t>Cần</a:t>
            </a:r>
            <a:r>
              <a:rPr lang="en-US" sz="1800" dirty="0">
                <a:solidFill>
                  <a:schemeClr val="accent1">
                    <a:lumMod val="75000"/>
                  </a:schemeClr>
                </a:solidFill>
                <a:latin typeface="+mn-lt"/>
              </a:rPr>
              <a:t> </a:t>
            </a:r>
            <a:r>
              <a:rPr lang="en-US" sz="1800" dirty="0" err="1">
                <a:solidFill>
                  <a:schemeClr val="accent1">
                    <a:lumMod val="75000"/>
                  </a:schemeClr>
                </a:solidFill>
                <a:latin typeface="+mn-lt"/>
              </a:rPr>
              <a:t>một</a:t>
            </a:r>
            <a:r>
              <a:rPr lang="en-US" sz="1800" dirty="0">
                <a:solidFill>
                  <a:schemeClr val="accent1">
                    <a:lumMod val="75000"/>
                  </a:schemeClr>
                </a:solidFill>
                <a:latin typeface="+mn-lt"/>
              </a:rPr>
              <a:t> website </a:t>
            </a:r>
            <a:r>
              <a:rPr lang="en-US" sz="1800" dirty="0" err="1">
                <a:solidFill>
                  <a:schemeClr val="accent1">
                    <a:lumMod val="75000"/>
                  </a:schemeClr>
                </a:solidFill>
                <a:latin typeface="+mn-lt"/>
              </a:rPr>
              <a:t>kết</a:t>
            </a:r>
            <a:r>
              <a:rPr lang="en-US" sz="1800" dirty="0">
                <a:solidFill>
                  <a:schemeClr val="accent1">
                    <a:lumMod val="75000"/>
                  </a:schemeClr>
                </a:solidFill>
                <a:latin typeface="+mn-lt"/>
              </a:rPr>
              <a:t> </a:t>
            </a:r>
            <a:r>
              <a:rPr lang="en-US" sz="1800" dirty="0" err="1">
                <a:solidFill>
                  <a:schemeClr val="accent1">
                    <a:lumMod val="75000"/>
                  </a:schemeClr>
                </a:solidFill>
                <a:latin typeface="+mn-lt"/>
              </a:rPr>
              <a:t>nối</a:t>
            </a:r>
            <a:r>
              <a:rPr lang="en-US" sz="1800" dirty="0">
                <a:solidFill>
                  <a:schemeClr val="accent1">
                    <a:lumMod val="75000"/>
                  </a:schemeClr>
                </a:solidFill>
                <a:latin typeface="+mn-lt"/>
              </a:rPr>
              <a:t> </a:t>
            </a:r>
            <a:r>
              <a:rPr lang="en-US" sz="1800" dirty="0" err="1">
                <a:solidFill>
                  <a:schemeClr val="accent1">
                    <a:lumMod val="75000"/>
                  </a:schemeClr>
                </a:solidFill>
                <a:latin typeface="+mn-lt"/>
              </a:rPr>
              <a:t>mọi</a:t>
            </a:r>
            <a:r>
              <a:rPr lang="en-US" sz="1800" dirty="0">
                <a:solidFill>
                  <a:schemeClr val="accent1">
                    <a:lumMod val="75000"/>
                  </a:schemeClr>
                </a:solidFill>
                <a:latin typeface="+mn-lt"/>
              </a:rPr>
              <a:t> </a:t>
            </a:r>
            <a:r>
              <a:rPr lang="en-US" sz="1800" dirty="0" err="1">
                <a:solidFill>
                  <a:schemeClr val="accent1">
                    <a:lumMod val="75000"/>
                  </a:schemeClr>
                </a:solidFill>
                <a:latin typeface="+mn-lt"/>
              </a:rPr>
              <a:t>người</a:t>
            </a:r>
            <a:r>
              <a:rPr lang="en-US" sz="1800" dirty="0">
                <a:solidFill>
                  <a:schemeClr val="accent1">
                    <a:lumMod val="75000"/>
                  </a:schemeClr>
                </a:solidFill>
                <a:latin typeface="+mn-lt"/>
              </a:rPr>
              <a:t> </a:t>
            </a:r>
            <a:r>
              <a:rPr lang="en-US" sz="1800" dirty="0" err="1">
                <a:solidFill>
                  <a:schemeClr val="accent1">
                    <a:lumMod val="75000"/>
                  </a:schemeClr>
                </a:solidFill>
                <a:latin typeface="+mn-lt"/>
              </a:rPr>
              <a:t>cùng</a:t>
            </a:r>
            <a:r>
              <a:rPr lang="en-US" sz="1800" dirty="0">
                <a:solidFill>
                  <a:schemeClr val="accent1">
                    <a:lumMod val="75000"/>
                  </a:schemeClr>
                </a:solidFill>
                <a:latin typeface="+mn-lt"/>
              </a:rPr>
              <a:t> </a:t>
            </a:r>
            <a:r>
              <a:rPr lang="en-US" sz="1800" dirty="0" err="1">
                <a:solidFill>
                  <a:schemeClr val="accent1">
                    <a:lumMod val="75000"/>
                  </a:schemeClr>
                </a:solidFill>
                <a:latin typeface="+mn-lt"/>
              </a:rPr>
              <a:t>sở</a:t>
            </a:r>
            <a:r>
              <a:rPr lang="en-US" sz="1800" dirty="0">
                <a:solidFill>
                  <a:schemeClr val="accent1">
                    <a:lumMod val="75000"/>
                  </a:schemeClr>
                </a:solidFill>
                <a:latin typeface="+mn-lt"/>
              </a:rPr>
              <a:t> </a:t>
            </a:r>
            <a:r>
              <a:rPr lang="en-US" sz="1800" dirty="0" err="1">
                <a:solidFill>
                  <a:schemeClr val="accent1">
                    <a:lumMod val="75000"/>
                  </a:schemeClr>
                </a:solidFill>
                <a:latin typeface="+mn-lt"/>
              </a:rPr>
              <a:t>thích</a:t>
            </a:r>
            <a:r>
              <a:rPr lang="en-US" sz="1800" dirty="0">
                <a:solidFill>
                  <a:schemeClr val="accent1">
                    <a:lumMod val="75000"/>
                  </a:schemeClr>
                </a:solidFill>
                <a:latin typeface="+mn-lt"/>
              </a:rPr>
              <a:t>, </a:t>
            </a:r>
            <a:r>
              <a:rPr lang="en-US" sz="1800" dirty="0" err="1">
                <a:solidFill>
                  <a:schemeClr val="accent1">
                    <a:lumMod val="75000"/>
                  </a:schemeClr>
                </a:solidFill>
                <a:latin typeface="+mn-lt"/>
              </a:rPr>
              <a:t>giải</a:t>
            </a:r>
            <a:r>
              <a:rPr lang="en-US" sz="1800" dirty="0">
                <a:solidFill>
                  <a:schemeClr val="accent1">
                    <a:lumMod val="75000"/>
                  </a:schemeClr>
                </a:solidFill>
                <a:latin typeface="+mn-lt"/>
              </a:rPr>
              <a:t> </a:t>
            </a:r>
            <a:r>
              <a:rPr lang="en-US" sz="1800" dirty="0" err="1">
                <a:solidFill>
                  <a:schemeClr val="accent1">
                    <a:lumMod val="75000"/>
                  </a:schemeClr>
                </a:solidFill>
                <a:latin typeface="+mn-lt"/>
              </a:rPr>
              <a:t>trí</a:t>
            </a:r>
            <a:r>
              <a:rPr lang="en-US" sz="1800" dirty="0">
                <a:solidFill>
                  <a:schemeClr val="accent1">
                    <a:lumMod val="75000"/>
                  </a:schemeClr>
                </a:solidFill>
                <a:latin typeface="+mn-lt"/>
              </a:rPr>
              <a:t>, </a:t>
            </a:r>
            <a:r>
              <a:rPr lang="en-US" sz="1800" dirty="0" err="1">
                <a:solidFill>
                  <a:schemeClr val="accent1">
                    <a:lumMod val="75000"/>
                  </a:schemeClr>
                </a:solidFill>
                <a:latin typeface="+mn-lt"/>
              </a:rPr>
              <a:t>trao</a:t>
            </a:r>
            <a:r>
              <a:rPr lang="en-US" sz="1800" dirty="0">
                <a:solidFill>
                  <a:schemeClr val="accent1">
                    <a:lumMod val="75000"/>
                  </a:schemeClr>
                </a:solidFill>
                <a:latin typeface="+mn-lt"/>
              </a:rPr>
              <a:t> </a:t>
            </a:r>
            <a:r>
              <a:rPr lang="en-US" sz="1800" dirty="0" err="1">
                <a:solidFill>
                  <a:schemeClr val="accent1">
                    <a:lumMod val="75000"/>
                  </a:schemeClr>
                </a:solidFill>
                <a:latin typeface="+mn-lt"/>
              </a:rPr>
              <a:t>đổi</a:t>
            </a:r>
            <a:r>
              <a:rPr lang="en-US" sz="1800" dirty="0">
                <a:solidFill>
                  <a:schemeClr val="accent1">
                    <a:lumMod val="75000"/>
                  </a:schemeClr>
                </a:solidFill>
                <a:latin typeface="+mn-lt"/>
              </a:rPr>
              <a:t>,..</a:t>
            </a:r>
          </a:p>
        </p:txBody>
      </p:sp>
      <p:pic>
        <p:nvPicPr>
          <p:cNvPr id="1027" name="Picture 3" descr="C:\Users\BienPham\Desktop\internet-ket-noi-moi-nguoi-lai-voi-nhau.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4483" y="3181350"/>
            <a:ext cx="1821543" cy="15859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B00F770-40AE-4D27-8426-9C715623A9CD}"/>
              </a:ext>
            </a:extLst>
          </p:cNvPr>
          <p:cNvPicPr>
            <a:picLocks noChangeAspect="1"/>
          </p:cNvPicPr>
          <p:nvPr/>
        </p:nvPicPr>
        <p:blipFill>
          <a:blip r:embed="rId4"/>
          <a:stretch>
            <a:fillRect/>
          </a:stretch>
        </p:blipFill>
        <p:spPr>
          <a:xfrm>
            <a:off x="4699855" y="1062438"/>
            <a:ext cx="1821544" cy="1204512"/>
          </a:xfrm>
          <a:prstGeom prst="rect">
            <a:avLst/>
          </a:prstGeom>
        </p:spPr>
      </p:pic>
    </p:spTree>
    <p:extLst>
      <p:ext uri="{BB962C8B-B14F-4D97-AF65-F5344CB8AC3E}">
        <p14:creationId xmlns:p14="http://schemas.microsoft.com/office/powerpoint/2010/main" val="272237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1027"/>
                                        </p:tgtEl>
                                        <p:attrNameLst>
                                          <p:attrName>style.visibility</p:attrName>
                                        </p:attrNameLst>
                                      </p:cBhvr>
                                      <p:to>
                                        <p:strVal val="visible"/>
                                      </p:to>
                                    </p:set>
                                    <p:animEffect transition="in" filter="barn(inVertical)">
                                      <p:cBhvr>
                                        <p:cTn id="15" dur="500"/>
                                        <p:tgtEl>
                                          <p:spTgt spid="1027"/>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descr="Ảnh có chứa bản đồ&#10;&#10;Mô tả được tạo tự động">
            <a:extLst>
              <a:ext uri="{FF2B5EF4-FFF2-40B4-BE49-F238E27FC236}">
                <a16:creationId xmlns:a16="http://schemas.microsoft.com/office/drawing/2014/main" id="{4C8AF153-7B50-45CC-A4CC-0EAAF7B3C91D}"/>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6858000" cy="5143499"/>
          </a:xfrm>
          <a:prstGeom prst="rect">
            <a:avLst/>
          </a:prstGeom>
        </p:spPr>
      </p:pic>
    </p:spTree>
    <p:extLst>
      <p:ext uri="{BB962C8B-B14F-4D97-AF65-F5344CB8AC3E}">
        <p14:creationId xmlns:p14="http://schemas.microsoft.com/office/powerpoint/2010/main" val="190119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4E2113C-03AC-4841-BE8A-7ACCF188336E}"/>
              </a:ext>
            </a:extLst>
          </p:cNvPr>
          <p:cNvSpPr>
            <a:spLocks noGrp="1"/>
          </p:cNvSpPr>
          <p:nvPr>
            <p:ph type="ctrTitle"/>
          </p:nvPr>
        </p:nvSpPr>
        <p:spPr>
          <a:xfrm>
            <a:off x="838200" y="1161055"/>
            <a:ext cx="5505375" cy="1563095"/>
          </a:xfrm>
        </p:spPr>
        <p:txBody>
          <a:bodyPr/>
          <a:lstStyle/>
          <a:p>
            <a:pPr algn="ctr"/>
            <a:r>
              <a:rPr lang="en-US" dirty="0">
                <a:latin typeface="Times New Roman" panose="02020603050405020304" pitchFamily="18" charset="0"/>
                <a:cs typeface="Times New Roman" panose="02020603050405020304" pitchFamily="18" charset="0"/>
              </a:rPr>
              <a:t>4.2: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Xóa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endParaRPr lang="en-US" dirty="0"/>
          </a:p>
        </p:txBody>
      </p:sp>
    </p:spTree>
    <p:extLst>
      <p:ext uri="{BB962C8B-B14F-4D97-AF65-F5344CB8AC3E}">
        <p14:creationId xmlns:p14="http://schemas.microsoft.com/office/powerpoint/2010/main" val="361770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a:extLst>
              <a:ext uri="{FF2B5EF4-FFF2-40B4-BE49-F238E27FC236}">
                <a16:creationId xmlns:a16="http://schemas.microsoft.com/office/drawing/2014/main" id="{995B7D90-97F4-42E2-8088-886A31994C98}"/>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Tree>
    <p:extLst>
      <p:ext uri="{BB962C8B-B14F-4D97-AF65-F5344CB8AC3E}">
        <p14:creationId xmlns:p14="http://schemas.microsoft.com/office/powerpoint/2010/main" val="2639849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27B72B1-1148-4493-8B7F-6A21BCF807D4}"/>
              </a:ext>
            </a:extLst>
          </p:cNvPr>
          <p:cNvSpPr>
            <a:spLocks noGrp="1"/>
          </p:cNvSpPr>
          <p:nvPr>
            <p:ph type="ctrTitle"/>
          </p:nvPr>
        </p:nvSpPr>
        <p:spPr>
          <a:xfrm>
            <a:off x="838200" y="1161055"/>
            <a:ext cx="5505375" cy="1410695"/>
          </a:xfrm>
        </p:spPr>
        <p:txBody>
          <a:bodyPr/>
          <a:lstStyle/>
          <a:p>
            <a:pPr algn="ctr"/>
            <a:r>
              <a:rPr lang="en-US" dirty="0">
                <a:latin typeface="Times New Roman" panose="02020603050405020304" pitchFamily="18" charset="0"/>
                <a:cs typeface="Times New Roman" panose="02020603050405020304" pitchFamily="18" charset="0"/>
              </a:rPr>
              <a:t>4.2: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Theo </a:t>
            </a:r>
            <a:r>
              <a:rPr lang="en-US" dirty="0" err="1">
                <a:latin typeface="Times New Roman" panose="02020603050405020304" pitchFamily="18" charset="0"/>
                <a:cs typeface="Times New Roman" panose="02020603050405020304" pitchFamily="18" charset="0"/>
              </a:rPr>
              <a:t>Dõi</a:t>
            </a:r>
            <a:endParaRPr lang="en-US" dirty="0"/>
          </a:p>
        </p:txBody>
      </p:sp>
    </p:spTree>
    <p:extLst>
      <p:ext uri="{BB962C8B-B14F-4D97-AF65-F5344CB8AC3E}">
        <p14:creationId xmlns:p14="http://schemas.microsoft.com/office/powerpoint/2010/main" val="113967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a:extLst>
              <a:ext uri="{FF2B5EF4-FFF2-40B4-BE49-F238E27FC236}">
                <a16:creationId xmlns:a16="http://schemas.microsoft.com/office/drawing/2014/main" id="{F0E4D3E8-474E-4BCA-914E-5E24F7368FC6}"/>
              </a:ext>
            </a:extLst>
          </p:cNvPr>
          <p:cNvPicPr/>
          <p:nvPr/>
        </p:nvPicPr>
        <p:blipFill>
          <a:blip r:embed="rId2">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Tree>
    <p:extLst>
      <p:ext uri="{BB962C8B-B14F-4D97-AF65-F5344CB8AC3E}">
        <p14:creationId xmlns:p14="http://schemas.microsoft.com/office/powerpoint/2010/main" val="2065036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895350"/>
            <a:ext cx="5962575" cy="1159799"/>
          </a:xfrm>
        </p:spPr>
        <p:txBody>
          <a:bodyPr/>
          <a:lstStyle/>
          <a:p>
            <a:pPr algn="ctr">
              <a:lnSpc>
                <a:spcPct val="150000"/>
              </a:lnSpc>
            </a:pPr>
            <a:r>
              <a:rPr lang="en-US" sz="3600" dirty="0">
                <a:latin typeface="+mj-lt"/>
              </a:rPr>
              <a:t>5. </a:t>
            </a:r>
            <a:r>
              <a:rPr lang="en-US" sz="3600" dirty="0" err="1">
                <a:latin typeface="+mj-lt"/>
              </a:rPr>
              <a:t>Biểu</a:t>
            </a:r>
            <a:r>
              <a:rPr lang="en-US" sz="3600" dirty="0">
                <a:latin typeface="+mj-lt"/>
              </a:rPr>
              <a:t> </a:t>
            </a:r>
            <a:r>
              <a:rPr lang="en-US" sz="3600" dirty="0" err="1">
                <a:latin typeface="+mj-lt"/>
              </a:rPr>
              <a:t>đồ</a:t>
            </a:r>
            <a:r>
              <a:rPr lang="en-US" sz="3600" dirty="0">
                <a:latin typeface="+mj-lt"/>
              </a:rPr>
              <a:t> </a:t>
            </a:r>
            <a:r>
              <a:rPr lang="en-US" sz="3600" dirty="0" err="1">
                <a:latin typeface="+mj-lt"/>
              </a:rPr>
              <a:t>lớp</a:t>
            </a:r>
            <a:endParaRPr lang="en-US" sz="3600" dirty="0">
              <a:latin typeface="+mj-lt"/>
            </a:endParaRPr>
          </a:p>
        </p:txBody>
      </p:sp>
    </p:spTree>
    <p:extLst>
      <p:ext uri="{BB962C8B-B14F-4D97-AF65-F5344CB8AC3E}">
        <p14:creationId xmlns:p14="http://schemas.microsoft.com/office/powerpoint/2010/main" val="1898605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Hình ảnh 4" descr="Không có mô tả.">
            <a:extLst>
              <a:ext uri="{FF2B5EF4-FFF2-40B4-BE49-F238E27FC236}">
                <a16:creationId xmlns:a16="http://schemas.microsoft.com/office/drawing/2014/main" id="{7539BFCC-1B47-40AD-94BD-5EF64037C2F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6858000" cy="5143500"/>
          </a:xfrm>
          <a:prstGeom prst="rect">
            <a:avLst/>
          </a:prstGeom>
          <a:noFill/>
          <a:ln>
            <a:noFill/>
          </a:ln>
        </p:spPr>
      </p:pic>
    </p:spTree>
    <p:extLst>
      <p:ext uri="{BB962C8B-B14F-4D97-AF65-F5344CB8AC3E}">
        <p14:creationId xmlns:p14="http://schemas.microsoft.com/office/powerpoint/2010/main" val="8876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4400497-E01B-4BEE-A409-BD1A5BD18AD8}"/>
              </a:ext>
            </a:extLst>
          </p:cNvPr>
          <p:cNvSpPr>
            <a:spLocks noGrp="1"/>
          </p:cNvSpPr>
          <p:nvPr>
            <p:ph type="title"/>
          </p:nvPr>
        </p:nvSpPr>
        <p:spPr>
          <a:xfrm>
            <a:off x="723900" y="985838"/>
            <a:ext cx="5736090" cy="618445"/>
          </a:xfrm>
        </p:spPr>
        <p:txBody>
          <a:bodyPr>
            <a:normAutofit fontScale="90000"/>
          </a:bodyPr>
          <a:lstStyle/>
          <a:p>
            <a:pPr algn="ctr"/>
            <a:r>
              <a:rPr lang="en-US" sz="3600" dirty="0" err="1">
                <a:latin typeface="Times New Roman" panose="02020603050405020304" pitchFamily="18" charset="0"/>
                <a:cs typeface="Times New Roman" panose="02020603050405020304" pitchFamily="18" charset="0"/>
              </a:rPr>
              <a:t>Phát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triển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hệ</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thống</a:t>
            </a:r>
            <a:r>
              <a:rPr lang="en-US" sz="3600" dirty="0">
                <a:latin typeface="Times New Roman" panose="02020603050405020304" pitchFamily="18" charset="0"/>
                <a:cs typeface="Times New Roman" panose="02020603050405020304" pitchFamily="18" charset="0"/>
              </a:rPr>
              <a:t> </a:t>
            </a:r>
          </a:p>
        </p:txBody>
      </p:sp>
      <p:graphicFrame>
        <p:nvGraphicFramePr>
          <p:cNvPr id="5" name="Chỗ dành sẵn cho Nội dung 2">
            <a:extLst>
              <a:ext uri="{FF2B5EF4-FFF2-40B4-BE49-F238E27FC236}">
                <a16:creationId xmlns:a16="http://schemas.microsoft.com/office/drawing/2014/main" id="{508A7AA3-CB8F-4A63-81D2-32A864798D16}"/>
              </a:ext>
            </a:extLst>
          </p:cNvPr>
          <p:cNvGraphicFramePr>
            <a:graphicFrameLocks noGrp="1"/>
          </p:cNvGraphicFramePr>
          <p:nvPr>
            <p:ph idx="1"/>
            <p:extLst>
              <p:ext uri="{D42A27DB-BD31-4B8C-83A1-F6EECF244321}">
                <p14:modId xmlns:p14="http://schemas.microsoft.com/office/powerpoint/2010/main" val="3433364058"/>
              </p:ext>
            </p:extLst>
          </p:nvPr>
        </p:nvGraphicFramePr>
        <p:xfrm>
          <a:off x="723900" y="1962149"/>
          <a:ext cx="5410200" cy="2667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5295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F81169C-9AB4-471F-A7AD-37CA399ADEC2}"/>
              </a:ext>
            </a:extLst>
          </p:cNvPr>
          <p:cNvSpPr>
            <a:spLocks noGrp="1"/>
          </p:cNvSpPr>
          <p:nvPr>
            <p:ph type="title"/>
          </p:nvPr>
        </p:nvSpPr>
        <p:spPr>
          <a:xfrm>
            <a:off x="560945" y="225025"/>
            <a:ext cx="5093775" cy="857400"/>
          </a:xfrm>
        </p:spPr>
        <p:txBody>
          <a:bodyPr wrap="square" anchor="b">
            <a:normAutofit/>
          </a:bodyPr>
          <a:lstStyle/>
          <a:p>
            <a:pPr algn="ctr"/>
            <a:r>
              <a:rPr lang="en-US" sz="3600" dirty="0">
                <a:latin typeface="Times New Roman" panose="02020603050405020304" pitchFamily="18" charset="0"/>
                <a:cs typeface="Times New Roman" panose="02020603050405020304" pitchFamily="18" charset="0"/>
              </a:rPr>
              <a:t>Framework</a:t>
            </a:r>
          </a:p>
        </p:txBody>
      </p:sp>
      <p:graphicFrame>
        <p:nvGraphicFramePr>
          <p:cNvPr id="5" name="Chỗ dành sẵn cho Nội dung 2">
            <a:extLst>
              <a:ext uri="{FF2B5EF4-FFF2-40B4-BE49-F238E27FC236}">
                <a16:creationId xmlns:a16="http://schemas.microsoft.com/office/drawing/2014/main" id="{57FA6C1A-92F6-4AC1-BBA4-BA48CCB6855D}"/>
              </a:ext>
            </a:extLst>
          </p:cNvPr>
          <p:cNvGraphicFramePr>
            <a:graphicFrameLocks noGrp="1"/>
          </p:cNvGraphicFramePr>
          <p:nvPr>
            <p:ph idx="1"/>
            <p:extLst>
              <p:ext uri="{D42A27DB-BD31-4B8C-83A1-F6EECF244321}">
                <p14:modId xmlns:p14="http://schemas.microsoft.com/office/powerpoint/2010/main" val="596968027"/>
              </p:ext>
            </p:extLst>
          </p:nvPr>
        </p:nvGraphicFramePr>
        <p:xfrm>
          <a:off x="560945" y="1314900"/>
          <a:ext cx="5093775" cy="361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740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3600" dirty="0">
                <a:latin typeface="+mj-lt"/>
              </a:rPr>
              <a:t>6. </a:t>
            </a:r>
            <a:r>
              <a:rPr lang="en-US" sz="3600" dirty="0" err="1">
                <a:latin typeface="+mj-lt"/>
              </a:rPr>
              <a:t>Kết</a:t>
            </a:r>
            <a:r>
              <a:rPr lang="en-US" sz="3600" dirty="0">
                <a:latin typeface="+mj-lt"/>
              </a:rPr>
              <a:t> </a:t>
            </a:r>
            <a:r>
              <a:rPr lang="en-US" sz="3600" dirty="0" err="1">
                <a:latin typeface="+mj-lt"/>
              </a:rPr>
              <a:t>quả</a:t>
            </a:r>
            <a:r>
              <a:rPr lang="en-US" sz="3600" dirty="0">
                <a:latin typeface="+mj-lt"/>
              </a:rPr>
              <a:t> </a:t>
            </a:r>
            <a:r>
              <a:rPr lang="en-US" sz="3600" dirty="0" err="1">
                <a:latin typeface="+mj-lt"/>
              </a:rPr>
              <a:t>thực</a:t>
            </a:r>
            <a:r>
              <a:rPr lang="en-US" sz="3600" dirty="0">
                <a:latin typeface="+mj-lt"/>
              </a:rPr>
              <a:t> </a:t>
            </a:r>
            <a:r>
              <a:rPr lang="en-US" sz="3600" dirty="0" err="1">
                <a:latin typeface="+mj-lt"/>
              </a:rPr>
              <a:t>hiện</a:t>
            </a:r>
            <a:endParaRPr lang="en-US" sz="3600" dirty="0">
              <a:latin typeface="+mj-lt"/>
            </a:endParaRPr>
          </a:p>
        </p:txBody>
      </p:sp>
      <p:sp>
        <p:nvSpPr>
          <p:cNvPr id="2" name="Text Placeholder 1"/>
          <p:cNvSpPr>
            <a:spLocks noGrp="1"/>
          </p:cNvSpPr>
          <p:nvPr>
            <p:ph type="body" idx="1"/>
          </p:nvPr>
        </p:nvSpPr>
        <p:spPr>
          <a:xfrm>
            <a:off x="381000" y="1323150"/>
            <a:ext cx="5105400" cy="3610800"/>
          </a:xfrm>
        </p:spPr>
        <p:txBody>
          <a:bodyPr/>
          <a:lstStyle/>
          <a:p>
            <a:pPr marL="342900" indent="-342900">
              <a:lnSpc>
                <a:spcPct val="150000"/>
              </a:lnSpc>
              <a:buFont typeface="Wingdings" panose="05000000000000000000" pitchFamily="2" charset="2"/>
              <a:buChar char="Ø"/>
            </a:pPr>
            <a:r>
              <a:rPr lang="en-US" sz="1800" dirty="0" err="1">
                <a:latin typeface="+mj-lt"/>
              </a:rPr>
              <a:t>Tìm</a:t>
            </a:r>
            <a:r>
              <a:rPr lang="en-US" sz="1800" dirty="0">
                <a:latin typeface="+mj-lt"/>
              </a:rPr>
              <a:t> </a:t>
            </a:r>
            <a:r>
              <a:rPr lang="en-US" sz="1800" dirty="0" err="1">
                <a:latin typeface="+mj-lt"/>
              </a:rPr>
              <a:t>hiểu</a:t>
            </a:r>
            <a:r>
              <a:rPr lang="en-US" sz="1800" dirty="0">
                <a:latin typeface="+mj-lt"/>
              </a:rPr>
              <a:t>, </a:t>
            </a:r>
            <a:r>
              <a:rPr lang="en-US" sz="1800" dirty="0" err="1">
                <a:latin typeface="+mj-lt"/>
              </a:rPr>
              <a:t>phân</a:t>
            </a:r>
            <a:r>
              <a:rPr lang="en-US" sz="1800" dirty="0">
                <a:latin typeface="+mj-lt"/>
              </a:rPr>
              <a:t> </a:t>
            </a:r>
            <a:r>
              <a:rPr lang="en-US" sz="1800" dirty="0" err="1">
                <a:latin typeface="+mj-lt"/>
              </a:rPr>
              <a:t>tích</a:t>
            </a:r>
            <a:r>
              <a:rPr lang="en-US" sz="1800" dirty="0">
                <a:latin typeface="+mj-lt"/>
              </a:rPr>
              <a:t> </a:t>
            </a:r>
            <a:r>
              <a:rPr lang="en-US" sz="1800" dirty="0" err="1">
                <a:latin typeface="+mj-lt"/>
              </a:rPr>
              <a:t>hệ</a:t>
            </a:r>
            <a:r>
              <a:rPr lang="en-US" sz="1800" dirty="0">
                <a:latin typeface="+mj-lt"/>
              </a:rPr>
              <a:t> </a:t>
            </a:r>
            <a:r>
              <a:rPr lang="en-US" sz="1800" dirty="0" err="1">
                <a:latin typeface="+mj-lt"/>
              </a:rPr>
              <a:t>thống</a:t>
            </a:r>
            <a:r>
              <a:rPr lang="en-US" sz="1800" dirty="0">
                <a:latin typeface="+mj-lt"/>
              </a:rPr>
              <a:t> </a:t>
            </a:r>
            <a:r>
              <a:rPr lang="en-US" sz="1800" dirty="0" err="1">
                <a:latin typeface="+mj-lt"/>
              </a:rPr>
              <a:t>và</a:t>
            </a:r>
            <a:r>
              <a:rPr lang="en-US" sz="1800" dirty="0">
                <a:latin typeface="+mj-lt"/>
              </a:rPr>
              <a:t> </a:t>
            </a:r>
            <a:r>
              <a:rPr lang="en-US" sz="1800" dirty="0" err="1">
                <a:latin typeface="+mj-lt"/>
              </a:rPr>
              <a:t>thực</a:t>
            </a:r>
            <a:r>
              <a:rPr lang="en-US" sz="1800" dirty="0">
                <a:latin typeface="+mj-lt"/>
              </a:rPr>
              <a:t> </a:t>
            </a:r>
            <a:r>
              <a:rPr lang="en-US" sz="1800" dirty="0" err="1">
                <a:latin typeface="+mj-lt"/>
              </a:rPr>
              <a:t>hiện</a:t>
            </a:r>
            <a:r>
              <a:rPr lang="en-US" sz="1800" dirty="0">
                <a:latin typeface="+mj-lt"/>
              </a:rPr>
              <a:t> </a:t>
            </a:r>
            <a:r>
              <a:rPr lang="en-US" sz="1800" dirty="0" err="1">
                <a:latin typeface="+mj-lt"/>
              </a:rPr>
              <a:t>được</a:t>
            </a:r>
            <a:r>
              <a:rPr lang="en-US" sz="1800" dirty="0">
                <a:latin typeface="+mj-lt"/>
              </a:rPr>
              <a:t> </a:t>
            </a:r>
            <a:r>
              <a:rPr lang="en-US" sz="1800" dirty="0" err="1">
                <a:latin typeface="+mj-lt"/>
              </a:rPr>
              <a:t>các</a:t>
            </a:r>
            <a:r>
              <a:rPr lang="en-US" sz="1800" dirty="0">
                <a:latin typeface="+mj-lt"/>
              </a:rPr>
              <a:t> </a:t>
            </a:r>
            <a:r>
              <a:rPr lang="en-US" sz="1800" dirty="0" err="1">
                <a:latin typeface="+mj-lt"/>
              </a:rPr>
              <a:t>chức</a:t>
            </a:r>
            <a:r>
              <a:rPr lang="en-US" sz="1800" dirty="0">
                <a:latin typeface="+mj-lt"/>
              </a:rPr>
              <a:t> </a:t>
            </a:r>
            <a:r>
              <a:rPr lang="en-US" sz="1800" dirty="0" err="1">
                <a:latin typeface="+mj-lt"/>
              </a:rPr>
              <a:t>năng</a:t>
            </a:r>
            <a:r>
              <a:rPr lang="en-US" sz="1800" dirty="0">
                <a:latin typeface="+mj-lt"/>
              </a:rPr>
              <a:t>, </a:t>
            </a:r>
            <a:r>
              <a:rPr lang="en-US" sz="1800" dirty="0" err="1">
                <a:latin typeface="+mj-lt"/>
              </a:rPr>
              <a:t>yêu</a:t>
            </a:r>
            <a:r>
              <a:rPr lang="en-US" sz="1800" dirty="0">
                <a:latin typeface="+mj-lt"/>
              </a:rPr>
              <a:t> </a:t>
            </a:r>
            <a:r>
              <a:rPr lang="en-US" sz="1800" dirty="0" err="1">
                <a:latin typeface="+mj-lt"/>
              </a:rPr>
              <a:t>cầu</a:t>
            </a:r>
            <a:r>
              <a:rPr lang="en-US" sz="1800" dirty="0">
                <a:latin typeface="+mj-lt"/>
              </a:rPr>
              <a:t> </a:t>
            </a:r>
            <a:r>
              <a:rPr lang="en-US" sz="1800" dirty="0" err="1">
                <a:latin typeface="+mj-lt"/>
              </a:rPr>
              <a:t>bài</a:t>
            </a:r>
            <a:r>
              <a:rPr lang="en-US" sz="1800" dirty="0">
                <a:latin typeface="+mj-lt"/>
              </a:rPr>
              <a:t> </a:t>
            </a:r>
            <a:r>
              <a:rPr lang="en-US" sz="1800" dirty="0" err="1">
                <a:latin typeface="+mj-lt"/>
              </a:rPr>
              <a:t>toán</a:t>
            </a:r>
            <a:endParaRPr lang="en-US" sz="1800" dirty="0">
              <a:latin typeface="+mj-lt"/>
            </a:endParaRPr>
          </a:p>
          <a:p>
            <a:pPr marL="342900" indent="-342900">
              <a:lnSpc>
                <a:spcPct val="150000"/>
              </a:lnSpc>
              <a:buFont typeface="Wingdings" panose="05000000000000000000" pitchFamily="2" charset="2"/>
              <a:buChar char="Ø"/>
            </a:pPr>
            <a:r>
              <a:rPr lang="en-US" sz="1800" dirty="0" err="1">
                <a:latin typeface="+mj-lt"/>
              </a:rPr>
              <a:t>Triển</a:t>
            </a:r>
            <a:r>
              <a:rPr lang="en-US" sz="1800" dirty="0">
                <a:latin typeface="+mj-lt"/>
              </a:rPr>
              <a:t> </a:t>
            </a:r>
            <a:r>
              <a:rPr lang="en-US" sz="1800" dirty="0" err="1">
                <a:latin typeface="+mj-lt"/>
              </a:rPr>
              <a:t>khai</a:t>
            </a:r>
            <a:r>
              <a:rPr lang="en-US" sz="1800" dirty="0">
                <a:latin typeface="+mj-lt"/>
              </a:rPr>
              <a:t> </a:t>
            </a:r>
            <a:r>
              <a:rPr lang="en-US" sz="1800" dirty="0" err="1">
                <a:latin typeface="+mj-lt"/>
              </a:rPr>
              <a:t>thành</a:t>
            </a:r>
            <a:r>
              <a:rPr lang="en-US" sz="1800" dirty="0">
                <a:latin typeface="+mj-lt"/>
              </a:rPr>
              <a:t> </a:t>
            </a:r>
            <a:r>
              <a:rPr lang="en-US" sz="1800" dirty="0" err="1">
                <a:latin typeface="+mj-lt"/>
              </a:rPr>
              <a:t>công</a:t>
            </a:r>
            <a:r>
              <a:rPr lang="en-US" sz="1800" dirty="0">
                <a:latin typeface="+mj-lt"/>
              </a:rPr>
              <a:t> </a:t>
            </a:r>
            <a:r>
              <a:rPr lang="en-US" sz="1800" dirty="0" err="1">
                <a:latin typeface="+mj-lt"/>
              </a:rPr>
              <a:t>hệ</a:t>
            </a:r>
            <a:r>
              <a:rPr lang="en-US" sz="1800" dirty="0">
                <a:latin typeface="+mj-lt"/>
              </a:rPr>
              <a:t> </a:t>
            </a:r>
            <a:r>
              <a:rPr lang="en-US" sz="1800" dirty="0" err="1">
                <a:latin typeface="+mj-lt"/>
              </a:rPr>
              <a:t>thống</a:t>
            </a:r>
            <a:r>
              <a:rPr lang="en-US" sz="1800" dirty="0">
                <a:latin typeface="+mj-lt"/>
              </a:rPr>
              <a:t> </a:t>
            </a:r>
            <a:r>
              <a:rPr lang="en-US" sz="1800" dirty="0" err="1">
                <a:latin typeface="+mj-lt"/>
              </a:rPr>
              <a:t>bằng</a:t>
            </a:r>
            <a:r>
              <a:rPr lang="en-US" sz="1800" dirty="0">
                <a:latin typeface="+mj-lt"/>
              </a:rPr>
              <a:t> </a:t>
            </a:r>
            <a:r>
              <a:rPr lang="en-US" sz="1800" dirty="0" err="1">
                <a:latin typeface="+mj-lt"/>
              </a:rPr>
              <a:t>công</a:t>
            </a:r>
            <a:r>
              <a:rPr lang="en-US" sz="1800" dirty="0">
                <a:latin typeface="+mj-lt"/>
              </a:rPr>
              <a:t> </a:t>
            </a:r>
            <a:r>
              <a:rPr lang="en-US" sz="1800" dirty="0" err="1">
                <a:latin typeface="+mj-lt"/>
              </a:rPr>
              <a:t>nghệ</a:t>
            </a:r>
            <a:r>
              <a:rPr lang="en-US" sz="1800" dirty="0">
                <a:latin typeface="+mj-lt"/>
              </a:rPr>
              <a:t> </a:t>
            </a:r>
            <a:r>
              <a:rPr lang="en-US" sz="1800" dirty="0" err="1">
                <a:latin typeface="+mj-lt"/>
              </a:rPr>
              <a:t>mới</a:t>
            </a:r>
            <a:endParaRPr lang="en-US" sz="1800" dirty="0">
              <a:latin typeface="+mj-lt"/>
            </a:endParaRPr>
          </a:p>
          <a:p>
            <a:pPr marL="342900" indent="-342900">
              <a:lnSpc>
                <a:spcPct val="150000"/>
              </a:lnSpc>
              <a:buFont typeface="Wingdings" panose="05000000000000000000" pitchFamily="2" charset="2"/>
              <a:buChar char="Ø"/>
            </a:pPr>
            <a:r>
              <a:rPr lang="en-US" sz="1800" dirty="0" err="1">
                <a:latin typeface="+mj-lt"/>
              </a:rPr>
              <a:t>Xây</a:t>
            </a:r>
            <a:r>
              <a:rPr lang="en-US" sz="1800" dirty="0">
                <a:latin typeface="+mj-lt"/>
              </a:rPr>
              <a:t> </a:t>
            </a:r>
            <a:r>
              <a:rPr lang="en-US" sz="1800" dirty="0" err="1">
                <a:latin typeface="+mj-lt"/>
              </a:rPr>
              <a:t>dựng</a:t>
            </a:r>
            <a:r>
              <a:rPr lang="en-US" sz="1800" dirty="0">
                <a:latin typeface="+mj-lt"/>
              </a:rPr>
              <a:t> </a:t>
            </a:r>
            <a:r>
              <a:rPr lang="en-US" sz="1800" dirty="0" err="1">
                <a:latin typeface="+mj-lt"/>
              </a:rPr>
              <a:t>thành</a:t>
            </a:r>
            <a:r>
              <a:rPr lang="en-US" sz="1800" dirty="0">
                <a:latin typeface="+mj-lt"/>
              </a:rPr>
              <a:t> </a:t>
            </a:r>
            <a:r>
              <a:rPr lang="en-US" sz="1800" dirty="0" err="1">
                <a:latin typeface="+mj-lt"/>
              </a:rPr>
              <a:t>công</a:t>
            </a:r>
            <a:r>
              <a:rPr lang="en-US" sz="1800" dirty="0">
                <a:latin typeface="+mj-lt"/>
              </a:rPr>
              <a:t> </a:t>
            </a:r>
            <a:r>
              <a:rPr lang="en-US" sz="1800" dirty="0" err="1">
                <a:latin typeface="+mj-lt"/>
              </a:rPr>
              <a:t>mạng</a:t>
            </a:r>
            <a:r>
              <a:rPr lang="en-US" sz="1800" dirty="0">
                <a:latin typeface="+mj-lt"/>
              </a:rPr>
              <a:t> </a:t>
            </a:r>
            <a:r>
              <a:rPr lang="en-US" sz="1800" dirty="0" err="1">
                <a:latin typeface="+mj-lt"/>
              </a:rPr>
              <a:t>xã</a:t>
            </a:r>
            <a:r>
              <a:rPr lang="en-US" sz="1800" dirty="0">
                <a:latin typeface="+mj-lt"/>
              </a:rPr>
              <a:t> </a:t>
            </a:r>
            <a:r>
              <a:rPr lang="en-US" sz="1800" dirty="0" err="1">
                <a:latin typeface="+mj-lt"/>
              </a:rPr>
              <a:t>hội</a:t>
            </a:r>
            <a:r>
              <a:rPr lang="en-US" sz="1800" dirty="0">
                <a:latin typeface="+mj-lt"/>
              </a:rPr>
              <a:t> </a:t>
            </a:r>
            <a:r>
              <a:rPr lang="en-US" sz="1800" dirty="0" err="1">
                <a:latin typeface="+mj-lt"/>
              </a:rPr>
              <a:t>với</a:t>
            </a:r>
            <a:r>
              <a:rPr lang="en-US" sz="1800" dirty="0">
                <a:latin typeface="+mj-lt"/>
              </a:rPr>
              <a:t> </a:t>
            </a:r>
            <a:r>
              <a:rPr lang="en-US" sz="1800" dirty="0" err="1">
                <a:latin typeface="+mj-lt"/>
              </a:rPr>
              <a:t>đủ</a:t>
            </a:r>
            <a:r>
              <a:rPr lang="en-US" sz="1800" dirty="0">
                <a:latin typeface="+mj-lt"/>
              </a:rPr>
              <a:t> </a:t>
            </a:r>
            <a:r>
              <a:rPr lang="en-US" sz="1800" dirty="0" err="1">
                <a:latin typeface="+mj-lt"/>
              </a:rPr>
              <a:t>các</a:t>
            </a:r>
            <a:r>
              <a:rPr lang="en-US" sz="1800" dirty="0">
                <a:latin typeface="+mj-lt"/>
              </a:rPr>
              <a:t> </a:t>
            </a:r>
            <a:r>
              <a:rPr lang="en-US" sz="1800" dirty="0" err="1">
                <a:latin typeface="+mj-lt"/>
              </a:rPr>
              <a:t>chức</a:t>
            </a:r>
            <a:r>
              <a:rPr lang="en-US" sz="1800" dirty="0">
                <a:latin typeface="+mj-lt"/>
              </a:rPr>
              <a:t> </a:t>
            </a:r>
            <a:r>
              <a:rPr lang="en-US" sz="1800" dirty="0" err="1">
                <a:latin typeface="+mj-lt"/>
              </a:rPr>
              <a:t>năng</a:t>
            </a:r>
            <a:r>
              <a:rPr lang="en-US" sz="1800" dirty="0">
                <a:latin typeface="+mj-lt"/>
              </a:rPr>
              <a:t> </a:t>
            </a:r>
            <a:r>
              <a:rPr lang="en-US" sz="1800" dirty="0" err="1">
                <a:latin typeface="+mj-lt"/>
              </a:rPr>
              <a:t>cần</a:t>
            </a:r>
            <a:r>
              <a:rPr lang="en-US" sz="1800" dirty="0">
                <a:latin typeface="+mj-lt"/>
              </a:rPr>
              <a:t> </a:t>
            </a:r>
            <a:r>
              <a:rPr lang="en-US" sz="1800" dirty="0" err="1">
                <a:latin typeface="+mj-lt"/>
              </a:rPr>
              <a:t>thiết</a:t>
            </a:r>
            <a:r>
              <a:rPr lang="en-US" sz="1800" dirty="0">
                <a:latin typeface="+mj-lt"/>
              </a:rPr>
              <a:t>, </a:t>
            </a:r>
            <a:r>
              <a:rPr lang="en-US" sz="1800" dirty="0" err="1">
                <a:latin typeface="+mj-lt"/>
              </a:rPr>
              <a:t>kết</a:t>
            </a:r>
            <a:r>
              <a:rPr lang="en-US" sz="1800" dirty="0">
                <a:latin typeface="+mj-lt"/>
              </a:rPr>
              <a:t> </a:t>
            </a:r>
            <a:r>
              <a:rPr lang="en-US" sz="1800" dirty="0" err="1">
                <a:latin typeface="+mj-lt"/>
              </a:rPr>
              <a:t>nối</a:t>
            </a:r>
            <a:r>
              <a:rPr lang="en-US" sz="1800" dirty="0">
                <a:latin typeface="+mj-lt"/>
              </a:rPr>
              <a:t> </a:t>
            </a:r>
            <a:r>
              <a:rPr lang="en-US" sz="1800" dirty="0" err="1">
                <a:latin typeface="+mj-lt"/>
              </a:rPr>
              <a:t>người</a:t>
            </a:r>
            <a:r>
              <a:rPr lang="en-US" sz="1800" dirty="0">
                <a:latin typeface="+mj-lt"/>
              </a:rPr>
              <a:t> </a:t>
            </a:r>
            <a:r>
              <a:rPr lang="en-US" sz="1800" dirty="0" err="1">
                <a:latin typeface="+mj-lt"/>
              </a:rPr>
              <a:t>dùng</a:t>
            </a:r>
            <a:endParaRPr lang="en-US" sz="1800" dirty="0">
              <a:latin typeface="+mj-lt"/>
            </a:endParaRPr>
          </a:p>
          <a:p>
            <a:pPr marL="342900" indent="-342900">
              <a:lnSpc>
                <a:spcPct val="150000"/>
              </a:lnSpc>
              <a:buFont typeface="Wingdings" panose="05000000000000000000" pitchFamily="2" charset="2"/>
              <a:buChar char="Ø"/>
            </a:pPr>
            <a:endParaRPr lang="en-US" sz="1800" dirty="0">
              <a:latin typeface="+mj-lt"/>
            </a:endParaRPr>
          </a:p>
        </p:txBody>
      </p:sp>
    </p:spTree>
    <p:extLst>
      <p:ext uri="{BB962C8B-B14F-4D97-AF65-F5344CB8AC3E}">
        <p14:creationId xmlns:p14="http://schemas.microsoft.com/office/powerpoint/2010/main" val="782618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heel(1)">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heel(1)">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heel(1)">
                                      <p:cBhvr>
                                        <p:cTn id="17" dur="2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Shape 536"/>
          <p:cNvSpPr txBox="1">
            <a:spLocks noGrp="1"/>
          </p:cNvSpPr>
          <p:nvPr>
            <p:ph type="ctrTitle"/>
          </p:nvPr>
        </p:nvSpPr>
        <p:spPr>
          <a:xfrm>
            <a:off x="762000" y="209551"/>
            <a:ext cx="5301599" cy="609600"/>
          </a:xfrm>
          <a:prstGeom prst="rect">
            <a:avLst/>
          </a:prstGeom>
        </p:spPr>
        <p:txBody>
          <a:bodyPr wrap="square" lIns="91425" tIns="91425" rIns="91425" bIns="91425" anchor="b" anchorCtr="0">
            <a:noAutofit/>
          </a:bodyPr>
          <a:lstStyle/>
          <a:p>
            <a:pPr algn="ctr"/>
            <a:r>
              <a:rPr lang="en" sz="3400" dirty="0">
                <a:latin typeface="+mj-lt"/>
              </a:rPr>
              <a:t>Các chức năng chính</a:t>
            </a:r>
          </a:p>
        </p:txBody>
      </p:sp>
      <p:pic>
        <p:nvPicPr>
          <p:cNvPr id="2050" name="Picture 2" descr="Kết quả hình ảnh cho Login Regis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318466"/>
            <a:ext cx="10668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Kết quả hình ảnh cho inbo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6201" y="1389986"/>
            <a:ext cx="1320799" cy="79459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7074" y="1407708"/>
            <a:ext cx="1283926" cy="776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descr="Kết quả hình ảnh cho notificat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1234" y="1329236"/>
            <a:ext cx="786566" cy="786566"/>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74856" y="1333834"/>
            <a:ext cx="777485" cy="764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1" name="Picture 13" descr="Kết quả hình ảnh cho Pos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5200" y="2755419"/>
            <a:ext cx="1152600" cy="81533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57432" y="2746524"/>
            <a:ext cx="1207726" cy="833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3" name="Picture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35287" y="2788842"/>
            <a:ext cx="1198713" cy="748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562600" y="2665245"/>
            <a:ext cx="1371600" cy="91440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barn(inVertical)">
                                      <p:cBhvr>
                                        <p:cTn id="12" dur="500"/>
                                        <p:tgtEl>
                                          <p:spTgt spid="205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54"/>
                                        </p:tgtEl>
                                        <p:attrNameLst>
                                          <p:attrName>style.visibility</p:attrName>
                                        </p:attrNameLst>
                                      </p:cBhvr>
                                      <p:to>
                                        <p:strVal val="visible"/>
                                      </p:to>
                                    </p:set>
                                    <p:animEffect transition="in" filter="barn(inVertical)">
                                      <p:cBhvr>
                                        <p:cTn id="17" dur="500"/>
                                        <p:tgtEl>
                                          <p:spTgt spid="205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056"/>
                                        </p:tgtEl>
                                        <p:attrNameLst>
                                          <p:attrName>style.visibility</p:attrName>
                                        </p:attrNameLst>
                                      </p:cBhvr>
                                      <p:to>
                                        <p:strVal val="visible"/>
                                      </p:to>
                                    </p:set>
                                    <p:animEffect transition="in" filter="barn(inVertical)">
                                      <p:cBhvr>
                                        <p:cTn id="22" dur="500"/>
                                        <p:tgtEl>
                                          <p:spTgt spid="205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059"/>
                                        </p:tgtEl>
                                        <p:attrNameLst>
                                          <p:attrName>style.visibility</p:attrName>
                                        </p:attrNameLst>
                                      </p:cBhvr>
                                      <p:to>
                                        <p:strVal val="visible"/>
                                      </p:to>
                                    </p:set>
                                    <p:animEffect transition="in" filter="barn(inVertical)">
                                      <p:cBhvr>
                                        <p:cTn id="27" dur="500"/>
                                        <p:tgtEl>
                                          <p:spTgt spid="205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061"/>
                                        </p:tgtEl>
                                        <p:attrNameLst>
                                          <p:attrName>style.visibility</p:attrName>
                                        </p:attrNameLst>
                                      </p:cBhvr>
                                      <p:to>
                                        <p:strVal val="visible"/>
                                      </p:to>
                                    </p:set>
                                    <p:animEffect transition="in" filter="barn(inVertical)">
                                      <p:cBhvr>
                                        <p:cTn id="32" dur="500"/>
                                        <p:tgtEl>
                                          <p:spTgt spid="2061"/>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062"/>
                                        </p:tgtEl>
                                        <p:attrNameLst>
                                          <p:attrName>style.visibility</p:attrName>
                                        </p:attrNameLst>
                                      </p:cBhvr>
                                      <p:to>
                                        <p:strVal val="visible"/>
                                      </p:to>
                                    </p:set>
                                    <p:animEffect transition="in" filter="barn(inVertical)">
                                      <p:cBhvr>
                                        <p:cTn id="37" dur="500"/>
                                        <p:tgtEl>
                                          <p:spTgt spid="2062"/>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063"/>
                                        </p:tgtEl>
                                        <p:attrNameLst>
                                          <p:attrName>style.visibility</p:attrName>
                                        </p:attrNameLst>
                                      </p:cBhvr>
                                      <p:to>
                                        <p:strVal val="visible"/>
                                      </p:to>
                                    </p:set>
                                    <p:animEffect transition="in" filter="barn(inVertical)">
                                      <p:cBhvr>
                                        <p:cTn id="42" dur="500"/>
                                        <p:tgtEl>
                                          <p:spTgt spid="2063"/>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barn(inVertical)">
                                      <p:cBhvr>
                                        <p:cTn id="4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33350"/>
            <a:ext cx="5810175" cy="550199"/>
          </a:xfrm>
        </p:spPr>
        <p:txBody>
          <a:bodyPr/>
          <a:lstStyle/>
          <a:p>
            <a:pPr algn="ctr"/>
            <a:r>
              <a:rPr lang="en-US" sz="3600" dirty="0">
                <a:latin typeface="+mj-lt"/>
              </a:rPr>
              <a:t>6.1 </a:t>
            </a:r>
            <a:r>
              <a:rPr lang="en-US" sz="3600" dirty="0" err="1">
                <a:latin typeface="+mj-lt"/>
              </a:rPr>
              <a:t>Giao</a:t>
            </a:r>
            <a:r>
              <a:rPr lang="en-US" sz="3600" dirty="0">
                <a:latin typeface="+mj-lt"/>
              </a:rPr>
              <a:t> </a:t>
            </a:r>
            <a:r>
              <a:rPr lang="en-US" sz="3600" dirty="0" err="1">
                <a:latin typeface="+mj-lt"/>
              </a:rPr>
              <a:t>diện</a:t>
            </a:r>
            <a:r>
              <a:rPr lang="en-US" sz="3600" dirty="0">
                <a:latin typeface="+mj-lt"/>
              </a:rPr>
              <a:t> </a:t>
            </a:r>
            <a:r>
              <a:rPr lang="en-US" sz="3600" dirty="0" err="1">
                <a:latin typeface="+mj-lt"/>
              </a:rPr>
              <a:t>Đăng</a:t>
            </a:r>
            <a:r>
              <a:rPr lang="en-US" sz="3600" dirty="0">
                <a:latin typeface="+mj-lt"/>
              </a:rPr>
              <a:t> </a:t>
            </a:r>
            <a:r>
              <a:rPr lang="en-US" sz="3600" dirty="0" err="1">
                <a:latin typeface="+mj-lt"/>
              </a:rPr>
              <a:t>Nhập</a:t>
            </a:r>
            <a:endParaRPr lang="en-US" sz="3600" dirty="0">
              <a:latin typeface="+mj-lt"/>
            </a:endParaRPr>
          </a:p>
        </p:txBody>
      </p:sp>
      <p:pic>
        <p:nvPicPr>
          <p:cNvPr id="5" name="Hình ảnh 4">
            <a:extLst>
              <a:ext uri="{FF2B5EF4-FFF2-40B4-BE49-F238E27FC236}">
                <a16:creationId xmlns:a16="http://schemas.microsoft.com/office/drawing/2014/main" id="{FAE054EE-39D2-4C40-BCCC-0FA44D25D2B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33487"/>
            <a:ext cx="6858000" cy="3910013"/>
          </a:xfrm>
          <a:prstGeom prst="rect">
            <a:avLst/>
          </a:prstGeom>
          <a:noFill/>
          <a:ln>
            <a:noFill/>
          </a:ln>
        </p:spPr>
      </p:pic>
    </p:spTree>
    <p:extLst>
      <p:ext uri="{BB962C8B-B14F-4D97-AF65-F5344CB8AC3E}">
        <p14:creationId xmlns:p14="http://schemas.microsoft.com/office/powerpoint/2010/main" val="549144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33350"/>
            <a:ext cx="5810175" cy="550199"/>
          </a:xfrm>
        </p:spPr>
        <p:txBody>
          <a:bodyPr/>
          <a:lstStyle/>
          <a:p>
            <a:pPr algn="ctr"/>
            <a:r>
              <a:rPr lang="en-US" sz="3600" dirty="0">
                <a:latin typeface="+mj-lt"/>
              </a:rPr>
              <a:t>6.2 </a:t>
            </a:r>
            <a:r>
              <a:rPr lang="en-US" sz="3600" dirty="0" err="1">
                <a:latin typeface="+mj-lt"/>
              </a:rPr>
              <a:t>Giao</a:t>
            </a:r>
            <a:r>
              <a:rPr lang="en-US" sz="3600" dirty="0">
                <a:latin typeface="+mj-lt"/>
              </a:rPr>
              <a:t> </a:t>
            </a:r>
            <a:r>
              <a:rPr lang="en-US" sz="3600" dirty="0" err="1">
                <a:latin typeface="+mj-lt"/>
              </a:rPr>
              <a:t>diện</a:t>
            </a:r>
            <a:r>
              <a:rPr lang="en-US" sz="3600" dirty="0">
                <a:latin typeface="+mj-lt"/>
              </a:rPr>
              <a:t> </a:t>
            </a:r>
            <a:r>
              <a:rPr lang="en-US" sz="3600" dirty="0" err="1">
                <a:latin typeface="+mj-lt"/>
              </a:rPr>
              <a:t>Đăng</a:t>
            </a:r>
            <a:r>
              <a:rPr lang="en-US" sz="3600" dirty="0">
                <a:latin typeface="+mj-lt"/>
              </a:rPr>
              <a:t> </a:t>
            </a:r>
            <a:r>
              <a:rPr lang="en-US" sz="3600" dirty="0" err="1">
                <a:latin typeface="+mj-lt"/>
              </a:rPr>
              <a:t>kí</a:t>
            </a:r>
            <a:endParaRPr lang="en-US" sz="3600" dirty="0">
              <a:latin typeface="+mj-lt"/>
            </a:endParaRPr>
          </a:p>
        </p:txBody>
      </p:sp>
      <p:pic>
        <p:nvPicPr>
          <p:cNvPr id="5" name="Hình ảnh 4">
            <a:extLst>
              <a:ext uri="{FF2B5EF4-FFF2-40B4-BE49-F238E27FC236}">
                <a16:creationId xmlns:a16="http://schemas.microsoft.com/office/drawing/2014/main" id="{5977FEF5-8AD0-4648-8001-20F837D5C03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04887"/>
            <a:ext cx="6858000" cy="4138613"/>
          </a:xfrm>
          <a:prstGeom prst="rect">
            <a:avLst/>
          </a:prstGeom>
          <a:noFill/>
          <a:ln>
            <a:noFill/>
          </a:ln>
        </p:spPr>
      </p:pic>
    </p:spTree>
    <p:extLst>
      <p:ext uri="{BB962C8B-B14F-4D97-AF65-F5344CB8AC3E}">
        <p14:creationId xmlns:p14="http://schemas.microsoft.com/office/powerpoint/2010/main" val="83312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Horizontal)">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33350"/>
            <a:ext cx="6857999" cy="550199"/>
          </a:xfrm>
        </p:spPr>
        <p:txBody>
          <a:bodyPr/>
          <a:lstStyle/>
          <a:p>
            <a:pPr algn="ctr"/>
            <a:r>
              <a:rPr lang="en-US" sz="3600" dirty="0">
                <a:latin typeface="+mj-lt"/>
              </a:rPr>
              <a:t>6.3 </a:t>
            </a:r>
            <a:r>
              <a:rPr lang="en-US" sz="3600" dirty="0" err="1">
                <a:latin typeface="+mj-lt"/>
              </a:rPr>
              <a:t>Giao</a:t>
            </a:r>
            <a:r>
              <a:rPr lang="en-US" sz="3600" dirty="0">
                <a:latin typeface="+mj-lt"/>
              </a:rPr>
              <a:t> </a:t>
            </a:r>
            <a:r>
              <a:rPr lang="en-US" sz="3600" dirty="0" err="1">
                <a:latin typeface="+mj-lt"/>
              </a:rPr>
              <a:t>diện</a:t>
            </a:r>
            <a:r>
              <a:rPr lang="en-US" sz="3600" dirty="0">
                <a:latin typeface="+mj-lt"/>
              </a:rPr>
              <a:t> </a:t>
            </a:r>
            <a:r>
              <a:rPr lang="en-US" sz="3600" dirty="0" err="1">
                <a:latin typeface="+mj-lt"/>
              </a:rPr>
              <a:t>trang</a:t>
            </a:r>
            <a:r>
              <a:rPr lang="en-US" sz="3600" dirty="0">
                <a:latin typeface="+mj-lt"/>
              </a:rPr>
              <a:t> </a:t>
            </a:r>
            <a:r>
              <a:rPr lang="en-US" sz="3600" dirty="0" err="1">
                <a:latin typeface="+mj-lt"/>
              </a:rPr>
              <a:t>chủ</a:t>
            </a:r>
            <a:endParaRPr lang="en-US" sz="3600" dirty="0">
              <a:latin typeface="+mj-lt"/>
            </a:endParaRPr>
          </a:p>
        </p:txBody>
      </p:sp>
      <p:pic>
        <p:nvPicPr>
          <p:cNvPr id="5" name="Hình ảnh 4">
            <a:extLst>
              <a:ext uri="{FF2B5EF4-FFF2-40B4-BE49-F238E27FC236}">
                <a16:creationId xmlns:a16="http://schemas.microsoft.com/office/drawing/2014/main" id="{E97A81E5-F3D1-433F-8C69-CD1B8F55818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004887"/>
            <a:ext cx="6857999" cy="4138613"/>
          </a:xfrm>
          <a:prstGeom prst="rect">
            <a:avLst/>
          </a:prstGeom>
          <a:noFill/>
          <a:ln>
            <a:noFill/>
          </a:ln>
        </p:spPr>
      </p:pic>
    </p:spTree>
    <p:extLst>
      <p:ext uri="{BB962C8B-B14F-4D97-AF65-F5344CB8AC3E}">
        <p14:creationId xmlns:p14="http://schemas.microsoft.com/office/powerpoint/2010/main" val="67753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2)">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33350"/>
            <a:ext cx="6857999" cy="550199"/>
          </a:xfrm>
        </p:spPr>
        <p:txBody>
          <a:bodyPr/>
          <a:lstStyle/>
          <a:p>
            <a:pPr algn="ctr"/>
            <a:r>
              <a:rPr lang="en-US" sz="3600" dirty="0">
                <a:latin typeface="+mj-lt"/>
              </a:rPr>
              <a:t>6.4 </a:t>
            </a:r>
            <a:r>
              <a:rPr lang="en-US" sz="3600" dirty="0" err="1">
                <a:latin typeface="+mj-lt"/>
              </a:rPr>
              <a:t>Giao</a:t>
            </a:r>
            <a:r>
              <a:rPr lang="en-US" sz="3600" dirty="0">
                <a:latin typeface="+mj-lt"/>
              </a:rPr>
              <a:t> </a:t>
            </a:r>
            <a:r>
              <a:rPr lang="en-US" sz="3600" dirty="0" err="1">
                <a:latin typeface="+mj-lt"/>
              </a:rPr>
              <a:t>diện</a:t>
            </a:r>
            <a:r>
              <a:rPr lang="en-US" sz="3600" dirty="0">
                <a:latin typeface="+mj-lt"/>
              </a:rPr>
              <a:t> </a:t>
            </a:r>
            <a:r>
              <a:rPr lang="en-US" sz="3600" dirty="0" err="1">
                <a:latin typeface="+mj-lt"/>
              </a:rPr>
              <a:t>thêm</a:t>
            </a:r>
            <a:r>
              <a:rPr lang="en-US" sz="3600" dirty="0">
                <a:latin typeface="+mj-lt"/>
              </a:rPr>
              <a:t> </a:t>
            </a:r>
            <a:r>
              <a:rPr lang="en-US" sz="3600" dirty="0" err="1">
                <a:latin typeface="+mj-lt"/>
              </a:rPr>
              <a:t>bài</a:t>
            </a:r>
            <a:r>
              <a:rPr lang="en-US" sz="3600" dirty="0">
                <a:latin typeface="+mj-lt"/>
              </a:rPr>
              <a:t> </a:t>
            </a:r>
            <a:r>
              <a:rPr lang="en-US" sz="3600" dirty="0" err="1">
                <a:latin typeface="+mj-lt"/>
              </a:rPr>
              <a:t>đăng</a:t>
            </a:r>
            <a:endParaRPr lang="en-US" sz="3600" dirty="0">
              <a:latin typeface="+mj-lt"/>
            </a:endParaRPr>
          </a:p>
        </p:txBody>
      </p:sp>
      <p:pic>
        <p:nvPicPr>
          <p:cNvPr id="5" name="Hình ảnh 4">
            <a:extLst>
              <a:ext uri="{FF2B5EF4-FFF2-40B4-BE49-F238E27FC236}">
                <a16:creationId xmlns:a16="http://schemas.microsoft.com/office/drawing/2014/main" id="{E51F72F5-4DB3-4319-A2E2-06F7A0F6E88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17270"/>
            <a:ext cx="6857998" cy="4126230"/>
          </a:xfrm>
          <a:prstGeom prst="rect">
            <a:avLst/>
          </a:prstGeom>
          <a:noFill/>
          <a:ln>
            <a:noFill/>
          </a:ln>
        </p:spPr>
      </p:pic>
    </p:spTree>
    <p:extLst>
      <p:ext uri="{BB962C8B-B14F-4D97-AF65-F5344CB8AC3E}">
        <p14:creationId xmlns:p14="http://schemas.microsoft.com/office/powerpoint/2010/main" val="42480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33350"/>
            <a:ext cx="6857999" cy="550199"/>
          </a:xfrm>
        </p:spPr>
        <p:txBody>
          <a:bodyPr/>
          <a:lstStyle/>
          <a:p>
            <a:pPr algn="ctr"/>
            <a:r>
              <a:rPr lang="en-US" sz="3600" dirty="0">
                <a:latin typeface="+mj-lt"/>
              </a:rPr>
              <a:t>6.5 </a:t>
            </a:r>
            <a:r>
              <a:rPr lang="en-US" sz="3600" dirty="0" err="1">
                <a:latin typeface="+mj-lt"/>
              </a:rPr>
              <a:t>Giao</a:t>
            </a:r>
            <a:r>
              <a:rPr lang="en-US" sz="3600" dirty="0">
                <a:latin typeface="+mj-lt"/>
              </a:rPr>
              <a:t> </a:t>
            </a:r>
            <a:r>
              <a:rPr lang="en-US" sz="3600" dirty="0" err="1">
                <a:latin typeface="+mj-lt"/>
              </a:rPr>
              <a:t>diện</a:t>
            </a:r>
            <a:r>
              <a:rPr lang="en-US" sz="3600" dirty="0">
                <a:latin typeface="+mj-lt"/>
              </a:rPr>
              <a:t> </a:t>
            </a:r>
            <a:r>
              <a:rPr lang="en-US" sz="3600" dirty="0" err="1">
                <a:latin typeface="+mj-lt"/>
              </a:rPr>
              <a:t>trang</a:t>
            </a:r>
            <a:r>
              <a:rPr lang="en-US" sz="3600" dirty="0">
                <a:latin typeface="+mj-lt"/>
              </a:rPr>
              <a:t> </a:t>
            </a:r>
            <a:r>
              <a:rPr lang="en-US" sz="3600" dirty="0" err="1">
                <a:latin typeface="+mj-lt"/>
              </a:rPr>
              <a:t>cá</a:t>
            </a:r>
            <a:r>
              <a:rPr lang="en-US" sz="3600" dirty="0">
                <a:latin typeface="+mj-lt"/>
              </a:rPr>
              <a:t> </a:t>
            </a:r>
            <a:r>
              <a:rPr lang="en-US" sz="3600" dirty="0" err="1">
                <a:latin typeface="+mj-lt"/>
              </a:rPr>
              <a:t>nhân</a:t>
            </a:r>
            <a:endParaRPr lang="en-US" sz="3600" dirty="0">
              <a:latin typeface="+mj-lt"/>
            </a:endParaRPr>
          </a:p>
        </p:txBody>
      </p:sp>
      <p:pic>
        <p:nvPicPr>
          <p:cNvPr id="5" name="Hình ảnh 4">
            <a:extLst>
              <a:ext uri="{FF2B5EF4-FFF2-40B4-BE49-F238E27FC236}">
                <a16:creationId xmlns:a16="http://schemas.microsoft.com/office/drawing/2014/main" id="{4434976D-73E2-49F8-826F-04692D6306A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04887"/>
            <a:ext cx="6857999" cy="4138613"/>
          </a:xfrm>
          <a:prstGeom prst="rect">
            <a:avLst/>
          </a:prstGeom>
          <a:noFill/>
          <a:ln>
            <a:noFill/>
          </a:ln>
        </p:spPr>
      </p:pic>
    </p:spTree>
    <p:extLst>
      <p:ext uri="{BB962C8B-B14F-4D97-AF65-F5344CB8AC3E}">
        <p14:creationId xmlns:p14="http://schemas.microsoft.com/office/powerpoint/2010/main" val="380900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04800" y="1161055"/>
            <a:ext cx="6172200" cy="1159799"/>
          </a:xfrm>
        </p:spPr>
        <p:txBody>
          <a:bodyPr/>
          <a:lstStyle/>
          <a:p>
            <a:pPr algn="ctr"/>
            <a:r>
              <a:rPr lang="en-US" dirty="0">
                <a:latin typeface="+mj-lt"/>
              </a:rPr>
              <a:t>7. </a:t>
            </a:r>
            <a:r>
              <a:rPr lang="en-US" dirty="0" err="1">
                <a:latin typeface="+mj-lt"/>
              </a:rPr>
              <a:t>Đánh</a:t>
            </a:r>
            <a:r>
              <a:rPr lang="en-US" dirty="0">
                <a:latin typeface="+mj-lt"/>
              </a:rPr>
              <a:t> </a:t>
            </a:r>
            <a:r>
              <a:rPr lang="en-US" dirty="0" err="1">
                <a:latin typeface="+mj-lt"/>
              </a:rPr>
              <a:t>giá</a:t>
            </a:r>
            <a:r>
              <a:rPr lang="en-US" dirty="0">
                <a:latin typeface="+mj-lt"/>
              </a:rPr>
              <a:t> </a:t>
            </a:r>
            <a:r>
              <a:rPr lang="en-US" dirty="0" err="1">
                <a:latin typeface="+mj-lt"/>
              </a:rPr>
              <a:t>hệ</a:t>
            </a:r>
            <a:r>
              <a:rPr lang="en-US" dirty="0">
                <a:latin typeface="+mj-lt"/>
              </a:rPr>
              <a:t> </a:t>
            </a:r>
            <a:r>
              <a:rPr lang="en-US" dirty="0" err="1">
                <a:latin typeface="+mj-lt"/>
              </a:rPr>
              <a:t>thống</a:t>
            </a:r>
            <a:endParaRPr lang="en-US" dirty="0">
              <a:latin typeface="+mj-lt"/>
            </a:endParaRPr>
          </a:p>
        </p:txBody>
      </p:sp>
    </p:spTree>
    <p:extLst>
      <p:ext uri="{BB962C8B-B14F-4D97-AF65-F5344CB8AC3E}">
        <p14:creationId xmlns:p14="http://schemas.microsoft.com/office/powerpoint/2010/main" val="3748242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7150"/>
            <a:ext cx="4605299" cy="857400"/>
          </a:xfrm>
        </p:spPr>
        <p:txBody>
          <a:bodyPr/>
          <a:lstStyle/>
          <a:p>
            <a:pPr algn="ctr"/>
            <a:r>
              <a:rPr lang="en-US" sz="3600" dirty="0">
                <a:latin typeface="+mj-lt"/>
              </a:rPr>
              <a:t>7.1 </a:t>
            </a:r>
            <a:r>
              <a:rPr lang="en-US" sz="3600" dirty="0" err="1">
                <a:latin typeface="+mj-lt"/>
              </a:rPr>
              <a:t>Ưu</a:t>
            </a:r>
            <a:r>
              <a:rPr lang="en-US" sz="3600" dirty="0">
                <a:latin typeface="+mj-lt"/>
              </a:rPr>
              <a:t> </a:t>
            </a:r>
            <a:r>
              <a:rPr lang="en-US" sz="3600" dirty="0" err="1">
                <a:latin typeface="+mj-lt"/>
              </a:rPr>
              <a:t>điểm</a:t>
            </a:r>
            <a:endParaRPr lang="en-US" sz="3600" dirty="0">
              <a:latin typeface="+mj-lt"/>
            </a:endParaRPr>
          </a:p>
        </p:txBody>
      </p:sp>
      <p:sp>
        <p:nvSpPr>
          <p:cNvPr id="3" name="TextBox 2"/>
          <p:cNvSpPr txBox="1"/>
          <p:nvPr/>
        </p:nvSpPr>
        <p:spPr>
          <a:xfrm>
            <a:off x="533400" y="1428750"/>
            <a:ext cx="4800599" cy="3472554"/>
          </a:xfrm>
          <a:prstGeom prst="rect">
            <a:avLst/>
          </a:prstGeom>
          <a:noFill/>
        </p:spPr>
        <p:txBody>
          <a:bodyPr wrap="square" rtlCol="0">
            <a:spAutoFit/>
          </a:bodyPr>
          <a:lstStyle/>
          <a:p>
            <a:pPr marL="285743" indent="-285743">
              <a:lnSpc>
                <a:spcPct val="200000"/>
              </a:lnSpc>
              <a:buFont typeface="Wingdings" pitchFamily="2" charset="2"/>
              <a:buChar char="ü"/>
            </a:pPr>
            <a:r>
              <a:rPr lang="en-US" dirty="0" err="1">
                <a:solidFill>
                  <a:schemeClr val="accent1">
                    <a:lumMod val="75000"/>
                  </a:schemeClr>
                </a:solidFill>
              </a:rPr>
              <a:t>Đầy</a:t>
            </a:r>
            <a:r>
              <a:rPr lang="en-US" dirty="0">
                <a:solidFill>
                  <a:schemeClr val="accent1">
                    <a:lumMod val="75000"/>
                  </a:schemeClr>
                </a:solidFill>
              </a:rPr>
              <a:t> </a:t>
            </a:r>
            <a:r>
              <a:rPr lang="en-US" dirty="0" err="1">
                <a:solidFill>
                  <a:schemeClr val="accent1">
                    <a:lumMod val="75000"/>
                  </a:schemeClr>
                </a:solidFill>
              </a:rPr>
              <a:t>đủ</a:t>
            </a:r>
            <a:r>
              <a:rPr lang="en-US" dirty="0">
                <a:solidFill>
                  <a:schemeClr val="accent1">
                    <a:lumMod val="75000"/>
                  </a:schemeClr>
                </a:solidFill>
              </a:rPr>
              <a:t> </a:t>
            </a:r>
            <a:r>
              <a:rPr lang="en-US" dirty="0" err="1">
                <a:solidFill>
                  <a:schemeClr val="accent1">
                    <a:lumMod val="75000"/>
                  </a:schemeClr>
                </a:solidFill>
              </a:rPr>
              <a:t>chức</a:t>
            </a:r>
            <a:r>
              <a:rPr lang="en-US" dirty="0">
                <a:solidFill>
                  <a:schemeClr val="accent1">
                    <a:lumMod val="75000"/>
                  </a:schemeClr>
                </a:solidFill>
              </a:rPr>
              <a:t> </a:t>
            </a:r>
            <a:r>
              <a:rPr lang="en-US" dirty="0" err="1">
                <a:solidFill>
                  <a:schemeClr val="accent1">
                    <a:lumMod val="75000"/>
                  </a:schemeClr>
                </a:solidFill>
              </a:rPr>
              <a:t>năng</a:t>
            </a:r>
            <a:r>
              <a:rPr lang="en-US" dirty="0">
                <a:solidFill>
                  <a:schemeClr val="accent1">
                    <a:lumMod val="75000"/>
                  </a:schemeClr>
                </a:solidFill>
              </a:rPr>
              <a:t> </a:t>
            </a:r>
            <a:r>
              <a:rPr lang="en-US" dirty="0" err="1">
                <a:solidFill>
                  <a:schemeClr val="accent1">
                    <a:lumMod val="75000"/>
                  </a:schemeClr>
                </a:solidFill>
              </a:rPr>
              <a:t>mạng</a:t>
            </a:r>
            <a:r>
              <a:rPr lang="en-US" dirty="0">
                <a:solidFill>
                  <a:schemeClr val="accent1">
                    <a:lumMod val="75000"/>
                  </a:schemeClr>
                </a:solidFill>
              </a:rPr>
              <a:t> </a:t>
            </a:r>
            <a:r>
              <a:rPr lang="en-US" dirty="0" err="1">
                <a:solidFill>
                  <a:schemeClr val="accent1">
                    <a:lumMod val="75000"/>
                  </a:schemeClr>
                </a:solidFill>
              </a:rPr>
              <a:t>xã</a:t>
            </a:r>
            <a:r>
              <a:rPr lang="en-US" dirty="0">
                <a:solidFill>
                  <a:schemeClr val="accent1">
                    <a:lumMod val="75000"/>
                  </a:schemeClr>
                </a:solidFill>
              </a:rPr>
              <a:t> </a:t>
            </a:r>
            <a:r>
              <a:rPr lang="en-US" dirty="0" err="1">
                <a:solidFill>
                  <a:schemeClr val="accent1">
                    <a:lumMod val="75000"/>
                  </a:schemeClr>
                </a:solidFill>
              </a:rPr>
              <a:t>hội</a:t>
            </a:r>
            <a:r>
              <a:rPr lang="en-US" dirty="0">
                <a:solidFill>
                  <a:schemeClr val="accent1">
                    <a:lumMod val="75000"/>
                  </a:schemeClr>
                </a:solidFill>
              </a:rPr>
              <a:t> </a:t>
            </a:r>
            <a:r>
              <a:rPr lang="en-US" dirty="0" err="1">
                <a:solidFill>
                  <a:schemeClr val="accent1">
                    <a:lumMod val="75000"/>
                  </a:schemeClr>
                </a:solidFill>
              </a:rPr>
              <a:t>cơ</a:t>
            </a:r>
            <a:r>
              <a:rPr lang="en-US" dirty="0">
                <a:solidFill>
                  <a:schemeClr val="accent1">
                    <a:lumMod val="75000"/>
                  </a:schemeClr>
                </a:solidFill>
              </a:rPr>
              <a:t> </a:t>
            </a:r>
            <a:r>
              <a:rPr lang="en-US" dirty="0" err="1">
                <a:solidFill>
                  <a:schemeClr val="accent1">
                    <a:lumMod val="75000"/>
                  </a:schemeClr>
                </a:solidFill>
              </a:rPr>
              <a:t>bản</a:t>
            </a:r>
            <a:r>
              <a:rPr lang="en-US" dirty="0">
                <a:solidFill>
                  <a:schemeClr val="accent1">
                    <a:lumMod val="75000"/>
                  </a:schemeClr>
                </a:solidFill>
              </a:rPr>
              <a:t>: </a:t>
            </a:r>
            <a:r>
              <a:rPr lang="en-US" dirty="0" err="1">
                <a:solidFill>
                  <a:schemeClr val="accent1">
                    <a:lumMod val="75000"/>
                  </a:schemeClr>
                </a:solidFill>
              </a:rPr>
              <a:t>theo</a:t>
            </a:r>
            <a:r>
              <a:rPr lang="en-US" dirty="0">
                <a:solidFill>
                  <a:schemeClr val="accent1">
                    <a:lumMod val="75000"/>
                  </a:schemeClr>
                </a:solidFill>
              </a:rPr>
              <a:t> </a:t>
            </a:r>
            <a:r>
              <a:rPr lang="en-US" dirty="0" err="1">
                <a:solidFill>
                  <a:schemeClr val="accent1">
                    <a:lumMod val="75000"/>
                  </a:schemeClr>
                </a:solidFill>
              </a:rPr>
              <a:t>dõi</a:t>
            </a:r>
            <a:r>
              <a:rPr lang="en-US" dirty="0">
                <a:solidFill>
                  <a:schemeClr val="accent1">
                    <a:lumMod val="75000"/>
                  </a:schemeClr>
                </a:solidFill>
              </a:rPr>
              <a:t>, </a:t>
            </a:r>
            <a:r>
              <a:rPr lang="en-US" dirty="0" err="1">
                <a:solidFill>
                  <a:schemeClr val="accent1">
                    <a:lumMod val="75000"/>
                  </a:schemeClr>
                </a:solidFill>
              </a:rPr>
              <a:t>cập</a:t>
            </a:r>
            <a:r>
              <a:rPr lang="en-US" dirty="0">
                <a:solidFill>
                  <a:schemeClr val="accent1">
                    <a:lumMod val="75000"/>
                  </a:schemeClr>
                </a:solidFill>
              </a:rPr>
              <a:t> </a:t>
            </a:r>
            <a:r>
              <a:rPr lang="en-US" dirty="0" err="1">
                <a:solidFill>
                  <a:schemeClr val="accent1">
                    <a:lumMod val="75000"/>
                  </a:schemeClr>
                </a:solidFill>
              </a:rPr>
              <a:t>nhật</a:t>
            </a:r>
            <a:r>
              <a:rPr lang="en-US" dirty="0">
                <a:solidFill>
                  <a:schemeClr val="accent1">
                    <a:lumMod val="75000"/>
                  </a:schemeClr>
                </a:solidFill>
              </a:rPr>
              <a:t> </a:t>
            </a:r>
            <a:r>
              <a:rPr lang="en-US" dirty="0" err="1">
                <a:solidFill>
                  <a:schemeClr val="accent1">
                    <a:lumMod val="75000"/>
                  </a:schemeClr>
                </a:solidFill>
              </a:rPr>
              <a:t>thông</a:t>
            </a:r>
            <a:r>
              <a:rPr lang="en-US" dirty="0">
                <a:solidFill>
                  <a:schemeClr val="accent1">
                    <a:lumMod val="75000"/>
                  </a:schemeClr>
                </a:solidFill>
              </a:rPr>
              <a:t> tin, </a:t>
            </a:r>
            <a:r>
              <a:rPr lang="en-US" dirty="0" err="1">
                <a:solidFill>
                  <a:schemeClr val="accent1">
                    <a:lumMod val="75000"/>
                  </a:schemeClr>
                </a:solidFill>
              </a:rPr>
              <a:t>đăng</a:t>
            </a:r>
            <a:r>
              <a:rPr lang="en-US" dirty="0">
                <a:solidFill>
                  <a:schemeClr val="accent1">
                    <a:lumMod val="75000"/>
                  </a:schemeClr>
                </a:solidFill>
              </a:rPr>
              <a:t> </a:t>
            </a:r>
            <a:r>
              <a:rPr lang="en-US" dirty="0" err="1">
                <a:solidFill>
                  <a:schemeClr val="accent1">
                    <a:lumMod val="75000"/>
                  </a:schemeClr>
                </a:solidFill>
              </a:rPr>
              <a:t>bài</a:t>
            </a:r>
            <a:r>
              <a:rPr lang="en-US" dirty="0">
                <a:solidFill>
                  <a:schemeClr val="accent1">
                    <a:lumMod val="75000"/>
                  </a:schemeClr>
                </a:solidFill>
              </a:rPr>
              <a:t>,…</a:t>
            </a:r>
          </a:p>
          <a:p>
            <a:pPr marL="285743" indent="-285743">
              <a:lnSpc>
                <a:spcPct val="200000"/>
              </a:lnSpc>
              <a:buFont typeface="Wingdings" pitchFamily="2" charset="2"/>
              <a:buChar char="ü"/>
            </a:pPr>
            <a:r>
              <a:rPr lang="en-US" dirty="0" err="1">
                <a:solidFill>
                  <a:schemeClr val="accent1">
                    <a:lumMod val="75000"/>
                  </a:schemeClr>
                </a:solidFill>
              </a:rPr>
              <a:t>Đáp</a:t>
            </a:r>
            <a:r>
              <a:rPr lang="en-US" dirty="0">
                <a:solidFill>
                  <a:schemeClr val="accent1">
                    <a:lumMod val="75000"/>
                  </a:schemeClr>
                </a:solidFill>
              </a:rPr>
              <a:t> </a:t>
            </a:r>
            <a:r>
              <a:rPr lang="en-US" dirty="0" err="1">
                <a:solidFill>
                  <a:schemeClr val="accent1">
                    <a:lumMod val="75000"/>
                  </a:schemeClr>
                </a:solidFill>
              </a:rPr>
              <a:t>ứng</a:t>
            </a:r>
            <a:r>
              <a:rPr lang="en-US" dirty="0">
                <a:solidFill>
                  <a:schemeClr val="accent1">
                    <a:lumMod val="75000"/>
                  </a:schemeClr>
                </a:solidFill>
              </a:rPr>
              <a:t> </a:t>
            </a:r>
            <a:r>
              <a:rPr lang="en-US" dirty="0" err="1">
                <a:solidFill>
                  <a:schemeClr val="accent1">
                    <a:lumMod val="75000"/>
                  </a:schemeClr>
                </a:solidFill>
              </a:rPr>
              <a:t>nhu</a:t>
            </a:r>
            <a:r>
              <a:rPr lang="en-US" dirty="0">
                <a:solidFill>
                  <a:schemeClr val="accent1">
                    <a:lumMod val="75000"/>
                  </a:schemeClr>
                </a:solidFill>
              </a:rPr>
              <a:t> </a:t>
            </a:r>
            <a:r>
              <a:rPr lang="en-US" dirty="0" err="1">
                <a:solidFill>
                  <a:schemeClr val="accent1">
                    <a:lumMod val="75000"/>
                  </a:schemeClr>
                </a:solidFill>
              </a:rPr>
              <a:t>cầu</a:t>
            </a:r>
            <a:r>
              <a:rPr lang="en-US" dirty="0">
                <a:solidFill>
                  <a:schemeClr val="accent1">
                    <a:lumMod val="75000"/>
                  </a:schemeClr>
                </a:solidFill>
              </a:rPr>
              <a:t> </a:t>
            </a:r>
            <a:r>
              <a:rPr lang="en-US" dirty="0" err="1">
                <a:solidFill>
                  <a:schemeClr val="accent1">
                    <a:lumMod val="75000"/>
                  </a:schemeClr>
                </a:solidFill>
              </a:rPr>
              <a:t>giải</a:t>
            </a:r>
            <a:r>
              <a:rPr lang="en-US" dirty="0">
                <a:solidFill>
                  <a:schemeClr val="accent1">
                    <a:lumMod val="75000"/>
                  </a:schemeClr>
                </a:solidFill>
              </a:rPr>
              <a:t> </a:t>
            </a:r>
            <a:r>
              <a:rPr lang="en-US" dirty="0" err="1">
                <a:solidFill>
                  <a:schemeClr val="accent1">
                    <a:lumMod val="75000"/>
                  </a:schemeClr>
                </a:solidFill>
              </a:rPr>
              <a:t>trí</a:t>
            </a:r>
            <a:r>
              <a:rPr lang="en-US" dirty="0">
                <a:solidFill>
                  <a:schemeClr val="accent1">
                    <a:lumMod val="75000"/>
                  </a:schemeClr>
                </a:solidFill>
              </a:rPr>
              <a:t>, </a:t>
            </a:r>
            <a:r>
              <a:rPr lang="en-US" dirty="0" err="1">
                <a:solidFill>
                  <a:schemeClr val="accent1">
                    <a:lumMod val="75000"/>
                  </a:schemeClr>
                </a:solidFill>
              </a:rPr>
              <a:t>kết</a:t>
            </a:r>
            <a:r>
              <a:rPr lang="en-US" dirty="0">
                <a:solidFill>
                  <a:schemeClr val="accent1">
                    <a:lumMod val="75000"/>
                  </a:schemeClr>
                </a:solidFill>
              </a:rPr>
              <a:t> </a:t>
            </a:r>
            <a:r>
              <a:rPr lang="en-US" dirty="0" err="1">
                <a:solidFill>
                  <a:schemeClr val="accent1">
                    <a:lumMod val="75000"/>
                  </a:schemeClr>
                </a:solidFill>
              </a:rPr>
              <a:t>nối</a:t>
            </a:r>
            <a:r>
              <a:rPr lang="en-US" dirty="0">
                <a:solidFill>
                  <a:schemeClr val="accent1">
                    <a:lumMod val="75000"/>
                  </a:schemeClr>
                </a:solidFill>
              </a:rPr>
              <a:t> </a:t>
            </a:r>
            <a:r>
              <a:rPr lang="en-US" dirty="0" err="1">
                <a:solidFill>
                  <a:schemeClr val="accent1">
                    <a:lumMod val="75000"/>
                  </a:schemeClr>
                </a:solidFill>
              </a:rPr>
              <a:t>của</a:t>
            </a:r>
            <a:r>
              <a:rPr lang="en-US" dirty="0">
                <a:solidFill>
                  <a:schemeClr val="accent1">
                    <a:lumMod val="75000"/>
                  </a:schemeClr>
                </a:solidFill>
              </a:rPr>
              <a:t> </a:t>
            </a:r>
            <a:r>
              <a:rPr lang="en-US" dirty="0" err="1">
                <a:solidFill>
                  <a:schemeClr val="accent1">
                    <a:lumMod val="75000"/>
                  </a:schemeClr>
                </a:solidFill>
              </a:rPr>
              <a:t>người</a:t>
            </a:r>
            <a:r>
              <a:rPr lang="en-US" dirty="0">
                <a:solidFill>
                  <a:schemeClr val="accent1">
                    <a:lumMod val="75000"/>
                  </a:schemeClr>
                </a:solidFill>
              </a:rPr>
              <a:t> </a:t>
            </a:r>
            <a:r>
              <a:rPr lang="en-US" dirty="0" err="1">
                <a:solidFill>
                  <a:schemeClr val="accent1">
                    <a:lumMod val="75000"/>
                  </a:schemeClr>
                </a:solidFill>
              </a:rPr>
              <a:t>dùng</a:t>
            </a:r>
            <a:endParaRPr lang="en-US" dirty="0">
              <a:solidFill>
                <a:schemeClr val="accent1">
                  <a:lumMod val="75000"/>
                </a:schemeClr>
              </a:solidFill>
            </a:endParaRPr>
          </a:p>
          <a:p>
            <a:pPr marL="285743" indent="-285743">
              <a:lnSpc>
                <a:spcPct val="200000"/>
              </a:lnSpc>
              <a:buFont typeface="Wingdings" pitchFamily="2" charset="2"/>
              <a:buChar char="ü"/>
            </a:pPr>
            <a:r>
              <a:rPr lang="en-US" dirty="0" err="1">
                <a:solidFill>
                  <a:schemeClr val="accent1">
                    <a:lumMod val="75000"/>
                  </a:schemeClr>
                </a:solidFill>
              </a:rPr>
              <a:t>Tương</a:t>
            </a:r>
            <a:r>
              <a:rPr lang="en-US" dirty="0">
                <a:solidFill>
                  <a:schemeClr val="accent1">
                    <a:lumMod val="75000"/>
                  </a:schemeClr>
                </a:solidFill>
              </a:rPr>
              <a:t> </a:t>
            </a:r>
            <a:r>
              <a:rPr lang="en-US" dirty="0" err="1">
                <a:solidFill>
                  <a:schemeClr val="accent1">
                    <a:lumMod val="75000"/>
                  </a:schemeClr>
                </a:solidFill>
              </a:rPr>
              <a:t>thích</a:t>
            </a:r>
            <a:r>
              <a:rPr lang="en-US" dirty="0">
                <a:solidFill>
                  <a:schemeClr val="accent1">
                    <a:lumMod val="75000"/>
                  </a:schemeClr>
                </a:solidFill>
              </a:rPr>
              <a:t> </a:t>
            </a:r>
            <a:r>
              <a:rPr lang="en-US" dirty="0" err="1">
                <a:solidFill>
                  <a:schemeClr val="accent1">
                    <a:lumMod val="75000"/>
                  </a:schemeClr>
                </a:solidFill>
              </a:rPr>
              <a:t>mọi</a:t>
            </a:r>
            <a:r>
              <a:rPr lang="en-US" dirty="0">
                <a:solidFill>
                  <a:schemeClr val="accent1">
                    <a:lumMod val="75000"/>
                  </a:schemeClr>
                </a:solidFill>
              </a:rPr>
              <a:t> </a:t>
            </a:r>
            <a:r>
              <a:rPr lang="en-US" dirty="0" err="1">
                <a:solidFill>
                  <a:schemeClr val="accent1">
                    <a:lumMod val="75000"/>
                  </a:schemeClr>
                </a:solidFill>
              </a:rPr>
              <a:t>trình</a:t>
            </a:r>
            <a:r>
              <a:rPr lang="en-US" dirty="0">
                <a:solidFill>
                  <a:schemeClr val="accent1">
                    <a:lumMod val="75000"/>
                  </a:schemeClr>
                </a:solidFill>
              </a:rPr>
              <a:t> </a:t>
            </a:r>
            <a:r>
              <a:rPr lang="en-US" dirty="0" err="1">
                <a:solidFill>
                  <a:schemeClr val="accent1">
                    <a:lumMod val="75000"/>
                  </a:schemeClr>
                </a:solidFill>
              </a:rPr>
              <a:t>duyệt</a:t>
            </a:r>
            <a:endParaRPr lang="en-US" dirty="0">
              <a:solidFill>
                <a:schemeClr val="accent1">
                  <a:lumMod val="75000"/>
                </a:schemeClr>
              </a:solidFill>
            </a:endParaRPr>
          </a:p>
          <a:p>
            <a:pPr marL="285743" indent="-285743">
              <a:lnSpc>
                <a:spcPct val="200000"/>
              </a:lnSpc>
              <a:buFont typeface="Wingdings" pitchFamily="2" charset="2"/>
              <a:buChar char="ü"/>
            </a:pPr>
            <a:r>
              <a:rPr lang="en-US" dirty="0" err="1">
                <a:solidFill>
                  <a:schemeClr val="accent1">
                    <a:lumMod val="75000"/>
                  </a:schemeClr>
                </a:solidFill>
              </a:rPr>
              <a:t>Tải</a:t>
            </a:r>
            <a:r>
              <a:rPr lang="en-US" dirty="0">
                <a:solidFill>
                  <a:schemeClr val="accent1">
                    <a:lumMod val="75000"/>
                  </a:schemeClr>
                </a:solidFill>
              </a:rPr>
              <a:t> </a:t>
            </a:r>
            <a:r>
              <a:rPr lang="en-US" dirty="0" err="1">
                <a:solidFill>
                  <a:schemeClr val="accent1">
                    <a:lumMod val="75000"/>
                  </a:schemeClr>
                </a:solidFill>
              </a:rPr>
              <a:t>trang</a:t>
            </a:r>
            <a:r>
              <a:rPr lang="en-US" dirty="0">
                <a:solidFill>
                  <a:schemeClr val="accent1">
                    <a:lumMod val="75000"/>
                  </a:schemeClr>
                </a:solidFill>
              </a:rPr>
              <a:t> </a:t>
            </a:r>
            <a:r>
              <a:rPr lang="en-US" dirty="0" err="1">
                <a:solidFill>
                  <a:schemeClr val="accent1">
                    <a:lumMod val="75000"/>
                  </a:schemeClr>
                </a:solidFill>
              </a:rPr>
              <a:t>nhanh</a:t>
            </a:r>
            <a:r>
              <a:rPr lang="en-US" dirty="0">
                <a:solidFill>
                  <a:schemeClr val="accent1">
                    <a:lumMod val="75000"/>
                  </a:schemeClr>
                </a:solidFill>
              </a:rPr>
              <a:t>, </a:t>
            </a:r>
            <a:r>
              <a:rPr lang="en-US" dirty="0" err="1">
                <a:solidFill>
                  <a:schemeClr val="accent1">
                    <a:lumMod val="75000"/>
                  </a:schemeClr>
                </a:solidFill>
              </a:rPr>
              <a:t>không</a:t>
            </a:r>
            <a:r>
              <a:rPr lang="en-US" dirty="0">
                <a:solidFill>
                  <a:schemeClr val="accent1">
                    <a:lumMod val="75000"/>
                  </a:schemeClr>
                </a:solidFill>
              </a:rPr>
              <a:t> </a:t>
            </a:r>
            <a:r>
              <a:rPr lang="en-US" dirty="0" err="1">
                <a:solidFill>
                  <a:schemeClr val="accent1">
                    <a:lumMod val="75000"/>
                  </a:schemeClr>
                </a:solidFill>
              </a:rPr>
              <a:t>cần</a:t>
            </a:r>
            <a:r>
              <a:rPr lang="en-US" dirty="0">
                <a:solidFill>
                  <a:schemeClr val="accent1">
                    <a:lumMod val="75000"/>
                  </a:schemeClr>
                </a:solidFill>
              </a:rPr>
              <a:t> reload</a:t>
            </a:r>
          </a:p>
          <a:p>
            <a:pPr marL="285743" indent="-285743">
              <a:lnSpc>
                <a:spcPct val="200000"/>
              </a:lnSpc>
              <a:buFont typeface="Wingdings" pitchFamily="2" charset="2"/>
              <a:buChar char="ü"/>
            </a:pPr>
            <a:r>
              <a:rPr lang="en-US" dirty="0" err="1">
                <a:solidFill>
                  <a:schemeClr val="accent1">
                    <a:lumMod val="75000"/>
                  </a:schemeClr>
                </a:solidFill>
              </a:rPr>
              <a:t>Giao</a:t>
            </a:r>
            <a:r>
              <a:rPr lang="en-US" dirty="0">
                <a:solidFill>
                  <a:schemeClr val="accent1">
                    <a:lumMod val="75000"/>
                  </a:schemeClr>
                </a:solidFill>
              </a:rPr>
              <a:t> </a:t>
            </a:r>
            <a:r>
              <a:rPr lang="en-US" dirty="0" err="1">
                <a:solidFill>
                  <a:schemeClr val="accent1">
                    <a:lumMod val="75000"/>
                  </a:schemeClr>
                </a:solidFill>
              </a:rPr>
              <a:t>diện</a:t>
            </a:r>
            <a:r>
              <a:rPr lang="en-US" dirty="0">
                <a:solidFill>
                  <a:schemeClr val="accent1">
                    <a:lumMod val="75000"/>
                  </a:schemeClr>
                </a:solidFill>
              </a:rPr>
              <a:t> </a:t>
            </a:r>
            <a:r>
              <a:rPr lang="en-US" dirty="0" err="1">
                <a:solidFill>
                  <a:schemeClr val="accent1">
                    <a:lumMod val="75000"/>
                  </a:schemeClr>
                </a:solidFill>
              </a:rPr>
              <a:t>đơn</a:t>
            </a:r>
            <a:r>
              <a:rPr lang="en-US" dirty="0">
                <a:solidFill>
                  <a:schemeClr val="accent1">
                    <a:lumMod val="75000"/>
                  </a:schemeClr>
                </a:solidFill>
              </a:rPr>
              <a:t> </a:t>
            </a:r>
            <a:r>
              <a:rPr lang="en-US" dirty="0" err="1">
                <a:solidFill>
                  <a:schemeClr val="accent1">
                    <a:lumMod val="75000"/>
                  </a:schemeClr>
                </a:solidFill>
              </a:rPr>
              <a:t>giản</a:t>
            </a:r>
            <a:r>
              <a:rPr lang="en-US" dirty="0">
                <a:solidFill>
                  <a:schemeClr val="accent1">
                    <a:lumMod val="75000"/>
                  </a:schemeClr>
                </a:solidFill>
              </a:rPr>
              <a:t>, </a:t>
            </a:r>
            <a:r>
              <a:rPr lang="en-US" dirty="0" err="1">
                <a:solidFill>
                  <a:schemeClr val="accent1">
                    <a:lumMod val="75000"/>
                  </a:schemeClr>
                </a:solidFill>
              </a:rPr>
              <a:t>thân</a:t>
            </a:r>
            <a:r>
              <a:rPr lang="en-US" dirty="0">
                <a:solidFill>
                  <a:schemeClr val="accent1">
                    <a:lumMod val="75000"/>
                  </a:schemeClr>
                </a:solidFill>
              </a:rPr>
              <a:t> </a:t>
            </a:r>
            <a:r>
              <a:rPr lang="en-US" dirty="0" err="1">
                <a:solidFill>
                  <a:schemeClr val="accent1">
                    <a:lumMod val="75000"/>
                  </a:schemeClr>
                </a:solidFill>
              </a:rPr>
              <a:t>thiện</a:t>
            </a:r>
            <a:r>
              <a:rPr lang="en-US" dirty="0">
                <a:solidFill>
                  <a:schemeClr val="accent1">
                    <a:lumMod val="75000"/>
                  </a:schemeClr>
                </a:solidFill>
              </a:rPr>
              <a:t>, </a:t>
            </a:r>
            <a:r>
              <a:rPr lang="en-US" dirty="0" err="1">
                <a:solidFill>
                  <a:schemeClr val="accent1">
                    <a:lumMod val="75000"/>
                  </a:schemeClr>
                </a:solidFill>
              </a:rPr>
              <a:t>dễ</a:t>
            </a:r>
            <a:r>
              <a:rPr lang="en-US" dirty="0">
                <a:solidFill>
                  <a:schemeClr val="accent1">
                    <a:lumMod val="75000"/>
                  </a:schemeClr>
                </a:solidFill>
              </a:rPr>
              <a:t> </a:t>
            </a:r>
            <a:r>
              <a:rPr lang="en-US" dirty="0" err="1">
                <a:solidFill>
                  <a:schemeClr val="accent1">
                    <a:lumMod val="75000"/>
                  </a:schemeClr>
                </a:solidFill>
              </a:rPr>
              <a:t>dàng</a:t>
            </a:r>
            <a:r>
              <a:rPr lang="en-US" dirty="0">
                <a:solidFill>
                  <a:schemeClr val="accent1">
                    <a:lumMod val="75000"/>
                  </a:schemeClr>
                </a:solidFill>
              </a:rPr>
              <a:t> </a:t>
            </a:r>
            <a:r>
              <a:rPr lang="en-US" dirty="0" err="1">
                <a:solidFill>
                  <a:schemeClr val="accent1">
                    <a:lumMod val="75000"/>
                  </a:schemeClr>
                </a:solidFill>
              </a:rPr>
              <a:t>sử</a:t>
            </a:r>
            <a:r>
              <a:rPr lang="en-US" dirty="0">
                <a:solidFill>
                  <a:schemeClr val="accent1">
                    <a:lumMod val="75000"/>
                  </a:schemeClr>
                </a:solidFill>
              </a:rPr>
              <a:t> </a:t>
            </a:r>
            <a:r>
              <a:rPr lang="en-US" dirty="0" err="1">
                <a:solidFill>
                  <a:schemeClr val="accent1">
                    <a:lumMod val="75000"/>
                  </a:schemeClr>
                </a:solidFill>
              </a:rPr>
              <a:t>dụng</a:t>
            </a:r>
            <a:endParaRPr lang="en-US" dirty="0">
              <a:solidFill>
                <a:schemeClr val="accent1">
                  <a:lumMod val="75000"/>
                </a:schemeClr>
              </a:solidFill>
            </a:endParaRPr>
          </a:p>
          <a:p>
            <a:pPr marL="285743" indent="-285743">
              <a:lnSpc>
                <a:spcPct val="200000"/>
              </a:lnSpc>
              <a:buFont typeface="Wingdings" pitchFamily="2" charset="2"/>
              <a:buChar char="ü"/>
            </a:pPr>
            <a:endParaRPr lang="en-US" dirty="0">
              <a:solidFill>
                <a:schemeClr val="accent1">
                  <a:lumMod val="75000"/>
                </a:schemeClr>
              </a:solidFill>
            </a:endParaRPr>
          </a:p>
          <a:p>
            <a:pPr marL="285743" indent="-285743">
              <a:lnSpc>
                <a:spcPct val="200000"/>
              </a:lnSpc>
              <a:buFont typeface="Wingdings" pitchFamily="2" charset="2"/>
              <a:buChar char="ü"/>
            </a:pPr>
            <a:endParaRPr lang="en-US" dirty="0">
              <a:solidFill>
                <a:schemeClr val="accent1">
                  <a:lumMod val="75000"/>
                </a:schemeClr>
              </a:solidFill>
            </a:endParaRPr>
          </a:p>
        </p:txBody>
      </p:sp>
    </p:spTree>
    <p:extLst>
      <p:ext uri="{BB962C8B-B14F-4D97-AF65-F5344CB8AC3E}">
        <p14:creationId xmlns:p14="http://schemas.microsoft.com/office/powerpoint/2010/main" val="96067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7150"/>
            <a:ext cx="4605299" cy="857400"/>
          </a:xfrm>
        </p:spPr>
        <p:txBody>
          <a:bodyPr/>
          <a:lstStyle/>
          <a:p>
            <a:pPr algn="ctr"/>
            <a:r>
              <a:rPr lang="en-US" sz="3600" dirty="0">
                <a:latin typeface="+mj-lt"/>
              </a:rPr>
              <a:t>7.2 </a:t>
            </a:r>
            <a:r>
              <a:rPr lang="en-US" sz="3600" dirty="0" err="1">
                <a:latin typeface="+mj-lt"/>
              </a:rPr>
              <a:t>Nhược</a:t>
            </a:r>
            <a:r>
              <a:rPr lang="en-US" sz="3600" dirty="0">
                <a:latin typeface="+mj-lt"/>
              </a:rPr>
              <a:t> </a:t>
            </a:r>
            <a:r>
              <a:rPr lang="en-US" sz="3600" dirty="0" err="1">
                <a:latin typeface="+mj-lt"/>
              </a:rPr>
              <a:t>điểm</a:t>
            </a:r>
            <a:endParaRPr lang="en-US" sz="3600" dirty="0">
              <a:latin typeface="+mj-lt"/>
            </a:endParaRPr>
          </a:p>
        </p:txBody>
      </p:sp>
      <p:sp>
        <p:nvSpPr>
          <p:cNvPr id="3" name="TextBox 2"/>
          <p:cNvSpPr txBox="1"/>
          <p:nvPr/>
        </p:nvSpPr>
        <p:spPr>
          <a:xfrm>
            <a:off x="762001" y="1657350"/>
            <a:ext cx="4800599" cy="2478114"/>
          </a:xfrm>
          <a:prstGeom prst="rect">
            <a:avLst/>
          </a:prstGeom>
          <a:noFill/>
        </p:spPr>
        <p:txBody>
          <a:bodyPr wrap="square" rtlCol="0">
            <a:spAutoFit/>
          </a:bodyPr>
          <a:lstStyle/>
          <a:p>
            <a:pPr marL="285743" indent="-285743">
              <a:lnSpc>
                <a:spcPct val="200000"/>
              </a:lnSpc>
              <a:buFont typeface="Wingdings" pitchFamily="2" charset="2"/>
              <a:buChar char="ü"/>
            </a:pPr>
            <a:r>
              <a:rPr lang="en-US" sz="1600" dirty="0" err="1">
                <a:solidFill>
                  <a:schemeClr val="accent1">
                    <a:lumMod val="75000"/>
                  </a:schemeClr>
                </a:solidFill>
              </a:rPr>
              <a:t>Chưa</a:t>
            </a:r>
            <a:r>
              <a:rPr lang="en-US" sz="1600" dirty="0">
                <a:solidFill>
                  <a:schemeClr val="accent1">
                    <a:lumMod val="75000"/>
                  </a:schemeClr>
                </a:solidFill>
              </a:rPr>
              <a:t> </a:t>
            </a:r>
            <a:r>
              <a:rPr lang="en-US" sz="1600" dirty="0" err="1">
                <a:solidFill>
                  <a:schemeClr val="accent1">
                    <a:lumMod val="75000"/>
                  </a:schemeClr>
                </a:solidFill>
              </a:rPr>
              <a:t>thực</a:t>
            </a:r>
            <a:r>
              <a:rPr lang="en-US" sz="1600" dirty="0">
                <a:solidFill>
                  <a:schemeClr val="accent1">
                    <a:lumMod val="75000"/>
                  </a:schemeClr>
                </a:solidFill>
              </a:rPr>
              <a:t> </a:t>
            </a:r>
            <a:r>
              <a:rPr lang="en-US" sz="1600" dirty="0" err="1">
                <a:solidFill>
                  <a:schemeClr val="accent1">
                    <a:lumMod val="75000"/>
                  </a:schemeClr>
                </a:solidFill>
              </a:rPr>
              <a:t>sự</a:t>
            </a:r>
            <a:r>
              <a:rPr lang="en-US" sz="1600" dirty="0">
                <a:solidFill>
                  <a:schemeClr val="accent1">
                    <a:lumMod val="75000"/>
                  </a:schemeClr>
                </a:solidFill>
              </a:rPr>
              <a:t> </a:t>
            </a:r>
            <a:r>
              <a:rPr lang="en-US" sz="1600" dirty="0" err="1">
                <a:solidFill>
                  <a:schemeClr val="accent1">
                    <a:lumMod val="75000"/>
                  </a:schemeClr>
                </a:solidFill>
              </a:rPr>
              <a:t>bộc</a:t>
            </a:r>
            <a:r>
              <a:rPr lang="en-US" sz="1600" dirty="0">
                <a:solidFill>
                  <a:schemeClr val="accent1">
                    <a:lumMod val="75000"/>
                  </a:schemeClr>
                </a:solidFill>
              </a:rPr>
              <a:t> </a:t>
            </a:r>
            <a:r>
              <a:rPr lang="en-US" sz="1600" dirty="0" err="1">
                <a:solidFill>
                  <a:schemeClr val="accent1">
                    <a:lumMod val="75000"/>
                  </a:schemeClr>
                </a:solidFill>
              </a:rPr>
              <a:t>phá</a:t>
            </a:r>
            <a:r>
              <a:rPr lang="en-US" sz="1600" dirty="0">
                <a:solidFill>
                  <a:schemeClr val="accent1">
                    <a:lumMod val="75000"/>
                  </a:schemeClr>
                </a:solidFill>
              </a:rPr>
              <a:t>, </a:t>
            </a:r>
            <a:r>
              <a:rPr lang="en-US" sz="1600" dirty="0" err="1">
                <a:solidFill>
                  <a:schemeClr val="accent1">
                    <a:lumMod val="75000"/>
                  </a:schemeClr>
                </a:solidFill>
              </a:rPr>
              <a:t>độc</a:t>
            </a:r>
            <a:r>
              <a:rPr lang="en-US" sz="1600" dirty="0">
                <a:solidFill>
                  <a:schemeClr val="accent1">
                    <a:lumMod val="75000"/>
                  </a:schemeClr>
                </a:solidFill>
              </a:rPr>
              <a:t> </a:t>
            </a:r>
            <a:r>
              <a:rPr lang="en-US" sz="1600" dirty="0" err="1">
                <a:solidFill>
                  <a:schemeClr val="accent1">
                    <a:lumMod val="75000"/>
                  </a:schemeClr>
                </a:solidFill>
              </a:rPr>
              <a:t>đáo</a:t>
            </a:r>
            <a:r>
              <a:rPr lang="en-US" sz="1600" dirty="0">
                <a:solidFill>
                  <a:schemeClr val="accent1">
                    <a:lumMod val="75000"/>
                  </a:schemeClr>
                </a:solidFill>
              </a:rPr>
              <a:t> </a:t>
            </a:r>
            <a:r>
              <a:rPr lang="en-US" sz="1600" dirty="0" err="1">
                <a:solidFill>
                  <a:schemeClr val="accent1">
                    <a:lumMod val="75000"/>
                  </a:schemeClr>
                </a:solidFill>
              </a:rPr>
              <a:t>về</a:t>
            </a:r>
            <a:r>
              <a:rPr lang="en-US" sz="1600" dirty="0">
                <a:solidFill>
                  <a:schemeClr val="accent1">
                    <a:lumMod val="75000"/>
                  </a:schemeClr>
                </a:solidFill>
              </a:rPr>
              <a:t> </a:t>
            </a:r>
            <a:r>
              <a:rPr lang="en-US" sz="1600" dirty="0" err="1">
                <a:solidFill>
                  <a:schemeClr val="accent1">
                    <a:lumMod val="75000"/>
                  </a:schemeClr>
                </a:solidFill>
              </a:rPr>
              <a:t>giao</a:t>
            </a:r>
            <a:r>
              <a:rPr lang="en-US" sz="1600" dirty="0">
                <a:solidFill>
                  <a:schemeClr val="accent1">
                    <a:lumMod val="75000"/>
                  </a:schemeClr>
                </a:solidFill>
              </a:rPr>
              <a:t> </a:t>
            </a:r>
            <a:r>
              <a:rPr lang="en-US" sz="1600" dirty="0" err="1">
                <a:solidFill>
                  <a:schemeClr val="accent1">
                    <a:lumMod val="75000"/>
                  </a:schemeClr>
                </a:solidFill>
              </a:rPr>
              <a:t>diện</a:t>
            </a:r>
            <a:endParaRPr lang="en-US" sz="1600" dirty="0">
              <a:solidFill>
                <a:schemeClr val="accent1">
                  <a:lumMod val="75000"/>
                </a:schemeClr>
              </a:solidFill>
            </a:endParaRPr>
          </a:p>
          <a:p>
            <a:pPr marL="285743" indent="-285743">
              <a:lnSpc>
                <a:spcPct val="200000"/>
              </a:lnSpc>
              <a:buFont typeface="Wingdings" pitchFamily="2" charset="2"/>
              <a:buChar char="ü"/>
            </a:pPr>
            <a:r>
              <a:rPr lang="en-US" sz="1600" dirty="0" err="1">
                <a:solidFill>
                  <a:schemeClr val="accent1">
                    <a:lumMod val="75000"/>
                  </a:schemeClr>
                </a:solidFill>
              </a:rPr>
              <a:t>Chưa</a:t>
            </a:r>
            <a:r>
              <a:rPr lang="en-US" sz="1600" dirty="0">
                <a:solidFill>
                  <a:schemeClr val="accent1">
                    <a:lumMod val="75000"/>
                  </a:schemeClr>
                </a:solidFill>
              </a:rPr>
              <a:t> </a:t>
            </a:r>
            <a:r>
              <a:rPr lang="en-US" sz="1600" dirty="0" err="1">
                <a:solidFill>
                  <a:schemeClr val="accent1">
                    <a:lumMod val="75000"/>
                  </a:schemeClr>
                </a:solidFill>
              </a:rPr>
              <a:t>thử</a:t>
            </a:r>
            <a:r>
              <a:rPr lang="en-US" sz="1600" dirty="0">
                <a:solidFill>
                  <a:schemeClr val="accent1">
                    <a:lumMod val="75000"/>
                  </a:schemeClr>
                </a:solidFill>
              </a:rPr>
              <a:t> </a:t>
            </a:r>
            <a:r>
              <a:rPr lang="en-US" sz="1600" dirty="0" err="1">
                <a:solidFill>
                  <a:schemeClr val="accent1">
                    <a:lumMod val="75000"/>
                  </a:schemeClr>
                </a:solidFill>
              </a:rPr>
              <a:t>nghiệm</a:t>
            </a:r>
            <a:r>
              <a:rPr lang="en-US" sz="1600" dirty="0">
                <a:solidFill>
                  <a:schemeClr val="accent1">
                    <a:lumMod val="75000"/>
                  </a:schemeClr>
                </a:solidFill>
              </a:rPr>
              <a:t> </a:t>
            </a:r>
            <a:r>
              <a:rPr lang="en-US" sz="1600" dirty="0" err="1">
                <a:solidFill>
                  <a:schemeClr val="accent1">
                    <a:lumMod val="75000"/>
                  </a:schemeClr>
                </a:solidFill>
              </a:rPr>
              <a:t>hệ</a:t>
            </a:r>
            <a:r>
              <a:rPr lang="en-US" sz="1600" dirty="0">
                <a:solidFill>
                  <a:schemeClr val="accent1">
                    <a:lumMod val="75000"/>
                  </a:schemeClr>
                </a:solidFill>
              </a:rPr>
              <a:t> </a:t>
            </a:r>
            <a:r>
              <a:rPr lang="en-US" sz="1600" dirty="0" err="1">
                <a:solidFill>
                  <a:schemeClr val="accent1">
                    <a:lumMod val="75000"/>
                  </a:schemeClr>
                </a:solidFill>
              </a:rPr>
              <a:t>thống</a:t>
            </a:r>
            <a:r>
              <a:rPr lang="en-US" sz="1600" dirty="0">
                <a:solidFill>
                  <a:schemeClr val="accent1">
                    <a:lumMod val="75000"/>
                  </a:schemeClr>
                </a:solidFill>
              </a:rPr>
              <a:t> </a:t>
            </a:r>
            <a:r>
              <a:rPr lang="en-US" sz="1600" dirty="0" err="1">
                <a:solidFill>
                  <a:schemeClr val="accent1">
                    <a:lumMod val="75000"/>
                  </a:schemeClr>
                </a:solidFill>
              </a:rPr>
              <a:t>với</a:t>
            </a:r>
            <a:r>
              <a:rPr lang="en-US" sz="1600" dirty="0">
                <a:solidFill>
                  <a:schemeClr val="accent1">
                    <a:lumMod val="75000"/>
                  </a:schemeClr>
                </a:solidFill>
              </a:rPr>
              <a:t> </a:t>
            </a:r>
            <a:r>
              <a:rPr lang="en-US" sz="1600" dirty="0" err="1">
                <a:solidFill>
                  <a:schemeClr val="accent1">
                    <a:lumMod val="75000"/>
                  </a:schemeClr>
                </a:solidFill>
              </a:rPr>
              <a:t>lượng</a:t>
            </a:r>
            <a:r>
              <a:rPr lang="en-US" sz="1600" dirty="0">
                <a:solidFill>
                  <a:schemeClr val="accent1">
                    <a:lumMod val="75000"/>
                  </a:schemeClr>
                </a:solidFill>
              </a:rPr>
              <a:t> </a:t>
            </a:r>
            <a:r>
              <a:rPr lang="en-US" sz="1600" dirty="0" err="1">
                <a:solidFill>
                  <a:schemeClr val="accent1">
                    <a:lumMod val="75000"/>
                  </a:schemeClr>
                </a:solidFill>
              </a:rPr>
              <a:t>người</a:t>
            </a:r>
            <a:r>
              <a:rPr lang="en-US" sz="1600" dirty="0">
                <a:solidFill>
                  <a:schemeClr val="accent1">
                    <a:lumMod val="75000"/>
                  </a:schemeClr>
                </a:solidFill>
              </a:rPr>
              <a:t> </a:t>
            </a:r>
            <a:r>
              <a:rPr lang="en-US" sz="1600" dirty="0" err="1">
                <a:solidFill>
                  <a:schemeClr val="accent1">
                    <a:lumMod val="75000"/>
                  </a:schemeClr>
                </a:solidFill>
              </a:rPr>
              <a:t>dùng</a:t>
            </a:r>
            <a:r>
              <a:rPr lang="en-US" sz="1600" dirty="0">
                <a:solidFill>
                  <a:schemeClr val="accent1">
                    <a:lumMod val="75000"/>
                  </a:schemeClr>
                </a:solidFill>
              </a:rPr>
              <a:t> </a:t>
            </a:r>
            <a:r>
              <a:rPr lang="en-US" sz="1600" dirty="0" err="1">
                <a:solidFill>
                  <a:schemeClr val="accent1">
                    <a:lumMod val="75000"/>
                  </a:schemeClr>
                </a:solidFill>
              </a:rPr>
              <a:t>lớn</a:t>
            </a:r>
            <a:endParaRPr lang="en-US" sz="1600" dirty="0">
              <a:solidFill>
                <a:schemeClr val="accent1">
                  <a:lumMod val="75000"/>
                </a:schemeClr>
              </a:solidFill>
            </a:endParaRPr>
          </a:p>
          <a:p>
            <a:pPr marL="285743" indent="-285743">
              <a:lnSpc>
                <a:spcPct val="200000"/>
              </a:lnSpc>
              <a:buFont typeface="Wingdings" pitchFamily="2" charset="2"/>
              <a:buChar char="ü"/>
            </a:pPr>
            <a:r>
              <a:rPr lang="en-US" sz="1600" dirty="0" err="1">
                <a:solidFill>
                  <a:schemeClr val="accent1">
                    <a:lumMod val="75000"/>
                  </a:schemeClr>
                </a:solidFill>
              </a:rPr>
              <a:t>Một</a:t>
            </a:r>
            <a:r>
              <a:rPr lang="en-US" sz="1600" dirty="0">
                <a:solidFill>
                  <a:schemeClr val="accent1">
                    <a:lumMod val="75000"/>
                  </a:schemeClr>
                </a:solidFill>
              </a:rPr>
              <a:t> </a:t>
            </a:r>
            <a:r>
              <a:rPr lang="en-US" sz="1600" dirty="0" err="1">
                <a:solidFill>
                  <a:schemeClr val="accent1">
                    <a:lumMod val="75000"/>
                  </a:schemeClr>
                </a:solidFill>
              </a:rPr>
              <a:t>vài</a:t>
            </a:r>
            <a:r>
              <a:rPr lang="en-US" sz="1600" dirty="0">
                <a:solidFill>
                  <a:schemeClr val="accent1">
                    <a:lumMod val="75000"/>
                  </a:schemeClr>
                </a:solidFill>
              </a:rPr>
              <a:t> </a:t>
            </a:r>
            <a:r>
              <a:rPr lang="en-US" sz="1600" dirty="0" err="1">
                <a:solidFill>
                  <a:schemeClr val="accent1">
                    <a:lumMod val="75000"/>
                  </a:schemeClr>
                </a:solidFill>
              </a:rPr>
              <a:t>tính</a:t>
            </a:r>
            <a:r>
              <a:rPr lang="en-US" sz="1600" dirty="0">
                <a:solidFill>
                  <a:schemeClr val="accent1">
                    <a:lumMod val="75000"/>
                  </a:schemeClr>
                </a:solidFill>
              </a:rPr>
              <a:t> </a:t>
            </a:r>
            <a:r>
              <a:rPr lang="en-US" sz="1600" dirty="0" err="1">
                <a:solidFill>
                  <a:schemeClr val="accent1">
                    <a:lumMod val="75000"/>
                  </a:schemeClr>
                </a:solidFill>
              </a:rPr>
              <a:t>năng</a:t>
            </a:r>
            <a:r>
              <a:rPr lang="en-US" sz="1600" dirty="0">
                <a:solidFill>
                  <a:schemeClr val="accent1">
                    <a:lumMod val="75000"/>
                  </a:schemeClr>
                </a:solidFill>
              </a:rPr>
              <a:t> </a:t>
            </a:r>
            <a:r>
              <a:rPr lang="en-US" sz="1600" dirty="0" err="1">
                <a:solidFill>
                  <a:schemeClr val="accent1">
                    <a:lumMod val="75000"/>
                  </a:schemeClr>
                </a:solidFill>
              </a:rPr>
              <a:t>chưa</a:t>
            </a:r>
            <a:r>
              <a:rPr lang="en-US" sz="1600" dirty="0">
                <a:solidFill>
                  <a:schemeClr val="accent1">
                    <a:lumMod val="75000"/>
                  </a:schemeClr>
                </a:solidFill>
              </a:rPr>
              <a:t> </a:t>
            </a:r>
            <a:r>
              <a:rPr lang="en-US" sz="1600" dirty="0" err="1">
                <a:solidFill>
                  <a:schemeClr val="accent1">
                    <a:lumMod val="75000"/>
                  </a:schemeClr>
                </a:solidFill>
              </a:rPr>
              <a:t>thực</a:t>
            </a:r>
            <a:r>
              <a:rPr lang="en-US" sz="1600" dirty="0">
                <a:solidFill>
                  <a:schemeClr val="accent1">
                    <a:lumMod val="75000"/>
                  </a:schemeClr>
                </a:solidFill>
              </a:rPr>
              <a:t> </a:t>
            </a:r>
            <a:r>
              <a:rPr lang="en-US" sz="1600" dirty="0" err="1">
                <a:solidFill>
                  <a:schemeClr val="accent1">
                    <a:lumMod val="75000"/>
                  </a:schemeClr>
                </a:solidFill>
              </a:rPr>
              <a:t>sự</a:t>
            </a:r>
            <a:r>
              <a:rPr lang="en-US" sz="1600" dirty="0">
                <a:solidFill>
                  <a:schemeClr val="accent1">
                    <a:lumMod val="75000"/>
                  </a:schemeClr>
                </a:solidFill>
              </a:rPr>
              <a:t> </a:t>
            </a:r>
            <a:r>
              <a:rPr lang="en-US" sz="1600" dirty="0" err="1">
                <a:solidFill>
                  <a:schemeClr val="accent1">
                    <a:lumMod val="75000"/>
                  </a:schemeClr>
                </a:solidFill>
              </a:rPr>
              <a:t>hoàn</a:t>
            </a:r>
            <a:r>
              <a:rPr lang="en-US" sz="1600" dirty="0">
                <a:solidFill>
                  <a:schemeClr val="accent1">
                    <a:lumMod val="75000"/>
                  </a:schemeClr>
                </a:solidFill>
              </a:rPr>
              <a:t> </a:t>
            </a:r>
            <a:r>
              <a:rPr lang="en-US" sz="1600" dirty="0" err="1">
                <a:solidFill>
                  <a:schemeClr val="accent1">
                    <a:lumMod val="75000"/>
                  </a:schemeClr>
                </a:solidFill>
              </a:rPr>
              <a:t>thiện</a:t>
            </a:r>
            <a:endParaRPr lang="en-US" sz="1600" dirty="0">
              <a:solidFill>
                <a:schemeClr val="accent1">
                  <a:lumMod val="75000"/>
                </a:schemeClr>
              </a:solidFill>
            </a:endParaRPr>
          </a:p>
          <a:p>
            <a:pPr marL="285743" indent="-285743">
              <a:lnSpc>
                <a:spcPct val="200000"/>
              </a:lnSpc>
              <a:buFont typeface="Wingdings" pitchFamily="2" charset="2"/>
              <a:buChar char="ü"/>
            </a:pPr>
            <a:endParaRPr lang="en-US" sz="1600" dirty="0">
              <a:solidFill>
                <a:schemeClr val="accent1">
                  <a:lumMod val="75000"/>
                </a:schemeClr>
              </a:solidFill>
            </a:endParaRPr>
          </a:p>
        </p:txBody>
      </p:sp>
    </p:spTree>
    <p:extLst>
      <p:ext uri="{BB962C8B-B14F-4D97-AF65-F5344CB8AC3E}">
        <p14:creationId xmlns:p14="http://schemas.microsoft.com/office/powerpoint/2010/main" val="3653546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7150"/>
            <a:ext cx="5334000" cy="857400"/>
          </a:xfrm>
        </p:spPr>
        <p:txBody>
          <a:bodyPr/>
          <a:lstStyle/>
          <a:p>
            <a:pPr algn="ctr"/>
            <a:r>
              <a:rPr lang="en-US" sz="3600" dirty="0">
                <a:latin typeface="+mj-lt"/>
              </a:rPr>
              <a:t>7.3 </a:t>
            </a:r>
            <a:r>
              <a:rPr lang="en-US" sz="3600" dirty="0" err="1">
                <a:latin typeface="+mj-lt"/>
              </a:rPr>
              <a:t>Định</a:t>
            </a:r>
            <a:r>
              <a:rPr lang="en-US" sz="3600" dirty="0">
                <a:latin typeface="+mj-lt"/>
              </a:rPr>
              <a:t> </a:t>
            </a:r>
            <a:r>
              <a:rPr lang="en-US" sz="3600" dirty="0" err="1">
                <a:latin typeface="+mj-lt"/>
              </a:rPr>
              <a:t>hướng</a:t>
            </a:r>
            <a:r>
              <a:rPr lang="en-US" sz="3600" dirty="0">
                <a:latin typeface="+mj-lt"/>
              </a:rPr>
              <a:t> </a:t>
            </a:r>
            <a:r>
              <a:rPr lang="en-US" sz="3600" dirty="0" err="1">
                <a:latin typeface="+mj-lt"/>
              </a:rPr>
              <a:t>tương</a:t>
            </a:r>
            <a:r>
              <a:rPr lang="en-US" sz="3600" dirty="0">
                <a:latin typeface="+mj-lt"/>
              </a:rPr>
              <a:t> </a:t>
            </a:r>
            <a:r>
              <a:rPr lang="en-US" sz="3600" dirty="0" err="1">
                <a:latin typeface="+mj-lt"/>
              </a:rPr>
              <a:t>lai</a:t>
            </a:r>
            <a:endParaRPr lang="en-US" sz="3600" dirty="0">
              <a:latin typeface="+mj-lt"/>
            </a:endParaRPr>
          </a:p>
        </p:txBody>
      </p:sp>
      <p:sp>
        <p:nvSpPr>
          <p:cNvPr id="3" name="TextBox 2"/>
          <p:cNvSpPr txBox="1"/>
          <p:nvPr/>
        </p:nvSpPr>
        <p:spPr>
          <a:xfrm>
            <a:off x="533401" y="1505962"/>
            <a:ext cx="5029200" cy="1985672"/>
          </a:xfrm>
          <a:prstGeom prst="rect">
            <a:avLst/>
          </a:prstGeom>
          <a:noFill/>
        </p:spPr>
        <p:txBody>
          <a:bodyPr wrap="square" rtlCol="0">
            <a:spAutoFit/>
          </a:bodyPr>
          <a:lstStyle/>
          <a:p>
            <a:pPr marL="285743" indent="-285743">
              <a:lnSpc>
                <a:spcPct val="200000"/>
              </a:lnSpc>
              <a:buFont typeface="Wingdings" pitchFamily="2" charset="2"/>
              <a:buChar char="ü"/>
            </a:pPr>
            <a:r>
              <a:rPr lang="en-US" sz="1600" dirty="0" err="1">
                <a:solidFill>
                  <a:schemeClr val="accent1">
                    <a:lumMod val="75000"/>
                  </a:schemeClr>
                </a:solidFill>
              </a:rPr>
              <a:t>Mở</a:t>
            </a:r>
            <a:r>
              <a:rPr lang="en-US" sz="1600" dirty="0">
                <a:solidFill>
                  <a:schemeClr val="accent1">
                    <a:lumMod val="75000"/>
                  </a:schemeClr>
                </a:solidFill>
              </a:rPr>
              <a:t> </a:t>
            </a:r>
            <a:r>
              <a:rPr lang="en-US" sz="1600" dirty="0" err="1">
                <a:solidFill>
                  <a:schemeClr val="accent1">
                    <a:lumMod val="75000"/>
                  </a:schemeClr>
                </a:solidFill>
              </a:rPr>
              <a:t>rộng</a:t>
            </a:r>
            <a:r>
              <a:rPr lang="en-US" sz="1600" dirty="0">
                <a:solidFill>
                  <a:schemeClr val="accent1">
                    <a:lumMod val="75000"/>
                  </a:schemeClr>
                </a:solidFill>
              </a:rPr>
              <a:t> </a:t>
            </a:r>
            <a:r>
              <a:rPr lang="en-US" sz="1600" dirty="0" err="1">
                <a:solidFill>
                  <a:schemeClr val="accent1">
                    <a:lumMod val="75000"/>
                  </a:schemeClr>
                </a:solidFill>
              </a:rPr>
              <a:t>dữ</a:t>
            </a:r>
            <a:r>
              <a:rPr lang="en-US" sz="1600" dirty="0">
                <a:solidFill>
                  <a:schemeClr val="accent1">
                    <a:lumMod val="75000"/>
                  </a:schemeClr>
                </a:solidFill>
              </a:rPr>
              <a:t> </a:t>
            </a:r>
            <a:r>
              <a:rPr lang="en-US" sz="1600" dirty="0" err="1">
                <a:solidFill>
                  <a:schemeClr val="accent1">
                    <a:lumMod val="75000"/>
                  </a:schemeClr>
                </a:solidFill>
              </a:rPr>
              <a:t>liệu</a:t>
            </a:r>
            <a:r>
              <a:rPr lang="en-US" sz="1600" dirty="0">
                <a:solidFill>
                  <a:schemeClr val="accent1">
                    <a:lumMod val="75000"/>
                  </a:schemeClr>
                </a:solidFill>
              </a:rPr>
              <a:t> </a:t>
            </a:r>
            <a:r>
              <a:rPr lang="en-US" sz="1600" dirty="0" err="1">
                <a:solidFill>
                  <a:schemeClr val="accent1">
                    <a:lumMod val="75000"/>
                  </a:schemeClr>
                </a:solidFill>
              </a:rPr>
              <a:t>để</a:t>
            </a:r>
            <a:r>
              <a:rPr lang="en-US" sz="1600" dirty="0">
                <a:solidFill>
                  <a:schemeClr val="accent1">
                    <a:lumMod val="75000"/>
                  </a:schemeClr>
                </a:solidFill>
              </a:rPr>
              <a:t> </a:t>
            </a:r>
            <a:r>
              <a:rPr lang="en-US" sz="1600" dirty="0" err="1">
                <a:solidFill>
                  <a:schemeClr val="accent1">
                    <a:lumMod val="75000"/>
                  </a:schemeClr>
                </a:solidFill>
              </a:rPr>
              <a:t>phát</a:t>
            </a:r>
            <a:r>
              <a:rPr lang="en-US" sz="1600" dirty="0">
                <a:solidFill>
                  <a:schemeClr val="accent1">
                    <a:lumMod val="75000"/>
                  </a:schemeClr>
                </a:solidFill>
              </a:rPr>
              <a:t> </a:t>
            </a:r>
            <a:r>
              <a:rPr lang="en-US" sz="1600" dirty="0" err="1">
                <a:solidFill>
                  <a:schemeClr val="accent1">
                    <a:lumMod val="75000"/>
                  </a:schemeClr>
                </a:solidFill>
              </a:rPr>
              <a:t>triển</a:t>
            </a:r>
            <a:r>
              <a:rPr lang="en-US" sz="1600" dirty="0">
                <a:solidFill>
                  <a:schemeClr val="accent1">
                    <a:lumMod val="75000"/>
                  </a:schemeClr>
                </a:solidFill>
              </a:rPr>
              <a:t> </a:t>
            </a:r>
            <a:r>
              <a:rPr lang="en-US" sz="1600" dirty="0" err="1">
                <a:solidFill>
                  <a:schemeClr val="accent1">
                    <a:lumMod val="75000"/>
                  </a:schemeClr>
                </a:solidFill>
              </a:rPr>
              <a:t>hệ</a:t>
            </a:r>
            <a:r>
              <a:rPr lang="en-US" sz="1600" dirty="0">
                <a:solidFill>
                  <a:schemeClr val="accent1">
                    <a:lumMod val="75000"/>
                  </a:schemeClr>
                </a:solidFill>
              </a:rPr>
              <a:t> </a:t>
            </a:r>
            <a:r>
              <a:rPr lang="en-US" sz="1600" dirty="0" err="1">
                <a:solidFill>
                  <a:schemeClr val="accent1">
                    <a:lumMod val="75000"/>
                  </a:schemeClr>
                </a:solidFill>
              </a:rPr>
              <a:t>thống</a:t>
            </a:r>
            <a:endParaRPr lang="en-US" sz="1600" dirty="0">
              <a:solidFill>
                <a:schemeClr val="accent1">
                  <a:lumMod val="75000"/>
                </a:schemeClr>
              </a:solidFill>
            </a:endParaRPr>
          </a:p>
          <a:p>
            <a:pPr marL="285743" indent="-285743">
              <a:lnSpc>
                <a:spcPct val="200000"/>
              </a:lnSpc>
              <a:buFont typeface="Wingdings" pitchFamily="2" charset="2"/>
              <a:buChar char="ü"/>
            </a:pPr>
            <a:r>
              <a:rPr lang="en-US" sz="1600" dirty="0" err="1">
                <a:solidFill>
                  <a:schemeClr val="accent1">
                    <a:lumMod val="75000"/>
                  </a:schemeClr>
                </a:solidFill>
              </a:rPr>
              <a:t>Nâng</a:t>
            </a:r>
            <a:r>
              <a:rPr lang="en-US" sz="1600" dirty="0">
                <a:solidFill>
                  <a:schemeClr val="accent1">
                    <a:lumMod val="75000"/>
                  </a:schemeClr>
                </a:solidFill>
              </a:rPr>
              <a:t> </a:t>
            </a:r>
            <a:r>
              <a:rPr lang="en-US" sz="1600" dirty="0" err="1">
                <a:solidFill>
                  <a:schemeClr val="accent1">
                    <a:lumMod val="75000"/>
                  </a:schemeClr>
                </a:solidFill>
              </a:rPr>
              <a:t>cấp</a:t>
            </a:r>
            <a:r>
              <a:rPr lang="en-US" sz="1600" dirty="0">
                <a:solidFill>
                  <a:schemeClr val="accent1">
                    <a:lumMod val="75000"/>
                  </a:schemeClr>
                </a:solidFill>
              </a:rPr>
              <a:t> </a:t>
            </a:r>
            <a:r>
              <a:rPr lang="en-US" sz="1600" dirty="0" err="1">
                <a:solidFill>
                  <a:schemeClr val="accent1">
                    <a:lumMod val="75000"/>
                  </a:schemeClr>
                </a:solidFill>
              </a:rPr>
              <a:t>giao</a:t>
            </a:r>
            <a:r>
              <a:rPr lang="en-US" sz="1600" dirty="0">
                <a:solidFill>
                  <a:schemeClr val="accent1">
                    <a:lumMod val="75000"/>
                  </a:schemeClr>
                </a:solidFill>
              </a:rPr>
              <a:t> </a:t>
            </a:r>
            <a:r>
              <a:rPr lang="en-US" sz="1600" dirty="0" err="1">
                <a:solidFill>
                  <a:schemeClr val="accent1">
                    <a:lumMod val="75000"/>
                  </a:schemeClr>
                </a:solidFill>
              </a:rPr>
              <a:t>diện</a:t>
            </a:r>
            <a:r>
              <a:rPr lang="en-US" sz="1600" dirty="0">
                <a:solidFill>
                  <a:schemeClr val="accent1">
                    <a:lumMod val="75000"/>
                  </a:schemeClr>
                </a:solidFill>
              </a:rPr>
              <a:t> </a:t>
            </a:r>
            <a:r>
              <a:rPr lang="en-US" sz="1600" dirty="0" err="1">
                <a:solidFill>
                  <a:schemeClr val="accent1">
                    <a:lumMod val="75000"/>
                  </a:schemeClr>
                </a:solidFill>
              </a:rPr>
              <a:t>thu</a:t>
            </a:r>
            <a:r>
              <a:rPr lang="en-US" sz="1600" dirty="0">
                <a:solidFill>
                  <a:schemeClr val="accent1">
                    <a:lumMod val="75000"/>
                  </a:schemeClr>
                </a:solidFill>
              </a:rPr>
              <a:t> </a:t>
            </a:r>
            <a:r>
              <a:rPr lang="en-US" sz="1600" dirty="0" err="1">
                <a:solidFill>
                  <a:schemeClr val="accent1">
                    <a:lumMod val="75000"/>
                  </a:schemeClr>
                </a:solidFill>
              </a:rPr>
              <a:t>hút</a:t>
            </a:r>
            <a:r>
              <a:rPr lang="en-US" sz="1600" dirty="0">
                <a:solidFill>
                  <a:schemeClr val="accent1">
                    <a:lumMod val="75000"/>
                  </a:schemeClr>
                </a:solidFill>
              </a:rPr>
              <a:t> </a:t>
            </a:r>
            <a:r>
              <a:rPr lang="en-US" sz="1600" dirty="0" err="1">
                <a:solidFill>
                  <a:schemeClr val="accent1">
                    <a:lumMod val="75000"/>
                  </a:schemeClr>
                </a:solidFill>
              </a:rPr>
              <a:t>người</a:t>
            </a:r>
            <a:r>
              <a:rPr lang="en-US" sz="1600" dirty="0">
                <a:solidFill>
                  <a:schemeClr val="accent1">
                    <a:lumMod val="75000"/>
                  </a:schemeClr>
                </a:solidFill>
              </a:rPr>
              <a:t> </a:t>
            </a:r>
            <a:r>
              <a:rPr lang="en-US" sz="1600" dirty="0" err="1">
                <a:solidFill>
                  <a:schemeClr val="accent1">
                    <a:lumMod val="75000"/>
                  </a:schemeClr>
                </a:solidFill>
              </a:rPr>
              <a:t>dùng</a:t>
            </a:r>
            <a:endParaRPr lang="en-US" sz="1600" dirty="0">
              <a:solidFill>
                <a:schemeClr val="accent1">
                  <a:lumMod val="75000"/>
                </a:schemeClr>
              </a:solidFill>
            </a:endParaRPr>
          </a:p>
          <a:p>
            <a:pPr marL="285743" indent="-285743">
              <a:lnSpc>
                <a:spcPct val="200000"/>
              </a:lnSpc>
              <a:buFont typeface="Wingdings" pitchFamily="2" charset="2"/>
              <a:buChar char="ü"/>
            </a:pPr>
            <a:r>
              <a:rPr lang="en-US" sz="1600" dirty="0">
                <a:solidFill>
                  <a:schemeClr val="accent1">
                    <a:lumMod val="75000"/>
                  </a:schemeClr>
                </a:solidFill>
              </a:rPr>
              <a:t>Cho </a:t>
            </a:r>
            <a:r>
              <a:rPr lang="en-US" sz="1600" dirty="0" err="1">
                <a:solidFill>
                  <a:schemeClr val="accent1">
                    <a:lumMod val="75000"/>
                  </a:schemeClr>
                </a:solidFill>
              </a:rPr>
              <a:t>phép</a:t>
            </a:r>
            <a:r>
              <a:rPr lang="en-US" sz="1600" dirty="0">
                <a:solidFill>
                  <a:schemeClr val="accent1">
                    <a:lumMod val="75000"/>
                  </a:schemeClr>
                </a:solidFill>
              </a:rPr>
              <a:t> </a:t>
            </a:r>
            <a:r>
              <a:rPr lang="en-US" sz="1600" dirty="0" err="1">
                <a:solidFill>
                  <a:schemeClr val="accent1">
                    <a:lumMod val="75000"/>
                  </a:schemeClr>
                </a:solidFill>
              </a:rPr>
              <a:t>tạo</a:t>
            </a:r>
            <a:r>
              <a:rPr lang="en-US" sz="1600" dirty="0">
                <a:solidFill>
                  <a:schemeClr val="accent1">
                    <a:lumMod val="75000"/>
                  </a:schemeClr>
                </a:solidFill>
              </a:rPr>
              <a:t> album </a:t>
            </a:r>
            <a:r>
              <a:rPr lang="en-US" sz="1600" dirty="0" err="1">
                <a:solidFill>
                  <a:schemeClr val="accent1">
                    <a:lumMod val="75000"/>
                  </a:schemeClr>
                </a:solidFill>
              </a:rPr>
              <a:t>ảnh</a:t>
            </a:r>
            <a:r>
              <a:rPr lang="en-US" sz="1600" dirty="0">
                <a:solidFill>
                  <a:schemeClr val="accent1">
                    <a:lumMod val="75000"/>
                  </a:schemeClr>
                </a:solidFill>
              </a:rPr>
              <a:t>, video</a:t>
            </a:r>
          </a:p>
          <a:p>
            <a:pPr marL="285743" indent="-285743">
              <a:lnSpc>
                <a:spcPct val="200000"/>
              </a:lnSpc>
              <a:buFont typeface="Wingdings" pitchFamily="2" charset="2"/>
              <a:buChar char="ü"/>
            </a:pPr>
            <a:r>
              <a:rPr lang="en-US" sz="1600" dirty="0" err="1">
                <a:solidFill>
                  <a:schemeClr val="accent1">
                    <a:lumMod val="75000"/>
                  </a:schemeClr>
                </a:solidFill>
              </a:rPr>
              <a:t>Thêm</a:t>
            </a:r>
            <a:r>
              <a:rPr lang="en-US" sz="1600" dirty="0">
                <a:solidFill>
                  <a:schemeClr val="accent1">
                    <a:lumMod val="75000"/>
                  </a:schemeClr>
                </a:solidFill>
              </a:rPr>
              <a:t> </a:t>
            </a:r>
            <a:r>
              <a:rPr lang="en-US" sz="1600" dirty="0" err="1">
                <a:solidFill>
                  <a:schemeClr val="accent1">
                    <a:lumMod val="75000"/>
                  </a:schemeClr>
                </a:solidFill>
              </a:rPr>
              <a:t>khu</a:t>
            </a:r>
            <a:r>
              <a:rPr lang="en-US" sz="1600" dirty="0">
                <a:solidFill>
                  <a:schemeClr val="accent1">
                    <a:lumMod val="75000"/>
                  </a:schemeClr>
                </a:solidFill>
              </a:rPr>
              <a:t> </a:t>
            </a:r>
            <a:r>
              <a:rPr lang="en-US" sz="1600" dirty="0" err="1">
                <a:solidFill>
                  <a:schemeClr val="accent1">
                    <a:lumMod val="75000"/>
                  </a:schemeClr>
                </a:solidFill>
              </a:rPr>
              <a:t>vực</a:t>
            </a:r>
            <a:r>
              <a:rPr lang="en-US" sz="1600" dirty="0">
                <a:solidFill>
                  <a:schemeClr val="accent1">
                    <a:lumMod val="75000"/>
                  </a:schemeClr>
                </a:solidFill>
              </a:rPr>
              <a:t> </a:t>
            </a:r>
            <a:r>
              <a:rPr lang="en-US" sz="1600" dirty="0" err="1">
                <a:solidFill>
                  <a:schemeClr val="accent1">
                    <a:lumMod val="75000"/>
                  </a:schemeClr>
                </a:solidFill>
              </a:rPr>
              <a:t>hẹn</a:t>
            </a:r>
            <a:r>
              <a:rPr lang="en-US" sz="1600" dirty="0">
                <a:solidFill>
                  <a:schemeClr val="accent1">
                    <a:lumMod val="75000"/>
                  </a:schemeClr>
                </a:solidFill>
              </a:rPr>
              <a:t> </a:t>
            </a:r>
            <a:r>
              <a:rPr lang="en-US" sz="1600" dirty="0" err="1">
                <a:solidFill>
                  <a:schemeClr val="accent1">
                    <a:lumMod val="75000"/>
                  </a:schemeClr>
                </a:solidFill>
              </a:rPr>
              <a:t>hò</a:t>
            </a:r>
            <a:r>
              <a:rPr lang="en-US" sz="1600" dirty="0">
                <a:solidFill>
                  <a:schemeClr val="accent1">
                    <a:lumMod val="75000"/>
                  </a:schemeClr>
                </a:solidFill>
              </a:rPr>
              <a:t>, </a:t>
            </a:r>
            <a:r>
              <a:rPr lang="en-US" sz="1600" dirty="0" err="1">
                <a:solidFill>
                  <a:schemeClr val="accent1">
                    <a:lumMod val="75000"/>
                  </a:schemeClr>
                </a:solidFill>
              </a:rPr>
              <a:t>mua</a:t>
            </a:r>
            <a:r>
              <a:rPr lang="en-US" sz="1600" dirty="0">
                <a:solidFill>
                  <a:schemeClr val="accent1">
                    <a:lumMod val="75000"/>
                  </a:schemeClr>
                </a:solidFill>
              </a:rPr>
              <a:t> </a:t>
            </a:r>
            <a:r>
              <a:rPr lang="en-US" sz="1600" dirty="0" err="1">
                <a:solidFill>
                  <a:schemeClr val="accent1">
                    <a:lumMod val="75000"/>
                  </a:schemeClr>
                </a:solidFill>
              </a:rPr>
              <a:t>bán</a:t>
            </a:r>
            <a:endParaRPr lang="en-US" sz="1600" dirty="0">
              <a:solidFill>
                <a:schemeClr val="accent1">
                  <a:lumMod val="75000"/>
                </a:schemeClr>
              </a:solidFill>
            </a:endParaRPr>
          </a:p>
        </p:txBody>
      </p:sp>
    </p:spTree>
    <p:extLst>
      <p:ext uri="{BB962C8B-B14F-4D97-AF65-F5344CB8AC3E}">
        <p14:creationId xmlns:p14="http://schemas.microsoft.com/office/powerpoint/2010/main" val="2908091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71500" y="1075592"/>
            <a:ext cx="5715000" cy="1524000"/>
          </a:xfrm>
        </p:spPr>
        <p:txBody>
          <a:bodyPr/>
          <a:lstStyle/>
          <a:p>
            <a:pPr algn="ctr"/>
            <a:r>
              <a:rPr lang="en-US" sz="3000" dirty="0">
                <a:latin typeface="+mj-lt"/>
              </a:rPr>
              <a:t>Xin </a:t>
            </a:r>
            <a:r>
              <a:rPr lang="en-US" sz="3000" dirty="0" err="1">
                <a:latin typeface="+mj-lt"/>
              </a:rPr>
              <a:t>chân</a:t>
            </a:r>
            <a:r>
              <a:rPr lang="en-US" sz="3000" dirty="0">
                <a:latin typeface="+mj-lt"/>
              </a:rPr>
              <a:t> </a:t>
            </a:r>
            <a:r>
              <a:rPr lang="en-US" sz="3000" dirty="0" err="1">
                <a:latin typeface="+mj-lt"/>
              </a:rPr>
              <a:t>thành</a:t>
            </a:r>
            <a:r>
              <a:rPr lang="en-US" sz="3000" dirty="0">
                <a:latin typeface="+mj-lt"/>
              </a:rPr>
              <a:t> </a:t>
            </a:r>
            <a:r>
              <a:rPr lang="en-US" sz="3000" dirty="0" err="1">
                <a:latin typeface="+mj-lt"/>
              </a:rPr>
              <a:t>cảm</a:t>
            </a:r>
            <a:r>
              <a:rPr lang="en-US" sz="3000" dirty="0">
                <a:latin typeface="+mj-lt"/>
              </a:rPr>
              <a:t> </a:t>
            </a:r>
            <a:r>
              <a:rPr lang="en-US" sz="3000" dirty="0" err="1">
                <a:latin typeface="+mj-lt"/>
              </a:rPr>
              <a:t>ơn</a:t>
            </a:r>
            <a:br>
              <a:rPr lang="en-US" sz="3000" dirty="0">
                <a:latin typeface="+mj-lt"/>
              </a:rPr>
            </a:br>
            <a:r>
              <a:rPr lang="en-US" sz="3000" dirty="0" err="1">
                <a:latin typeface="+mj-lt"/>
              </a:rPr>
              <a:t>thầy</a:t>
            </a:r>
            <a:r>
              <a:rPr lang="en-US" sz="3000" dirty="0">
                <a:latin typeface="+mj-lt"/>
              </a:rPr>
              <a:t> </a:t>
            </a:r>
            <a:r>
              <a:rPr lang="en-US" sz="3000" dirty="0" err="1">
                <a:latin typeface="+mj-lt"/>
              </a:rPr>
              <a:t>cô</a:t>
            </a:r>
            <a:r>
              <a:rPr lang="en-US" sz="3000" dirty="0">
                <a:latin typeface="+mj-lt"/>
              </a:rPr>
              <a:t> </a:t>
            </a:r>
            <a:r>
              <a:rPr lang="en-US" sz="3000" dirty="0" err="1">
                <a:latin typeface="+mj-lt"/>
              </a:rPr>
              <a:t>và</a:t>
            </a:r>
            <a:r>
              <a:rPr lang="en-US" sz="3000" dirty="0">
                <a:latin typeface="+mj-lt"/>
              </a:rPr>
              <a:t> </a:t>
            </a:r>
            <a:r>
              <a:rPr lang="en-US" sz="3000" dirty="0" err="1">
                <a:latin typeface="+mj-lt"/>
              </a:rPr>
              <a:t>các</a:t>
            </a:r>
            <a:r>
              <a:rPr lang="en-US" sz="3000" dirty="0">
                <a:latin typeface="+mj-lt"/>
              </a:rPr>
              <a:t> </a:t>
            </a:r>
            <a:r>
              <a:rPr lang="en-US" sz="3000" dirty="0" err="1">
                <a:latin typeface="+mj-lt"/>
              </a:rPr>
              <a:t>bạn</a:t>
            </a:r>
            <a:r>
              <a:rPr lang="en-US" sz="3000" dirty="0">
                <a:latin typeface="+mj-lt"/>
              </a:rPr>
              <a:t> </a:t>
            </a:r>
            <a:r>
              <a:rPr lang="en-US" sz="3000" dirty="0" err="1">
                <a:latin typeface="+mj-lt"/>
              </a:rPr>
              <a:t>đã</a:t>
            </a:r>
            <a:r>
              <a:rPr lang="en-US" sz="3000" dirty="0">
                <a:latin typeface="+mj-lt"/>
              </a:rPr>
              <a:t> </a:t>
            </a:r>
            <a:r>
              <a:rPr lang="en-US" sz="3000" dirty="0" err="1">
                <a:latin typeface="+mj-lt"/>
              </a:rPr>
              <a:t>lắng</a:t>
            </a:r>
            <a:r>
              <a:rPr lang="en-US" sz="3000" dirty="0">
                <a:latin typeface="+mj-lt"/>
              </a:rPr>
              <a:t> </a:t>
            </a:r>
            <a:r>
              <a:rPr lang="en-US" sz="3000" dirty="0" err="1">
                <a:latin typeface="+mj-lt"/>
              </a:rPr>
              <a:t>nghe</a:t>
            </a:r>
            <a:endParaRPr lang="en-US" sz="3000" dirty="0">
              <a:latin typeface="+mj-lt"/>
            </a:endParaRPr>
          </a:p>
        </p:txBody>
      </p:sp>
    </p:spTree>
    <p:extLst>
      <p:ext uri="{BB962C8B-B14F-4D97-AF65-F5344CB8AC3E}">
        <p14:creationId xmlns:p14="http://schemas.microsoft.com/office/powerpoint/2010/main" val="3350247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19050"/>
            <a:ext cx="6140450" cy="857250"/>
          </a:xfrm>
        </p:spPr>
        <p:txBody>
          <a:bodyPr/>
          <a:lstStyle/>
          <a:p>
            <a:pPr algn="ctr"/>
            <a:r>
              <a:rPr lang="en-US" sz="3400" dirty="0">
                <a:latin typeface="+mj-lt"/>
              </a:rPr>
              <a:t>2. </a:t>
            </a:r>
            <a:r>
              <a:rPr lang="en-US" sz="3400" dirty="0" err="1">
                <a:latin typeface="+mj-lt"/>
              </a:rPr>
              <a:t>Lựa</a:t>
            </a:r>
            <a:r>
              <a:rPr lang="en-US" sz="3400" dirty="0">
                <a:latin typeface="+mj-lt"/>
              </a:rPr>
              <a:t> </a:t>
            </a:r>
            <a:r>
              <a:rPr lang="en-US" sz="3400" dirty="0" err="1">
                <a:latin typeface="+mj-lt"/>
              </a:rPr>
              <a:t>chọn</a:t>
            </a:r>
            <a:r>
              <a:rPr lang="en-US" sz="3400" dirty="0">
                <a:latin typeface="+mj-lt"/>
              </a:rPr>
              <a:t> </a:t>
            </a:r>
            <a:r>
              <a:rPr lang="en-US" sz="3400" dirty="0" err="1">
                <a:latin typeface="+mj-lt"/>
              </a:rPr>
              <a:t>công</a:t>
            </a:r>
            <a:r>
              <a:rPr lang="en-US" sz="3400" dirty="0">
                <a:latin typeface="+mj-lt"/>
              </a:rPr>
              <a:t> </a:t>
            </a:r>
            <a:r>
              <a:rPr lang="en-US" sz="3400" dirty="0" err="1">
                <a:latin typeface="+mj-lt"/>
              </a:rPr>
              <a:t>nghệ</a:t>
            </a:r>
            <a:endParaRPr lang="en-US" sz="3400" dirty="0">
              <a:latin typeface="+mj-lt"/>
            </a:endParaRPr>
          </a:p>
        </p:txBody>
      </p:sp>
      <p:sp>
        <p:nvSpPr>
          <p:cNvPr id="3" name="Text Placeholder 2"/>
          <p:cNvSpPr>
            <a:spLocks noGrp="1"/>
          </p:cNvSpPr>
          <p:nvPr>
            <p:ph type="body" idx="4294967295"/>
          </p:nvPr>
        </p:nvSpPr>
        <p:spPr>
          <a:xfrm>
            <a:off x="328448" y="838200"/>
            <a:ext cx="6148552" cy="3909745"/>
          </a:xfrm>
        </p:spPr>
        <p:txBody>
          <a:bodyPr/>
          <a:lstStyle/>
          <a:p>
            <a:r>
              <a:rPr lang="vi-VN" b="1" dirty="0">
                <a:latin typeface="Times New Roman" panose="02020603050405020304" pitchFamily="18" charset="0"/>
                <a:cs typeface="Times New Roman" panose="02020603050405020304" pitchFamily="18" charset="0"/>
              </a:rPr>
              <a:t>HTML</a:t>
            </a:r>
            <a:endParaRPr lang="en-US" dirty="0">
              <a:latin typeface="Times New Roman" panose="02020603050405020304" pitchFamily="18" charset="0"/>
              <a:cs typeface="Times New Roman" panose="02020603050405020304" pitchFamily="18" charset="0"/>
            </a:endParaRPr>
          </a:p>
          <a:p>
            <a:r>
              <a:rPr lang="vi-VN" b="1" dirty="0">
                <a:latin typeface="Times New Roman" panose="02020603050405020304" pitchFamily="18" charset="0"/>
                <a:cs typeface="Times New Roman" panose="02020603050405020304" pitchFamily="18" charset="0"/>
              </a:rPr>
              <a:t>CSS và </a:t>
            </a:r>
            <a:r>
              <a:rPr lang="vi-VN" b="1" dirty="0" err="1">
                <a:latin typeface="Times New Roman" panose="02020603050405020304" pitchFamily="18" charset="0"/>
                <a:cs typeface="Times New Roman" panose="02020603050405020304" pitchFamily="18" charset="0"/>
              </a:rPr>
              <a:t>Bootstrap</a:t>
            </a:r>
            <a:r>
              <a:rPr lang="vi-VN" b="1"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ReactJS</a:t>
            </a:r>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MongoDB</a:t>
            </a:r>
          </a:p>
          <a:p>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7066" y="3493559"/>
            <a:ext cx="1622051" cy="1254386"/>
          </a:xfrm>
          <a:prstGeom prst="rect">
            <a:avLst/>
          </a:prstGeom>
        </p:spPr>
      </p:pic>
    </p:spTree>
    <p:extLst>
      <p:ext uri="{BB962C8B-B14F-4D97-AF65-F5344CB8AC3E}">
        <p14:creationId xmlns:p14="http://schemas.microsoft.com/office/powerpoint/2010/main" val="2402969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5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500"/>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19050"/>
            <a:ext cx="6140450" cy="857250"/>
          </a:xfrm>
        </p:spPr>
        <p:txBody>
          <a:bodyPr/>
          <a:lstStyle/>
          <a:p>
            <a:pPr algn="ctr"/>
            <a:r>
              <a:rPr lang="en-US" sz="3400" dirty="0">
                <a:latin typeface="+mj-lt"/>
              </a:rPr>
              <a:t>2. </a:t>
            </a:r>
            <a:r>
              <a:rPr lang="en-US" sz="3400" dirty="0" err="1">
                <a:latin typeface="+mj-lt"/>
              </a:rPr>
              <a:t>Lựa</a:t>
            </a:r>
            <a:r>
              <a:rPr lang="en-US" sz="3400" dirty="0">
                <a:latin typeface="+mj-lt"/>
              </a:rPr>
              <a:t> </a:t>
            </a:r>
            <a:r>
              <a:rPr lang="en-US" sz="3400" dirty="0" err="1">
                <a:latin typeface="+mj-lt"/>
              </a:rPr>
              <a:t>chọn</a:t>
            </a:r>
            <a:r>
              <a:rPr lang="en-US" sz="3400" dirty="0">
                <a:latin typeface="+mj-lt"/>
              </a:rPr>
              <a:t> </a:t>
            </a:r>
            <a:r>
              <a:rPr lang="en-US" sz="3400" dirty="0" err="1">
                <a:latin typeface="+mj-lt"/>
              </a:rPr>
              <a:t>công</a:t>
            </a:r>
            <a:r>
              <a:rPr lang="en-US" sz="3400" dirty="0">
                <a:latin typeface="+mj-lt"/>
              </a:rPr>
              <a:t> </a:t>
            </a:r>
            <a:r>
              <a:rPr lang="en-US" sz="3400" dirty="0" err="1">
                <a:latin typeface="+mj-lt"/>
              </a:rPr>
              <a:t>nghệ</a:t>
            </a:r>
            <a:endParaRPr lang="en-US" sz="3400" dirty="0">
              <a:latin typeface="+mj-lt"/>
            </a:endParaRPr>
          </a:p>
        </p:txBody>
      </p:sp>
      <p:sp>
        <p:nvSpPr>
          <p:cNvPr id="3" name="Text Placeholder 2"/>
          <p:cNvSpPr>
            <a:spLocks noGrp="1"/>
          </p:cNvSpPr>
          <p:nvPr>
            <p:ph type="body" idx="4294967295"/>
          </p:nvPr>
        </p:nvSpPr>
        <p:spPr>
          <a:xfrm>
            <a:off x="328448" y="871805"/>
            <a:ext cx="5615152" cy="3909745"/>
          </a:xfrm>
        </p:spPr>
        <p:txBody>
          <a:bodyPr/>
          <a:lstStyle/>
          <a:p>
            <a:pPr algn="ctr">
              <a:lnSpc>
                <a:spcPct val="200000"/>
              </a:lnSpc>
              <a:buNone/>
            </a:pPr>
            <a:r>
              <a:rPr lang="en-US" sz="1800" dirty="0">
                <a:latin typeface="+mn-lt"/>
              </a:rPr>
              <a:t>Database : MongoDB</a:t>
            </a:r>
          </a:p>
          <a:p>
            <a:pPr marL="285750" indent="-285750">
              <a:lnSpc>
                <a:spcPct val="200000"/>
              </a:lnSpc>
              <a:buFont typeface="Wingdings" panose="05000000000000000000" pitchFamily="2" charset="2"/>
              <a:buChar char="Ø"/>
            </a:pPr>
            <a:r>
              <a:rPr lang="en-US" sz="1400" dirty="0" err="1">
                <a:latin typeface="+mn-lt"/>
              </a:rPr>
              <a:t>Hệ</a:t>
            </a:r>
            <a:r>
              <a:rPr lang="en-US" sz="1400" dirty="0">
                <a:latin typeface="+mn-lt"/>
              </a:rPr>
              <a:t> </a:t>
            </a:r>
            <a:r>
              <a:rPr lang="en-US" sz="1400" dirty="0" err="1">
                <a:latin typeface="+mn-lt"/>
              </a:rPr>
              <a:t>quản</a:t>
            </a:r>
            <a:r>
              <a:rPr lang="en-US" sz="1400" dirty="0">
                <a:latin typeface="+mn-lt"/>
              </a:rPr>
              <a:t> </a:t>
            </a:r>
            <a:r>
              <a:rPr lang="en-US" sz="1400" dirty="0" err="1">
                <a:latin typeface="+mn-lt"/>
              </a:rPr>
              <a:t>trị</a:t>
            </a:r>
            <a:r>
              <a:rPr lang="en-US" sz="1400" dirty="0">
                <a:latin typeface="+mn-lt"/>
              </a:rPr>
              <a:t> </a:t>
            </a:r>
            <a:r>
              <a:rPr lang="en-US" sz="1400" dirty="0" err="1">
                <a:latin typeface="+mn-lt"/>
              </a:rPr>
              <a:t>cơ</a:t>
            </a:r>
            <a:r>
              <a:rPr lang="en-US" sz="1400" dirty="0">
                <a:latin typeface="+mn-lt"/>
              </a:rPr>
              <a:t> </a:t>
            </a:r>
            <a:r>
              <a:rPr lang="en-US" sz="1400" dirty="0" err="1">
                <a:latin typeface="+mn-lt"/>
              </a:rPr>
              <a:t>sở</a:t>
            </a:r>
            <a:r>
              <a:rPr lang="en-US" sz="1400" dirty="0">
                <a:latin typeface="+mn-lt"/>
              </a:rPr>
              <a:t> </a:t>
            </a:r>
            <a:r>
              <a:rPr lang="en-US" sz="1400" dirty="0" err="1">
                <a:latin typeface="+mn-lt"/>
              </a:rPr>
              <a:t>dữ</a:t>
            </a:r>
            <a:r>
              <a:rPr lang="en-US" sz="1400" dirty="0">
                <a:latin typeface="+mn-lt"/>
              </a:rPr>
              <a:t> </a:t>
            </a:r>
            <a:r>
              <a:rPr lang="en-US" sz="1400" dirty="0" err="1">
                <a:latin typeface="+mn-lt"/>
              </a:rPr>
              <a:t>liệu</a:t>
            </a:r>
            <a:r>
              <a:rPr lang="en-US" sz="1400" dirty="0">
                <a:latin typeface="+mn-lt"/>
              </a:rPr>
              <a:t> NoSQL, </a:t>
            </a:r>
            <a:r>
              <a:rPr lang="en-US" sz="1400" dirty="0" err="1">
                <a:latin typeface="+mn-lt"/>
              </a:rPr>
              <a:t>thiết</a:t>
            </a:r>
            <a:r>
              <a:rPr lang="en-US" sz="1400" dirty="0">
                <a:latin typeface="+mn-lt"/>
              </a:rPr>
              <a:t> </a:t>
            </a:r>
            <a:r>
              <a:rPr lang="en-US" sz="1400" dirty="0" err="1">
                <a:latin typeface="+mn-lt"/>
              </a:rPr>
              <a:t>kế</a:t>
            </a:r>
            <a:r>
              <a:rPr lang="en-US" sz="1400" dirty="0">
                <a:latin typeface="+mn-lt"/>
              </a:rPr>
              <a:t> </a:t>
            </a:r>
            <a:r>
              <a:rPr lang="en-US" sz="1400" dirty="0" err="1">
                <a:latin typeface="+mn-lt"/>
              </a:rPr>
              <a:t>kiểu</a:t>
            </a:r>
            <a:r>
              <a:rPr lang="en-US" sz="1400" dirty="0">
                <a:latin typeface="+mn-lt"/>
              </a:rPr>
              <a:t> </a:t>
            </a:r>
            <a:r>
              <a:rPr lang="en-US" sz="1400" dirty="0" err="1">
                <a:latin typeface="+mn-lt"/>
              </a:rPr>
              <a:t>hướng</a:t>
            </a:r>
            <a:r>
              <a:rPr lang="en-US" sz="1400" dirty="0">
                <a:latin typeface="+mn-lt"/>
              </a:rPr>
              <a:t> </a:t>
            </a:r>
            <a:r>
              <a:rPr lang="en-US" sz="1400" dirty="0" err="1">
                <a:latin typeface="+mn-lt"/>
              </a:rPr>
              <a:t>đối</a:t>
            </a:r>
            <a:r>
              <a:rPr lang="en-US" sz="1400" dirty="0">
                <a:latin typeface="+mn-lt"/>
              </a:rPr>
              <a:t> </a:t>
            </a:r>
            <a:r>
              <a:rPr lang="en-US" sz="1400" dirty="0" err="1">
                <a:latin typeface="+mn-lt"/>
              </a:rPr>
              <a:t>tượng</a:t>
            </a:r>
            <a:endParaRPr lang="en-US" sz="1400" dirty="0">
              <a:latin typeface="+mn-lt"/>
            </a:endParaRPr>
          </a:p>
          <a:p>
            <a:pPr marL="285750" indent="-285750">
              <a:lnSpc>
                <a:spcPct val="200000"/>
              </a:lnSpc>
              <a:buFont typeface="Wingdings" panose="05000000000000000000" pitchFamily="2" charset="2"/>
              <a:buChar char="Ø"/>
            </a:pPr>
            <a:r>
              <a:rPr lang="en-US" sz="1400" dirty="0" err="1">
                <a:latin typeface="+mn-lt"/>
              </a:rPr>
              <a:t>Cấu</a:t>
            </a:r>
            <a:r>
              <a:rPr lang="en-US" sz="1400" dirty="0">
                <a:latin typeface="+mn-lt"/>
              </a:rPr>
              <a:t> </a:t>
            </a:r>
            <a:r>
              <a:rPr lang="en-US" sz="1400" dirty="0" err="1">
                <a:latin typeface="+mn-lt"/>
              </a:rPr>
              <a:t>trúc</a:t>
            </a:r>
            <a:r>
              <a:rPr lang="en-US" sz="1400" dirty="0">
                <a:latin typeface="+mn-lt"/>
              </a:rPr>
              <a:t> Collection </a:t>
            </a:r>
            <a:r>
              <a:rPr lang="en-US" sz="1400" dirty="0" err="1">
                <a:latin typeface="+mn-lt"/>
              </a:rPr>
              <a:t>linh</a:t>
            </a:r>
            <a:r>
              <a:rPr lang="en-US" sz="1400" dirty="0">
                <a:latin typeface="+mn-lt"/>
              </a:rPr>
              <a:t> </a:t>
            </a:r>
            <a:r>
              <a:rPr lang="en-US" sz="1400" dirty="0" err="1">
                <a:latin typeface="+mn-lt"/>
              </a:rPr>
              <a:t>hoạt</a:t>
            </a:r>
            <a:r>
              <a:rPr lang="en-US" sz="1400" dirty="0">
                <a:latin typeface="+mn-lt"/>
              </a:rPr>
              <a:t>, </a:t>
            </a:r>
            <a:r>
              <a:rPr lang="en-US" sz="1400" dirty="0" err="1">
                <a:latin typeface="+mn-lt"/>
              </a:rPr>
              <a:t>dễ</a:t>
            </a:r>
            <a:r>
              <a:rPr lang="en-US" sz="1400" dirty="0">
                <a:latin typeface="+mn-lt"/>
              </a:rPr>
              <a:t> </a:t>
            </a:r>
            <a:r>
              <a:rPr lang="en-US" sz="1400" dirty="0" err="1">
                <a:latin typeface="+mn-lt"/>
              </a:rPr>
              <a:t>dàng</a:t>
            </a:r>
            <a:r>
              <a:rPr lang="en-US" sz="1400" dirty="0">
                <a:latin typeface="+mn-lt"/>
              </a:rPr>
              <a:t> </a:t>
            </a:r>
            <a:r>
              <a:rPr lang="en-US" sz="1400" dirty="0" err="1">
                <a:latin typeface="+mn-lt"/>
              </a:rPr>
              <a:t>mở</a:t>
            </a:r>
            <a:r>
              <a:rPr lang="en-US" sz="1400" dirty="0">
                <a:latin typeface="+mn-lt"/>
              </a:rPr>
              <a:t> </a:t>
            </a:r>
            <a:r>
              <a:rPr lang="en-US" sz="1400" dirty="0" err="1">
                <a:latin typeface="+mn-lt"/>
              </a:rPr>
              <a:t>rộng</a:t>
            </a:r>
            <a:endParaRPr lang="en-US" sz="1400" dirty="0">
              <a:latin typeface="+mn-lt"/>
            </a:endParaRPr>
          </a:p>
          <a:p>
            <a:pPr marL="285750" indent="-285750">
              <a:lnSpc>
                <a:spcPct val="200000"/>
              </a:lnSpc>
              <a:buFont typeface="Wingdings" panose="05000000000000000000" pitchFamily="2" charset="2"/>
              <a:buChar char="Ø"/>
            </a:pPr>
            <a:r>
              <a:rPr lang="en-US" sz="1400" dirty="0" err="1">
                <a:latin typeface="+mn-lt"/>
              </a:rPr>
              <a:t>Không</a:t>
            </a:r>
            <a:r>
              <a:rPr lang="en-US" sz="1400" dirty="0">
                <a:latin typeface="+mn-lt"/>
              </a:rPr>
              <a:t> </a:t>
            </a:r>
            <a:r>
              <a:rPr lang="en-US" sz="1400" dirty="0" err="1">
                <a:latin typeface="+mn-lt"/>
              </a:rPr>
              <a:t>ràng</a:t>
            </a:r>
            <a:r>
              <a:rPr lang="en-US" sz="1400" dirty="0">
                <a:latin typeface="+mn-lt"/>
              </a:rPr>
              <a:t> </a:t>
            </a:r>
            <a:r>
              <a:rPr lang="en-US" sz="1400" dirty="0" err="1">
                <a:latin typeface="+mn-lt"/>
              </a:rPr>
              <a:t>buộc</a:t>
            </a:r>
            <a:r>
              <a:rPr lang="en-US" sz="1400" dirty="0">
                <a:latin typeface="+mn-lt"/>
              </a:rPr>
              <a:t>, </a:t>
            </a:r>
            <a:r>
              <a:rPr lang="en-US" sz="1400" dirty="0" err="1">
                <a:latin typeface="+mn-lt"/>
              </a:rPr>
              <a:t>tốc</a:t>
            </a:r>
            <a:r>
              <a:rPr lang="en-US" sz="1400" dirty="0">
                <a:latin typeface="+mn-lt"/>
              </a:rPr>
              <a:t> </a:t>
            </a:r>
            <a:r>
              <a:rPr lang="en-US" sz="1400" dirty="0" err="1">
                <a:latin typeface="+mn-lt"/>
              </a:rPr>
              <a:t>độ</a:t>
            </a:r>
            <a:r>
              <a:rPr lang="en-US" sz="1400" dirty="0">
                <a:latin typeface="+mn-lt"/>
              </a:rPr>
              <a:t> </a:t>
            </a:r>
            <a:r>
              <a:rPr lang="en-US" sz="1400" dirty="0" err="1">
                <a:latin typeface="+mn-lt"/>
              </a:rPr>
              <a:t>truy</a:t>
            </a:r>
            <a:r>
              <a:rPr lang="en-US" sz="1400" dirty="0">
                <a:latin typeface="+mn-lt"/>
              </a:rPr>
              <a:t> </a:t>
            </a:r>
            <a:r>
              <a:rPr lang="en-US" sz="1400" dirty="0" err="1">
                <a:latin typeface="+mn-lt"/>
              </a:rPr>
              <a:t>vấn</a:t>
            </a:r>
            <a:r>
              <a:rPr lang="en-US" sz="1400" dirty="0">
                <a:latin typeface="+mn-lt"/>
              </a:rPr>
              <a:t> </a:t>
            </a:r>
            <a:r>
              <a:rPr lang="en-US" sz="1400" dirty="0" err="1">
                <a:latin typeface="+mn-lt"/>
              </a:rPr>
              <a:t>cực</a:t>
            </a:r>
            <a:r>
              <a:rPr lang="en-US" sz="1400" dirty="0">
                <a:latin typeface="+mn-lt"/>
              </a:rPr>
              <a:t> </a:t>
            </a:r>
            <a:r>
              <a:rPr lang="en-US" sz="1400" dirty="0" err="1">
                <a:latin typeface="+mn-lt"/>
              </a:rPr>
              <a:t>nhanh</a:t>
            </a:r>
            <a:endParaRPr lang="en-US" sz="1400" dirty="0">
              <a:latin typeface="+mn-lt"/>
            </a:endParaRPr>
          </a:p>
          <a:p>
            <a:pPr marL="285750" indent="-285750">
              <a:lnSpc>
                <a:spcPct val="200000"/>
              </a:lnSpc>
              <a:buFont typeface="Wingdings" panose="05000000000000000000" pitchFamily="2" charset="2"/>
              <a:buChar char="Ø"/>
            </a:pPr>
            <a:r>
              <a:rPr lang="en-US" sz="1400" dirty="0" err="1">
                <a:latin typeface="+mn-lt"/>
              </a:rPr>
              <a:t>Khi</a:t>
            </a:r>
            <a:r>
              <a:rPr lang="en-US" sz="1400" dirty="0">
                <a:latin typeface="+mn-lt"/>
              </a:rPr>
              <a:t> </a:t>
            </a:r>
            <a:r>
              <a:rPr lang="en-US" sz="1400" dirty="0" err="1">
                <a:latin typeface="+mn-lt"/>
              </a:rPr>
              <a:t>có</a:t>
            </a:r>
            <a:r>
              <a:rPr lang="en-US" sz="1400" dirty="0">
                <a:latin typeface="+mn-lt"/>
              </a:rPr>
              <a:t> </a:t>
            </a:r>
            <a:r>
              <a:rPr lang="en-US" sz="1400" dirty="0" err="1">
                <a:latin typeface="+mn-lt"/>
              </a:rPr>
              <a:t>truy</a:t>
            </a:r>
            <a:r>
              <a:rPr lang="en-US" sz="1400" dirty="0">
                <a:latin typeface="+mn-lt"/>
              </a:rPr>
              <a:t> </a:t>
            </a:r>
            <a:r>
              <a:rPr lang="en-US" sz="1400" dirty="0" err="1">
                <a:latin typeface="+mn-lt"/>
              </a:rPr>
              <a:t>vấn</a:t>
            </a:r>
            <a:r>
              <a:rPr lang="en-US" sz="1400" dirty="0">
                <a:latin typeface="+mn-lt"/>
              </a:rPr>
              <a:t>, </a:t>
            </a:r>
            <a:r>
              <a:rPr lang="en-US" sz="1400" dirty="0" err="1">
                <a:latin typeface="+mn-lt"/>
              </a:rPr>
              <a:t>dữ</a:t>
            </a:r>
            <a:r>
              <a:rPr lang="en-US" sz="1400" dirty="0">
                <a:latin typeface="+mn-lt"/>
              </a:rPr>
              <a:t> </a:t>
            </a:r>
            <a:r>
              <a:rPr lang="en-US" sz="1400" dirty="0" err="1">
                <a:latin typeface="+mn-lt"/>
              </a:rPr>
              <a:t>liệu</a:t>
            </a:r>
            <a:r>
              <a:rPr lang="en-US" sz="1400" dirty="0">
                <a:latin typeface="+mn-lt"/>
              </a:rPr>
              <a:t> </a:t>
            </a:r>
            <a:r>
              <a:rPr lang="en-US" sz="1400" dirty="0" err="1">
                <a:latin typeface="+mn-lt"/>
              </a:rPr>
              <a:t>được</a:t>
            </a:r>
            <a:r>
              <a:rPr lang="en-US" sz="1400" dirty="0">
                <a:latin typeface="+mn-lt"/>
              </a:rPr>
              <a:t> cache </a:t>
            </a:r>
            <a:r>
              <a:rPr lang="en-US" sz="1400" dirty="0" err="1">
                <a:latin typeface="+mn-lt"/>
              </a:rPr>
              <a:t>trên</a:t>
            </a:r>
            <a:r>
              <a:rPr lang="en-US" sz="1400" dirty="0">
                <a:latin typeface="+mn-lt"/>
              </a:rPr>
              <a:t> </a:t>
            </a:r>
            <a:r>
              <a:rPr lang="en-US" sz="1400" dirty="0" err="1">
                <a:latin typeface="+mn-lt"/>
              </a:rPr>
              <a:t>bộ</a:t>
            </a:r>
            <a:r>
              <a:rPr lang="en-US" sz="1400" dirty="0">
                <a:latin typeface="+mn-lt"/>
              </a:rPr>
              <a:t> </a:t>
            </a:r>
            <a:r>
              <a:rPr lang="en-US" sz="1400" dirty="0" err="1">
                <a:latin typeface="+mn-lt"/>
              </a:rPr>
              <a:t>nhớ</a:t>
            </a:r>
            <a:r>
              <a:rPr lang="en-US" sz="1400" dirty="0">
                <a:latin typeface="+mn-lt"/>
              </a:rPr>
              <a:t> RAM</a:t>
            </a:r>
          </a:p>
          <a:p>
            <a:pPr marL="285750" indent="-285750">
              <a:lnSpc>
                <a:spcPct val="200000"/>
              </a:lnSpc>
              <a:buFont typeface="Wingdings" panose="05000000000000000000" pitchFamily="2" charset="2"/>
              <a:buChar char="Ø"/>
            </a:pPr>
            <a:r>
              <a:rPr lang="en-US" sz="1400" dirty="0" err="1">
                <a:latin typeface="+mn-lt"/>
              </a:rPr>
              <a:t>Phù</a:t>
            </a:r>
            <a:r>
              <a:rPr lang="en-US" sz="1400" dirty="0">
                <a:latin typeface="+mn-lt"/>
              </a:rPr>
              <a:t> </a:t>
            </a:r>
            <a:r>
              <a:rPr lang="en-US" sz="1400" dirty="0" err="1">
                <a:latin typeface="+mn-lt"/>
              </a:rPr>
              <a:t>hợp</a:t>
            </a:r>
            <a:r>
              <a:rPr lang="en-US" sz="1400" dirty="0">
                <a:latin typeface="+mn-lt"/>
              </a:rPr>
              <a:t> </a:t>
            </a:r>
            <a:r>
              <a:rPr lang="en-US" sz="1400" dirty="0" err="1">
                <a:latin typeface="+mn-lt"/>
              </a:rPr>
              <a:t>với</a:t>
            </a:r>
            <a:r>
              <a:rPr lang="en-US" sz="1400" dirty="0">
                <a:latin typeface="+mn-lt"/>
              </a:rPr>
              <a:t> </a:t>
            </a:r>
            <a:r>
              <a:rPr lang="en-US" sz="1400" dirty="0" err="1">
                <a:latin typeface="+mn-lt"/>
              </a:rPr>
              <a:t>các</a:t>
            </a:r>
            <a:r>
              <a:rPr lang="en-US" sz="1400" dirty="0">
                <a:latin typeface="+mn-lt"/>
              </a:rPr>
              <a:t> </a:t>
            </a:r>
            <a:r>
              <a:rPr lang="en-US" sz="1400" dirty="0" err="1">
                <a:latin typeface="+mn-lt"/>
              </a:rPr>
              <a:t>ứng</a:t>
            </a:r>
            <a:r>
              <a:rPr lang="en-US" sz="1400" dirty="0">
                <a:latin typeface="+mn-lt"/>
              </a:rPr>
              <a:t> </a:t>
            </a:r>
            <a:r>
              <a:rPr lang="en-US" sz="1400" dirty="0" err="1">
                <a:latin typeface="+mn-lt"/>
              </a:rPr>
              <a:t>dụng</a:t>
            </a:r>
            <a:r>
              <a:rPr lang="en-US" sz="1400" dirty="0">
                <a:latin typeface="+mn-lt"/>
              </a:rPr>
              <a:t> </a:t>
            </a:r>
            <a:r>
              <a:rPr lang="en-US" sz="1400" dirty="0" err="1">
                <a:latin typeface="+mn-lt"/>
              </a:rPr>
              <a:t>thời</a:t>
            </a:r>
            <a:r>
              <a:rPr lang="en-US" sz="1400" dirty="0">
                <a:latin typeface="+mn-lt"/>
              </a:rPr>
              <a:t> </a:t>
            </a:r>
            <a:r>
              <a:rPr lang="en-US" sz="1400" dirty="0" err="1">
                <a:latin typeface="+mn-lt"/>
              </a:rPr>
              <a:t>gian</a:t>
            </a:r>
            <a:r>
              <a:rPr lang="en-US" sz="1400" dirty="0">
                <a:latin typeface="+mn-lt"/>
              </a:rPr>
              <a:t> </a:t>
            </a:r>
            <a:r>
              <a:rPr lang="en-US" sz="1400" dirty="0" err="1">
                <a:latin typeface="+mn-lt"/>
              </a:rPr>
              <a:t>thực</a:t>
            </a:r>
            <a:endParaRPr lang="en-US" sz="1400" dirty="0">
              <a:latin typeface="+mn-lt"/>
            </a:endParaRPr>
          </a:p>
          <a:p>
            <a:pPr marL="285750" indent="-285750">
              <a:lnSpc>
                <a:spcPct val="200000"/>
              </a:lnSpc>
              <a:buFont typeface="Wingdings" panose="05000000000000000000" pitchFamily="2" charset="2"/>
              <a:buChar char="Ø"/>
            </a:pPr>
            <a:endParaRPr lang="en-US" sz="1400" dirty="0">
              <a:latin typeface="+mn-lt"/>
            </a:endParaRPr>
          </a:p>
        </p:txBody>
      </p:sp>
      <p:pic>
        <p:nvPicPr>
          <p:cNvPr id="5" name="Picture 4" descr="Description: C:\Users\BienPham\Desktop\2015_04_18_8f9ac.png"/>
          <p:cNvPicPr/>
          <p:nvPr/>
        </p:nvPicPr>
        <p:blipFill>
          <a:blip r:embed="rId3">
            <a:extLst>
              <a:ext uri="{28A0092B-C50C-407E-A947-70E740481C1C}">
                <a14:useLocalDpi xmlns:a14="http://schemas.microsoft.com/office/drawing/2010/main" val="0"/>
              </a:ext>
            </a:extLst>
          </a:blip>
          <a:srcRect/>
          <a:stretch>
            <a:fillRect/>
          </a:stretch>
        </p:blipFill>
        <p:spPr bwMode="auto">
          <a:xfrm>
            <a:off x="5125667" y="3770849"/>
            <a:ext cx="1635866" cy="994832"/>
          </a:xfrm>
          <a:prstGeom prst="rect">
            <a:avLst/>
          </a:prstGeom>
          <a:noFill/>
          <a:ln>
            <a:noFill/>
          </a:ln>
        </p:spPr>
      </p:pic>
    </p:spTree>
    <p:extLst>
      <p:ext uri="{BB962C8B-B14F-4D97-AF65-F5344CB8AC3E}">
        <p14:creationId xmlns:p14="http://schemas.microsoft.com/office/powerpoint/2010/main" val="1486642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19050"/>
            <a:ext cx="6140450" cy="857250"/>
          </a:xfrm>
        </p:spPr>
        <p:txBody>
          <a:bodyPr/>
          <a:lstStyle/>
          <a:p>
            <a:pPr algn="ctr"/>
            <a:r>
              <a:rPr lang="en-US" sz="3400" dirty="0">
                <a:latin typeface="+mj-lt"/>
              </a:rPr>
              <a:t>2. </a:t>
            </a:r>
            <a:r>
              <a:rPr lang="en-US" sz="3400" dirty="0" err="1">
                <a:latin typeface="+mj-lt"/>
              </a:rPr>
              <a:t>Lựa</a:t>
            </a:r>
            <a:r>
              <a:rPr lang="en-US" sz="3400" dirty="0">
                <a:latin typeface="+mj-lt"/>
              </a:rPr>
              <a:t> </a:t>
            </a:r>
            <a:r>
              <a:rPr lang="en-US" sz="3400" dirty="0" err="1">
                <a:latin typeface="+mj-lt"/>
              </a:rPr>
              <a:t>chọn</a:t>
            </a:r>
            <a:r>
              <a:rPr lang="en-US" sz="3400" dirty="0">
                <a:latin typeface="+mj-lt"/>
              </a:rPr>
              <a:t> </a:t>
            </a:r>
            <a:r>
              <a:rPr lang="en-US" sz="3400" dirty="0" err="1">
                <a:latin typeface="+mj-lt"/>
              </a:rPr>
              <a:t>công</a:t>
            </a:r>
            <a:r>
              <a:rPr lang="en-US" sz="3400" dirty="0">
                <a:latin typeface="+mj-lt"/>
              </a:rPr>
              <a:t> </a:t>
            </a:r>
            <a:r>
              <a:rPr lang="en-US" sz="3400" dirty="0" err="1">
                <a:latin typeface="+mj-lt"/>
              </a:rPr>
              <a:t>nghệ</a:t>
            </a:r>
            <a:endParaRPr lang="en-US" sz="3400" dirty="0">
              <a:latin typeface="+mj-lt"/>
            </a:endParaRPr>
          </a:p>
        </p:txBody>
      </p:sp>
      <p:sp>
        <p:nvSpPr>
          <p:cNvPr id="3" name="Text Placeholder 2"/>
          <p:cNvSpPr>
            <a:spLocks noGrp="1"/>
          </p:cNvSpPr>
          <p:nvPr>
            <p:ph type="body" idx="4294967295"/>
          </p:nvPr>
        </p:nvSpPr>
        <p:spPr>
          <a:xfrm>
            <a:off x="328448" y="871805"/>
            <a:ext cx="5615152" cy="3909745"/>
          </a:xfrm>
        </p:spPr>
        <p:txBody>
          <a:bodyPr/>
          <a:lstStyle/>
          <a:p>
            <a:pPr algn="ctr">
              <a:lnSpc>
                <a:spcPct val="200000"/>
              </a:lnSpc>
              <a:buNone/>
            </a:pPr>
            <a:r>
              <a:rPr lang="en-US" sz="1800" dirty="0">
                <a:latin typeface="+mn-lt"/>
              </a:rPr>
              <a:t>Client side : ReactJS</a:t>
            </a:r>
          </a:p>
          <a:p>
            <a:pPr marL="285750" indent="-285750">
              <a:lnSpc>
                <a:spcPct val="200000"/>
              </a:lnSpc>
              <a:buFont typeface="Wingdings" panose="05000000000000000000" pitchFamily="2" charset="2"/>
              <a:buChar char="Ø"/>
            </a:pPr>
            <a:r>
              <a:rPr lang="en-US" sz="1400" dirty="0" err="1">
                <a:latin typeface="+mn-lt"/>
              </a:rPr>
              <a:t>Tạo</a:t>
            </a:r>
            <a:r>
              <a:rPr lang="en-US" sz="1400" dirty="0">
                <a:latin typeface="+mn-lt"/>
              </a:rPr>
              <a:t> Virtual Dom </a:t>
            </a:r>
            <a:r>
              <a:rPr lang="en-US" sz="1400" dirty="0" err="1">
                <a:latin typeface="+mn-lt"/>
              </a:rPr>
              <a:t>cấu</a:t>
            </a:r>
            <a:r>
              <a:rPr lang="en-US" sz="1400" dirty="0">
                <a:latin typeface="+mn-lt"/>
              </a:rPr>
              <a:t> </a:t>
            </a:r>
            <a:r>
              <a:rPr lang="en-US" sz="1400" dirty="0" err="1">
                <a:latin typeface="+mn-lt"/>
              </a:rPr>
              <a:t>trúc</a:t>
            </a:r>
            <a:r>
              <a:rPr lang="en-US" sz="1400" dirty="0">
                <a:latin typeface="+mn-lt"/>
              </a:rPr>
              <a:t> </a:t>
            </a:r>
            <a:r>
              <a:rPr lang="en-US" sz="1400" dirty="0" err="1">
                <a:latin typeface="+mn-lt"/>
              </a:rPr>
              <a:t>giao</a:t>
            </a:r>
            <a:r>
              <a:rPr lang="en-US" sz="1400" dirty="0">
                <a:latin typeface="+mn-lt"/>
              </a:rPr>
              <a:t> </a:t>
            </a:r>
            <a:r>
              <a:rPr lang="en-US" sz="1400" dirty="0" err="1">
                <a:latin typeface="+mn-lt"/>
              </a:rPr>
              <a:t>diện</a:t>
            </a:r>
            <a:r>
              <a:rPr lang="en-US" sz="1400" dirty="0">
                <a:latin typeface="+mn-lt"/>
              </a:rPr>
              <a:t>, chia </a:t>
            </a:r>
            <a:r>
              <a:rPr lang="en-US" sz="1400" dirty="0" err="1">
                <a:latin typeface="+mn-lt"/>
              </a:rPr>
              <a:t>thành</a:t>
            </a:r>
            <a:r>
              <a:rPr lang="en-US" sz="1400" dirty="0">
                <a:latin typeface="+mn-lt"/>
              </a:rPr>
              <a:t> </a:t>
            </a:r>
            <a:r>
              <a:rPr lang="en-US" sz="1400" dirty="0" err="1">
                <a:latin typeface="+mn-lt"/>
              </a:rPr>
              <a:t>các</a:t>
            </a:r>
            <a:r>
              <a:rPr lang="en-US" sz="1400" dirty="0">
                <a:latin typeface="+mn-lt"/>
              </a:rPr>
              <a:t> Component</a:t>
            </a:r>
          </a:p>
          <a:p>
            <a:pPr marL="285750" indent="-285750">
              <a:lnSpc>
                <a:spcPct val="200000"/>
              </a:lnSpc>
              <a:buFont typeface="Wingdings" panose="05000000000000000000" pitchFamily="2" charset="2"/>
              <a:buChar char="Ø"/>
            </a:pPr>
            <a:r>
              <a:rPr lang="en-US" sz="1400" dirty="0" err="1">
                <a:latin typeface="+mn-lt"/>
              </a:rPr>
              <a:t>Tính</a:t>
            </a:r>
            <a:r>
              <a:rPr lang="en-US" sz="1400" dirty="0">
                <a:latin typeface="+mn-lt"/>
              </a:rPr>
              <a:t> </a:t>
            </a:r>
            <a:r>
              <a:rPr lang="en-US" sz="1400" dirty="0" err="1">
                <a:latin typeface="+mn-lt"/>
              </a:rPr>
              <a:t>toán</a:t>
            </a:r>
            <a:r>
              <a:rPr lang="en-US" sz="1400" dirty="0">
                <a:latin typeface="+mn-lt"/>
              </a:rPr>
              <a:t>, </a:t>
            </a:r>
            <a:r>
              <a:rPr lang="en-US" sz="1400" dirty="0" err="1">
                <a:latin typeface="+mn-lt"/>
              </a:rPr>
              <a:t>chỉ</a:t>
            </a:r>
            <a:r>
              <a:rPr lang="en-US" sz="1400" dirty="0">
                <a:latin typeface="+mn-lt"/>
              </a:rPr>
              <a:t> </a:t>
            </a:r>
            <a:r>
              <a:rPr lang="en-US" sz="1400" dirty="0" err="1">
                <a:latin typeface="+mn-lt"/>
              </a:rPr>
              <a:t>thay</a:t>
            </a:r>
            <a:r>
              <a:rPr lang="en-US" sz="1400" dirty="0">
                <a:latin typeface="+mn-lt"/>
              </a:rPr>
              <a:t> </a:t>
            </a:r>
            <a:r>
              <a:rPr lang="en-US" sz="1400" dirty="0" err="1">
                <a:latin typeface="+mn-lt"/>
              </a:rPr>
              <a:t>đổi</a:t>
            </a:r>
            <a:r>
              <a:rPr lang="en-US" sz="1400" dirty="0">
                <a:latin typeface="+mn-lt"/>
              </a:rPr>
              <a:t> </a:t>
            </a:r>
            <a:r>
              <a:rPr lang="en-US" sz="1400" dirty="0" err="1">
                <a:latin typeface="+mn-lt"/>
              </a:rPr>
              <a:t>phần</a:t>
            </a:r>
            <a:r>
              <a:rPr lang="en-US" sz="1400" dirty="0">
                <a:latin typeface="+mn-lt"/>
              </a:rPr>
              <a:t> </a:t>
            </a:r>
            <a:r>
              <a:rPr lang="en-US" sz="1400" dirty="0" err="1">
                <a:latin typeface="+mn-lt"/>
              </a:rPr>
              <a:t>nào</a:t>
            </a:r>
            <a:r>
              <a:rPr lang="en-US" sz="1400" dirty="0">
                <a:latin typeface="+mn-lt"/>
              </a:rPr>
              <a:t> </a:t>
            </a:r>
            <a:r>
              <a:rPr lang="en-US" sz="1400" dirty="0" err="1">
                <a:latin typeface="+mn-lt"/>
              </a:rPr>
              <a:t>cần</a:t>
            </a:r>
            <a:r>
              <a:rPr lang="en-US" sz="1400" dirty="0">
                <a:latin typeface="+mn-lt"/>
              </a:rPr>
              <a:t> </a:t>
            </a:r>
            <a:r>
              <a:rPr lang="en-US" sz="1400" dirty="0" err="1">
                <a:latin typeface="+mn-lt"/>
              </a:rPr>
              <a:t>cập</a:t>
            </a:r>
            <a:r>
              <a:rPr lang="en-US" sz="1400" dirty="0">
                <a:latin typeface="+mn-lt"/>
              </a:rPr>
              <a:t> </a:t>
            </a:r>
            <a:r>
              <a:rPr lang="en-US" sz="1400" dirty="0" err="1">
                <a:latin typeface="+mn-lt"/>
              </a:rPr>
              <a:t>nhật</a:t>
            </a:r>
            <a:r>
              <a:rPr lang="en-US" sz="1400" dirty="0">
                <a:latin typeface="+mn-lt"/>
              </a:rPr>
              <a:t> </a:t>
            </a:r>
            <a:r>
              <a:rPr lang="en-US" sz="1400" dirty="0" err="1">
                <a:latin typeface="+mn-lt"/>
              </a:rPr>
              <a:t>lên</a:t>
            </a:r>
            <a:r>
              <a:rPr lang="en-US" sz="1400" dirty="0">
                <a:latin typeface="+mn-lt"/>
              </a:rPr>
              <a:t> Dom</a:t>
            </a:r>
          </a:p>
          <a:p>
            <a:pPr marL="285750" indent="-285750">
              <a:lnSpc>
                <a:spcPct val="200000"/>
              </a:lnSpc>
              <a:buFont typeface="Wingdings" panose="05000000000000000000" pitchFamily="2" charset="2"/>
              <a:buChar char="Ø"/>
            </a:pPr>
            <a:r>
              <a:rPr lang="en-US" sz="1400" dirty="0" err="1">
                <a:latin typeface="+mn-lt"/>
              </a:rPr>
              <a:t>Giao</a:t>
            </a:r>
            <a:r>
              <a:rPr lang="en-US" sz="1400" dirty="0">
                <a:latin typeface="+mn-lt"/>
              </a:rPr>
              <a:t> </a:t>
            </a:r>
            <a:r>
              <a:rPr lang="en-US" sz="1400" dirty="0" err="1">
                <a:latin typeface="+mn-lt"/>
              </a:rPr>
              <a:t>tiếp</a:t>
            </a:r>
            <a:r>
              <a:rPr lang="en-US" sz="1400" dirty="0">
                <a:latin typeface="+mn-lt"/>
              </a:rPr>
              <a:t>, </a:t>
            </a:r>
            <a:r>
              <a:rPr lang="en-US" sz="1400" dirty="0" err="1">
                <a:latin typeface="+mn-lt"/>
              </a:rPr>
              <a:t>truy</a:t>
            </a:r>
            <a:r>
              <a:rPr lang="en-US" sz="1400" dirty="0">
                <a:latin typeface="+mn-lt"/>
              </a:rPr>
              <a:t> </a:t>
            </a:r>
            <a:r>
              <a:rPr lang="en-US" sz="1400" dirty="0" err="1">
                <a:latin typeface="+mn-lt"/>
              </a:rPr>
              <a:t>vấn</a:t>
            </a:r>
            <a:r>
              <a:rPr lang="en-US" sz="1400" dirty="0">
                <a:latin typeface="+mn-lt"/>
              </a:rPr>
              <a:t> </a:t>
            </a:r>
            <a:r>
              <a:rPr lang="en-US" sz="1400" dirty="0" err="1">
                <a:latin typeface="+mn-lt"/>
              </a:rPr>
              <a:t>dữ</a:t>
            </a:r>
            <a:r>
              <a:rPr lang="en-US" sz="1400" dirty="0">
                <a:latin typeface="+mn-lt"/>
              </a:rPr>
              <a:t> </a:t>
            </a:r>
            <a:r>
              <a:rPr lang="en-US" sz="1400" dirty="0" err="1">
                <a:latin typeface="+mn-lt"/>
              </a:rPr>
              <a:t>liệu</a:t>
            </a:r>
            <a:r>
              <a:rPr lang="en-US" sz="1400" dirty="0">
                <a:latin typeface="+mn-lt"/>
              </a:rPr>
              <a:t> </a:t>
            </a:r>
            <a:r>
              <a:rPr lang="en-US" sz="1400" dirty="0" err="1">
                <a:latin typeface="+mn-lt"/>
              </a:rPr>
              <a:t>bằng</a:t>
            </a:r>
            <a:r>
              <a:rPr lang="en-US" sz="1400" dirty="0">
                <a:latin typeface="+mn-lt"/>
              </a:rPr>
              <a:t> API qua </a:t>
            </a:r>
            <a:r>
              <a:rPr lang="en-US" sz="1400" dirty="0" err="1">
                <a:latin typeface="+mn-lt"/>
              </a:rPr>
              <a:t>websocket</a:t>
            </a:r>
            <a:endParaRPr lang="en-US" sz="1400" dirty="0">
              <a:latin typeface="+mn-lt"/>
            </a:endParaRPr>
          </a:p>
          <a:p>
            <a:pPr marL="285750" indent="-285750">
              <a:lnSpc>
                <a:spcPct val="200000"/>
              </a:lnSpc>
              <a:buFont typeface="Wingdings" panose="05000000000000000000" pitchFamily="2" charset="2"/>
              <a:buChar char="Ø"/>
            </a:pPr>
            <a:r>
              <a:rPr lang="en-US" sz="1400" dirty="0" err="1">
                <a:latin typeface="+mn-lt"/>
              </a:rPr>
              <a:t>Cải</a:t>
            </a:r>
            <a:r>
              <a:rPr lang="en-US" sz="1400" dirty="0">
                <a:latin typeface="+mn-lt"/>
              </a:rPr>
              <a:t> </a:t>
            </a:r>
            <a:r>
              <a:rPr lang="en-US" sz="1400" dirty="0" err="1">
                <a:latin typeface="+mn-lt"/>
              </a:rPr>
              <a:t>thiện</a:t>
            </a:r>
            <a:r>
              <a:rPr lang="en-US" sz="1400" dirty="0">
                <a:latin typeface="+mn-lt"/>
              </a:rPr>
              <a:t> </a:t>
            </a:r>
            <a:r>
              <a:rPr lang="en-US" sz="1400" dirty="0" err="1">
                <a:latin typeface="+mn-lt"/>
              </a:rPr>
              <a:t>hiệu</a:t>
            </a:r>
            <a:r>
              <a:rPr lang="en-US" sz="1400" dirty="0">
                <a:latin typeface="+mn-lt"/>
              </a:rPr>
              <a:t> </a:t>
            </a:r>
            <a:r>
              <a:rPr lang="en-US" sz="1400" dirty="0" err="1">
                <a:latin typeface="+mn-lt"/>
              </a:rPr>
              <a:t>suất</a:t>
            </a:r>
            <a:r>
              <a:rPr lang="en-US" sz="1400" dirty="0">
                <a:latin typeface="+mn-lt"/>
              </a:rPr>
              <a:t>, </a:t>
            </a:r>
            <a:r>
              <a:rPr lang="en-US" sz="1400" dirty="0" err="1">
                <a:latin typeface="+mn-lt"/>
              </a:rPr>
              <a:t>không</a:t>
            </a:r>
            <a:r>
              <a:rPr lang="en-US" sz="1400" dirty="0">
                <a:latin typeface="+mn-lt"/>
              </a:rPr>
              <a:t> </a:t>
            </a:r>
            <a:r>
              <a:rPr lang="en-US" sz="1400" dirty="0" err="1">
                <a:latin typeface="+mn-lt"/>
              </a:rPr>
              <a:t>thay</a:t>
            </a:r>
            <a:r>
              <a:rPr lang="en-US" sz="1400" dirty="0">
                <a:latin typeface="+mn-lt"/>
              </a:rPr>
              <a:t> </a:t>
            </a:r>
            <a:r>
              <a:rPr lang="en-US" sz="1400" dirty="0" err="1">
                <a:latin typeface="+mn-lt"/>
              </a:rPr>
              <a:t>đổi</a:t>
            </a:r>
            <a:r>
              <a:rPr lang="en-US" sz="1400" dirty="0">
                <a:latin typeface="+mn-lt"/>
              </a:rPr>
              <a:t> hay </a:t>
            </a:r>
            <a:r>
              <a:rPr lang="en-US" sz="1400" dirty="0" err="1">
                <a:latin typeface="+mn-lt"/>
              </a:rPr>
              <a:t>tải</a:t>
            </a:r>
            <a:r>
              <a:rPr lang="en-US" sz="1400" dirty="0">
                <a:latin typeface="+mn-lt"/>
              </a:rPr>
              <a:t> </a:t>
            </a:r>
            <a:r>
              <a:rPr lang="en-US" sz="1400" dirty="0" err="1">
                <a:latin typeface="+mn-lt"/>
              </a:rPr>
              <a:t>lại</a:t>
            </a:r>
            <a:r>
              <a:rPr lang="en-US" sz="1400" dirty="0">
                <a:latin typeface="+mn-lt"/>
              </a:rPr>
              <a:t> </a:t>
            </a:r>
            <a:r>
              <a:rPr lang="en-US" sz="1400" dirty="0" err="1">
                <a:latin typeface="+mn-lt"/>
              </a:rPr>
              <a:t>cả</a:t>
            </a:r>
            <a:r>
              <a:rPr lang="en-US" sz="1400" dirty="0">
                <a:latin typeface="+mn-lt"/>
              </a:rPr>
              <a:t> </a:t>
            </a:r>
            <a:r>
              <a:rPr lang="en-US" sz="1400" dirty="0" err="1">
                <a:latin typeface="+mn-lt"/>
              </a:rPr>
              <a:t>trang</a:t>
            </a:r>
            <a:endParaRPr lang="en-US" sz="1400" dirty="0">
              <a:latin typeface="+mn-lt"/>
            </a:endParaRPr>
          </a:p>
          <a:p>
            <a:pPr marL="285750" indent="-285750">
              <a:lnSpc>
                <a:spcPct val="200000"/>
              </a:lnSpc>
              <a:buFont typeface="Wingdings" panose="05000000000000000000" pitchFamily="2" charset="2"/>
              <a:buChar char="Ø"/>
            </a:pPr>
            <a:r>
              <a:rPr lang="en-US" sz="1400" dirty="0" err="1">
                <a:latin typeface="+mn-lt"/>
              </a:rPr>
              <a:t>Quản</a:t>
            </a:r>
            <a:r>
              <a:rPr lang="en-US" sz="1400" dirty="0">
                <a:latin typeface="+mn-lt"/>
              </a:rPr>
              <a:t> </a:t>
            </a:r>
            <a:r>
              <a:rPr lang="en-US" sz="1400" dirty="0" err="1">
                <a:latin typeface="+mn-lt"/>
              </a:rPr>
              <a:t>lý</a:t>
            </a:r>
            <a:r>
              <a:rPr lang="en-US" sz="1400" dirty="0">
                <a:latin typeface="+mn-lt"/>
              </a:rPr>
              <a:t> </a:t>
            </a:r>
            <a:r>
              <a:rPr lang="en-US" sz="1400" dirty="0" err="1">
                <a:latin typeface="+mn-lt"/>
              </a:rPr>
              <a:t>dữ</a:t>
            </a:r>
            <a:r>
              <a:rPr lang="en-US" sz="1400" dirty="0">
                <a:latin typeface="+mn-lt"/>
              </a:rPr>
              <a:t> </a:t>
            </a:r>
            <a:r>
              <a:rPr lang="en-US" sz="1400" dirty="0" err="1">
                <a:latin typeface="+mn-lt"/>
              </a:rPr>
              <a:t>liệu</a:t>
            </a:r>
            <a:r>
              <a:rPr lang="en-US" sz="1400" dirty="0">
                <a:latin typeface="+mn-lt"/>
              </a:rPr>
              <a:t> </a:t>
            </a:r>
            <a:r>
              <a:rPr lang="en-US" sz="1400" dirty="0" err="1">
                <a:latin typeface="+mn-lt"/>
              </a:rPr>
              <a:t>phía</a:t>
            </a:r>
            <a:r>
              <a:rPr lang="en-US" sz="1400" dirty="0">
                <a:latin typeface="+mn-lt"/>
              </a:rPr>
              <a:t> client side </a:t>
            </a:r>
            <a:r>
              <a:rPr lang="en-US" sz="1400" dirty="0" err="1">
                <a:latin typeface="+mn-lt"/>
              </a:rPr>
              <a:t>dễ</a:t>
            </a:r>
            <a:r>
              <a:rPr lang="en-US" sz="1400" dirty="0">
                <a:latin typeface="+mn-lt"/>
              </a:rPr>
              <a:t> </a:t>
            </a:r>
            <a:r>
              <a:rPr lang="en-US" sz="1400" dirty="0" err="1">
                <a:latin typeface="+mn-lt"/>
              </a:rPr>
              <a:t>dàng</a:t>
            </a:r>
            <a:endParaRPr lang="en-US" sz="1400" dirty="0">
              <a:latin typeface="+mn-lt"/>
            </a:endParaRPr>
          </a:p>
          <a:p>
            <a:pPr marL="285750" indent="-285750">
              <a:lnSpc>
                <a:spcPct val="200000"/>
              </a:lnSpc>
              <a:buFont typeface="Wingdings" panose="05000000000000000000" pitchFamily="2" charset="2"/>
              <a:buChar char="Ø"/>
            </a:pPr>
            <a:r>
              <a:rPr lang="en-US" sz="1400" dirty="0">
                <a:latin typeface="+mn-lt"/>
              </a:rPr>
              <a:t>Code </a:t>
            </a:r>
            <a:r>
              <a:rPr lang="en-US" sz="1400" dirty="0" err="1">
                <a:latin typeface="+mn-lt"/>
              </a:rPr>
              <a:t>dễ</a:t>
            </a:r>
            <a:r>
              <a:rPr lang="en-US" sz="1400" dirty="0">
                <a:latin typeface="+mn-lt"/>
              </a:rPr>
              <a:t> </a:t>
            </a:r>
            <a:r>
              <a:rPr lang="en-US" sz="1400" dirty="0" err="1">
                <a:latin typeface="+mn-lt"/>
              </a:rPr>
              <a:t>hiểu</a:t>
            </a:r>
            <a:r>
              <a:rPr lang="en-US" sz="1400" dirty="0">
                <a:latin typeface="+mn-lt"/>
              </a:rPr>
              <a:t>, </a:t>
            </a:r>
            <a:r>
              <a:rPr lang="en-US" sz="1400" dirty="0" err="1">
                <a:latin typeface="+mn-lt"/>
              </a:rPr>
              <a:t>dễ</a:t>
            </a:r>
            <a:r>
              <a:rPr lang="en-US" sz="1400" dirty="0">
                <a:latin typeface="+mn-lt"/>
              </a:rPr>
              <a:t> </a:t>
            </a:r>
            <a:r>
              <a:rPr lang="en-US" sz="1400" dirty="0" err="1">
                <a:latin typeface="+mn-lt"/>
              </a:rPr>
              <a:t>bảo</a:t>
            </a:r>
            <a:r>
              <a:rPr lang="en-US" sz="1400" dirty="0">
                <a:latin typeface="+mn-lt"/>
              </a:rPr>
              <a:t> </a:t>
            </a:r>
            <a:r>
              <a:rPr lang="en-US" sz="1400" dirty="0" err="1">
                <a:latin typeface="+mn-lt"/>
              </a:rPr>
              <a:t>trì</a:t>
            </a:r>
            <a:r>
              <a:rPr lang="en-US" sz="1400" dirty="0">
                <a:latin typeface="+mn-lt"/>
              </a:rPr>
              <a:t> </a:t>
            </a:r>
            <a:r>
              <a:rPr lang="en-US" sz="1400" dirty="0" err="1">
                <a:latin typeface="+mn-lt"/>
              </a:rPr>
              <a:t>sửa</a:t>
            </a:r>
            <a:r>
              <a:rPr lang="en-US" sz="1400" dirty="0">
                <a:latin typeface="+mn-lt"/>
              </a:rPr>
              <a:t> </a:t>
            </a:r>
            <a:r>
              <a:rPr lang="en-US" sz="1400" dirty="0" err="1">
                <a:latin typeface="+mn-lt"/>
              </a:rPr>
              <a:t>lỗi</a:t>
            </a:r>
            <a:endParaRPr lang="en-US" sz="1400" dirty="0">
              <a:latin typeface="+mn-lt"/>
            </a:endParaRPr>
          </a:p>
          <a:p>
            <a:pPr marL="285750" indent="-285750">
              <a:lnSpc>
                <a:spcPct val="200000"/>
              </a:lnSpc>
              <a:buFont typeface="Wingdings" panose="05000000000000000000" pitchFamily="2" charset="2"/>
              <a:buChar char="Ø"/>
            </a:pPr>
            <a:endParaRPr lang="en-US" sz="1400" dirty="0">
              <a:latin typeface="+mn-lt"/>
            </a:endParaRPr>
          </a:p>
          <a:p>
            <a:pPr marL="285750" indent="-285750">
              <a:lnSpc>
                <a:spcPct val="200000"/>
              </a:lnSpc>
              <a:buFont typeface="Wingdings" panose="05000000000000000000" pitchFamily="2" charset="2"/>
              <a:buChar char="Ø"/>
            </a:pPr>
            <a:endParaRPr lang="en-US" sz="1400" dirty="0">
              <a:latin typeface="+mn-lt"/>
            </a:endParaRPr>
          </a:p>
        </p:txBody>
      </p:sp>
    </p:spTree>
    <p:extLst>
      <p:ext uri="{BB962C8B-B14F-4D97-AF65-F5344CB8AC3E}">
        <p14:creationId xmlns:p14="http://schemas.microsoft.com/office/powerpoint/2010/main" val="119914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4006" y="819150"/>
            <a:ext cx="4614750" cy="1159799"/>
          </a:xfrm>
        </p:spPr>
        <p:txBody>
          <a:bodyPr/>
          <a:lstStyle/>
          <a:p>
            <a:pPr algn="ctr"/>
            <a:r>
              <a:rPr lang="en-US" sz="3600" dirty="0">
                <a:latin typeface="+mj-lt"/>
              </a:rPr>
              <a:t>3. </a:t>
            </a:r>
            <a:r>
              <a:rPr lang="en-US" sz="3600" dirty="0" err="1">
                <a:latin typeface="+mj-lt"/>
              </a:rPr>
              <a:t>Biểu</a:t>
            </a:r>
            <a:r>
              <a:rPr lang="en-US" sz="3600" dirty="0">
                <a:latin typeface="+mj-lt"/>
              </a:rPr>
              <a:t> </a:t>
            </a:r>
            <a:r>
              <a:rPr lang="en-US" sz="3600" dirty="0" err="1">
                <a:latin typeface="+mj-lt"/>
              </a:rPr>
              <a:t>đồ</a:t>
            </a:r>
            <a:r>
              <a:rPr lang="en-US" sz="3600" dirty="0">
                <a:latin typeface="+mj-lt"/>
              </a:rPr>
              <a:t> Use case </a:t>
            </a:r>
            <a:r>
              <a:rPr lang="en-US" sz="3600" dirty="0" err="1">
                <a:latin typeface="+mj-lt"/>
              </a:rPr>
              <a:t>Tổng</a:t>
            </a:r>
            <a:r>
              <a:rPr lang="en-US" sz="3600" dirty="0">
                <a:latin typeface="+mj-lt"/>
              </a:rPr>
              <a:t> </a:t>
            </a:r>
            <a:r>
              <a:rPr lang="en-US" sz="3600" dirty="0" err="1">
                <a:latin typeface="+mj-lt"/>
              </a:rPr>
              <a:t>quan</a:t>
            </a:r>
            <a:endParaRPr lang="en-US" sz="3600" dirty="0">
              <a:latin typeface="+mj-lt"/>
            </a:endParaRPr>
          </a:p>
        </p:txBody>
      </p:sp>
    </p:spTree>
    <p:extLst>
      <p:ext uri="{BB962C8B-B14F-4D97-AF65-F5344CB8AC3E}">
        <p14:creationId xmlns:p14="http://schemas.microsoft.com/office/powerpoint/2010/main" val="174268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Hình ảnh 4" descr="Ảnh có chứa văn bản, bản đồ&#10;&#10;Mô tả được tạo tự động">
            <a:extLst>
              <a:ext uri="{FF2B5EF4-FFF2-40B4-BE49-F238E27FC236}">
                <a16:creationId xmlns:a16="http://schemas.microsoft.com/office/drawing/2014/main" id="{3E9AF149-9739-4958-BB7C-E5856E8AB60D}"/>
              </a:ext>
            </a:extLst>
          </p:cNvPr>
          <p:cNvPicPr/>
          <p:nvPr/>
        </p:nvPicPr>
        <p:blipFill>
          <a:blip r:embed="rId2">
            <a:extLst>
              <a:ext uri="{28A0092B-C50C-407E-A947-70E740481C1C}">
                <a14:useLocalDpi xmlns:a14="http://schemas.microsoft.com/office/drawing/2010/main" val="0"/>
              </a:ext>
            </a:extLst>
          </a:blip>
          <a:stretch>
            <a:fillRect/>
          </a:stretch>
        </p:blipFill>
        <p:spPr>
          <a:xfrm>
            <a:off x="0" y="2"/>
            <a:ext cx="6858000" cy="3648978"/>
          </a:xfrm>
          <a:prstGeom prst="rect">
            <a:avLst/>
          </a:prstGeom>
        </p:spPr>
      </p:pic>
    </p:spTree>
    <p:extLst>
      <p:ext uri="{BB962C8B-B14F-4D97-AF65-F5344CB8AC3E}">
        <p14:creationId xmlns:p14="http://schemas.microsoft.com/office/powerpoint/2010/main" val="46367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ria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1483</Words>
  <Application>Microsoft Office PowerPoint</Application>
  <PresentationFormat>Tùy chỉnh</PresentationFormat>
  <Paragraphs>134</Paragraphs>
  <Slides>49</Slides>
  <Notes>11</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49</vt:i4>
      </vt:variant>
    </vt:vector>
  </HeadingPairs>
  <TitlesOfParts>
    <vt:vector size="55" baseType="lpstr">
      <vt:lpstr>Wingdings</vt:lpstr>
      <vt:lpstr>Times New Roman</vt:lpstr>
      <vt:lpstr>Arial</vt:lpstr>
      <vt:lpstr>Dosis</vt:lpstr>
      <vt:lpstr>Sniglet</vt:lpstr>
      <vt:lpstr>Friar template</vt:lpstr>
      <vt:lpstr>Bản trình bày PowerPoint</vt:lpstr>
      <vt:lpstr>Nội dung</vt:lpstr>
      <vt:lpstr>1. Tổng quan đề tài</vt:lpstr>
      <vt:lpstr>Các chức năng chính</vt:lpstr>
      <vt:lpstr>2. Lựa chọn công nghệ</vt:lpstr>
      <vt:lpstr>2. Lựa chọn công nghệ</vt:lpstr>
      <vt:lpstr>2. Lựa chọn công nghệ</vt:lpstr>
      <vt:lpstr>3. Biểu đồ Use case Tổng quan</vt:lpstr>
      <vt:lpstr>Bản trình bày PowerPoint</vt:lpstr>
      <vt:lpstr>Bản trình bày PowerPoint</vt:lpstr>
      <vt:lpstr>Bản trình bày PowerPoint</vt:lpstr>
      <vt:lpstr>4: Biểu đồ Trình tự</vt:lpstr>
      <vt:lpstr>4.1: Biểu đồ Trình tự Đăng Nhập</vt:lpstr>
      <vt:lpstr>Bản trình bày PowerPoint</vt:lpstr>
      <vt:lpstr>4.2: Biểu đồ Trình tự Đăng Kí</vt:lpstr>
      <vt:lpstr>Bản trình bày PowerPoint</vt:lpstr>
      <vt:lpstr>4.2: Biểu đồ Trình tự Đăng Xuất</vt:lpstr>
      <vt:lpstr>Bản trình bày PowerPoint</vt:lpstr>
      <vt:lpstr>4.2: Biểu đồ Trình tự Thêm Bài Đăng</vt:lpstr>
      <vt:lpstr>Bản trình bày PowerPoint</vt:lpstr>
      <vt:lpstr>4.2: Biểu đồ Trình tự Chỉnh Sửa Bài Đăng</vt:lpstr>
      <vt:lpstr>Bản trình bày PowerPoint</vt:lpstr>
      <vt:lpstr>4.2: Biểu đồ Trình tự Bình Luận</vt:lpstr>
      <vt:lpstr>Bản trình bày PowerPoint</vt:lpstr>
      <vt:lpstr>4.2: Biểu đồ Trình tự Bình Luận</vt:lpstr>
      <vt:lpstr>Bản trình bày PowerPoint</vt:lpstr>
      <vt:lpstr>4.2: Biểu đồ Trình tự Đánh Giá</vt:lpstr>
      <vt:lpstr>Bản trình bày PowerPoint</vt:lpstr>
      <vt:lpstr>4.2: Biểu đồ Trình tự Tìm Kiếm</vt:lpstr>
      <vt:lpstr>Bản trình bày PowerPoint</vt:lpstr>
      <vt:lpstr>4.2: Biểu đồ Trình tự Xóa Bài Đăng</vt:lpstr>
      <vt:lpstr>Bản trình bày PowerPoint</vt:lpstr>
      <vt:lpstr>4.2: Biểu đồ Trình tự Theo Dõi</vt:lpstr>
      <vt:lpstr>Bản trình bày PowerPoint</vt:lpstr>
      <vt:lpstr>5. Biểu đồ lớp</vt:lpstr>
      <vt:lpstr>Bản trình bày PowerPoint</vt:lpstr>
      <vt:lpstr>Phát triển hệ thống </vt:lpstr>
      <vt:lpstr>Framework</vt:lpstr>
      <vt:lpstr>6. Kết quả thực hiện</vt:lpstr>
      <vt:lpstr>6.1 Giao diện Đăng Nhập</vt:lpstr>
      <vt:lpstr>6.2 Giao diện Đăng kí</vt:lpstr>
      <vt:lpstr>6.3 Giao diện trang chủ</vt:lpstr>
      <vt:lpstr>6.4 Giao diện thêm bài đăng</vt:lpstr>
      <vt:lpstr>6.5 Giao diện trang cá nhân</vt:lpstr>
      <vt:lpstr>7. Đánh giá hệ thống</vt:lpstr>
      <vt:lpstr>7.1 Ưu điểm</vt:lpstr>
      <vt:lpstr>7.2 Nhược điểm</vt:lpstr>
      <vt:lpstr>7.3 Định hướng tương lai</vt:lpstr>
      <vt:lpstr>Xin chân thành cảm ơn thầy cô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tran quang chien 20168631</dc:creator>
  <cp:lastModifiedBy>tran quang chien 20168631</cp:lastModifiedBy>
  <cp:revision>5</cp:revision>
  <dcterms:created xsi:type="dcterms:W3CDTF">2020-05-27T10:44:03Z</dcterms:created>
  <dcterms:modified xsi:type="dcterms:W3CDTF">2020-06-09T15:16:33Z</dcterms:modified>
</cp:coreProperties>
</file>