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1"/>
  </p:notesMasterIdLst>
  <p:sldIdLst>
    <p:sldId id="363" r:id="rId2"/>
    <p:sldId id="257" r:id="rId3"/>
    <p:sldId id="319" r:id="rId4"/>
    <p:sldId id="259" r:id="rId5"/>
    <p:sldId id="334" r:id="rId6"/>
    <p:sldId id="396" r:id="rId7"/>
    <p:sldId id="397" r:id="rId8"/>
    <p:sldId id="320" r:id="rId9"/>
    <p:sldId id="387" r:id="rId10"/>
    <p:sldId id="398" r:id="rId11"/>
    <p:sldId id="399" r:id="rId12"/>
    <p:sldId id="367" r:id="rId13"/>
    <p:sldId id="370" r:id="rId14"/>
    <p:sldId id="388" r:id="rId15"/>
    <p:sldId id="390" r:id="rId16"/>
    <p:sldId id="392"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372" r:id="rId36"/>
    <p:sldId id="393" r:id="rId37"/>
    <p:sldId id="274" r:id="rId38"/>
    <p:sldId id="277" r:id="rId39"/>
    <p:sldId id="373" r:id="rId40"/>
    <p:sldId id="375" r:id="rId41"/>
    <p:sldId id="376" r:id="rId42"/>
    <p:sldId id="377" r:id="rId43"/>
    <p:sldId id="378" r:id="rId44"/>
    <p:sldId id="379" r:id="rId45"/>
    <p:sldId id="382" r:id="rId46"/>
    <p:sldId id="383" r:id="rId47"/>
    <p:sldId id="384" r:id="rId48"/>
    <p:sldId id="385" r:id="rId49"/>
    <p:sldId id="362" r:id="rId50"/>
  </p:sldIdLst>
  <p:sldSz cx="6858000" cy="5143500"/>
  <p:notesSz cx="6858000" cy="9144000"/>
  <p:embeddedFontLst>
    <p:embeddedFont>
      <p:font typeface="Dosis" panose="020B0604020202020204" charset="0"/>
      <p:regular r:id="rId52"/>
      <p:bold r:id="rId53"/>
    </p:embeddedFont>
    <p:embeddedFont>
      <p:font typeface="Sniglet"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25F0C6-BAA3-4C27-AC2D-26F4839DF0C6}">
  <a:tblStyle styleId="{D025F0C6-BAA3-4C27-AC2D-26F4839DF0C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57836" autoAdjust="0"/>
  </p:normalViewPr>
  <p:slideViewPr>
    <p:cSldViewPr>
      <p:cViewPr varScale="1">
        <p:scale>
          <a:sx n="55" d="100"/>
          <a:sy n="55" d="100"/>
        </p:scale>
        <p:origin x="2196" y="60"/>
      </p:cViewPr>
      <p:guideLst>
        <p:guide orient="horz" pos="1620"/>
        <p:guide pos="2160"/>
      </p:guideLst>
    </p:cSldViewPr>
  </p:slid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A4A34-8642-4790-86D4-AE70FE2A3884}"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6B846F6B-B67D-419B-A70F-73B4E9B88976}">
      <dgm:prSet/>
      <dgm:spPr/>
      <dgm:t>
        <a:bodyPr/>
        <a:lstStyle/>
        <a:p>
          <a:pPr>
            <a:defRPr cap="all"/>
          </a:pPr>
          <a:r>
            <a:rPr lang="en-US" dirty="0"/>
            <a:t>Framework</a:t>
          </a:r>
        </a:p>
      </dgm:t>
    </dgm:pt>
    <dgm:pt modelId="{73477305-AB5A-445D-B6C8-385A7CAAAD32}" type="parTrans" cxnId="{76E54069-A0F9-48DE-A23D-EC9A348716E3}">
      <dgm:prSet/>
      <dgm:spPr/>
      <dgm:t>
        <a:bodyPr/>
        <a:lstStyle/>
        <a:p>
          <a:endParaRPr lang="en-US"/>
        </a:p>
      </dgm:t>
    </dgm:pt>
    <dgm:pt modelId="{3C79F9AC-965B-49B0-AF3C-BBFEAFB18B31}" type="sibTrans" cxnId="{76E54069-A0F9-48DE-A23D-EC9A348716E3}">
      <dgm:prSet/>
      <dgm:spPr/>
      <dgm:t>
        <a:bodyPr/>
        <a:lstStyle/>
        <a:p>
          <a:endParaRPr lang="en-US"/>
        </a:p>
      </dgm:t>
    </dgm:pt>
    <dgm:pt modelId="{045313C3-A1CA-4613-ACF6-DCD673A8B028}">
      <dgm:prSet/>
      <dgm:spPr/>
      <dgm:t>
        <a:bodyPr/>
        <a:lstStyle/>
        <a:p>
          <a:pPr>
            <a:defRPr cap="all"/>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US" dirty="0">
            <a:latin typeface="Times New Roman" panose="02020603050405020304" pitchFamily="18" charset="0"/>
            <a:cs typeface="Times New Roman" panose="02020603050405020304" pitchFamily="18" charset="0"/>
          </a:endParaRPr>
        </a:p>
      </dgm:t>
    </dgm:pt>
    <dgm:pt modelId="{6E3FAB27-EFC1-4E9F-A1EA-1F251C91F301}" type="parTrans" cxnId="{5A1DE3BE-0A04-4B51-B23C-19897F8AD436}">
      <dgm:prSet/>
      <dgm:spPr/>
      <dgm:t>
        <a:bodyPr/>
        <a:lstStyle/>
        <a:p>
          <a:endParaRPr lang="en-US"/>
        </a:p>
      </dgm:t>
    </dgm:pt>
    <dgm:pt modelId="{B22AB951-82E4-457B-B440-D65567468734}" type="sibTrans" cxnId="{5A1DE3BE-0A04-4B51-B23C-19897F8AD436}">
      <dgm:prSet/>
      <dgm:spPr/>
      <dgm:t>
        <a:bodyPr/>
        <a:lstStyle/>
        <a:p>
          <a:endParaRPr lang="en-US"/>
        </a:p>
      </dgm:t>
    </dgm:pt>
    <dgm:pt modelId="{32D02B4D-3A62-4AA6-ADC4-D36CFAAEF669}" type="pres">
      <dgm:prSet presAssocID="{77DA4A34-8642-4790-86D4-AE70FE2A3884}" presName="root" presStyleCnt="0">
        <dgm:presLayoutVars>
          <dgm:dir/>
          <dgm:resizeHandles val="exact"/>
        </dgm:presLayoutVars>
      </dgm:prSet>
      <dgm:spPr/>
    </dgm:pt>
    <dgm:pt modelId="{E8101CF6-73CF-4118-954E-6069A46A80E8}" type="pres">
      <dgm:prSet presAssocID="{6B846F6B-B67D-419B-A70F-73B4E9B88976}" presName="compNode" presStyleCnt="0"/>
      <dgm:spPr/>
    </dgm:pt>
    <dgm:pt modelId="{1BB5DD83-A6DF-4127-BB2F-5C5F86C10C64}" type="pres">
      <dgm:prSet presAssocID="{6B846F6B-B67D-419B-A70F-73B4E9B88976}" presName="iconBgRect" presStyleLbl="bgShp" presStyleIdx="0" presStyleCnt="2"/>
      <dgm:spPr/>
    </dgm:pt>
    <dgm:pt modelId="{FB93605C-2A51-4DE7-BF98-A117D454994F}" type="pres">
      <dgm:prSet presAssocID="{6B846F6B-B67D-419B-A70F-73B4E9B88976}" presName="iconRect" presStyleLbl="node1" presStyleIdx="0" presStyleCnt="2" custScaleX="104974" custScaleY="10294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pt>
    <dgm:pt modelId="{C99FB1B4-A483-4D63-97C1-C778925DB9B0}" type="pres">
      <dgm:prSet presAssocID="{6B846F6B-B67D-419B-A70F-73B4E9B88976}" presName="spaceRect" presStyleCnt="0"/>
      <dgm:spPr/>
    </dgm:pt>
    <dgm:pt modelId="{C8BDF08D-79DE-4B15-92DF-A6F084C2F48A}" type="pres">
      <dgm:prSet presAssocID="{6B846F6B-B67D-419B-A70F-73B4E9B88976}" presName="textRect" presStyleLbl="revTx" presStyleIdx="0" presStyleCnt="2">
        <dgm:presLayoutVars>
          <dgm:chMax val="1"/>
          <dgm:chPref val="1"/>
        </dgm:presLayoutVars>
      </dgm:prSet>
      <dgm:spPr/>
    </dgm:pt>
    <dgm:pt modelId="{6D09B574-FF63-43AB-8E03-629A8A052F58}" type="pres">
      <dgm:prSet presAssocID="{3C79F9AC-965B-49B0-AF3C-BBFEAFB18B31}" presName="sibTrans" presStyleCnt="0"/>
      <dgm:spPr/>
    </dgm:pt>
    <dgm:pt modelId="{E63DC587-B373-4018-B382-FF5A358E585C}" type="pres">
      <dgm:prSet presAssocID="{045313C3-A1CA-4613-ACF6-DCD673A8B028}" presName="compNode" presStyleCnt="0"/>
      <dgm:spPr/>
    </dgm:pt>
    <dgm:pt modelId="{E615C2A1-B79B-44AE-8B77-2C57B282A0FE}" type="pres">
      <dgm:prSet presAssocID="{045313C3-A1CA-4613-ACF6-DCD673A8B028}" presName="iconBgRect" presStyleLbl="bgShp" presStyleIdx="1" presStyleCnt="2"/>
      <dgm:spPr/>
    </dgm:pt>
    <dgm:pt modelId="{238D8452-F59C-41F3-B9BE-5A9AA4F83085}" type="pres">
      <dgm:prSet presAssocID="{045313C3-A1CA-4613-ACF6-DCD673A8B028}"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a:noFill/>
        </a:ln>
      </dgm:spPr>
    </dgm:pt>
    <dgm:pt modelId="{BF35B962-CDCF-4E98-B465-E7D80BF1070C}" type="pres">
      <dgm:prSet presAssocID="{045313C3-A1CA-4613-ACF6-DCD673A8B028}" presName="spaceRect" presStyleCnt="0"/>
      <dgm:spPr/>
    </dgm:pt>
    <dgm:pt modelId="{B404DBB4-0C41-4CCA-8B64-F639F96B8E24}" type="pres">
      <dgm:prSet presAssocID="{045313C3-A1CA-4613-ACF6-DCD673A8B028}" presName="textRect" presStyleLbl="revTx" presStyleIdx="1" presStyleCnt="2">
        <dgm:presLayoutVars>
          <dgm:chMax val="1"/>
          <dgm:chPref val="1"/>
        </dgm:presLayoutVars>
      </dgm:prSet>
      <dgm:spPr/>
    </dgm:pt>
  </dgm:ptLst>
  <dgm:cxnLst>
    <dgm:cxn modelId="{C22B6A29-ED13-4B83-AB95-B9F352CE6795}" type="presOf" srcId="{045313C3-A1CA-4613-ACF6-DCD673A8B028}" destId="{B404DBB4-0C41-4CCA-8B64-F639F96B8E24}" srcOrd="0" destOrd="0" presId="urn:microsoft.com/office/officeart/2018/5/layout/IconCircleLabelList"/>
    <dgm:cxn modelId="{76E54069-A0F9-48DE-A23D-EC9A348716E3}" srcId="{77DA4A34-8642-4790-86D4-AE70FE2A3884}" destId="{6B846F6B-B67D-419B-A70F-73B4E9B88976}" srcOrd="0" destOrd="0" parTransId="{73477305-AB5A-445D-B6C8-385A7CAAAD32}" sibTransId="{3C79F9AC-965B-49B0-AF3C-BBFEAFB18B31}"/>
    <dgm:cxn modelId="{2B372A57-51E6-4FC6-A07A-0A0263D9DBAB}" type="presOf" srcId="{77DA4A34-8642-4790-86D4-AE70FE2A3884}" destId="{32D02B4D-3A62-4AA6-ADC4-D36CFAAEF669}" srcOrd="0" destOrd="0" presId="urn:microsoft.com/office/officeart/2018/5/layout/IconCircleLabelList"/>
    <dgm:cxn modelId="{36F0A688-955C-4F40-86DD-C865FE49CAF1}" type="presOf" srcId="{6B846F6B-B67D-419B-A70F-73B4E9B88976}" destId="{C8BDF08D-79DE-4B15-92DF-A6F084C2F48A}" srcOrd="0" destOrd="0" presId="urn:microsoft.com/office/officeart/2018/5/layout/IconCircleLabelList"/>
    <dgm:cxn modelId="{5A1DE3BE-0A04-4B51-B23C-19897F8AD436}" srcId="{77DA4A34-8642-4790-86D4-AE70FE2A3884}" destId="{045313C3-A1CA-4613-ACF6-DCD673A8B028}" srcOrd="1" destOrd="0" parTransId="{6E3FAB27-EFC1-4E9F-A1EA-1F251C91F301}" sibTransId="{B22AB951-82E4-457B-B440-D65567468734}"/>
    <dgm:cxn modelId="{7EBBC661-7D5D-409B-B3B6-70BA1B5177D7}" type="presParOf" srcId="{32D02B4D-3A62-4AA6-ADC4-D36CFAAEF669}" destId="{E8101CF6-73CF-4118-954E-6069A46A80E8}" srcOrd="0" destOrd="0" presId="urn:microsoft.com/office/officeart/2018/5/layout/IconCircleLabelList"/>
    <dgm:cxn modelId="{93F058D3-7C61-4988-9DF0-EB90EA788747}" type="presParOf" srcId="{E8101CF6-73CF-4118-954E-6069A46A80E8}" destId="{1BB5DD83-A6DF-4127-BB2F-5C5F86C10C64}" srcOrd="0" destOrd="0" presId="urn:microsoft.com/office/officeart/2018/5/layout/IconCircleLabelList"/>
    <dgm:cxn modelId="{D278941B-DBEB-4789-B208-3965334B687C}" type="presParOf" srcId="{E8101CF6-73CF-4118-954E-6069A46A80E8}" destId="{FB93605C-2A51-4DE7-BF98-A117D454994F}" srcOrd="1" destOrd="0" presId="urn:microsoft.com/office/officeart/2018/5/layout/IconCircleLabelList"/>
    <dgm:cxn modelId="{4203A16E-5578-4E55-A85D-A3611796D903}" type="presParOf" srcId="{E8101CF6-73CF-4118-954E-6069A46A80E8}" destId="{C99FB1B4-A483-4D63-97C1-C778925DB9B0}" srcOrd="2" destOrd="0" presId="urn:microsoft.com/office/officeart/2018/5/layout/IconCircleLabelList"/>
    <dgm:cxn modelId="{4A6504DC-AF64-4E4B-89E5-582824BB28D7}" type="presParOf" srcId="{E8101CF6-73CF-4118-954E-6069A46A80E8}" destId="{C8BDF08D-79DE-4B15-92DF-A6F084C2F48A}" srcOrd="3" destOrd="0" presId="urn:microsoft.com/office/officeart/2018/5/layout/IconCircleLabelList"/>
    <dgm:cxn modelId="{D6CD40BD-AD8B-442A-953B-2098A9151759}" type="presParOf" srcId="{32D02B4D-3A62-4AA6-ADC4-D36CFAAEF669}" destId="{6D09B574-FF63-43AB-8E03-629A8A052F58}" srcOrd="1" destOrd="0" presId="urn:microsoft.com/office/officeart/2018/5/layout/IconCircleLabelList"/>
    <dgm:cxn modelId="{74EB81C7-6C76-4891-98CC-50BD083821AF}" type="presParOf" srcId="{32D02B4D-3A62-4AA6-ADC4-D36CFAAEF669}" destId="{E63DC587-B373-4018-B382-FF5A358E585C}" srcOrd="2" destOrd="0" presId="urn:microsoft.com/office/officeart/2018/5/layout/IconCircleLabelList"/>
    <dgm:cxn modelId="{386FCEBD-7441-47EF-AA85-8E0025B1D948}" type="presParOf" srcId="{E63DC587-B373-4018-B382-FF5A358E585C}" destId="{E615C2A1-B79B-44AE-8B77-2C57B282A0FE}" srcOrd="0" destOrd="0" presId="urn:microsoft.com/office/officeart/2018/5/layout/IconCircleLabelList"/>
    <dgm:cxn modelId="{22822CD3-DB5D-4016-B687-BCA2D3931678}" type="presParOf" srcId="{E63DC587-B373-4018-B382-FF5A358E585C}" destId="{238D8452-F59C-41F3-B9BE-5A9AA4F83085}" srcOrd="1" destOrd="0" presId="urn:microsoft.com/office/officeart/2018/5/layout/IconCircleLabelList"/>
    <dgm:cxn modelId="{AC51FC1E-E132-4F39-A28B-B9CB1D1451A6}" type="presParOf" srcId="{E63DC587-B373-4018-B382-FF5A358E585C}" destId="{BF35B962-CDCF-4E98-B465-E7D80BF1070C}" srcOrd="2" destOrd="0" presId="urn:microsoft.com/office/officeart/2018/5/layout/IconCircleLabelList"/>
    <dgm:cxn modelId="{A280D7E2-0FF8-48D0-82F5-45C289CCC5D8}" type="presParOf" srcId="{E63DC587-B373-4018-B382-FF5A358E585C}" destId="{B404DBB4-0C41-4CCA-8B64-F639F96B8E2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8E8D6-C137-4B51-ADB5-30B4CC8F7FDB}"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75158C1-0F7D-4C03-A2D5-01C39F811A88}">
      <dgm:prSet>
        <dgm:style>
          <a:lnRef idx="2">
            <a:schemeClr val="accent1"/>
          </a:lnRef>
          <a:fillRef idx="1">
            <a:schemeClr val="lt1"/>
          </a:fillRef>
          <a:effectRef idx="0">
            <a:schemeClr val="accent1"/>
          </a:effectRef>
          <a:fontRef idx="minor">
            <a:schemeClr val="dk1"/>
          </a:fontRef>
        </dgm:style>
      </dgm:prSet>
      <dgm:spPr/>
      <dgm:t>
        <a:bodyPr/>
        <a:lstStyle/>
        <a:p>
          <a:r>
            <a:rPr lang="en-US" b="0" i="0"/>
            <a:t>MERN STACK</a:t>
          </a:r>
          <a:endParaRPr lang="en-US"/>
        </a:p>
      </dgm:t>
    </dgm:pt>
    <dgm:pt modelId="{0C5951FD-82E8-4E3B-8BA6-0153BD8B9C02}" type="parTrans" cxnId="{6B0A8C5C-D191-493B-8F38-48F5F937EFD3}">
      <dgm:prSet/>
      <dgm:spPr/>
      <dgm:t>
        <a:bodyPr/>
        <a:lstStyle/>
        <a:p>
          <a:endParaRPr lang="en-US"/>
        </a:p>
      </dgm:t>
    </dgm:pt>
    <dgm:pt modelId="{9EF62662-A228-4210-A38B-735D4391B7B3}" type="sibTrans" cxnId="{6B0A8C5C-D191-493B-8F38-48F5F937EFD3}">
      <dgm:prSet/>
      <dgm:spPr/>
      <dgm:t>
        <a:bodyPr/>
        <a:lstStyle/>
        <a:p>
          <a:endParaRPr lang="en-US"/>
        </a:p>
      </dgm:t>
    </dgm:pt>
    <dgm:pt modelId="{FCD71269-7726-409F-BB09-2492FA7F9EA8}">
      <dgm:prSet/>
      <dgm:spPr/>
      <dgm:t>
        <a:bodyPr/>
        <a:lstStyle/>
        <a:p>
          <a:r>
            <a:rPr lang="en-US" b="0" i="0"/>
            <a:t>MONGO DB</a:t>
          </a:r>
          <a:endParaRPr lang="en-US"/>
        </a:p>
      </dgm:t>
    </dgm:pt>
    <dgm:pt modelId="{EFD8584E-2D7B-416F-96E5-B2442340DD2D}" type="parTrans" cxnId="{4966683B-BB1D-4898-A639-BC2CF4EABF97}">
      <dgm:prSet/>
      <dgm:spPr/>
      <dgm:t>
        <a:bodyPr/>
        <a:lstStyle/>
        <a:p>
          <a:endParaRPr lang="en-US"/>
        </a:p>
      </dgm:t>
    </dgm:pt>
    <dgm:pt modelId="{8D984611-472D-4F50-A12A-5149134E36C9}" type="sibTrans" cxnId="{4966683B-BB1D-4898-A639-BC2CF4EABF97}">
      <dgm:prSet/>
      <dgm:spPr/>
      <dgm:t>
        <a:bodyPr/>
        <a:lstStyle/>
        <a:p>
          <a:endParaRPr lang="en-US"/>
        </a:p>
      </dgm:t>
    </dgm:pt>
    <dgm:pt modelId="{441B65FA-1A4D-4F5F-B8D3-73BC8EFFDF80}">
      <dgm:prSet/>
      <dgm:spPr/>
      <dgm:t>
        <a:bodyPr/>
        <a:lstStyle/>
        <a:p>
          <a:r>
            <a:rPr lang="en-US" b="0" i="0"/>
            <a:t>Node.js</a:t>
          </a:r>
          <a:endParaRPr lang="en-US"/>
        </a:p>
      </dgm:t>
    </dgm:pt>
    <dgm:pt modelId="{8043BECA-9BFE-45FC-9947-492E36F8B345}" type="parTrans" cxnId="{DD46ECF8-F373-4867-B7E9-F4920DB2AF6F}">
      <dgm:prSet/>
      <dgm:spPr/>
      <dgm:t>
        <a:bodyPr/>
        <a:lstStyle/>
        <a:p>
          <a:endParaRPr lang="en-US"/>
        </a:p>
      </dgm:t>
    </dgm:pt>
    <dgm:pt modelId="{04189FBB-0379-4ED1-BCDC-E288D6BF9A74}" type="sibTrans" cxnId="{DD46ECF8-F373-4867-B7E9-F4920DB2AF6F}">
      <dgm:prSet/>
      <dgm:spPr/>
      <dgm:t>
        <a:bodyPr/>
        <a:lstStyle/>
        <a:p>
          <a:endParaRPr lang="en-US"/>
        </a:p>
      </dgm:t>
    </dgm:pt>
    <dgm:pt modelId="{184B30B1-16A5-424B-80FB-7F67AF903C7A}">
      <dgm:prSet/>
      <dgm:spPr/>
      <dgm:t>
        <a:bodyPr/>
        <a:lstStyle/>
        <a:p>
          <a:r>
            <a:rPr lang="en-US" b="0" i="0"/>
            <a:t>Express Express</a:t>
          </a:r>
          <a:endParaRPr lang="en-US"/>
        </a:p>
      </dgm:t>
    </dgm:pt>
    <dgm:pt modelId="{68A21A7A-C851-46C6-AE4E-860203F54019}" type="parTrans" cxnId="{72892596-BD80-4F1D-928A-76A47DD25BDD}">
      <dgm:prSet/>
      <dgm:spPr/>
      <dgm:t>
        <a:bodyPr/>
        <a:lstStyle/>
        <a:p>
          <a:endParaRPr lang="en-US"/>
        </a:p>
      </dgm:t>
    </dgm:pt>
    <dgm:pt modelId="{79338F6D-D11D-4888-9553-0E7FDD66E6C9}" type="sibTrans" cxnId="{72892596-BD80-4F1D-928A-76A47DD25BDD}">
      <dgm:prSet/>
      <dgm:spPr/>
      <dgm:t>
        <a:bodyPr/>
        <a:lstStyle/>
        <a:p>
          <a:endParaRPr lang="en-US"/>
        </a:p>
      </dgm:t>
    </dgm:pt>
    <dgm:pt modelId="{46ADD8B2-A128-4559-BC5B-1D15A74E695C}">
      <dgm:prSet/>
      <dgm:spPr/>
      <dgm:t>
        <a:bodyPr/>
        <a:lstStyle/>
        <a:p>
          <a:r>
            <a:rPr lang="en-US" b="0" i="0"/>
            <a:t>React/React Native React</a:t>
          </a:r>
          <a:endParaRPr lang="en-US"/>
        </a:p>
      </dgm:t>
    </dgm:pt>
    <dgm:pt modelId="{3E765DB7-0DBD-463A-BDBC-6F380E97BD40}" type="parTrans" cxnId="{4EC0A29F-EFC3-4B30-844A-17868E774EFA}">
      <dgm:prSet/>
      <dgm:spPr/>
      <dgm:t>
        <a:bodyPr/>
        <a:lstStyle/>
        <a:p>
          <a:endParaRPr lang="en-US"/>
        </a:p>
      </dgm:t>
    </dgm:pt>
    <dgm:pt modelId="{181CAF5A-39CB-4BD9-95CF-C516A8E23F43}" type="sibTrans" cxnId="{4EC0A29F-EFC3-4B30-844A-17868E774EFA}">
      <dgm:prSet/>
      <dgm:spPr/>
      <dgm:t>
        <a:bodyPr/>
        <a:lstStyle/>
        <a:p>
          <a:endParaRPr lang="en-US"/>
        </a:p>
      </dgm:t>
    </dgm:pt>
    <dgm:pt modelId="{79DF55D3-6D33-4306-8BB8-C8C2DA06B123}" type="pres">
      <dgm:prSet presAssocID="{8D48E8D6-C137-4B51-ADB5-30B4CC8F7FDB}" presName="linear" presStyleCnt="0">
        <dgm:presLayoutVars>
          <dgm:animLvl val="lvl"/>
          <dgm:resizeHandles val="exact"/>
        </dgm:presLayoutVars>
      </dgm:prSet>
      <dgm:spPr/>
    </dgm:pt>
    <dgm:pt modelId="{0E336506-BB68-4A72-A107-A0632CD27189}" type="pres">
      <dgm:prSet presAssocID="{075158C1-0F7D-4C03-A2D5-01C39F811A88}" presName="parentText" presStyleLbl="node1" presStyleIdx="0" presStyleCnt="5">
        <dgm:presLayoutVars>
          <dgm:chMax val="0"/>
          <dgm:bulletEnabled val="1"/>
        </dgm:presLayoutVars>
      </dgm:prSet>
      <dgm:spPr/>
    </dgm:pt>
    <dgm:pt modelId="{04145298-7EDA-473A-9A6A-5492C21833C1}" type="pres">
      <dgm:prSet presAssocID="{9EF62662-A228-4210-A38B-735D4391B7B3}" presName="spacer" presStyleCnt="0"/>
      <dgm:spPr/>
    </dgm:pt>
    <dgm:pt modelId="{E62DC109-8C20-496B-BE9A-F9FDDF71230F}" type="pres">
      <dgm:prSet presAssocID="{FCD71269-7726-409F-BB09-2492FA7F9EA8}" presName="parentText" presStyleLbl="node1" presStyleIdx="1" presStyleCnt="5">
        <dgm:presLayoutVars>
          <dgm:chMax val="0"/>
          <dgm:bulletEnabled val="1"/>
        </dgm:presLayoutVars>
      </dgm:prSet>
      <dgm:spPr/>
    </dgm:pt>
    <dgm:pt modelId="{53DF4E67-0033-4487-8572-81EC08E0EE69}" type="pres">
      <dgm:prSet presAssocID="{8D984611-472D-4F50-A12A-5149134E36C9}" presName="spacer" presStyleCnt="0"/>
      <dgm:spPr/>
    </dgm:pt>
    <dgm:pt modelId="{9DD702F9-A2FE-4121-817D-64A39224D1FA}" type="pres">
      <dgm:prSet presAssocID="{441B65FA-1A4D-4F5F-B8D3-73BC8EFFDF80}" presName="parentText" presStyleLbl="node1" presStyleIdx="2" presStyleCnt="5">
        <dgm:presLayoutVars>
          <dgm:chMax val="0"/>
          <dgm:bulletEnabled val="1"/>
        </dgm:presLayoutVars>
      </dgm:prSet>
      <dgm:spPr/>
    </dgm:pt>
    <dgm:pt modelId="{90311988-34FA-409E-9595-4C8B07EBA4A8}" type="pres">
      <dgm:prSet presAssocID="{04189FBB-0379-4ED1-BCDC-E288D6BF9A74}" presName="spacer" presStyleCnt="0"/>
      <dgm:spPr/>
    </dgm:pt>
    <dgm:pt modelId="{BE39F051-203A-459D-A8C6-F06D29ADCF5C}" type="pres">
      <dgm:prSet presAssocID="{184B30B1-16A5-424B-80FB-7F67AF903C7A}" presName="parentText" presStyleLbl="node1" presStyleIdx="3" presStyleCnt="5">
        <dgm:presLayoutVars>
          <dgm:chMax val="0"/>
          <dgm:bulletEnabled val="1"/>
        </dgm:presLayoutVars>
      </dgm:prSet>
      <dgm:spPr/>
    </dgm:pt>
    <dgm:pt modelId="{1327C7EE-5718-405F-A1EE-FC8B71F821B1}" type="pres">
      <dgm:prSet presAssocID="{79338F6D-D11D-4888-9553-0E7FDD66E6C9}" presName="spacer" presStyleCnt="0"/>
      <dgm:spPr/>
    </dgm:pt>
    <dgm:pt modelId="{93A04D73-B7B9-47A6-9A55-5D34E6CE4343}" type="pres">
      <dgm:prSet presAssocID="{46ADD8B2-A128-4559-BC5B-1D15A74E695C}" presName="parentText" presStyleLbl="node1" presStyleIdx="4" presStyleCnt="5">
        <dgm:presLayoutVars>
          <dgm:chMax val="0"/>
          <dgm:bulletEnabled val="1"/>
        </dgm:presLayoutVars>
      </dgm:prSet>
      <dgm:spPr/>
    </dgm:pt>
  </dgm:ptLst>
  <dgm:cxnLst>
    <dgm:cxn modelId="{5FA6C20D-5912-47D1-8E6C-8D98C5308565}" type="presOf" srcId="{46ADD8B2-A128-4559-BC5B-1D15A74E695C}" destId="{93A04D73-B7B9-47A6-9A55-5D34E6CE4343}" srcOrd="0" destOrd="0" presId="urn:microsoft.com/office/officeart/2005/8/layout/vList2"/>
    <dgm:cxn modelId="{4966683B-BB1D-4898-A639-BC2CF4EABF97}" srcId="{8D48E8D6-C137-4B51-ADB5-30B4CC8F7FDB}" destId="{FCD71269-7726-409F-BB09-2492FA7F9EA8}" srcOrd="1" destOrd="0" parTransId="{EFD8584E-2D7B-416F-96E5-B2442340DD2D}" sibTransId="{8D984611-472D-4F50-A12A-5149134E36C9}"/>
    <dgm:cxn modelId="{6B0A8C5C-D191-493B-8F38-48F5F937EFD3}" srcId="{8D48E8D6-C137-4B51-ADB5-30B4CC8F7FDB}" destId="{075158C1-0F7D-4C03-A2D5-01C39F811A88}" srcOrd="0" destOrd="0" parTransId="{0C5951FD-82E8-4E3B-8BA6-0153BD8B9C02}" sibTransId="{9EF62662-A228-4210-A38B-735D4391B7B3}"/>
    <dgm:cxn modelId="{2B01D443-7F99-44A3-B97E-CF0D69183076}" type="presOf" srcId="{075158C1-0F7D-4C03-A2D5-01C39F811A88}" destId="{0E336506-BB68-4A72-A107-A0632CD27189}" srcOrd="0" destOrd="0" presId="urn:microsoft.com/office/officeart/2005/8/layout/vList2"/>
    <dgm:cxn modelId="{AC4C5747-0F0C-4BC5-BC66-65D5CF70F697}" type="presOf" srcId="{184B30B1-16A5-424B-80FB-7F67AF903C7A}" destId="{BE39F051-203A-459D-A8C6-F06D29ADCF5C}" srcOrd="0" destOrd="0" presId="urn:microsoft.com/office/officeart/2005/8/layout/vList2"/>
    <dgm:cxn modelId="{D5837858-7EB8-4C70-A772-24305009B556}" type="presOf" srcId="{441B65FA-1A4D-4F5F-B8D3-73BC8EFFDF80}" destId="{9DD702F9-A2FE-4121-817D-64A39224D1FA}" srcOrd="0" destOrd="0" presId="urn:microsoft.com/office/officeart/2005/8/layout/vList2"/>
    <dgm:cxn modelId="{72892596-BD80-4F1D-928A-76A47DD25BDD}" srcId="{8D48E8D6-C137-4B51-ADB5-30B4CC8F7FDB}" destId="{184B30B1-16A5-424B-80FB-7F67AF903C7A}" srcOrd="3" destOrd="0" parTransId="{68A21A7A-C851-46C6-AE4E-860203F54019}" sibTransId="{79338F6D-D11D-4888-9553-0E7FDD66E6C9}"/>
    <dgm:cxn modelId="{4EC0A29F-EFC3-4B30-844A-17868E774EFA}" srcId="{8D48E8D6-C137-4B51-ADB5-30B4CC8F7FDB}" destId="{46ADD8B2-A128-4559-BC5B-1D15A74E695C}" srcOrd="4" destOrd="0" parTransId="{3E765DB7-0DBD-463A-BDBC-6F380E97BD40}" sibTransId="{181CAF5A-39CB-4BD9-95CF-C516A8E23F43}"/>
    <dgm:cxn modelId="{A7F886F0-3F11-402D-A1AB-DA03CF6B8D5F}" type="presOf" srcId="{8D48E8D6-C137-4B51-ADB5-30B4CC8F7FDB}" destId="{79DF55D3-6D33-4306-8BB8-C8C2DA06B123}" srcOrd="0" destOrd="0" presId="urn:microsoft.com/office/officeart/2005/8/layout/vList2"/>
    <dgm:cxn modelId="{DD46ECF8-F373-4867-B7E9-F4920DB2AF6F}" srcId="{8D48E8D6-C137-4B51-ADB5-30B4CC8F7FDB}" destId="{441B65FA-1A4D-4F5F-B8D3-73BC8EFFDF80}" srcOrd="2" destOrd="0" parTransId="{8043BECA-9BFE-45FC-9947-492E36F8B345}" sibTransId="{04189FBB-0379-4ED1-BCDC-E288D6BF9A74}"/>
    <dgm:cxn modelId="{1E85C5F9-6522-420C-ABBE-38E310E9A458}" type="presOf" srcId="{FCD71269-7726-409F-BB09-2492FA7F9EA8}" destId="{E62DC109-8C20-496B-BE9A-F9FDDF71230F}" srcOrd="0" destOrd="0" presId="urn:microsoft.com/office/officeart/2005/8/layout/vList2"/>
    <dgm:cxn modelId="{292565E7-0A3C-46C1-A929-AA20E52CE261}" type="presParOf" srcId="{79DF55D3-6D33-4306-8BB8-C8C2DA06B123}" destId="{0E336506-BB68-4A72-A107-A0632CD27189}" srcOrd="0" destOrd="0" presId="urn:microsoft.com/office/officeart/2005/8/layout/vList2"/>
    <dgm:cxn modelId="{D2079D42-6F92-461B-8459-4FEC3BCA7A57}" type="presParOf" srcId="{79DF55D3-6D33-4306-8BB8-C8C2DA06B123}" destId="{04145298-7EDA-473A-9A6A-5492C21833C1}" srcOrd="1" destOrd="0" presId="urn:microsoft.com/office/officeart/2005/8/layout/vList2"/>
    <dgm:cxn modelId="{0E9B92FC-5E84-4DCB-8A70-61DE53FE6516}" type="presParOf" srcId="{79DF55D3-6D33-4306-8BB8-C8C2DA06B123}" destId="{E62DC109-8C20-496B-BE9A-F9FDDF71230F}" srcOrd="2" destOrd="0" presId="urn:microsoft.com/office/officeart/2005/8/layout/vList2"/>
    <dgm:cxn modelId="{3065F9F2-0CC8-42D2-BE6F-D39CE2339482}" type="presParOf" srcId="{79DF55D3-6D33-4306-8BB8-C8C2DA06B123}" destId="{53DF4E67-0033-4487-8572-81EC08E0EE69}" srcOrd="3" destOrd="0" presId="urn:microsoft.com/office/officeart/2005/8/layout/vList2"/>
    <dgm:cxn modelId="{5F797334-7CA1-4651-867F-D386D080DBE4}" type="presParOf" srcId="{79DF55D3-6D33-4306-8BB8-C8C2DA06B123}" destId="{9DD702F9-A2FE-4121-817D-64A39224D1FA}" srcOrd="4" destOrd="0" presId="urn:microsoft.com/office/officeart/2005/8/layout/vList2"/>
    <dgm:cxn modelId="{5C5278A1-FFA3-4915-9DE2-BC6BAA8FA7F3}" type="presParOf" srcId="{79DF55D3-6D33-4306-8BB8-C8C2DA06B123}" destId="{90311988-34FA-409E-9595-4C8B07EBA4A8}" srcOrd="5" destOrd="0" presId="urn:microsoft.com/office/officeart/2005/8/layout/vList2"/>
    <dgm:cxn modelId="{7B4288D3-3B5E-4D9B-99F4-8BDEF0BDCAB9}" type="presParOf" srcId="{79DF55D3-6D33-4306-8BB8-C8C2DA06B123}" destId="{BE39F051-203A-459D-A8C6-F06D29ADCF5C}" srcOrd="6" destOrd="0" presId="urn:microsoft.com/office/officeart/2005/8/layout/vList2"/>
    <dgm:cxn modelId="{F5294C0D-C8CA-47FA-BF8C-D83709A2986F}" type="presParOf" srcId="{79DF55D3-6D33-4306-8BB8-C8C2DA06B123}" destId="{1327C7EE-5718-405F-A1EE-FC8B71F821B1}" srcOrd="7" destOrd="0" presId="urn:microsoft.com/office/officeart/2005/8/layout/vList2"/>
    <dgm:cxn modelId="{C61E4215-CC20-42CB-93B2-85CEC439B5A0}" type="presParOf" srcId="{79DF55D3-6D33-4306-8BB8-C8C2DA06B123}" destId="{93A04D73-B7B9-47A6-9A55-5D34E6CE434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5DD83-A6DF-4127-BB2F-5C5F86C10C64}">
      <dsp:nvSpPr>
        <dsp:cNvPr id="0" name=""/>
        <dsp:cNvSpPr/>
      </dsp:nvSpPr>
      <dsp:spPr>
        <a:xfrm>
          <a:off x="546365"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3605C-2A51-4DE7-BF98-A117D454994F}">
      <dsp:nvSpPr>
        <dsp:cNvPr id="0" name=""/>
        <dsp:cNvSpPr/>
      </dsp:nvSpPr>
      <dsp:spPr>
        <a:xfrm>
          <a:off x="839749" y="307968"/>
          <a:ext cx="888670" cy="87150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DF08D-79DE-4B15-92DF-A6F084C2F48A}">
      <dsp:nvSpPr>
        <dsp:cNvPr id="0" name=""/>
        <dsp:cNvSpPr/>
      </dsp:nvSpPr>
      <dsp:spPr>
        <a:xfrm>
          <a:off x="74709"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Framework</a:t>
          </a:r>
        </a:p>
      </dsp:txBody>
      <dsp:txXfrm>
        <a:off x="74709" y="1941000"/>
        <a:ext cx="2418750" cy="720000"/>
      </dsp:txXfrm>
    </dsp:sp>
    <dsp:sp modelId="{E615C2A1-B79B-44AE-8B77-2C57B282A0FE}">
      <dsp:nvSpPr>
        <dsp:cNvPr id="0" name=""/>
        <dsp:cNvSpPr/>
      </dsp:nvSpPr>
      <dsp:spPr>
        <a:xfrm>
          <a:off x="3388396"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D8452-F59C-41F3-B9BE-5A9AA4F83085}">
      <dsp:nvSpPr>
        <dsp:cNvPr id="0" name=""/>
        <dsp:cNvSpPr/>
      </dsp:nvSpPr>
      <dsp:spPr>
        <a:xfrm>
          <a:off x="3702834" y="320438"/>
          <a:ext cx="846562" cy="8465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4DBB4-0C41-4CCA-8B64-F639F96B8E24}">
      <dsp:nvSpPr>
        <dsp:cNvPr id="0" name=""/>
        <dsp:cNvSpPr/>
      </dsp:nvSpPr>
      <dsp:spPr>
        <a:xfrm>
          <a:off x="2916740"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err="1">
              <a:latin typeface="Times New Roman" panose="02020603050405020304" pitchFamily="18" charset="0"/>
              <a:cs typeface="Times New Roman" panose="02020603050405020304" pitchFamily="18" charset="0"/>
            </a:rPr>
            <a:t>Giao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diện</a:t>
          </a:r>
          <a:endParaRPr lang="en-US" sz="2800" kern="1200" dirty="0">
            <a:latin typeface="Times New Roman" panose="02020603050405020304" pitchFamily="18" charset="0"/>
            <a:cs typeface="Times New Roman" panose="02020603050405020304" pitchFamily="18" charset="0"/>
          </a:endParaRPr>
        </a:p>
      </dsp:txBody>
      <dsp:txXfrm>
        <a:off x="2916740" y="1941000"/>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36506-BB68-4A72-A107-A0632CD27189}">
      <dsp:nvSpPr>
        <dsp:cNvPr id="0" name=""/>
        <dsp:cNvSpPr/>
      </dsp:nvSpPr>
      <dsp:spPr>
        <a:xfrm>
          <a:off x="0" y="6120"/>
          <a:ext cx="5093775" cy="6552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MERN STACK</a:t>
          </a:r>
          <a:endParaRPr lang="en-US" sz="2800" kern="1200"/>
        </a:p>
      </dsp:txBody>
      <dsp:txXfrm>
        <a:off x="31984" y="38104"/>
        <a:ext cx="5029807" cy="591232"/>
      </dsp:txXfrm>
    </dsp:sp>
    <dsp:sp modelId="{E62DC109-8C20-496B-BE9A-F9FDDF71230F}">
      <dsp:nvSpPr>
        <dsp:cNvPr id="0" name=""/>
        <dsp:cNvSpPr/>
      </dsp:nvSpPr>
      <dsp:spPr>
        <a:xfrm>
          <a:off x="0" y="74196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MONGO DB</a:t>
          </a:r>
          <a:endParaRPr lang="en-US" sz="2800" kern="1200"/>
        </a:p>
      </dsp:txBody>
      <dsp:txXfrm>
        <a:off x="31984" y="773944"/>
        <a:ext cx="5029807" cy="591232"/>
      </dsp:txXfrm>
    </dsp:sp>
    <dsp:sp modelId="{9DD702F9-A2FE-4121-817D-64A39224D1FA}">
      <dsp:nvSpPr>
        <dsp:cNvPr id="0" name=""/>
        <dsp:cNvSpPr/>
      </dsp:nvSpPr>
      <dsp:spPr>
        <a:xfrm>
          <a:off x="0" y="147780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Node.js</a:t>
          </a:r>
          <a:endParaRPr lang="en-US" sz="2800" kern="1200"/>
        </a:p>
      </dsp:txBody>
      <dsp:txXfrm>
        <a:off x="31984" y="1509784"/>
        <a:ext cx="5029807" cy="591232"/>
      </dsp:txXfrm>
    </dsp:sp>
    <dsp:sp modelId="{BE39F051-203A-459D-A8C6-F06D29ADCF5C}">
      <dsp:nvSpPr>
        <dsp:cNvPr id="0" name=""/>
        <dsp:cNvSpPr/>
      </dsp:nvSpPr>
      <dsp:spPr>
        <a:xfrm>
          <a:off x="0" y="221364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Express Express</a:t>
          </a:r>
          <a:endParaRPr lang="en-US" sz="2800" kern="1200"/>
        </a:p>
      </dsp:txBody>
      <dsp:txXfrm>
        <a:off x="31984" y="2245624"/>
        <a:ext cx="5029807" cy="591232"/>
      </dsp:txXfrm>
    </dsp:sp>
    <dsp:sp modelId="{93A04D73-B7B9-47A6-9A55-5D34E6CE4343}">
      <dsp:nvSpPr>
        <dsp:cNvPr id="0" name=""/>
        <dsp:cNvSpPr/>
      </dsp:nvSpPr>
      <dsp:spPr>
        <a:xfrm>
          <a:off x="0" y="2949479"/>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React/React Native React</a:t>
          </a:r>
          <a:endParaRPr lang="en-US" sz="2800" kern="1200"/>
        </a:p>
      </dsp:txBody>
      <dsp:txXfrm>
        <a:off x="31984" y="2981463"/>
        <a:ext cx="5029807" cy="5912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9218419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76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248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59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lang="en-US" baseline="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aseline="0" dirty="0"/>
          </a:p>
          <a:p>
            <a:pPr>
              <a:buNone/>
            </a:pPr>
            <a:endParaRPr lang="en-US" baseline="0" dirty="0"/>
          </a:p>
          <a:p>
            <a:pPr>
              <a:buNone/>
            </a:pPr>
            <a:endParaRPr lang="en-US" dirty="0"/>
          </a:p>
        </p:txBody>
      </p:sp>
    </p:spTree>
    <p:extLst>
      <p:ext uri="{BB962C8B-B14F-4D97-AF65-F5344CB8AC3E}">
        <p14:creationId xmlns:p14="http://schemas.microsoft.com/office/powerpoint/2010/main" val="150040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tự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0732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0484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61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41636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15945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1728825" y="1161055"/>
            <a:ext cx="4614750" cy="1159799"/>
          </a:xfrm>
          <a:prstGeom prst="rect">
            <a:avLst/>
          </a:prstGeom>
        </p:spPr>
        <p:txBody>
          <a:bodyPr wrap="square"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542770" y="4220095"/>
            <a:ext cx="596156"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3" name="Shape 163"/>
          <p:cNvSpPr/>
          <p:nvPr/>
        </p:nvSpPr>
        <p:spPr>
          <a:xfrm>
            <a:off x="-43737" y="3053286"/>
            <a:ext cx="586511"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4" name="Shape 164"/>
          <p:cNvSpPr/>
          <p:nvPr/>
        </p:nvSpPr>
        <p:spPr>
          <a:xfrm>
            <a:off x="3018826" y="3422421"/>
            <a:ext cx="278148"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5" name="Shape 165"/>
          <p:cNvSpPr/>
          <p:nvPr/>
        </p:nvSpPr>
        <p:spPr>
          <a:xfrm>
            <a:off x="2308536" y="3128353"/>
            <a:ext cx="548003"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6" name="Shape 166"/>
          <p:cNvSpPr/>
          <p:nvPr/>
        </p:nvSpPr>
        <p:spPr>
          <a:xfrm>
            <a:off x="4051237" y="3285717"/>
            <a:ext cx="604451"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7" name="Shape 167"/>
          <p:cNvSpPr/>
          <p:nvPr/>
        </p:nvSpPr>
        <p:spPr>
          <a:xfrm>
            <a:off x="6273344" y="3346847"/>
            <a:ext cx="655344"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8" name="Shape 168"/>
          <p:cNvSpPr/>
          <p:nvPr/>
        </p:nvSpPr>
        <p:spPr>
          <a:xfrm>
            <a:off x="3413337" y="3125540"/>
            <a:ext cx="492906"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9" name="Shape 169"/>
          <p:cNvSpPr/>
          <p:nvPr/>
        </p:nvSpPr>
        <p:spPr>
          <a:xfrm>
            <a:off x="3314913" y="3994839"/>
            <a:ext cx="68976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0" name="Shape 170"/>
          <p:cNvSpPr/>
          <p:nvPr/>
        </p:nvSpPr>
        <p:spPr>
          <a:xfrm>
            <a:off x="1983683" y="4036537"/>
            <a:ext cx="667767"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1" name="Shape 171"/>
          <p:cNvSpPr/>
          <p:nvPr/>
        </p:nvSpPr>
        <p:spPr>
          <a:xfrm>
            <a:off x="1587405" y="3186156"/>
            <a:ext cx="622316"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2" name="Shape 172"/>
          <p:cNvSpPr/>
          <p:nvPr/>
        </p:nvSpPr>
        <p:spPr>
          <a:xfrm>
            <a:off x="1010522" y="3186146"/>
            <a:ext cx="449359"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3" name="Shape 173"/>
          <p:cNvSpPr/>
          <p:nvPr/>
        </p:nvSpPr>
        <p:spPr>
          <a:xfrm>
            <a:off x="2011213" y="4813558"/>
            <a:ext cx="612707"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4" name="Shape 174"/>
          <p:cNvSpPr/>
          <p:nvPr/>
        </p:nvSpPr>
        <p:spPr>
          <a:xfrm>
            <a:off x="5359816" y="4508764"/>
            <a:ext cx="780662"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5" name="Shape 175"/>
          <p:cNvSpPr/>
          <p:nvPr/>
        </p:nvSpPr>
        <p:spPr>
          <a:xfrm>
            <a:off x="5359825" y="3104431"/>
            <a:ext cx="513548"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6" name="Shape 176"/>
          <p:cNvSpPr/>
          <p:nvPr/>
        </p:nvSpPr>
        <p:spPr>
          <a:xfrm>
            <a:off x="3946656" y="4729516"/>
            <a:ext cx="393784"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7" name="Shape 177"/>
          <p:cNvSpPr/>
          <p:nvPr/>
        </p:nvSpPr>
        <p:spPr>
          <a:xfrm>
            <a:off x="6282280" y="4729066"/>
            <a:ext cx="381398"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8" name="Shape 178"/>
          <p:cNvSpPr/>
          <p:nvPr/>
        </p:nvSpPr>
        <p:spPr>
          <a:xfrm>
            <a:off x="2856539" y="4429331"/>
            <a:ext cx="428201"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9" name="Shape 179"/>
          <p:cNvSpPr/>
          <p:nvPr/>
        </p:nvSpPr>
        <p:spPr>
          <a:xfrm>
            <a:off x="5981545" y="3053271"/>
            <a:ext cx="40616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0" name="Shape 180"/>
          <p:cNvSpPr/>
          <p:nvPr/>
        </p:nvSpPr>
        <p:spPr>
          <a:xfrm>
            <a:off x="1178089" y="4028294"/>
            <a:ext cx="550742"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1" name="Shape 181"/>
          <p:cNvSpPr/>
          <p:nvPr/>
        </p:nvSpPr>
        <p:spPr>
          <a:xfrm>
            <a:off x="185297" y="4094880"/>
            <a:ext cx="206575"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2" name="Shape 182"/>
          <p:cNvSpPr/>
          <p:nvPr/>
        </p:nvSpPr>
        <p:spPr>
          <a:xfrm>
            <a:off x="6387707" y="4082888"/>
            <a:ext cx="517677"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3" name="Shape 183"/>
          <p:cNvSpPr/>
          <p:nvPr/>
        </p:nvSpPr>
        <p:spPr>
          <a:xfrm>
            <a:off x="644785" y="3417442"/>
            <a:ext cx="238214"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4" name="Shape 184"/>
          <p:cNvSpPr/>
          <p:nvPr/>
        </p:nvSpPr>
        <p:spPr>
          <a:xfrm rot="1920742">
            <a:off x="4280279" y="4213994"/>
            <a:ext cx="663597"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5" name="Shape 185"/>
          <p:cNvSpPr/>
          <p:nvPr/>
        </p:nvSpPr>
        <p:spPr>
          <a:xfrm rot="-3496844">
            <a:off x="19647" y="4567615"/>
            <a:ext cx="537852" cy="34833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6" name="Shape 186"/>
          <p:cNvSpPr/>
          <p:nvPr/>
        </p:nvSpPr>
        <p:spPr>
          <a:xfrm>
            <a:off x="5638637" y="3966329"/>
            <a:ext cx="634701"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7" name="Shape 187"/>
          <p:cNvSpPr/>
          <p:nvPr/>
        </p:nvSpPr>
        <p:spPr>
          <a:xfrm rot="-5400000">
            <a:off x="4810871" y="3100382"/>
            <a:ext cx="493819" cy="473652"/>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8" name="Shape 188"/>
          <p:cNvSpPr/>
          <p:nvPr/>
        </p:nvSpPr>
        <p:spPr>
          <a:xfrm>
            <a:off x="4839906" y="3705911"/>
            <a:ext cx="499774"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9" name="Shape 189"/>
          <p:cNvSpPr/>
          <p:nvPr/>
        </p:nvSpPr>
        <p:spPr>
          <a:xfrm>
            <a:off x="1399510" y="4742878"/>
            <a:ext cx="510809"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0" name="Shape 190"/>
          <p:cNvSpPr/>
          <p:nvPr/>
        </p:nvSpPr>
        <p:spPr>
          <a:xfrm>
            <a:off x="5002356" y="4614394"/>
            <a:ext cx="231346"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2408203" y="1661766"/>
            <a:ext cx="3976199" cy="1159799"/>
          </a:xfrm>
          <a:prstGeom prst="rect">
            <a:avLst/>
          </a:prstGeom>
        </p:spPr>
        <p:txBody>
          <a:bodyPr wrap="square"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2408166" y="2864180"/>
            <a:ext cx="3976199" cy="784799"/>
          </a:xfrm>
          <a:prstGeom prst="rect">
            <a:avLst/>
          </a:prstGeom>
        </p:spPr>
        <p:txBody>
          <a:bodyPr wrap="square"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3309060" y="4661643"/>
            <a:ext cx="337912"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5" name="Shape 195"/>
          <p:cNvSpPr/>
          <p:nvPr/>
        </p:nvSpPr>
        <p:spPr>
          <a:xfrm>
            <a:off x="2976619" y="4000287"/>
            <a:ext cx="332444"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6" name="Shape 196"/>
          <p:cNvSpPr/>
          <p:nvPr/>
        </p:nvSpPr>
        <p:spPr>
          <a:xfrm>
            <a:off x="471252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7" name="Shape 197"/>
          <p:cNvSpPr/>
          <p:nvPr/>
        </p:nvSpPr>
        <p:spPr>
          <a:xfrm>
            <a:off x="430992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8" name="Shape 198"/>
          <p:cNvSpPr/>
          <p:nvPr/>
        </p:nvSpPr>
        <p:spPr>
          <a:xfrm>
            <a:off x="529770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9" name="Shape 199"/>
          <p:cNvSpPr/>
          <p:nvPr/>
        </p:nvSpPr>
        <p:spPr>
          <a:xfrm>
            <a:off x="6557232" y="4166676"/>
            <a:ext cx="37146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0" name="Shape 200"/>
          <p:cNvSpPr/>
          <p:nvPr/>
        </p:nvSpPr>
        <p:spPr>
          <a:xfrm>
            <a:off x="493614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1" name="Shape 201"/>
          <p:cNvSpPr/>
          <p:nvPr/>
        </p:nvSpPr>
        <p:spPr>
          <a:xfrm>
            <a:off x="488035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2" name="Shape 202"/>
          <p:cNvSpPr/>
          <p:nvPr/>
        </p:nvSpPr>
        <p:spPr>
          <a:xfrm>
            <a:off x="412579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3" name="Shape 203"/>
          <p:cNvSpPr/>
          <p:nvPr/>
        </p:nvSpPr>
        <p:spPr>
          <a:xfrm>
            <a:off x="3901175"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4" name="Shape 204"/>
          <p:cNvSpPr/>
          <p:nvPr/>
        </p:nvSpPr>
        <p:spPr>
          <a:xfrm>
            <a:off x="3574189"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5" name="Shape 205"/>
          <p:cNvSpPr/>
          <p:nvPr/>
        </p:nvSpPr>
        <p:spPr>
          <a:xfrm>
            <a:off x="414139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6" name="Shape 206"/>
          <p:cNvSpPr/>
          <p:nvPr/>
        </p:nvSpPr>
        <p:spPr>
          <a:xfrm>
            <a:off x="6039428"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7" name="Shape 207"/>
          <p:cNvSpPr/>
          <p:nvPr/>
        </p:nvSpPr>
        <p:spPr>
          <a:xfrm>
            <a:off x="603943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8" name="Shape 208"/>
          <p:cNvSpPr/>
          <p:nvPr/>
        </p:nvSpPr>
        <p:spPr>
          <a:xfrm>
            <a:off x="523843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9" name="Shape 209"/>
          <p:cNvSpPr/>
          <p:nvPr/>
        </p:nvSpPr>
        <p:spPr>
          <a:xfrm>
            <a:off x="656229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0" name="Shape 210"/>
          <p:cNvSpPr/>
          <p:nvPr/>
        </p:nvSpPr>
        <p:spPr>
          <a:xfrm>
            <a:off x="462053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1" name="Shape 211"/>
          <p:cNvSpPr/>
          <p:nvPr/>
        </p:nvSpPr>
        <p:spPr>
          <a:xfrm>
            <a:off x="639183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2" name="Shape 212"/>
          <p:cNvSpPr/>
          <p:nvPr/>
        </p:nvSpPr>
        <p:spPr>
          <a:xfrm>
            <a:off x="366917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3" name="Shape 213"/>
          <p:cNvSpPr/>
          <p:nvPr/>
        </p:nvSpPr>
        <p:spPr>
          <a:xfrm>
            <a:off x="662205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4" name="Shape 214"/>
          <p:cNvSpPr/>
          <p:nvPr/>
        </p:nvSpPr>
        <p:spPr>
          <a:xfrm>
            <a:off x="3366883" y="4206693"/>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5" name="Shape 215"/>
          <p:cNvSpPr/>
          <p:nvPr/>
        </p:nvSpPr>
        <p:spPr>
          <a:xfrm rot="1920548">
            <a:off x="542754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6" name="Shape 216"/>
          <p:cNvSpPr/>
          <p:nvPr/>
        </p:nvSpPr>
        <p:spPr>
          <a:xfrm>
            <a:off x="619746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7" name="Shape 217"/>
          <p:cNvSpPr/>
          <p:nvPr/>
        </p:nvSpPr>
        <p:spPr>
          <a:xfrm rot="-5400000">
            <a:off x="5728281"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8" name="Shape 218"/>
          <p:cNvSpPr/>
          <p:nvPr/>
        </p:nvSpPr>
        <p:spPr>
          <a:xfrm>
            <a:off x="574473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9" name="Shape 219"/>
          <p:cNvSpPr/>
          <p:nvPr/>
        </p:nvSpPr>
        <p:spPr>
          <a:xfrm>
            <a:off x="379467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0" name="Shape 220"/>
          <p:cNvSpPr/>
          <p:nvPr/>
        </p:nvSpPr>
        <p:spPr>
          <a:xfrm>
            <a:off x="583681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1" name="Shape 221"/>
          <p:cNvSpPr/>
          <p:nvPr/>
        </p:nvSpPr>
        <p:spPr>
          <a:xfrm>
            <a:off x="111207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2" name="Shape 222"/>
          <p:cNvSpPr/>
          <p:nvPr/>
        </p:nvSpPr>
        <p:spPr>
          <a:xfrm>
            <a:off x="70947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3" name="Shape 223"/>
          <p:cNvSpPr/>
          <p:nvPr/>
        </p:nvSpPr>
        <p:spPr>
          <a:xfrm>
            <a:off x="169725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4" name="Shape 224"/>
          <p:cNvSpPr/>
          <p:nvPr/>
        </p:nvSpPr>
        <p:spPr>
          <a:xfrm>
            <a:off x="133569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5" name="Shape 225"/>
          <p:cNvSpPr/>
          <p:nvPr/>
        </p:nvSpPr>
        <p:spPr>
          <a:xfrm>
            <a:off x="127990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6" name="Shape 226"/>
          <p:cNvSpPr/>
          <p:nvPr/>
        </p:nvSpPr>
        <p:spPr>
          <a:xfrm>
            <a:off x="52534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7" name="Shape 227"/>
          <p:cNvSpPr/>
          <p:nvPr/>
        </p:nvSpPr>
        <p:spPr>
          <a:xfrm>
            <a:off x="300724"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8" name="Shape 228"/>
          <p:cNvSpPr/>
          <p:nvPr/>
        </p:nvSpPr>
        <p:spPr>
          <a:xfrm>
            <a:off x="-26262"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9" name="Shape 229"/>
          <p:cNvSpPr/>
          <p:nvPr/>
        </p:nvSpPr>
        <p:spPr>
          <a:xfrm>
            <a:off x="54094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0" name="Shape 230"/>
          <p:cNvSpPr/>
          <p:nvPr/>
        </p:nvSpPr>
        <p:spPr>
          <a:xfrm>
            <a:off x="2438979"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1" name="Shape 231"/>
          <p:cNvSpPr/>
          <p:nvPr/>
        </p:nvSpPr>
        <p:spPr>
          <a:xfrm>
            <a:off x="243898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2" name="Shape 232"/>
          <p:cNvSpPr/>
          <p:nvPr/>
        </p:nvSpPr>
        <p:spPr>
          <a:xfrm>
            <a:off x="163798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3" name="Shape 233"/>
          <p:cNvSpPr/>
          <p:nvPr/>
        </p:nvSpPr>
        <p:spPr>
          <a:xfrm>
            <a:off x="296184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4" name="Shape 234"/>
          <p:cNvSpPr/>
          <p:nvPr/>
        </p:nvSpPr>
        <p:spPr>
          <a:xfrm>
            <a:off x="102008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5" name="Shape 235"/>
          <p:cNvSpPr/>
          <p:nvPr/>
        </p:nvSpPr>
        <p:spPr>
          <a:xfrm>
            <a:off x="279138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6" name="Shape 236"/>
          <p:cNvSpPr/>
          <p:nvPr/>
        </p:nvSpPr>
        <p:spPr>
          <a:xfrm>
            <a:off x="6872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7" name="Shape 237"/>
          <p:cNvSpPr/>
          <p:nvPr/>
        </p:nvSpPr>
        <p:spPr>
          <a:xfrm>
            <a:off x="302160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8" name="Shape 238"/>
          <p:cNvSpPr/>
          <p:nvPr/>
        </p:nvSpPr>
        <p:spPr>
          <a:xfrm>
            <a:off x="2027" y="4900230"/>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9" name="Shape 239"/>
          <p:cNvSpPr/>
          <p:nvPr/>
        </p:nvSpPr>
        <p:spPr>
          <a:xfrm rot="1920548">
            <a:off x="182709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0" name="Shape 240"/>
          <p:cNvSpPr/>
          <p:nvPr/>
        </p:nvSpPr>
        <p:spPr>
          <a:xfrm>
            <a:off x="259701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1" name="Shape 241"/>
          <p:cNvSpPr/>
          <p:nvPr/>
        </p:nvSpPr>
        <p:spPr>
          <a:xfrm rot="-5400000">
            <a:off x="2127830"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2" name="Shape 242"/>
          <p:cNvSpPr/>
          <p:nvPr/>
        </p:nvSpPr>
        <p:spPr>
          <a:xfrm>
            <a:off x="214428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3" name="Shape 243"/>
          <p:cNvSpPr/>
          <p:nvPr/>
        </p:nvSpPr>
        <p:spPr>
          <a:xfrm>
            <a:off x="19422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4" name="Shape 244"/>
          <p:cNvSpPr/>
          <p:nvPr/>
        </p:nvSpPr>
        <p:spPr>
          <a:xfrm>
            <a:off x="223636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560946" y="1302836"/>
            <a:ext cx="4605299" cy="3610800"/>
          </a:xfrm>
          <a:prstGeom prst="rect">
            <a:avLst/>
          </a:prstGeom>
        </p:spPr>
        <p:txBody>
          <a:bodyPr wrap="square"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5582179" y="-91153"/>
            <a:ext cx="1347217"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grpSp>
      <p:cxnSp>
        <p:nvCxnSpPr>
          <p:cNvPr id="321" name="Shape 321"/>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56094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307282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5582179" y="-91153"/>
            <a:ext cx="1347217"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grpSp>
      <p:cxnSp>
        <p:nvCxnSpPr>
          <p:cNvPr id="356" name="Shape 356"/>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FB26E0D-3469-4D59-A949-80F6CBA9B1BD}"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FFEA-883D-4A7A-A29E-F6E916813E94}" type="slidenum">
              <a:rPr lang="en-US" smtClean="0"/>
              <a:t>‹#›</a:t>
            </a:fld>
            <a:endParaRPr lang="en-US"/>
          </a:p>
        </p:txBody>
      </p:sp>
    </p:spTree>
    <p:extLst>
      <p:ext uri="{BB962C8B-B14F-4D97-AF65-F5344CB8AC3E}">
        <p14:creationId xmlns:p14="http://schemas.microsoft.com/office/powerpoint/2010/main" val="3978586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4" y="-23"/>
            <a:ext cx="6857848"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grpSp>
      <p:sp>
        <p:nvSpPr>
          <p:cNvPr id="158" name="Shape 158"/>
          <p:cNvSpPr txBox="1">
            <a:spLocks noGrp="1"/>
          </p:cNvSpPr>
          <p:nvPr>
            <p:ph type="title"/>
          </p:nvPr>
        </p:nvSpPr>
        <p:spPr>
          <a:xfrm>
            <a:off x="560945" y="225025"/>
            <a:ext cx="5093775" cy="857400"/>
          </a:xfrm>
          <a:prstGeom prst="rect">
            <a:avLst/>
          </a:prstGeom>
          <a:noFill/>
          <a:ln>
            <a:noFill/>
          </a:ln>
        </p:spPr>
        <p:txBody>
          <a:bodyPr wrap="square" lIns="91425" tIns="91425" rIns="91425" bIns="91425" anchor="b" anchorCtr="0"/>
          <a:lstStyle>
            <a:lvl1pPr lvl="0">
              <a:spcBef>
                <a:spcPts val="0"/>
              </a:spcBef>
              <a:buClr>
                <a:srgbClr val="3C78D8"/>
              </a:buClr>
              <a:buSzPct val="100000"/>
              <a:buFont typeface="Sniglet"/>
              <a:buNone/>
              <a:defRPr sz="1800">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560945" y="1314900"/>
            <a:ext cx="5093775" cy="3610800"/>
          </a:xfrm>
          <a:prstGeom prst="rect">
            <a:avLst/>
          </a:prstGeom>
          <a:noFill/>
          <a:ln>
            <a:noFill/>
          </a:ln>
        </p:spPr>
        <p:txBody>
          <a:bodyPr wrap="square"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buChar char="■"/>
              <a:defRPr sz="2000">
                <a:solidFill>
                  <a:srgbClr val="3D4965"/>
                </a:solidFill>
                <a:latin typeface="Dosis"/>
                <a:ea typeface="Dosis"/>
                <a:cs typeface="Dosis"/>
                <a:sym typeface="Dosis"/>
              </a:defRPr>
            </a:lvl3pPr>
            <a:lvl4pPr lvl="3">
              <a:spcBef>
                <a:spcPts val="360"/>
              </a:spcBef>
              <a:buClr>
                <a:srgbClr val="3D4965"/>
              </a:buClr>
              <a:buSzPct val="100000"/>
              <a:buFont typeface="Dosis"/>
              <a:buChar char="●"/>
              <a:defRPr sz="1800">
                <a:solidFill>
                  <a:srgbClr val="3D4965"/>
                </a:solidFill>
                <a:latin typeface="Dosis"/>
                <a:ea typeface="Dosis"/>
                <a:cs typeface="Dosis"/>
                <a:sym typeface="Dosis"/>
              </a:defRPr>
            </a:lvl4pPr>
            <a:lvl5pPr lvl="4">
              <a:spcBef>
                <a:spcPts val="360"/>
              </a:spcBef>
              <a:buClr>
                <a:srgbClr val="3D4965"/>
              </a:buClr>
              <a:buSzPct val="100000"/>
              <a:buFont typeface="Dosis"/>
              <a:buChar char="○"/>
              <a:defRPr sz="1800">
                <a:solidFill>
                  <a:srgbClr val="3D4965"/>
                </a:solidFill>
                <a:latin typeface="Dosis"/>
                <a:ea typeface="Dosis"/>
                <a:cs typeface="Dosis"/>
                <a:sym typeface="Dosis"/>
              </a:defRPr>
            </a:lvl5pPr>
            <a:lvl6pPr lvl="5">
              <a:spcBef>
                <a:spcPts val="360"/>
              </a:spcBef>
              <a:buClr>
                <a:srgbClr val="3D4965"/>
              </a:buClr>
              <a:buSzPct val="100000"/>
              <a:buFont typeface="Dosis"/>
              <a:buChar char="■"/>
              <a:defRPr sz="1800">
                <a:solidFill>
                  <a:srgbClr val="3D4965"/>
                </a:solidFill>
                <a:latin typeface="Dosis"/>
                <a:ea typeface="Dosis"/>
                <a:cs typeface="Dosis"/>
                <a:sym typeface="Dosis"/>
              </a:defRPr>
            </a:lvl6pPr>
            <a:lvl7pPr lvl="6">
              <a:spcBef>
                <a:spcPts val="360"/>
              </a:spcBef>
              <a:buClr>
                <a:srgbClr val="3D4965"/>
              </a:buClr>
              <a:buSzPct val="100000"/>
              <a:buFont typeface="Dosis"/>
              <a:buChar char="●"/>
              <a:defRPr sz="1800">
                <a:solidFill>
                  <a:srgbClr val="3D4965"/>
                </a:solidFill>
                <a:latin typeface="Dosis"/>
                <a:ea typeface="Dosis"/>
                <a:cs typeface="Dosis"/>
                <a:sym typeface="Dosis"/>
              </a:defRPr>
            </a:lvl7pPr>
            <a:lvl8pPr lvl="7">
              <a:spcBef>
                <a:spcPts val="360"/>
              </a:spcBef>
              <a:buClr>
                <a:srgbClr val="3D4965"/>
              </a:buClr>
              <a:buSzPct val="100000"/>
              <a:buFont typeface="Dosis"/>
              <a:buChar char="○"/>
              <a:defRPr sz="1800">
                <a:solidFill>
                  <a:srgbClr val="3D4965"/>
                </a:solidFill>
                <a:latin typeface="Dosis"/>
                <a:ea typeface="Dosis"/>
                <a:cs typeface="Dosis"/>
                <a:sym typeface="Dosis"/>
              </a:defRPr>
            </a:lvl8pPr>
            <a:lvl9pPr lvl="8">
              <a:spcBef>
                <a:spcPts val="360"/>
              </a:spcBef>
              <a:buClr>
                <a:srgbClr val="3D4965"/>
              </a:buClr>
              <a:buSzPct val="100000"/>
              <a:buFont typeface="Dosis"/>
              <a:buChar char="■"/>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9"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10A68-1FAC-534E-A8EE-F5E316DCE054}"/>
              </a:ext>
            </a:extLst>
          </p:cNvPr>
          <p:cNvSpPr>
            <a:spLocks noGrp="1"/>
          </p:cNvSpPr>
          <p:nvPr/>
        </p:nvSpPr>
        <p:spPr>
          <a:xfrm>
            <a:off x="781050" y="750777"/>
            <a:ext cx="5410200" cy="18209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BÀI TẬP LỚN</a:t>
            </a:r>
          </a:p>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THIẾT KẾ VÀ XÂY DỰNG PHẦN MỀM</a:t>
            </a:r>
          </a:p>
          <a:p>
            <a:r>
              <a:rPr lang="en-US" sz="1800" b="1" dirty="0">
                <a:solidFill>
                  <a:schemeClr val="accent1">
                    <a:lumMod val="75000"/>
                  </a:schemeClr>
                </a:solidFill>
                <a:latin typeface="Arial" panose="020B0604020202020204" pitchFamily="34" charset="0"/>
                <a:cs typeface="Arial" panose="020B0604020202020204" pitchFamily="34" charset="0"/>
              </a:rPr>
              <a:t>MẠNG XÃ HỘI</a:t>
            </a:r>
            <a:br>
              <a:rPr lang="en-US" sz="1800" dirty="0">
                <a:solidFill>
                  <a:schemeClr val="accent1">
                    <a:lumMod val="75000"/>
                  </a:schemeClr>
                </a:solidFill>
                <a:latin typeface="Arial" panose="020B0604020202020204" pitchFamily="34" charset="0"/>
                <a:cs typeface="Arial" panose="020B0604020202020204" pitchFamily="34" charset="0"/>
              </a:rPr>
            </a:br>
            <a:br>
              <a:rPr lang="en-US" sz="1800" dirty="0">
                <a:solidFill>
                  <a:schemeClr val="accent1">
                    <a:lumMod val="75000"/>
                  </a:schemeClr>
                </a:solidFill>
                <a:latin typeface="Arial" panose="020B0604020202020204" pitchFamily="34" charset="0"/>
                <a:cs typeface="Arial" panose="020B0604020202020204" pitchFamily="34" charset="0"/>
              </a:rPr>
            </a:br>
            <a:endParaRPr lang="en-US" sz="1800" dirty="0">
              <a:solidFill>
                <a:schemeClr val="accent1">
                  <a:lumMod val="75000"/>
                </a:schemeClr>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3158218C-D3A9-E34D-B5A7-CC075FC5779A}"/>
              </a:ext>
            </a:extLst>
          </p:cNvPr>
          <p:cNvSpPr>
            <a:spLocks noGrp="1"/>
          </p:cNvSpPr>
          <p:nvPr/>
        </p:nvSpPr>
        <p:spPr>
          <a:xfrm>
            <a:off x="609600" y="2190750"/>
            <a:ext cx="5581650" cy="2286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solidFill>
                  <a:schemeClr val="accent1">
                    <a:lumMod val="75000"/>
                  </a:schemeClr>
                </a:solidFill>
                <a:latin typeface="Arial" panose="020B0604020202020204" pitchFamily="34" charset="0"/>
                <a:cs typeface="Arial" panose="020B0604020202020204" pitchFamily="34" charset="0"/>
              </a:rPr>
              <a:t>Giảng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viên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hướng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dẫn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Nguyễn</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Nhất</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Hải</a:t>
            </a:r>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600" dirty="0" err="1">
                <a:latin typeface="Times New Roman" panose="02020603050405020304" pitchFamily="18" charset="0"/>
                <a:cs typeface="Times New Roman" panose="02020603050405020304" pitchFamily="18" charset="0"/>
              </a:rPr>
              <a:t>Đỗ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Nhu</a:t>
            </a:r>
            <a:r>
              <a:rPr lang="en-US" sz="1600" dirty="0">
                <a:latin typeface="Times New Roman" panose="02020603050405020304" pitchFamily="18" charset="0"/>
                <a:cs typeface="Times New Roman" panose="02020603050405020304" pitchFamily="18" charset="0"/>
              </a:rPr>
              <a:t> 		20158292</a:t>
            </a:r>
          </a:p>
          <a:p>
            <a:pPr algn="l"/>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Quang </a:t>
            </a:r>
            <a:r>
              <a:rPr lang="en-US" sz="1600" dirty="0" err="1">
                <a:latin typeface="Times New Roman" panose="02020603050405020304" pitchFamily="18" charset="0"/>
                <a:cs typeface="Times New Roman" panose="02020603050405020304" pitchFamily="18" charset="0"/>
              </a:rPr>
              <a:t>Chiến</a:t>
            </a:r>
            <a:r>
              <a:rPr lang="en-US" sz="1600" dirty="0">
                <a:latin typeface="Times New Roman" panose="02020603050405020304" pitchFamily="18" charset="0"/>
                <a:cs typeface="Times New Roman" panose="02020603050405020304" pitchFamily="18" charset="0"/>
              </a:rPr>
              <a:t>		20168631	</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Anh		2016</a:t>
            </a:r>
          </a:p>
          <a:p>
            <a:pPr algn="l"/>
            <a:r>
              <a:rPr lang="en-US" sz="1600" dirty="0">
                <a:latin typeface="Times New Roman" panose="02020603050405020304" pitchFamily="18" charset="0"/>
                <a:cs typeface="Times New Roman" panose="02020603050405020304" pitchFamily="18" charset="0"/>
              </a:rPr>
              <a:t>Lê Minh </a:t>
            </a:r>
            <a:r>
              <a:rPr lang="en-US" sz="1600" dirty="0" err="1">
                <a:latin typeface="Times New Roman" panose="02020603050405020304" pitchFamily="18" charset="0"/>
                <a:cs typeface="Times New Roman" panose="02020603050405020304" pitchFamily="18" charset="0"/>
              </a:rPr>
              <a:t>Hiếu</a:t>
            </a:r>
            <a:r>
              <a:rPr lang="en-US" sz="1600" dirty="0">
                <a:latin typeface="Times New Roman" panose="02020603050405020304" pitchFamily="18" charset="0"/>
                <a:cs typeface="Times New Roman" panose="02020603050405020304" pitchFamily="18" charset="0"/>
              </a:rPr>
              <a:t>		2016</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Minh		2015</a:t>
            </a:r>
          </a:p>
          <a:p>
            <a:pPr algn="l"/>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800" dirty="0">
                <a:solidFill>
                  <a:schemeClr val="accent1">
                    <a:lumMod val="75000"/>
                  </a:schemeClr>
                </a:solidFill>
                <a:latin typeface="Arial" panose="020B0604020202020204" pitchFamily="34" charset="0"/>
                <a:cs typeface="Arial" panose="020B0604020202020204" pitchFamily="34" charset="0"/>
              </a:rPr>
              <a:t>                           </a:t>
            </a:r>
          </a:p>
        </p:txBody>
      </p:sp>
      <p:sp>
        <p:nvSpPr>
          <p:cNvPr id="6" name="Title 1">
            <a:extLst>
              <a:ext uri="{FF2B5EF4-FFF2-40B4-BE49-F238E27FC236}">
                <a16:creationId xmlns:a16="http://schemas.microsoft.com/office/drawing/2014/main" id="{F46C0D47-1DF6-F948-AC18-8DA596A712A7}"/>
              </a:ext>
            </a:extLst>
          </p:cNvPr>
          <p:cNvSpPr>
            <a:spLocks noGrp="1"/>
          </p:cNvSpPr>
          <p:nvPr/>
        </p:nvSpPr>
        <p:spPr>
          <a:xfrm>
            <a:off x="723900" y="361950"/>
            <a:ext cx="5448300" cy="44318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1600" dirty="0">
                <a:solidFill>
                  <a:schemeClr val="accent1">
                    <a:lumMod val="75000"/>
                  </a:schemeClr>
                </a:solidFill>
                <a:latin typeface="Times New Roman" panose="02020603050405020304" pitchFamily="18" charset="0"/>
                <a:cs typeface="Times New Roman" panose="02020603050405020304" pitchFamily="18" charset="0"/>
              </a:rPr>
            </a:br>
            <a:r>
              <a:rPr lang="en-US" sz="1600" dirty="0">
                <a:solidFill>
                  <a:schemeClr val="accent1">
                    <a:lumMod val="75000"/>
                  </a:schemeClr>
                </a:solidFill>
                <a:latin typeface="Arial" pitchFamily="34" charset="0"/>
                <a:cs typeface="Arial" pitchFamily="34" charset="0"/>
              </a:rPr>
              <a:t>TRƯỜNG ĐẠI HỌC BÁCH KHOA HÀ NỘI</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VIỆN CÔNG NGHỆ THÔNG TIN VÀ TRUYỀN THÔNG</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 * ───────</a:t>
            </a:r>
            <a:br>
              <a:rPr lang="en-US" sz="1600" dirty="0">
                <a:solidFill>
                  <a:schemeClr val="accent1">
                    <a:lumMod val="75000"/>
                  </a:schemeClr>
                </a:solidFill>
                <a:latin typeface="Arial" pitchFamily="34" charset="0"/>
                <a:cs typeface="Arial" pitchFamily="34" charset="0"/>
              </a:rPr>
            </a:br>
            <a:endParaRPr lang="en-US" sz="16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2990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9A0956-6211-482E-8EF5-443210D7AD32}"/>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F7468351-2C3B-4055-BC61-D151F701FE4D}"/>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1B55D2D9-EE06-4EA5-AD59-48348C6CAD7B}"/>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3943349"/>
          </a:xfrm>
          <a:prstGeom prst="rect">
            <a:avLst/>
          </a:prstGeom>
        </p:spPr>
      </p:pic>
    </p:spTree>
    <p:extLst>
      <p:ext uri="{BB962C8B-B14F-4D97-AF65-F5344CB8AC3E}">
        <p14:creationId xmlns:p14="http://schemas.microsoft.com/office/powerpoint/2010/main" val="385841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E6E2A3-A130-46B4-A6FA-338D68669C27}"/>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60184AF1-73FC-413D-BF1D-BB7C1F21008C}"/>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E85A210F-4596-4E3C-85AA-6D5641AA13DA}"/>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3943350"/>
          </a:xfrm>
          <a:prstGeom prst="rect">
            <a:avLst/>
          </a:prstGeom>
        </p:spPr>
      </p:pic>
    </p:spTree>
    <p:extLst>
      <p:ext uri="{BB962C8B-B14F-4D97-AF65-F5344CB8AC3E}">
        <p14:creationId xmlns:p14="http://schemas.microsoft.com/office/powerpoint/2010/main" val="167458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r>
              <a:rPr lang="en-US" sz="3200" dirty="0">
                <a:latin typeface="+mj-lt"/>
              </a:rPr>
              <a:t>4: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endParaRPr lang="en-US" sz="3200" dirty="0">
              <a:latin typeface="+mj-lt"/>
            </a:endParaRPr>
          </a:p>
        </p:txBody>
      </p:sp>
    </p:spTree>
    <p:extLst>
      <p:ext uri="{BB962C8B-B14F-4D97-AF65-F5344CB8AC3E}">
        <p14:creationId xmlns:p14="http://schemas.microsoft.com/office/powerpoint/2010/main" val="142944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4.1: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Nhập</a:t>
            </a:r>
            <a:endParaRPr lang="en-US" sz="3200" dirty="0">
              <a:latin typeface="+mj-lt"/>
            </a:endParaRPr>
          </a:p>
        </p:txBody>
      </p:sp>
    </p:spTree>
    <p:extLst>
      <p:ext uri="{BB962C8B-B14F-4D97-AF65-F5344CB8AC3E}">
        <p14:creationId xmlns:p14="http://schemas.microsoft.com/office/powerpoint/2010/main" val="313824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a:extLst>
              <a:ext uri="{FF2B5EF4-FFF2-40B4-BE49-F238E27FC236}">
                <a16:creationId xmlns:a16="http://schemas.microsoft.com/office/drawing/2014/main" id="{2D2CA608-09D6-4234-9B1F-776EC7186533}"/>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414329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4.2: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Kí</a:t>
            </a:r>
            <a:endParaRPr lang="en-US" sz="3200" dirty="0">
              <a:latin typeface="+mj-lt"/>
            </a:endParaRPr>
          </a:p>
        </p:txBody>
      </p:sp>
    </p:spTree>
    <p:extLst>
      <p:ext uri="{BB962C8B-B14F-4D97-AF65-F5344CB8AC3E}">
        <p14:creationId xmlns:p14="http://schemas.microsoft.com/office/powerpoint/2010/main" val="27804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ảnh chụp màn hình&#10;&#10;Mô tả được tạo tự động">
            <a:extLst>
              <a:ext uri="{FF2B5EF4-FFF2-40B4-BE49-F238E27FC236}">
                <a16:creationId xmlns:a16="http://schemas.microsoft.com/office/drawing/2014/main" id="{F41E2AC9-6680-4810-AADF-A45A25BBFD4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51317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90CD9B-B823-4FAA-AC7D-1C49575499AE}"/>
              </a:ext>
            </a:extLst>
          </p:cNvPr>
          <p:cNvSpPr>
            <a:spLocks noGrp="1"/>
          </p:cNvSpPr>
          <p:nvPr>
            <p:ph type="ctrTitle"/>
          </p:nvPr>
        </p:nvSpPr>
        <p:spPr>
          <a:xfrm>
            <a:off x="457200" y="1161055"/>
            <a:ext cx="5886375" cy="1159799"/>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6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82E074F1-E66A-4B03-8770-3FDD2CC30A9F}"/>
              </a:ext>
            </a:extLst>
          </p:cNvPr>
          <p:cNvPicPr/>
          <p:nvPr/>
        </p:nvPicPr>
        <p:blipFill>
          <a:blip r:embed="rId2">
            <a:extLst>
              <a:ext uri="{28A0092B-C50C-407E-A947-70E740481C1C}">
                <a14:useLocalDpi xmlns:a14="http://schemas.microsoft.com/office/drawing/2010/main" val="0"/>
              </a:ext>
            </a:extLst>
          </a:blip>
          <a:stretch>
            <a:fillRect/>
          </a:stretch>
        </p:blipFill>
        <p:spPr>
          <a:xfrm>
            <a:off x="1" y="0"/>
            <a:ext cx="6858000" cy="5143500"/>
          </a:xfrm>
          <a:prstGeom prst="rect">
            <a:avLst/>
          </a:prstGeom>
        </p:spPr>
      </p:pic>
    </p:spTree>
    <p:extLst>
      <p:ext uri="{BB962C8B-B14F-4D97-AF65-F5344CB8AC3E}">
        <p14:creationId xmlns:p14="http://schemas.microsoft.com/office/powerpoint/2010/main" val="233213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F12EC1-4655-431D-B12E-67F483D2E819}"/>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1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533400" y="225026"/>
            <a:ext cx="6140399" cy="670325"/>
          </a:xfrm>
          <a:prstGeom prst="rect">
            <a:avLst/>
          </a:prstGeom>
        </p:spPr>
        <p:txBody>
          <a:bodyPr wrap="square" lIns="91425" tIns="91425" rIns="91425" bIns="91425" anchor="b" anchorCtr="0">
            <a:noAutofit/>
          </a:bodyPr>
          <a:lstStyle/>
          <a:p>
            <a:r>
              <a:rPr lang="en-US" sz="3600" dirty="0" err="1">
                <a:latin typeface="+mj-lt"/>
              </a:rPr>
              <a:t>Nội</a:t>
            </a:r>
            <a:r>
              <a:rPr lang="en-US" sz="3600" dirty="0">
                <a:latin typeface="+mj-lt"/>
              </a:rPr>
              <a:t> dung</a:t>
            </a:r>
            <a:endParaRPr lang="en" sz="3600" dirty="0">
              <a:latin typeface="+mj-lt"/>
            </a:endParaRPr>
          </a:p>
        </p:txBody>
      </p:sp>
      <p:sp>
        <p:nvSpPr>
          <p:cNvPr id="2" name="TextBox 1"/>
          <p:cNvSpPr txBox="1"/>
          <p:nvPr/>
        </p:nvSpPr>
        <p:spPr>
          <a:xfrm>
            <a:off x="914400" y="1123950"/>
            <a:ext cx="6096000" cy="3323987"/>
          </a:xfrm>
          <a:prstGeom prst="rect">
            <a:avLst/>
          </a:prstGeom>
          <a:noFill/>
        </p:spPr>
        <p:txBody>
          <a:bodyPr wrap="square" rtlCol="0">
            <a:spAutoFit/>
          </a:bodyPr>
          <a:lstStyle/>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Tổng</a:t>
            </a:r>
            <a:r>
              <a:rPr lang="en-US" sz="2000" dirty="0">
                <a:solidFill>
                  <a:srgbClr val="0070C0"/>
                </a:solidFill>
              </a:rPr>
              <a:t> </a:t>
            </a:r>
            <a:r>
              <a:rPr lang="en-US" sz="2000" dirty="0" err="1">
                <a:solidFill>
                  <a:srgbClr val="0070C0"/>
                </a:solidFill>
              </a:rPr>
              <a:t>quan</a:t>
            </a:r>
            <a:r>
              <a:rPr lang="en-US" sz="2000" dirty="0">
                <a:solidFill>
                  <a:srgbClr val="0070C0"/>
                </a:solidFill>
              </a:rPr>
              <a:t> </a:t>
            </a:r>
            <a:r>
              <a:rPr lang="en-US" sz="2000" dirty="0" err="1">
                <a:solidFill>
                  <a:srgbClr val="0070C0"/>
                </a:solidFill>
              </a:rPr>
              <a:t>về</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tài</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Lựa</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công</a:t>
            </a:r>
            <a:r>
              <a:rPr lang="en-US" sz="2000" dirty="0">
                <a:solidFill>
                  <a:srgbClr val="0070C0"/>
                </a:solidFill>
              </a:rPr>
              <a:t> </a:t>
            </a:r>
            <a:r>
              <a:rPr lang="en-US" sz="2000" dirty="0" err="1">
                <a:solidFill>
                  <a:srgbClr val="0070C0"/>
                </a:solidFill>
              </a:rPr>
              <a:t>nghệ</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Use case</a:t>
            </a: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Trình</a:t>
            </a:r>
            <a:r>
              <a:rPr lang="en-US" sz="2000" dirty="0">
                <a:solidFill>
                  <a:srgbClr val="0070C0"/>
                </a:solidFill>
              </a:rPr>
              <a:t> </a:t>
            </a:r>
            <a:r>
              <a:rPr lang="en-US" sz="2000" dirty="0" err="1">
                <a:solidFill>
                  <a:srgbClr val="0070C0"/>
                </a:solidFill>
              </a:rPr>
              <a:t>tự</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lớp</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Kết</a:t>
            </a:r>
            <a:r>
              <a:rPr lang="en-US" sz="2000" dirty="0">
                <a:solidFill>
                  <a:srgbClr val="0070C0"/>
                </a:solidFill>
              </a:rPr>
              <a:t> </a:t>
            </a:r>
            <a:r>
              <a:rPr lang="en-US" sz="2000" dirty="0" err="1">
                <a:solidFill>
                  <a:srgbClr val="0070C0"/>
                </a:solidFill>
              </a:rPr>
              <a:t>quả</a:t>
            </a:r>
            <a:r>
              <a:rPr lang="en-US" sz="2000" dirty="0">
                <a:solidFill>
                  <a:srgbClr val="0070C0"/>
                </a:solidFill>
              </a:rPr>
              <a:t> </a:t>
            </a:r>
            <a:r>
              <a:rPr lang="en-US" sz="2000" dirty="0" err="1">
                <a:solidFill>
                  <a:srgbClr val="0070C0"/>
                </a:solidFill>
              </a:rPr>
              <a:t>thực</a:t>
            </a:r>
            <a:r>
              <a:rPr lang="en-US" sz="2000" dirty="0">
                <a:solidFill>
                  <a:srgbClr val="0070C0"/>
                </a:solidFill>
              </a:rPr>
              <a:t> </a:t>
            </a:r>
            <a:r>
              <a:rPr lang="en-US" sz="2000" dirty="0" err="1">
                <a:solidFill>
                  <a:srgbClr val="0070C0"/>
                </a:solidFill>
              </a:rPr>
              <a:t>hiện</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Đánh</a:t>
            </a:r>
            <a:r>
              <a:rPr lang="en-US" sz="2000" dirty="0">
                <a:solidFill>
                  <a:srgbClr val="0070C0"/>
                </a:solidFill>
              </a:rPr>
              <a:t> </a:t>
            </a:r>
            <a:r>
              <a:rPr lang="en-US" sz="2000" dirty="0" err="1">
                <a:solidFill>
                  <a:srgbClr val="0070C0"/>
                </a:solidFill>
              </a:rPr>
              <a:t>giá</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endParaRPr lang="en-US" sz="2000" dirty="0">
              <a:solidFill>
                <a:srgbClr val="0070C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3D1C65BA-C0ED-4FCE-A138-DE060A2B5601}"/>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663487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387383-FAF7-4816-905C-F7FA2C48D776}"/>
              </a:ext>
            </a:extLst>
          </p:cNvPr>
          <p:cNvSpPr>
            <a:spLocks noGrp="1"/>
          </p:cNvSpPr>
          <p:nvPr>
            <p:ph type="ctrTitle"/>
          </p:nvPr>
        </p:nvSpPr>
        <p:spPr>
          <a:xfrm>
            <a:off x="609600" y="1161055"/>
            <a:ext cx="57339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87529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9F2C655-86F0-48F5-8658-07C144AB5B3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3712515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E088C-ACE2-4B23-916E-D75BD08B8E3E}"/>
              </a:ext>
            </a:extLst>
          </p:cNvPr>
          <p:cNvSpPr>
            <a:spLocks noGrp="1"/>
          </p:cNvSpPr>
          <p:nvPr>
            <p:ph type="ctrTitle"/>
          </p:nvPr>
        </p:nvSpPr>
        <p:spPr>
          <a:xfrm>
            <a:off x="457200" y="1161055"/>
            <a:ext cx="5886375" cy="1867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68299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46652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62DB2D-034A-47F6-9C7C-1949677C8C54}"/>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23764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330890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37E548-7018-4588-A7B4-E265BE18192D}"/>
              </a:ext>
            </a:extLst>
          </p:cNvPr>
          <p:cNvSpPr>
            <a:spLocks noGrp="1"/>
          </p:cNvSpPr>
          <p:nvPr>
            <p:ph type="ctrTitle"/>
          </p:nvPr>
        </p:nvSpPr>
        <p:spPr>
          <a:xfrm>
            <a:off x="228600" y="1161055"/>
            <a:ext cx="6114975" cy="2248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p>
        </p:txBody>
      </p:sp>
    </p:spTree>
    <p:extLst>
      <p:ext uri="{BB962C8B-B14F-4D97-AF65-F5344CB8AC3E}">
        <p14:creationId xmlns:p14="http://schemas.microsoft.com/office/powerpoint/2010/main" val="211897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414894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99E51F-FF3B-4468-ACE6-28F7EF47F966}"/>
              </a:ext>
            </a:extLst>
          </p:cNvPr>
          <p:cNvSpPr>
            <a:spLocks noGrp="1"/>
          </p:cNvSpPr>
          <p:nvPr>
            <p:ph type="ctrTitle"/>
          </p:nvPr>
        </p:nvSpPr>
        <p:spPr>
          <a:xfrm>
            <a:off x="914400" y="1161055"/>
            <a:ext cx="54291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endParaRPr lang="en-US" dirty="0"/>
          </a:p>
        </p:txBody>
      </p:sp>
    </p:spTree>
    <p:extLst>
      <p:ext uri="{BB962C8B-B14F-4D97-AF65-F5344CB8AC3E}">
        <p14:creationId xmlns:p14="http://schemas.microsoft.com/office/powerpoint/2010/main" val="59611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6140399" cy="857400"/>
          </a:xfrm>
        </p:spPr>
        <p:txBody>
          <a:bodyPr/>
          <a:lstStyle/>
          <a:p>
            <a:r>
              <a:rPr lang="en-US" sz="3600" dirty="0">
                <a:latin typeface="+mj-lt"/>
              </a:rPr>
              <a:t>1. </a:t>
            </a:r>
            <a:r>
              <a:rPr lang="en-US" sz="3600" dirty="0" err="1">
                <a:latin typeface="+mj-lt"/>
              </a:rPr>
              <a:t>Tổng</a:t>
            </a:r>
            <a:r>
              <a:rPr lang="en-US" sz="3600" dirty="0">
                <a:latin typeface="+mj-lt"/>
              </a:rPr>
              <a:t> </a:t>
            </a:r>
            <a:r>
              <a:rPr lang="en-US" sz="3600" dirty="0" err="1">
                <a:latin typeface="+mj-lt"/>
              </a:rPr>
              <a:t>quan</a:t>
            </a:r>
            <a:r>
              <a:rPr lang="en-US" sz="3600" dirty="0">
                <a:latin typeface="+mj-lt"/>
              </a:rPr>
              <a:t> </a:t>
            </a:r>
            <a:r>
              <a:rPr lang="en-US" sz="3600" dirty="0" err="1">
                <a:latin typeface="+mj-lt"/>
              </a:rPr>
              <a:t>đề</a:t>
            </a:r>
            <a:r>
              <a:rPr lang="en-US" sz="3600" dirty="0">
                <a:latin typeface="+mj-lt"/>
              </a:rPr>
              <a:t> </a:t>
            </a:r>
            <a:r>
              <a:rPr lang="en-US" sz="3600" dirty="0" err="1">
                <a:latin typeface="+mj-lt"/>
              </a:rPr>
              <a:t>tài</a:t>
            </a:r>
            <a:endParaRPr lang="en-US" sz="3600" dirty="0">
              <a:latin typeface="+mj-lt"/>
            </a:endParaRPr>
          </a:p>
        </p:txBody>
      </p:sp>
      <p:sp>
        <p:nvSpPr>
          <p:cNvPr id="3" name="Text Placeholder 2"/>
          <p:cNvSpPr>
            <a:spLocks noGrp="1"/>
          </p:cNvSpPr>
          <p:nvPr>
            <p:ph type="body" idx="1"/>
          </p:nvPr>
        </p:nvSpPr>
        <p:spPr>
          <a:xfrm>
            <a:off x="381001" y="1309226"/>
            <a:ext cx="4038600" cy="3548524"/>
          </a:xfrm>
        </p:spPr>
        <p:txBody>
          <a:bodyPr/>
          <a:lstStyle/>
          <a:p>
            <a:pPr marL="457189" indent="-457189">
              <a:lnSpc>
                <a:spcPct val="150000"/>
              </a:lnSpc>
              <a:buFont typeface="Wingdings" pitchFamily="2" charset="2"/>
              <a:buChar char="Ø"/>
            </a:pPr>
            <a:r>
              <a:rPr lang="en-US" sz="1800" dirty="0" err="1">
                <a:solidFill>
                  <a:schemeClr val="accent1">
                    <a:lumMod val="75000"/>
                  </a:schemeClr>
                </a:solidFill>
                <a:latin typeface="+mn-lt"/>
              </a:rPr>
              <a:t>Mạng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xã</a:t>
            </a:r>
            <a:r>
              <a:rPr lang="en-US" sz="1800" dirty="0">
                <a:solidFill>
                  <a:schemeClr val="accent1">
                    <a:lumMod val="75000"/>
                  </a:schemeClr>
                </a:solidFill>
                <a:latin typeface="+mn-lt"/>
              </a:rPr>
              <a:t> </a:t>
            </a:r>
            <a:r>
              <a:rPr lang="en-US" sz="1800" dirty="0" err="1">
                <a:solidFill>
                  <a:schemeClr val="accent1">
                    <a:lumMod val="75000"/>
                  </a:schemeClr>
                </a:solidFill>
                <a:latin typeface="+mn-lt"/>
              </a:rPr>
              <a:t>hội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ngày</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càng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được</a:t>
            </a:r>
            <a:r>
              <a:rPr lang="en-US" sz="1800" dirty="0">
                <a:solidFill>
                  <a:schemeClr val="accent1">
                    <a:lumMod val="75000"/>
                  </a:schemeClr>
                </a:solidFill>
                <a:latin typeface="+mn-lt"/>
              </a:rPr>
              <a:t> </a:t>
            </a:r>
            <a:r>
              <a:rPr lang="en-US" sz="1800" dirty="0" err="1">
                <a:solidFill>
                  <a:schemeClr val="accent1">
                    <a:lumMod val="75000"/>
                  </a:schemeClr>
                </a:solidFill>
                <a:latin typeface="+mn-lt"/>
              </a:rPr>
              <a:t>ưa</a:t>
            </a:r>
            <a:r>
              <a:rPr lang="en-US" sz="1800" dirty="0">
                <a:solidFill>
                  <a:schemeClr val="accent1">
                    <a:lumMod val="75000"/>
                  </a:schemeClr>
                </a:solidFill>
                <a:latin typeface="+mn-lt"/>
              </a:rPr>
              <a:t> </a:t>
            </a:r>
            <a:r>
              <a:rPr lang="en-US" sz="1800" dirty="0" err="1">
                <a:solidFill>
                  <a:schemeClr val="accent1">
                    <a:lumMod val="75000"/>
                  </a:schemeClr>
                </a:solidFill>
                <a:latin typeface="+mn-lt"/>
              </a:rPr>
              <a:t>chuộng</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Cuộc</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sống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công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nghệ</a:t>
            </a:r>
            <a:r>
              <a:rPr lang="en-US" sz="1800" dirty="0">
                <a:solidFill>
                  <a:schemeClr val="accent1">
                    <a:lumMod val="75000"/>
                  </a:schemeClr>
                </a:solidFill>
                <a:latin typeface="+mn-lt"/>
              </a:rPr>
              <a:t>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qua internet </a:t>
            </a:r>
            <a:r>
              <a:rPr lang="en-US" sz="1800" dirty="0" err="1">
                <a:solidFill>
                  <a:schemeClr val="accent1">
                    <a:lumMod val="75000"/>
                  </a:schemeClr>
                </a:solidFill>
                <a:latin typeface="+mn-lt"/>
              </a:rPr>
              <a:t>phát</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triển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mạnh</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mẽ</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Cần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một</a:t>
            </a:r>
            <a:r>
              <a:rPr lang="en-US" sz="1800" dirty="0">
                <a:solidFill>
                  <a:schemeClr val="accent1">
                    <a:lumMod val="75000"/>
                  </a:schemeClr>
                </a:solidFill>
                <a:latin typeface="+mn-lt"/>
              </a:rPr>
              <a:t> website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cùng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sở</a:t>
            </a:r>
            <a:r>
              <a:rPr lang="en-US" sz="1800" dirty="0">
                <a:solidFill>
                  <a:schemeClr val="accent1">
                    <a:lumMod val="75000"/>
                  </a:schemeClr>
                </a:solidFill>
                <a:latin typeface="+mn-lt"/>
              </a:rPr>
              <a:t> </a:t>
            </a:r>
            <a:r>
              <a:rPr lang="en-US" sz="1800" dirty="0" err="1">
                <a:solidFill>
                  <a:schemeClr val="accent1">
                    <a:lumMod val="75000"/>
                  </a:schemeClr>
                </a:solidFill>
                <a:latin typeface="+mn-lt"/>
              </a:rPr>
              <a:t>thích</a:t>
            </a:r>
            <a:r>
              <a:rPr lang="en-US" sz="1800" dirty="0">
                <a:solidFill>
                  <a:schemeClr val="accent1">
                    <a:lumMod val="75000"/>
                  </a:schemeClr>
                </a:solidFill>
                <a:latin typeface="+mn-lt"/>
              </a:rPr>
              <a:t>, </a:t>
            </a:r>
            <a:r>
              <a:rPr lang="en-US" sz="1800" dirty="0" err="1">
                <a:solidFill>
                  <a:schemeClr val="accent1">
                    <a:lumMod val="75000"/>
                  </a:schemeClr>
                </a:solidFill>
                <a:latin typeface="+mn-lt"/>
              </a:rPr>
              <a:t>giải</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trí</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trao</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đổi</a:t>
            </a:r>
            <a:r>
              <a:rPr lang="en-US" sz="1800" dirty="0">
                <a:solidFill>
                  <a:schemeClr val="accent1">
                    <a:lumMod val="75000"/>
                  </a:schemeClr>
                </a:solidFill>
                <a:latin typeface="+mn-lt"/>
              </a:rPr>
              <a:t>,..</a:t>
            </a:r>
          </a:p>
        </p:txBody>
      </p:sp>
      <p:pic>
        <p:nvPicPr>
          <p:cNvPr id="1027" name="Picture 3" descr="C:\Users\BienPham\Desktop\internet-ket-noi-moi-nguoi-lai-voi-nha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83" y="3181350"/>
            <a:ext cx="1821543" cy="1585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00F770-40AE-4D27-8426-9C715623A9CD}"/>
              </a:ext>
            </a:extLst>
          </p:cNvPr>
          <p:cNvPicPr>
            <a:picLocks noChangeAspect="1"/>
          </p:cNvPicPr>
          <p:nvPr/>
        </p:nvPicPr>
        <p:blipFill>
          <a:blip r:embed="rId4"/>
          <a:stretch>
            <a:fillRect/>
          </a:stretch>
        </p:blipFill>
        <p:spPr>
          <a:xfrm>
            <a:off x="4699855" y="1062438"/>
            <a:ext cx="1821544" cy="1204512"/>
          </a:xfrm>
          <a:prstGeom prst="rect">
            <a:avLst/>
          </a:prstGeom>
        </p:spPr>
      </p:pic>
    </p:spTree>
    <p:extLst>
      <p:ext uri="{BB962C8B-B14F-4D97-AF65-F5344CB8AC3E}">
        <p14:creationId xmlns:p14="http://schemas.microsoft.com/office/powerpoint/2010/main" val="27223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arn(inVertic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bản đồ&#10;&#10;Mô tả được tạo tự động">
            <a:extLst>
              <a:ext uri="{FF2B5EF4-FFF2-40B4-BE49-F238E27FC236}">
                <a16:creationId xmlns:a16="http://schemas.microsoft.com/office/drawing/2014/main" id="{4C8AF153-7B50-45CC-A4CC-0EAAF7B3C91D}"/>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1901194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E2113C-03AC-4841-BE8A-7ACCF188336E}"/>
              </a:ext>
            </a:extLst>
          </p:cNvPr>
          <p:cNvSpPr>
            <a:spLocks noGrp="1"/>
          </p:cNvSpPr>
          <p:nvPr>
            <p:ph type="ctrTitle"/>
          </p:nvPr>
        </p:nvSpPr>
        <p:spPr>
          <a:xfrm>
            <a:off x="838200" y="1161055"/>
            <a:ext cx="5505375" cy="15630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3617708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995B7D90-97F4-42E2-8088-886A31994C98}"/>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639849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7B72B1-1148-4493-8B7F-6A21BCF807D4}"/>
              </a:ext>
            </a:extLst>
          </p:cNvPr>
          <p:cNvSpPr>
            <a:spLocks noGrp="1"/>
          </p:cNvSpPr>
          <p:nvPr>
            <p:ph type="ctrTitle"/>
          </p:nvPr>
        </p:nvSpPr>
        <p:spPr>
          <a:xfrm>
            <a:off x="838200" y="1161055"/>
            <a:ext cx="5505375" cy="1410695"/>
          </a:xfrm>
        </p:spPr>
        <p:txBody>
          <a:bodyPr/>
          <a:lstStyle/>
          <a:p>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Dõi</a:t>
            </a:r>
            <a:endParaRPr lang="en-US" dirty="0"/>
          </a:p>
        </p:txBody>
      </p:sp>
    </p:spTree>
    <p:extLst>
      <p:ext uri="{BB962C8B-B14F-4D97-AF65-F5344CB8AC3E}">
        <p14:creationId xmlns:p14="http://schemas.microsoft.com/office/powerpoint/2010/main" val="1139676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0E4D3E8-474E-4BCA-914E-5E24F7368FC6}"/>
              </a:ext>
            </a:extLst>
          </p:cNvPr>
          <p:cNvPicPr/>
          <p:nvPr/>
        </p:nvPicPr>
        <p:blipFill>
          <a:blip r:embed="rId2">
            <a:extLst>
              <a:ext uri="{28A0092B-C50C-407E-A947-70E740481C1C}">
                <a14:useLocalDpi xmlns:a14="http://schemas.microsoft.com/office/drawing/2010/main" val="0"/>
              </a:ext>
            </a:extLst>
          </a:blip>
          <a:stretch>
            <a:fillRect/>
          </a:stretch>
        </p:blipFill>
        <p:spPr>
          <a:xfrm>
            <a:off x="0" y="209550"/>
            <a:ext cx="6858000" cy="4933950"/>
          </a:xfrm>
          <a:prstGeom prst="rect">
            <a:avLst/>
          </a:prstGeom>
        </p:spPr>
      </p:pic>
    </p:spTree>
    <p:extLst>
      <p:ext uri="{BB962C8B-B14F-4D97-AF65-F5344CB8AC3E}">
        <p14:creationId xmlns:p14="http://schemas.microsoft.com/office/powerpoint/2010/main" val="2065036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95350"/>
            <a:ext cx="5962575" cy="1159799"/>
          </a:xfrm>
        </p:spPr>
        <p:txBody>
          <a:bodyPr/>
          <a:lstStyle/>
          <a:p>
            <a:pPr algn="ctr">
              <a:lnSpc>
                <a:spcPct val="150000"/>
              </a:lnSpc>
            </a:pPr>
            <a:r>
              <a:rPr lang="en-US" sz="3600" dirty="0">
                <a:latin typeface="+mj-lt"/>
              </a:rPr>
              <a:t>5.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a:t>
            </a:r>
            <a:r>
              <a:rPr lang="en-US" sz="3600" dirty="0" err="1">
                <a:latin typeface="+mj-lt"/>
              </a:rPr>
              <a:t>lớp</a:t>
            </a:r>
            <a:endParaRPr lang="en-US" sz="3600" dirty="0">
              <a:latin typeface="+mj-lt"/>
            </a:endParaRPr>
          </a:p>
        </p:txBody>
      </p:sp>
    </p:spTree>
    <p:extLst>
      <p:ext uri="{BB962C8B-B14F-4D97-AF65-F5344CB8AC3E}">
        <p14:creationId xmlns:p14="http://schemas.microsoft.com/office/powerpoint/2010/main" val="1898605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Không có mô tả.">
            <a:extLst>
              <a:ext uri="{FF2B5EF4-FFF2-40B4-BE49-F238E27FC236}">
                <a16:creationId xmlns:a16="http://schemas.microsoft.com/office/drawing/2014/main" id="{7539BFCC-1B47-40AD-94BD-5EF64037C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858000" cy="5143500"/>
          </a:xfrm>
          <a:prstGeom prst="rect">
            <a:avLst/>
          </a:prstGeom>
          <a:noFill/>
          <a:ln>
            <a:noFill/>
          </a:ln>
        </p:spPr>
      </p:pic>
    </p:spTree>
    <p:extLst>
      <p:ext uri="{BB962C8B-B14F-4D97-AF65-F5344CB8AC3E}">
        <p14:creationId xmlns:p14="http://schemas.microsoft.com/office/powerpoint/2010/main" val="88764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400497-E01B-4BEE-A409-BD1A5BD18AD8}"/>
              </a:ext>
            </a:extLst>
          </p:cNvPr>
          <p:cNvSpPr>
            <a:spLocks noGrp="1"/>
          </p:cNvSpPr>
          <p:nvPr>
            <p:ph type="title"/>
          </p:nvPr>
        </p:nvSpPr>
        <p:spPr>
          <a:xfrm>
            <a:off x="723900" y="985838"/>
            <a:ext cx="5736090" cy="618445"/>
          </a:xfrm>
        </p:spPr>
        <p:txBody>
          <a:bodyPr>
            <a:noAutofit/>
          </a:bodyPr>
          <a:lstStyle/>
          <a:p>
            <a:pPr algn="ctr"/>
            <a:r>
              <a:rPr lang="en-US" sz="3600" dirty="0" err="1">
                <a:latin typeface="Times New Roman" panose="02020603050405020304" pitchFamily="18" charset="0"/>
                <a:cs typeface="Times New Roman" panose="02020603050405020304" pitchFamily="18" charset="0"/>
              </a:rPr>
              <a:t>Phát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hệ</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thống</a:t>
            </a:r>
            <a:r>
              <a:rPr lang="en-US" sz="3600" dirty="0">
                <a:latin typeface="Times New Roman" panose="02020603050405020304" pitchFamily="18" charset="0"/>
                <a:cs typeface="Times New Roman" panose="02020603050405020304" pitchFamily="18" charset="0"/>
              </a:rPr>
              <a:t> </a:t>
            </a:r>
          </a:p>
        </p:txBody>
      </p:sp>
      <p:graphicFrame>
        <p:nvGraphicFramePr>
          <p:cNvPr id="5" name="Chỗ dành sẵn cho Nội dung 2">
            <a:extLst>
              <a:ext uri="{FF2B5EF4-FFF2-40B4-BE49-F238E27FC236}">
                <a16:creationId xmlns:a16="http://schemas.microsoft.com/office/drawing/2014/main" id="{508A7AA3-CB8F-4A63-81D2-32A864798D16}"/>
              </a:ext>
            </a:extLst>
          </p:cNvPr>
          <p:cNvGraphicFramePr>
            <a:graphicFrameLocks noGrp="1"/>
          </p:cNvGraphicFramePr>
          <p:nvPr>
            <p:ph idx="1"/>
            <p:extLst>
              <p:ext uri="{D42A27DB-BD31-4B8C-83A1-F6EECF244321}">
                <p14:modId xmlns:p14="http://schemas.microsoft.com/office/powerpoint/2010/main" val="3433364058"/>
              </p:ext>
            </p:extLst>
          </p:nvPr>
        </p:nvGraphicFramePr>
        <p:xfrm>
          <a:off x="723900" y="1962149"/>
          <a:ext cx="5410200" cy="2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9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81169C-9AB4-471F-A7AD-37CA399ADEC2}"/>
              </a:ext>
            </a:extLst>
          </p:cNvPr>
          <p:cNvSpPr>
            <a:spLocks noGrp="1"/>
          </p:cNvSpPr>
          <p:nvPr>
            <p:ph type="title"/>
          </p:nvPr>
        </p:nvSpPr>
        <p:spPr>
          <a:xfrm>
            <a:off x="560945" y="225025"/>
            <a:ext cx="5093775" cy="857400"/>
          </a:xfrm>
        </p:spPr>
        <p:txBody>
          <a:bodyPr wrap="square" anchor="b">
            <a:normAutofit/>
          </a:bodyPr>
          <a:lstStyle/>
          <a:p>
            <a:pPr algn="ctr"/>
            <a:r>
              <a:rPr lang="en-US" sz="3600" dirty="0">
                <a:latin typeface="Times New Roman" panose="02020603050405020304" pitchFamily="18" charset="0"/>
                <a:cs typeface="Times New Roman" panose="02020603050405020304" pitchFamily="18" charset="0"/>
              </a:rPr>
              <a:t>Framework</a:t>
            </a:r>
          </a:p>
        </p:txBody>
      </p:sp>
      <p:graphicFrame>
        <p:nvGraphicFramePr>
          <p:cNvPr id="5" name="Chỗ dành sẵn cho Nội dung 2">
            <a:extLst>
              <a:ext uri="{FF2B5EF4-FFF2-40B4-BE49-F238E27FC236}">
                <a16:creationId xmlns:a16="http://schemas.microsoft.com/office/drawing/2014/main" id="{57FA6C1A-92F6-4AC1-BBA4-BA48CCB6855D}"/>
              </a:ext>
            </a:extLst>
          </p:cNvPr>
          <p:cNvGraphicFramePr>
            <a:graphicFrameLocks noGrp="1"/>
          </p:cNvGraphicFramePr>
          <p:nvPr>
            <p:ph idx="1"/>
            <p:extLst>
              <p:ext uri="{D42A27DB-BD31-4B8C-83A1-F6EECF244321}">
                <p14:modId xmlns:p14="http://schemas.microsoft.com/office/powerpoint/2010/main" val="596968027"/>
              </p:ext>
            </p:extLst>
          </p:nvPr>
        </p:nvGraphicFramePr>
        <p:xfrm>
          <a:off x="560945" y="1314900"/>
          <a:ext cx="5093775" cy="361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402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a:latin typeface="+mj-lt"/>
              </a:rPr>
              <a:t>6. </a:t>
            </a:r>
            <a:r>
              <a:rPr lang="en-US" sz="3600" dirty="0" err="1">
                <a:latin typeface="+mj-lt"/>
              </a:rPr>
              <a:t>Kết</a:t>
            </a:r>
            <a:r>
              <a:rPr lang="en-US" sz="3600" dirty="0">
                <a:latin typeface="+mj-lt"/>
              </a:rPr>
              <a:t> </a:t>
            </a:r>
            <a:r>
              <a:rPr lang="en-US" sz="3600" dirty="0" err="1">
                <a:latin typeface="+mj-lt"/>
              </a:rPr>
              <a:t>quả</a:t>
            </a:r>
            <a:r>
              <a:rPr lang="en-US" sz="3600" dirty="0">
                <a:latin typeface="+mj-lt"/>
              </a:rPr>
              <a:t> </a:t>
            </a:r>
            <a:r>
              <a:rPr lang="en-US" sz="3600" dirty="0" err="1">
                <a:latin typeface="+mj-lt"/>
              </a:rPr>
              <a:t>thực</a:t>
            </a:r>
            <a:r>
              <a:rPr lang="en-US" sz="3600" dirty="0">
                <a:latin typeface="+mj-lt"/>
              </a:rPr>
              <a:t> </a:t>
            </a:r>
            <a:r>
              <a:rPr lang="en-US" sz="3600" dirty="0" err="1">
                <a:latin typeface="+mj-lt"/>
              </a:rPr>
              <a:t>hiện</a:t>
            </a:r>
            <a:endParaRPr lang="en-US" sz="3600" dirty="0">
              <a:latin typeface="+mj-lt"/>
            </a:endParaRPr>
          </a:p>
        </p:txBody>
      </p:sp>
      <p:sp>
        <p:nvSpPr>
          <p:cNvPr id="2" name="Text Placeholder 1"/>
          <p:cNvSpPr>
            <a:spLocks noGrp="1"/>
          </p:cNvSpPr>
          <p:nvPr>
            <p:ph type="body" idx="1"/>
          </p:nvPr>
        </p:nvSpPr>
        <p:spPr>
          <a:xfrm>
            <a:off x="381000" y="1323150"/>
            <a:ext cx="5105400" cy="3610800"/>
          </a:xfrm>
        </p:spPr>
        <p:txBody>
          <a:bodyPr/>
          <a:lstStyle/>
          <a:p>
            <a:pPr marL="342900" indent="-342900">
              <a:lnSpc>
                <a:spcPct val="150000"/>
              </a:lnSpc>
              <a:buFont typeface="Wingdings" panose="05000000000000000000" pitchFamily="2" charset="2"/>
              <a:buChar char="Ø"/>
            </a:pPr>
            <a:r>
              <a:rPr lang="en-US" sz="1800" dirty="0" err="1">
                <a:latin typeface="+mj-lt"/>
              </a:rPr>
              <a:t>Tìm</a:t>
            </a:r>
            <a:r>
              <a:rPr lang="en-US" sz="1800" dirty="0">
                <a:latin typeface="+mj-lt"/>
              </a:rPr>
              <a:t> </a:t>
            </a:r>
            <a:r>
              <a:rPr lang="en-US" sz="1800" dirty="0" err="1">
                <a:latin typeface="+mj-lt"/>
              </a:rPr>
              <a:t>hiểu</a:t>
            </a:r>
            <a:r>
              <a:rPr lang="en-US" sz="1800" dirty="0">
                <a:latin typeface="+mj-lt"/>
              </a:rPr>
              <a:t>, </a:t>
            </a:r>
            <a:r>
              <a:rPr lang="en-US" sz="1800" dirty="0" err="1">
                <a:latin typeface="+mj-lt"/>
              </a:rPr>
              <a:t>phân</a:t>
            </a:r>
            <a:r>
              <a:rPr lang="en-US" sz="1800" dirty="0">
                <a:latin typeface="+mj-lt"/>
              </a:rPr>
              <a:t> </a:t>
            </a:r>
            <a:r>
              <a:rPr lang="en-US" sz="1800" dirty="0" err="1">
                <a:latin typeface="+mj-lt"/>
              </a:rPr>
              <a:t>tích</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và</a:t>
            </a:r>
            <a:r>
              <a:rPr lang="en-US" sz="1800" dirty="0">
                <a:latin typeface="+mj-lt"/>
              </a:rPr>
              <a:t> </a:t>
            </a:r>
            <a:r>
              <a:rPr lang="en-US" sz="1800" dirty="0" err="1">
                <a:latin typeface="+mj-lt"/>
              </a:rPr>
              <a:t>thực</a:t>
            </a:r>
            <a:r>
              <a:rPr lang="en-US" sz="1800" dirty="0">
                <a:latin typeface="+mj-lt"/>
              </a:rPr>
              <a:t> </a:t>
            </a:r>
            <a:r>
              <a:rPr lang="en-US" sz="1800" dirty="0" err="1">
                <a:latin typeface="+mj-lt"/>
              </a:rPr>
              <a:t>hiện</a:t>
            </a:r>
            <a:r>
              <a:rPr lang="en-US" sz="1800" dirty="0">
                <a:latin typeface="+mj-lt"/>
              </a:rPr>
              <a:t> </a:t>
            </a:r>
            <a:r>
              <a:rPr lang="en-US" sz="1800" dirty="0" err="1">
                <a:latin typeface="+mj-lt"/>
              </a:rPr>
              <a:t>được</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yêu</a:t>
            </a:r>
            <a:r>
              <a:rPr lang="en-US" sz="1800" dirty="0">
                <a:latin typeface="+mj-lt"/>
              </a:rPr>
              <a:t> </a:t>
            </a:r>
            <a:r>
              <a:rPr lang="en-US" sz="1800" dirty="0" err="1">
                <a:latin typeface="+mj-lt"/>
              </a:rPr>
              <a:t>cầu</a:t>
            </a:r>
            <a:r>
              <a:rPr lang="en-US" sz="1800" dirty="0">
                <a:latin typeface="+mj-lt"/>
              </a:rPr>
              <a:t> </a:t>
            </a:r>
            <a:r>
              <a:rPr lang="en-US" sz="1800" dirty="0" err="1">
                <a:latin typeface="+mj-lt"/>
              </a:rPr>
              <a:t>bài</a:t>
            </a:r>
            <a:r>
              <a:rPr lang="en-US" sz="1800" dirty="0">
                <a:latin typeface="+mj-lt"/>
              </a:rPr>
              <a:t> </a:t>
            </a:r>
            <a:r>
              <a:rPr lang="en-US" sz="1800" dirty="0" err="1">
                <a:latin typeface="+mj-lt"/>
              </a:rPr>
              <a:t>toán</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Triển</a:t>
            </a:r>
            <a:r>
              <a:rPr lang="en-US" sz="1800" dirty="0">
                <a:latin typeface="+mj-lt"/>
              </a:rPr>
              <a:t> </a:t>
            </a:r>
            <a:r>
              <a:rPr lang="en-US" sz="1800" dirty="0" err="1">
                <a:latin typeface="+mj-lt"/>
              </a:rPr>
              <a:t>khai</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bằng</a:t>
            </a:r>
            <a:r>
              <a:rPr lang="en-US" sz="1800" dirty="0">
                <a:latin typeface="+mj-lt"/>
              </a:rPr>
              <a:t> </a:t>
            </a:r>
            <a:r>
              <a:rPr lang="en-US" sz="1800" dirty="0" err="1">
                <a:latin typeface="+mj-lt"/>
              </a:rPr>
              <a:t>công</a:t>
            </a:r>
            <a:r>
              <a:rPr lang="en-US" sz="1800" dirty="0">
                <a:latin typeface="+mj-lt"/>
              </a:rPr>
              <a:t> </a:t>
            </a:r>
            <a:r>
              <a:rPr lang="en-US" sz="1800" dirty="0" err="1">
                <a:latin typeface="+mj-lt"/>
              </a:rPr>
              <a:t>nghệ</a:t>
            </a:r>
            <a:r>
              <a:rPr lang="en-US" sz="1800" dirty="0">
                <a:latin typeface="+mj-lt"/>
              </a:rPr>
              <a:t> </a:t>
            </a:r>
            <a:r>
              <a:rPr lang="en-US" sz="1800" dirty="0" err="1">
                <a:latin typeface="+mj-lt"/>
              </a:rPr>
              <a:t>mới</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Xây</a:t>
            </a:r>
            <a:r>
              <a:rPr lang="en-US" sz="1800" dirty="0">
                <a:latin typeface="+mj-lt"/>
              </a:rPr>
              <a:t> </a:t>
            </a:r>
            <a:r>
              <a:rPr lang="en-US" sz="1800" dirty="0" err="1">
                <a:latin typeface="+mj-lt"/>
              </a:rPr>
              <a:t>dựng</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mạng</a:t>
            </a:r>
            <a:r>
              <a:rPr lang="en-US" sz="1800" dirty="0">
                <a:latin typeface="+mj-lt"/>
              </a:rPr>
              <a:t> </a:t>
            </a:r>
            <a:r>
              <a:rPr lang="en-US" sz="1800" dirty="0" err="1">
                <a:latin typeface="+mj-lt"/>
              </a:rPr>
              <a:t>xã</a:t>
            </a:r>
            <a:r>
              <a:rPr lang="en-US" sz="1800" dirty="0">
                <a:latin typeface="+mj-lt"/>
              </a:rPr>
              <a:t> </a:t>
            </a:r>
            <a:r>
              <a:rPr lang="en-US" sz="1800" dirty="0" err="1">
                <a:latin typeface="+mj-lt"/>
              </a:rPr>
              <a:t>hội</a:t>
            </a:r>
            <a:r>
              <a:rPr lang="en-US" sz="1800" dirty="0">
                <a:latin typeface="+mj-lt"/>
              </a:rPr>
              <a:t> </a:t>
            </a:r>
            <a:r>
              <a:rPr lang="en-US" sz="1800" dirty="0" err="1">
                <a:latin typeface="+mj-lt"/>
              </a:rPr>
              <a:t>với</a:t>
            </a:r>
            <a:r>
              <a:rPr lang="en-US" sz="1800" dirty="0">
                <a:latin typeface="+mj-lt"/>
              </a:rPr>
              <a:t> </a:t>
            </a:r>
            <a:r>
              <a:rPr lang="en-US" sz="1800" dirty="0" err="1">
                <a:latin typeface="+mj-lt"/>
              </a:rPr>
              <a:t>đủ</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cần</a:t>
            </a:r>
            <a:r>
              <a:rPr lang="en-US" sz="1800" dirty="0">
                <a:latin typeface="+mj-lt"/>
              </a:rPr>
              <a:t> </a:t>
            </a:r>
            <a:r>
              <a:rPr lang="en-US" sz="1800" dirty="0" err="1">
                <a:latin typeface="+mj-lt"/>
              </a:rPr>
              <a:t>thiết</a:t>
            </a:r>
            <a:r>
              <a:rPr lang="en-US" sz="1800" dirty="0">
                <a:latin typeface="+mj-lt"/>
              </a:rPr>
              <a:t>, </a:t>
            </a:r>
            <a:r>
              <a:rPr lang="en-US" sz="1800" dirty="0" err="1">
                <a:latin typeface="+mj-lt"/>
              </a:rPr>
              <a:t>kết</a:t>
            </a:r>
            <a:r>
              <a:rPr lang="en-US" sz="1800" dirty="0">
                <a:latin typeface="+mj-lt"/>
              </a:rPr>
              <a:t> </a:t>
            </a:r>
            <a:r>
              <a:rPr lang="en-US" sz="1800" dirty="0" err="1">
                <a:latin typeface="+mj-lt"/>
              </a:rPr>
              <a:t>nối</a:t>
            </a:r>
            <a:r>
              <a:rPr lang="en-US" sz="1800" dirty="0">
                <a:latin typeface="+mj-lt"/>
              </a:rPr>
              <a:t> </a:t>
            </a:r>
            <a:r>
              <a:rPr lang="en-US" sz="1800" dirty="0" err="1">
                <a:latin typeface="+mj-lt"/>
              </a:rPr>
              <a:t>người</a:t>
            </a:r>
            <a:r>
              <a:rPr lang="en-US" sz="1800" dirty="0">
                <a:latin typeface="+mj-lt"/>
              </a:rPr>
              <a:t> </a:t>
            </a:r>
            <a:r>
              <a:rPr lang="en-US" sz="1800" dirty="0" err="1">
                <a:latin typeface="+mj-lt"/>
              </a:rPr>
              <a:t>dùng</a:t>
            </a:r>
            <a:endParaRPr lang="en-US" sz="1800" dirty="0">
              <a:latin typeface="+mj-lt"/>
            </a:endParaRPr>
          </a:p>
          <a:p>
            <a:pPr marL="342900" indent="-342900">
              <a:lnSpc>
                <a:spcPct val="150000"/>
              </a:lnSpc>
              <a:buFont typeface="Wingdings" panose="05000000000000000000" pitchFamily="2" charset="2"/>
              <a:buChar char="Ø"/>
            </a:pPr>
            <a:endParaRPr lang="en-US" sz="1800" dirty="0">
              <a:latin typeface="+mj-lt"/>
            </a:endParaRPr>
          </a:p>
        </p:txBody>
      </p:sp>
    </p:spTree>
    <p:extLst>
      <p:ext uri="{BB962C8B-B14F-4D97-AF65-F5344CB8AC3E}">
        <p14:creationId xmlns:p14="http://schemas.microsoft.com/office/powerpoint/2010/main" val="78261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ctrTitle"/>
          </p:nvPr>
        </p:nvSpPr>
        <p:spPr>
          <a:xfrm>
            <a:off x="762000" y="209551"/>
            <a:ext cx="5301599" cy="609600"/>
          </a:xfrm>
          <a:prstGeom prst="rect">
            <a:avLst/>
          </a:prstGeom>
        </p:spPr>
        <p:txBody>
          <a:bodyPr wrap="square" lIns="91425" tIns="91425" rIns="91425" bIns="91425" anchor="b" anchorCtr="0">
            <a:noAutofit/>
          </a:bodyPr>
          <a:lstStyle/>
          <a:p>
            <a:pPr algn="ctr"/>
            <a:r>
              <a:rPr lang="en" sz="3400" dirty="0">
                <a:latin typeface="+mj-lt"/>
              </a:rPr>
              <a:t>Các chức năng chính</a:t>
            </a:r>
          </a:p>
        </p:txBody>
      </p:sp>
      <p:pic>
        <p:nvPicPr>
          <p:cNvPr id="2050" name="Picture 2" descr="Kết quả hình ảnh cho Login Regi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1846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i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1" y="1389986"/>
            <a:ext cx="1320799" cy="794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074" y="1407708"/>
            <a:ext cx="1283926" cy="77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Kết quả hình ảnh cho notif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234" y="1329236"/>
            <a:ext cx="786566" cy="78656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4856" y="1333834"/>
            <a:ext cx="777485" cy="76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descr="Kết quả hình ảnh cho P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00" y="2755419"/>
            <a:ext cx="1152600" cy="81533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7432" y="2746524"/>
            <a:ext cx="1207726" cy="83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5287" y="2788842"/>
            <a:ext cx="1198713" cy="74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2600" y="2665245"/>
            <a:ext cx="1371600" cy="914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arn(inVertic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arn(inVertical)">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barn(inVertical)">
                                      <p:cBhvr>
                                        <p:cTn id="22" dur="500"/>
                                        <p:tgtEl>
                                          <p:spTgt spid="20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barn(inVertical)">
                                      <p:cBhvr>
                                        <p:cTn id="27" dur="500"/>
                                        <p:tgtEl>
                                          <p:spTgt spid="205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61"/>
                                        </p:tgtEl>
                                        <p:attrNameLst>
                                          <p:attrName>style.visibility</p:attrName>
                                        </p:attrNameLst>
                                      </p:cBhvr>
                                      <p:to>
                                        <p:strVal val="visible"/>
                                      </p:to>
                                    </p:set>
                                    <p:animEffect transition="in" filter="barn(inVertical)">
                                      <p:cBhvr>
                                        <p:cTn id="32" dur="500"/>
                                        <p:tgtEl>
                                          <p:spTgt spid="206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2"/>
                                        </p:tgtEl>
                                        <p:attrNameLst>
                                          <p:attrName>style.visibility</p:attrName>
                                        </p:attrNameLst>
                                      </p:cBhvr>
                                      <p:to>
                                        <p:strVal val="visible"/>
                                      </p:to>
                                    </p:set>
                                    <p:animEffect transition="in" filter="barn(inVertical)">
                                      <p:cBhvr>
                                        <p:cTn id="37" dur="500"/>
                                        <p:tgtEl>
                                          <p:spTgt spid="206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63"/>
                                        </p:tgtEl>
                                        <p:attrNameLst>
                                          <p:attrName>style.visibility</p:attrName>
                                        </p:attrNameLst>
                                      </p:cBhvr>
                                      <p:to>
                                        <p:strVal val="visible"/>
                                      </p:to>
                                    </p:set>
                                    <p:animEffect transition="in" filter="barn(inVertical)">
                                      <p:cBhvr>
                                        <p:cTn id="42" dur="500"/>
                                        <p:tgtEl>
                                          <p:spTgt spid="206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6.1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Nhập</a:t>
            </a:r>
            <a:endParaRPr lang="en-US" sz="3600" dirty="0">
              <a:latin typeface="+mj-lt"/>
            </a:endParaRPr>
          </a:p>
        </p:txBody>
      </p:sp>
      <p:pic>
        <p:nvPicPr>
          <p:cNvPr id="5" name="Hình ảnh 4">
            <a:extLst>
              <a:ext uri="{FF2B5EF4-FFF2-40B4-BE49-F238E27FC236}">
                <a16:creationId xmlns:a16="http://schemas.microsoft.com/office/drawing/2014/main" id="{FAE054EE-39D2-4C40-BCCC-0FA44D25D2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33487"/>
            <a:ext cx="6858000" cy="3910013"/>
          </a:xfrm>
          <a:prstGeom prst="rect">
            <a:avLst/>
          </a:prstGeom>
          <a:noFill/>
          <a:ln>
            <a:noFill/>
          </a:ln>
        </p:spPr>
      </p:pic>
    </p:spTree>
    <p:extLst>
      <p:ext uri="{BB962C8B-B14F-4D97-AF65-F5344CB8AC3E}">
        <p14:creationId xmlns:p14="http://schemas.microsoft.com/office/powerpoint/2010/main" val="549144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6.2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kí</a:t>
            </a:r>
            <a:endParaRPr lang="en-US" sz="3600" dirty="0">
              <a:latin typeface="+mj-lt"/>
            </a:endParaRPr>
          </a:p>
        </p:txBody>
      </p:sp>
      <p:pic>
        <p:nvPicPr>
          <p:cNvPr id="5" name="Hình ảnh 4">
            <a:extLst>
              <a:ext uri="{FF2B5EF4-FFF2-40B4-BE49-F238E27FC236}">
                <a16:creationId xmlns:a16="http://schemas.microsoft.com/office/drawing/2014/main" id="{5977FEF5-8AD0-4648-8001-20F837D5C0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8000" cy="4138613"/>
          </a:xfrm>
          <a:prstGeom prst="rect">
            <a:avLst/>
          </a:prstGeom>
          <a:noFill/>
          <a:ln>
            <a:noFill/>
          </a:ln>
        </p:spPr>
      </p:pic>
    </p:spTree>
    <p:extLst>
      <p:ext uri="{BB962C8B-B14F-4D97-AF65-F5344CB8AC3E}">
        <p14:creationId xmlns:p14="http://schemas.microsoft.com/office/powerpoint/2010/main" val="833127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6.3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chủ</a:t>
            </a:r>
            <a:endParaRPr lang="en-US" sz="3600" dirty="0">
              <a:latin typeface="+mj-lt"/>
            </a:endParaRPr>
          </a:p>
        </p:txBody>
      </p:sp>
      <p:pic>
        <p:nvPicPr>
          <p:cNvPr id="5" name="Hình ảnh 4">
            <a:extLst>
              <a:ext uri="{FF2B5EF4-FFF2-40B4-BE49-F238E27FC236}">
                <a16:creationId xmlns:a16="http://schemas.microsoft.com/office/drawing/2014/main" id="{E97A81E5-F3D1-433F-8C69-CD1B8F5581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677536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6.4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thêm</a:t>
            </a:r>
            <a:r>
              <a:rPr lang="en-US" sz="3600" dirty="0">
                <a:latin typeface="+mj-lt"/>
              </a:rPr>
              <a:t> </a:t>
            </a:r>
            <a:r>
              <a:rPr lang="en-US" sz="3600" dirty="0" err="1">
                <a:latin typeface="+mj-lt"/>
              </a:rPr>
              <a:t>bài</a:t>
            </a:r>
            <a:r>
              <a:rPr lang="en-US" sz="3600" dirty="0">
                <a:latin typeface="+mj-lt"/>
              </a:rPr>
              <a:t> </a:t>
            </a:r>
            <a:r>
              <a:rPr lang="en-US" sz="3600" dirty="0" err="1">
                <a:latin typeface="+mj-lt"/>
              </a:rPr>
              <a:t>đăng</a:t>
            </a:r>
            <a:endParaRPr lang="en-US" sz="3600" dirty="0">
              <a:latin typeface="+mj-lt"/>
            </a:endParaRPr>
          </a:p>
        </p:txBody>
      </p:sp>
      <p:pic>
        <p:nvPicPr>
          <p:cNvPr id="5" name="Hình ảnh 4">
            <a:extLst>
              <a:ext uri="{FF2B5EF4-FFF2-40B4-BE49-F238E27FC236}">
                <a16:creationId xmlns:a16="http://schemas.microsoft.com/office/drawing/2014/main" id="{E51F72F5-4DB3-4319-A2E2-06F7A0F6E8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17270"/>
            <a:ext cx="6857998" cy="4126230"/>
          </a:xfrm>
          <a:prstGeom prst="rect">
            <a:avLst/>
          </a:prstGeom>
          <a:noFill/>
          <a:ln>
            <a:noFill/>
          </a:ln>
        </p:spPr>
      </p:pic>
    </p:spTree>
    <p:extLst>
      <p:ext uri="{BB962C8B-B14F-4D97-AF65-F5344CB8AC3E}">
        <p14:creationId xmlns:p14="http://schemas.microsoft.com/office/powerpoint/2010/main" val="424800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6.5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cá</a:t>
            </a:r>
            <a:r>
              <a:rPr lang="en-US" sz="3600" dirty="0">
                <a:latin typeface="+mj-lt"/>
              </a:rPr>
              <a:t> </a:t>
            </a:r>
            <a:r>
              <a:rPr lang="en-US" sz="3600" dirty="0" err="1">
                <a:latin typeface="+mj-lt"/>
              </a:rPr>
              <a:t>nhân</a:t>
            </a:r>
            <a:endParaRPr lang="en-US" sz="3600" dirty="0">
              <a:latin typeface="+mj-lt"/>
            </a:endParaRPr>
          </a:p>
        </p:txBody>
      </p:sp>
      <p:pic>
        <p:nvPicPr>
          <p:cNvPr id="5" name="Hình ảnh 4">
            <a:extLst>
              <a:ext uri="{FF2B5EF4-FFF2-40B4-BE49-F238E27FC236}">
                <a16:creationId xmlns:a16="http://schemas.microsoft.com/office/drawing/2014/main" id="{4434976D-73E2-49F8-826F-04692D6306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3809000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1161055"/>
            <a:ext cx="6172200" cy="1159799"/>
          </a:xfrm>
        </p:spPr>
        <p:txBody>
          <a:bodyPr/>
          <a:lstStyle/>
          <a:p>
            <a:pPr algn="ctr"/>
            <a:r>
              <a:rPr lang="en-US" dirty="0">
                <a:latin typeface="+mj-lt"/>
              </a:rPr>
              <a:t>7. </a:t>
            </a:r>
            <a:r>
              <a:rPr lang="en-US" dirty="0" err="1">
                <a:latin typeface="+mj-lt"/>
              </a:rPr>
              <a:t>Đánh</a:t>
            </a:r>
            <a:r>
              <a:rPr lang="en-US" dirty="0">
                <a:latin typeface="+mj-lt"/>
              </a:rPr>
              <a:t> </a:t>
            </a:r>
            <a:r>
              <a:rPr lang="en-US" dirty="0" err="1">
                <a:latin typeface="+mj-lt"/>
              </a:rPr>
              <a:t>giá</a:t>
            </a:r>
            <a:r>
              <a:rPr lang="en-US" dirty="0">
                <a:latin typeface="+mj-lt"/>
              </a:rPr>
              <a:t> </a:t>
            </a:r>
            <a:r>
              <a:rPr lang="en-US" dirty="0" err="1">
                <a:latin typeface="+mj-lt"/>
              </a:rPr>
              <a:t>hệ</a:t>
            </a:r>
            <a:r>
              <a:rPr lang="en-US" dirty="0">
                <a:latin typeface="+mj-lt"/>
              </a:rPr>
              <a:t> </a:t>
            </a:r>
            <a:r>
              <a:rPr lang="en-US" dirty="0" err="1">
                <a:latin typeface="+mj-lt"/>
              </a:rPr>
              <a:t>thống</a:t>
            </a:r>
            <a:endParaRPr lang="en-US" dirty="0">
              <a:latin typeface="+mj-lt"/>
            </a:endParaRPr>
          </a:p>
        </p:txBody>
      </p:sp>
    </p:spTree>
    <p:extLst>
      <p:ext uri="{BB962C8B-B14F-4D97-AF65-F5344CB8AC3E}">
        <p14:creationId xmlns:p14="http://schemas.microsoft.com/office/powerpoint/2010/main" val="3748242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7.1 </a:t>
            </a:r>
            <a:r>
              <a:rPr lang="en-US" sz="3600" dirty="0" err="1">
                <a:latin typeface="+mj-lt"/>
              </a:rPr>
              <a:t>Ưu</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533400" y="1428750"/>
            <a:ext cx="4800599" cy="3472554"/>
          </a:xfrm>
          <a:prstGeom prst="rect">
            <a:avLst/>
          </a:prstGeom>
          <a:noFill/>
        </p:spPr>
        <p:txBody>
          <a:bodyPr wrap="square" rtlCol="0">
            <a:spAutoFit/>
          </a:bodyPr>
          <a:lstStyle/>
          <a:p>
            <a:pPr marL="285743" indent="-285743">
              <a:lnSpc>
                <a:spcPct val="200000"/>
              </a:lnSpc>
              <a:buFont typeface="Wingdings" pitchFamily="2" charset="2"/>
              <a:buChar char="ü"/>
            </a:pPr>
            <a:r>
              <a:rPr lang="en-US" dirty="0" err="1">
                <a:solidFill>
                  <a:schemeClr val="accent1">
                    <a:lumMod val="75000"/>
                  </a:schemeClr>
                </a:solidFill>
              </a:rPr>
              <a:t>Đầy</a:t>
            </a:r>
            <a:r>
              <a:rPr lang="en-US" dirty="0">
                <a:solidFill>
                  <a:schemeClr val="accent1">
                    <a:lumMod val="75000"/>
                  </a:schemeClr>
                </a:solidFill>
              </a:rPr>
              <a:t> </a:t>
            </a:r>
            <a:r>
              <a:rPr lang="en-US" dirty="0" err="1">
                <a:solidFill>
                  <a:schemeClr val="accent1">
                    <a:lumMod val="75000"/>
                  </a:schemeClr>
                </a:solidFill>
              </a:rPr>
              <a:t>đủ</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mạng</a:t>
            </a:r>
            <a:r>
              <a:rPr lang="en-US" dirty="0">
                <a:solidFill>
                  <a:schemeClr val="accent1">
                    <a:lumMod val="75000"/>
                  </a:schemeClr>
                </a:solidFill>
              </a:rPr>
              <a:t> </a:t>
            </a:r>
            <a:r>
              <a:rPr lang="en-US" dirty="0" err="1">
                <a:solidFill>
                  <a:schemeClr val="accent1">
                    <a:lumMod val="75000"/>
                  </a:schemeClr>
                </a:solidFill>
              </a:rPr>
              <a:t>xã</a:t>
            </a:r>
            <a:r>
              <a:rPr lang="en-US" dirty="0">
                <a:solidFill>
                  <a:schemeClr val="accent1">
                    <a:lumMod val="75000"/>
                  </a:schemeClr>
                </a:solidFill>
              </a:rPr>
              <a:t> </a:t>
            </a:r>
            <a:r>
              <a:rPr lang="en-US" dirty="0" err="1">
                <a:solidFill>
                  <a:schemeClr val="accent1">
                    <a:lumMod val="75000"/>
                  </a:schemeClr>
                </a:solidFill>
              </a:rPr>
              <a:t>hội</a:t>
            </a:r>
            <a:r>
              <a:rPr lang="en-US" dirty="0">
                <a:solidFill>
                  <a:schemeClr val="accent1">
                    <a:lumMod val="75000"/>
                  </a:schemeClr>
                </a:solidFill>
              </a:rPr>
              <a:t> </a:t>
            </a:r>
            <a:r>
              <a:rPr lang="en-US" dirty="0" err="1">
                <a:solidFill>
                  <a:schemeClr val="accent1">
                    <a:lumMod val="75000"/>
                  </a:schemeClr>
                </a:solidFill>
              </a:rPr>
              <a:t>cơ</a:t>
            </a:r>
            <a:r>
              <a:rPr lang="en-US" dirty="0">
                <a:solidFill>
                  <a:schemeClr val="accent1">
                    <a:lumMod val="75000"/>
                  </a:schemeClr>
                </a:solidFill>
              </a:rPr>
              <a:t> </a:t>
            </a:r>
            <a:r>
              <a:rPr lang="en-US" dirty="0" err="1">
                <a:solidFill>
                  <a:schemeClr val="accent1">
                    <a:lumMod val="75000"/>
                  </a:schemeClr>
                </a:solidFill>
              </a:rPr>
              <a:t>bản</a:t>
            </a:r>
            <a:r>
              <a:rPr lang="en-US" dirty="0">
                <a:solidFill>
                  <a:schemeClr val="accent1">
                    <a:lumMod val="75000"/>
                  </a:schemeClr>
                </a:solidFill>
              </a:rPr>
              <a:t>: </a:t>
            </a:r>
            <a:r>
              <a:rPr lang="en-US" dirty="0" err="1">
                <a:solidFill>
                  <a:schemeClr val="accent1">
                    <a:lumMod val="75000"/>
                  </a:schemeClr>
                </a:solidFill>
              </a:rPr>
              <a:t>theo</a:t>
            </a:r>
            <a:r>
              <a:rPr lang="en-US" dirty="0">
                <a:solidFill>
                  <a:schemeClr val="accent1">
                    <a:lumMod val="75000"/>
                  </a:schemeClr>
                </a:solidFill>
              </a:rPr>
              <a:t> </a:t>
            </a:r>
            <a:r>
              <a:rPr lang="en-US" dirty="0" err="1">
                <a:solidFill>
                  <a:schemeClr val="accent1">
                    <a:lumMod val="75000"/>
                  </a:schemeClr>
                </a:solidFill>
              </a:rPr>
              <a:t>dõi</a:t>
            </a:r>
            <a:r>
              <a:rPr lang="en-US" dirty="0">
                <a:solidFill>
                  <a:schemeClr val="accent1">
                    <a:lumMod val="75000"/>
                  </a:schemeClr>
                </a:solidFill>
              </a:rPr>
              <a:t>, </a:t>
            </a:r>
            <a:r>
              <a:rPr lang="en-US" dirty="0" err="1">
                <a:solidFill>
                  <a:schemeClr val="accent1">
                    <a:lumMod val="75000"/>
                  </a:schemeClr>
                </a:solidFill>
              </a:rPr>
              <a:t>cập</a:t>
            </a:r>
            <a:r>
              <a:rPr lang="en-US" dirty="0">
                <a:solidFill>
                  <a:schemeClr val="accent1">
                    <a:lumMod val="75000"/>
                  </a:schemeClr>
                </a:solidFill>
              </a:rPr>
              <a:t> </a:t>
            </a:r>
            <a:r>
              <a:rPr lang="en-US" dirty="0" err="1">
                <a:solidFill>
                  <a:schemeClr val="accent1">
                    <a:lumMod val="75000"/>
                  </a:schemeClr>
                </a:solidFill>
              </a:rPr>
              <a:t>nhật</a:t>
            </a:r>
            <a:r>
              <a:rPr lang="en-US" dirty="0">
                <a:solidFill>
                  <a:schemeClr val="accent1">
                    <a:lumMod val="75000"/>
                  </a:schemeClr>
                </a:solidFill>
              </a:rPr>
              <a:t> </a:t>
            </a:r>
            <a:r>
              <a:rPr lang="en-US" dirty="0" err="1">
                <a:solidFill>
                  <a:schemeClr val="accent1">
                    <a:lumMod val="75000"/>
                  </a:schemeClr>
                </a:solidFill>
              </a:rPr>
              <a:t>thông</a:t>
            </a:r>
            <a:r>
              <a:rPr lang="en-US" dirty="0">
                <a:solidFill>
                  <a:schemeClr val="accent1">
                    <a:lumMod val="75000"/>
                  </a:schemeClr>
                </a:solidFill>
              </a:rPr>
              <a:t> tin, </a:t>
            </a:r>
            <a:r>
              <a:rPr lang="en-US" dirty="0" err="1">
                <a:solidFill>
                  <a:schemeClr val="accent1">
                    <a:lumMod val="75000"/>
                  </a:schemeClr>
                </a:solidFill>
              </a:rPr>
              <a:t>đăng</a:t>
            </a:r>
            <a:r>
              <a:rPr lang="en-US" dirty="0">
                <a:solidFill>
                  <a:schemeClr val="accent1">
                    <a:lumMod val="75000"/>
                  </a:schemeClr>
                </a:solidFill>
              </a:rPr>
              <a:t> </a:t>
            </a:r>
            <a:r>
              <a:rPr lang="en-US" dirty="0" err="1">
                <a:solidFill>
                  <a:schemeClr val="accent1">
                    <a:lumMod val="75000"/>
                  </a:schemeClr>
                </a:solidFill>
              </a:rPr>
              <a:t>bài</a:t>
            </a:r>
            <a:r>
              <a:rPr lang="en-US" dirty="0">
                <a:solidFill>
                  <a:schemeClr val="accent1">
                    <a:lumMod val="75000"/>
                  </a:schemeClr>
                </a:solidFill>
              </a:rPr>
              <a:t>,…</a:t>
            </a:r>
          </a:p>
          <a:p>
            <a:pPr marL="285743" indent="-285743">
              <a:lnSpc>
                <a:spcPct val="200000"/>
              </a:lnSpc>
              <a:buFont typeface="Wingdings" pitchFamily="2" charset="2"/>
              <a:buChar char="ü"/>
            </a:pPr>
            <a:r>
              <a:rPr lang="en-US" dirty="0" err="1">
                <a:solidFill>
                  <a:schemeClr val="accent1">
                    <a:lumMod val="75000"/>
                  </a:schemeClr>
                </a:solidFill>
              </a:rPr>
              <a:t>Đáp</a:t>
            </a:r>
            <a:r>
              <a:rPr lang="en-US" dirty="0">
                <a:solidFill>
                  <a:schemeClr val="accent1">
                    <a:lumMod val="75000"/>
                  </a:schemeClr>
                </a:solidFill>
              </a:rPr>
              <a:t> </a:t>
            </a:r>
            <a:r>
              <a:rPr lang="en-US" dirty="0" err="1">
                <a:solidFill>
                  <a:schemeClr val="accent1">
                    <a:lumMod val="75000"/>
                  </a:schemeClr>
                </a:solidFill>
              </a:rPr>
              <a:t>ứng</a:t>
            </a:r>
            <a:r>
              <a:rPr lang="en-US" dirty="0">
                <a:solidFill>
                  <a:schemeClr val="accent1">
                    <a:lumMod val="75000"/>
                  </a:schemeClr>
                </a:solidFill>
              </a:rPr>
              <a:t> </a:t>
            </a:r>
            <a:r>
              <a:rPr lang="en-US" dirty="0" err="1">
                <a:solidFill>
                  <a:schemeClr val="accent1">
                    <a:lumMod val="75000"/>
                  </a:schemeClr>
                </a:solidFill>
              </a:rPr>
              <a:t>nhu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giải</a:t>
            </a:r>
            <a:r>
              <a:rPr lang="en-US" dirty="0">
                <a:solidFill>
                  <a:schemeClr val="accent1">
                    <a:lumMod val="75000"/>
                  </a:schemeClr>
                </a:solidFill>
              </a:rPr>
              <a:t> </a:t>
            </a:r>
            <a:r>
              <a:rPr lang="en-US" dirty="0" err="1">
                <a:solidFill>
                  <a:schemeClr val="accent1">
                    <a:lumMod val="75000"/>
                  </a:schemeClr>
                </a:solidFill>
              </a:rPr>
              <a:t>trí</a:t>
            </a:r>
            <a:r>
              <a:rPr lang="en-US" dirty="0">
                <a:solidFill>
                  <a:schemeClr val="accent1">
                    <a:lumMod val="75000"/>
                  </a:schemeClr>
                </a:solidFill>
              </a:rPr>
              <a:t>, </a:t>
            </a:r>
            <a:r>
              <a:rPr lang="en-US" dirty="0" err="1">
                <a:solidFill>
                  <a:schemeClr val="accent1">
                    <a:lumMod val="75000"/>
                  </a:schemeClr>
                </a:solidFill>
              </a:rPr>
              <a:t>kết</a:t>
            </a:r>
            <a:r>
              <a:rPr lang="en-US" dirty="0">
                <a:solidFill>
                  <a:schemeClr val="accent1">
                    <a:lumMod val="75000"/>
                  </a:schemeClr>
                </a:solidFill>
              </a:rPr>
              <a:t> </a:t>
            </a:r>
            <a:r>
              <a:rPr lang="en-US" dirty="0" err="1">
                <a:solidFill>
                  <a:schemeClr val="accent1">
                    <a:lumMod val="75000"/>
                  </a:schemeClr>
                </a:solidFill>
              </a:rPr>
              <a:t>nối</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người</a:t>
            </a:r>
            <a:r>
              <a:rPr lang="en-US" dirty="0">
                <a:solidFill>
                  <a:schemeClr val="accent1">
                    <a:lumMod val="75000"/>
                  </a:schemeClr>
                </a:solidFill>
              </a:rPr>
              <a:t> </a:t>
            </a:r>
            <a:r>
              <a:rPr lang="en-US" dirty="0" err="1">
                <a:solidFill>
                  <a:schemeClr val="accent1">
                    <a:lumMod val="75000"/>
                  </a:schemeClr>
                </a:solidFill>
              </a:rPr>
              <a:t>dùng</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Tương</a:t>
            </a:r>
            <a:r>
              <a:rPr lang="en-US" dirty="0">
                <a:solidFill>
                  <a:schemeClr val="accent1">
                    <a:lumMod val="75000"/>
                  </a:schemeClr>
                </a:solidFill>
              </a:rPr>
              <a:t> </a:t>
            </a:r>
            <a:r>
              <a:rPr lang="en-US" dirty="0" err="1">
                <a:solidFill>
                  <a:schemeClr val="accent1">
                    <a:lumMod val="75000"/>
                  </a:schemeClr>
                </a:solidFill>
              </a:rPr>
              <a:t>thích</a:t>
            </a:r>
            <a:r>
              <a:rPr lang="en-US" dirty="0">
                <a:solidFill>
                  <a:schemeClr val="accent1">
                    <a:lumMod val="75000"/>
                  </a:schemeClr>
                </a:solidFill>
              </a:rPr>
              <a:t> </a:t>
            </a:r>
            <a:r>
              <a:rPr lang="en-US" dirty="0" err="1">
                <a:solidFill>
                  <a:schemeClr val="accent1">
                    <a:lumMod val="75000"/>
                  </a:schemeClr>
                </a:solidFill>
              </a:rPr>
              <a:t>mọi</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duyệt</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Tải</a:t>
            </a:r>
            <a:r>
              <a:rPr lang="en-US" dirty="0">
                <a:solidFill>
                  <a:schemeClr val="accent1">
                    <a:lumMod val="75000"/>
                  </a:schemeClr>
                </a:solidFill>
              </a:rPr>
              <a:t> </a:t>
            </a:r>
            <a:r>
              <a:rPr lang="en-US" dirty="0" err="1">
                <a:solidFill>
                  <a:schemeClr val="accent1">
                    <a:lumMod val="75000"/>
                  </a:schemeClr>
                </a:solidFill>
              </a:rPr>
              <a:t>trang</a:t>
            </a:r>
            <a:r>
              <a:rPr lang="en-US" dirty="0">
                <a:solidFill>
                  <a:schemeClr val="accent1">
                    <a:lumMod val="75000"/>
                  </a:schemeClr>
                </a:solidFill>
              </a:rPr>
              <a:t> </a:t>
            </a:r>
            <a:r>
              <a:rPr lang="en-US" dirty="0" err="1">
                <a:solidFill>
                  <a:schemeClr val="accent1">
                    <a:lumMod val="75000"/>
                  </a:schemeClr>
                </a:solidFill>
              </a:rPr>
              <a:t>nhanh</a:t>
            </a:r>
            <a:r>
              <a:rPr lang="en-US" dirty="0">
                <a:solidFill>
                  <a:schemeClr val="accent1">
                    <a:lumMod val="75000"/>
                  </a:schemeClr>
                </a:solidFill>
              </a:rPr>
              <a:t>, </a:t>
            </a:r>
            <a:r>
              <a:rPr lang="en-US" dirty="0" err="1">
                <a:solidFill>
                  <a:schemeClr val="accent1">
                    <a:lumMod val="75000"/>
                  </a:schemeClr>
                </a:solidFill>
              </a:rPr>
              <a:t>không</a:t>
            </a:r>
            <a:r>
              <a:rPr lang="en-US" dirty="0">
                <a:solidFill>
                  <a:schemeClr val="accent1">
                    <a:lumMod val="75000"/>
                  </a:schemeClr>
                </a:solidFill>
              </a:rPr>
              <a:t> </a:t>
            </a:r>
            <a:r>
              <a:rPr lang="en-US" dirty="0" err="1">
                <a:solidFill>
                  <a:schemeClr val="accent1">
                    <a:lumMod val="75000"/>
                  </a:schemeClr>
                </a:solidFill>
              </a:rPr>
              <a:t>cần</a:t>
            </a:r>
            <a:r>
              <a:rPr lang="en-US" dirty="0">
                <a:solidFill>
                  <a:schemeClr val="accent1">
                    <a:lumMod val="75000"/>
                  </a:schemeClr>
                </a:solidFill>
              </a:rPr>
              <a:t> reload</a:t>
            </a:r>
          </a:p>
          <a:p>
            <a:pPr marL="285743" indent="-285743">
              <a:lnSpc>
                <a:spcPct val="200000"/>
              </a:lnSpc>
              <a:buFont typeface="Wingdings" pitchFamily="2" charset="2"/>
              <a:buChar char="ü"/>
            </a:pPr>
            <a:r>
              <a:rPr lang="en-US" dirty="0" err="1">
                <a:solidFill>
                  <a:schemeClr val="accent1">
                    <a:lumMod val="75000"/>
                  </a:schemeClr>
                </a:solidFill>
              </a:rPr>
              <a:t>Giao</a:t>
            </a:r>
            <a:r>
              <a:rPr lang="en-US" dirty="0">
                <a:solidFill>
                  <a:schemeClr val="accent1">
                    <a:lumMod val="75000"/>
                  </a:schemeClr>
                </a:solidFill>
              </a:rPr>
              <a:t> </a:t>
            </a:r>
            <a:r>
              <a:rPr lang="en-US" dirty="0" err="1">
                <a:solidFill>
                  <a:schemeClr val="accent1">
                    <a:lumMod val="75000"/>
                  </a:schemeClr>
                </a:solidFill>
              </a:rPr>
              <a:t>diện</a:t>
            </a:r>
            <a:r>
              <a:rPr lang="en-US" dirty="0">
                <a:solidFill>
                  <a:schemeClr val="accent1">
                    <a:lumMod val="75000"/>
                  </a:schemeClr>
                </a:solidFill>
              </a:rPr>
              <a:t> </a:t>
            </a:r>
            <a:r>
              <a:rPr lang="en-US" dirty="0" err="1">
                <a:solidFill>
                  <a:schemeClr val="accent1">
                    <a:lumMod val="75000"/>
                  </a:schemeClr>
                </a:solidFill>
              </a:rPr>
              <a:t>đơn</a:t>
            </a:r>
            <a:r>
              <a:rPr lang="en-US" dirty="0">
                <a:solidFill>
                  <a:schemeClr val="accent1">
                    <a:lumMod val="75000"/>
                  </a:schemeClr>
                </a:solidFill>
              </a:rPr>
              <a:t> </a:t>
            </a:r>
            <a:r>
              <a:rPr lang="en-US" dirty="0" err="1">
                <a:solidFill>
                  <a:schemeClr val="accent1">
                    <a:lumMod val="75000"/>
                  </a:schemeClr>
                </a:solidFill>
              </a:rPr>
              <a:t>giản</a:t>
            </a:r>
            <a:r>
              <a:rPr lang="en-US" dirty="0">
                <a:solidFill>
                  <a:schemeClr val="accent1">
                    <a:lumMod val="75000"/>
                  </a:schemeClr>
                </a:solidFill>
              </a:rPr>
              <a:t>, </a:t>
            </a:r>
            <a:r>
              <a:rPr lang="en-US" dirty="0" err="1">
                <a:solidFill>
                  <a:schemeClr val="accent1">
                    <a:lumMod val="75000"/>
                  </a:schemeClr>
                </a:solidFill>
              </a:rPr>
              <a:t>thân</a:t>
            </a:r>
            <a:r>
              <a:rPr lang="en-US" dirty="0">
                <a:solidFill>
                  <a:schemeClr val="accent1">
                    <a:lumMod val="75000"/>
                  </a:schemeClr>
                </a:solidFill>
              </a:rPr>
              <a:t> </a:t>
            </a:r>
            <a:r>
              <a:rPr lang="en-US" dirty="0" err="1">
                <a:solidFill>
                  <a:schemeClr val="accent1">
                    <a:lumMod val="75000"/>
                  </a:schemeClr>
                </a:solidFill>
              </a:rPr>
              <a:t>thiện</a:t>
            </a:r>
            <a:r>
              <a:rPr lang="en-US" dirty="0">
                <a:solidFill>
                  <a:schemeClr val="accent1">
                    <a:lumMod val="75000"/>
                  </a:schemeClr>
                </a:solidFill>
              </a:rPr>
              <a:t>, </a:t>
            </a:r>
            <a:r>
              <a:rPr lang="en-US" dirty="0" err="1">
                <a:solidFill>
                  <a:schemeClr val="accent1">
                    <a:lumMod val="75000"/>
                  </a:schemeClr>
                </a:solidFill>
              </a:rPr>
              <a:t>dễ</a:t>
            </a:r>
            <a:r>
              <a:rPr lang="en-US" dirty="0">
                <a:solidFill>
                  <a:schemeClr val="accent1">
                    <a:lumMod val="75000"/>
                  </a:schemeClr>
                </a:solidFill>
              </a:rPr>
              <a:t> </a:t>
            </a:r>
            <a:r>
              <a:rPr lang="en-US" dirty="0" err="1">
                <a:solidFill>
                  <a:schemeClr val="accent1">
                    <a:lumMod val="75000"/>
                  </a:schemeClr>
                </a:solidFill>
              </a:rPr>
              <a:t>dàng</a:t>
            </a:r>
            <a:r>
              <a:rPr lang="en-US" dirty="0">
                <a:solidFill>
                  <a:schemeClr val="accent1">
                    <a:lumMod val="75000"/>
                  </a:schemeClr>
                </a:solidFill>
              </a:rPr>
              <a:t> </a:t>
            </a:r>
            <a:r>
              <a:rPr lang="en-US" dirty="0" err="1">
                <a:solidFill>
                  <a:schemeClr val="accent1">
                    <a:lumMod val="75000"/>
                  </a:schemeClr>
                </a:solidFill>
              </a:rPr>
              <a:t>sử</a:t>
            </a:r>
            <a:r>
              <a:rPr lang="en-US" dirty="0">
                <a:solidFill>
                  <a:schemeClr val="accent1">
                    <a:lumMod val="75000"/>
                  </a:schemeClr>
                </a:solidFill>
              </a:rPr>
              <a:t> </a:t>
            </a:r>
            <a:r>
              <a:rPr lang="en-US" dirty="0" err="1">
                <a:solidFill>
                  <a:schemeClr val="accent1">
                    <a:lumMod val="75000"/>
                  </a:schemeClr>
                </a:solidFill>
              </a:rPr>
              <a:t>dụng</a:t>
            </a: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p:txBody>
      </p:sp>
    </p:spTree>
    <p:extLst>
      <p:ext uri="{BB962C8B-B14F-4D97-AF65-F5344CB8AC3E}">
        <p14:creationId xmlns:p14="http://schemas.microsoft.com/office/powerpoint/2010/main" val="9606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7.2 </a:t>
            </a:r>
            <a:r>
              <a:rPr lang="en-US" sz="3600" dirty="0" err="1">
                <a:latin typeface="+mj-lt"/>
              </a:rPr>
              <a:t>Nhược</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762001" y="1657350"/>
            <a:ext cx="4800599" cy="2478114"/>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bộc</a:t>
            </a:r>
            <a:r>
              <a:rPr lang="en-US" sz="1600" dirty="0">
                <a:solidFill>
                  <a:schemeClr val="accent1">
                    <a:lumMod val="75000"/>
                  </a:schemeClr>
                </a:solidFill>
              </a:rPr>
              <a:t> </a:t>
            </a:r>
            <a:r>
              <a:rPr lang="en-US" sz="1600" dirty="0" err="1">
                <a:solidFill>
                  <a:schemeClr val="accent1">
                    <a:lumMod val="75000"/>
                  </a:schemeClr>
                </a:solidFill>
              </a:rPr>
              <a:t>phá</a:t>
            </a:r>
            <a:r>
              <a:rPr lang="en-US" sz="1600" dirty="0">
                <a:solidFill>
                  <a:schemeClr val="accent1">
                    <a:lumMod val="75000"/>
                  </a:schemeClr>
                </a:solidFill>
              </a:rPr>
              <a:t>, </a:t>
            </a:r>
            <a:r>
              <a:rPr lang="en-US" sz="1600" dirty="0" err="1">
                <a:solidFill>
                  <a:schemeClr val="accent1">
                    <a:lumMod val="75000"/>
                  </a:schemeClr>
                </a:solidFill>
              </a:rPr>
              <a:t>độc</a:t>
            </a:r>
            <a:r>
              <a:rPr lang="en-US" sz="1600" dirty="0">
                <a:solidFill>
                  <a:schemeClr val="accent1">
                    <a:lumMod val="75000"/>
                  </a:schemeClr>
                </a:solidFill>
              </a:rPr>
              <a:t> </a:t>
            </a:r>
            <a:r>
              <a:rPr lang="en-US" sz="1600" dirty="0" err="1">
                <a:solidFill>
                  <a:schemeClr val="accent1">
                    <a:lumMod val="75000"/>
                  </a:schemeClr>
                </a:solidFill>
              </a:rPr>
              <a:t>đáo</a:t>
            </a:r>
            <a:r>
              <a:rPr lang="en-US" sz="1600" dirty="0">
                <a:solidFill>
                  <a:schemeClr val="accent1">
                    <a:lumMod val="75000"/>
                  </a:schemeClr>
                </a:solidFill>
              </a:rPr>
              <a:t> </a:t>
            </a:r>
            <a:r>
              <a:rPr lang="en-US" sz="1600" dirty="0" err="1">
                <a:solidFill>
                  <a:schemeClr val="accent1">
                    <a:lumMod val="75000"/>
                  </a:schemeClr>
                </a:solidFill>
              </a:rPr>
              <a:t>về</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thử</a:t>
            </a:r>
            <a:r>
              <a:rPr lang="en-US" sz="1600" dirty="0">
                <a:solidFill>
                  <a:schemeClr val="accent1">
                    <a:lumMod val="75000"/>
                  </a:schemeClr>
                </a:solidFill>
              </a:rPr>
              <a:t> </a:t>
            </a:r>
            <a:r>
              <a:rPr lang="en-US" sz="1600" dirty="0" err="1">
                <a:solidFill>
                  <a:schemeClr val="accent1">
                    <a:lumMod val="75000"/>
                  </a:schemeClr>
                </a:solidFill>
              </a:rPr>
              <a:t>nghiệm</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r>
              <a:rPr lang="en-US" sz="1600" dirty="0">
                <a:solidFill>
                  <a:schemeClr val="accent1">
                    <a:lumMod val="75000"/>
                  </a:schemeClr>
                </a:solidFill>
              </a:rPr>
              <a:t> </a:t>
            </a:r>
            <a:r>
              <a:rPr lang="en-US" sz="1600" dirty="0" err="1">
                <a:solidFill>
                  <a:schemeClr val="accent1">
                    <a:lumMod val="75000"/>
                  </a:schemeClr>
                </a:solidFill>
              </a:rPr>
              <a:t>với</a:t>
            </a:r>
            <a:r>
              <a:rPr lang="en-US" sz="1600" dirty="0">
                <a:solidFill>
                  <a:schemeClr val="accent1">
                    <a:lumMod val="75000"/>
                  </a:schemeClr>
                </a:solidFill>
              </a:rPr>
              <a:t> </a:t>
            </a:r>
            <a:r>
              <a:rPr lang="en-US" sz="1600" dirty="0" err="1">
                <a:solidFill>
                  <a:schemeClr val="accent1">
                    <a:lumMod val="75000"/>
                  </a:schemeClr>
                </a:solidFill>
              </a:rPr>
              <a:t>lượng</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r>
              <a:rPr lang="en-US" sz="1600" dirty="0">
                <a:solidFill>
                  <a:schemeClr val="accent1">
                    <a:lumMod val="75000"/>
                  </a:schemeClr>
                </a:solidFill>
              </a:rPr>
              <a:t> </a:t>
            </a:r>
            <a:r>
              <a:rPr lang="en-US" sz="1600" dirty="0" err="1">
                <a:solidFill>
                  <a:schemeClr val="accent1">
                    <a:lumMod val="75000"/>
                  </a:schemeClr>
                </a:solidFill>
              </a:rPr>
              <a:t>lớn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Một</a:t>
            </a:r>
            <a:r>
              <a:rPr lang="en-US" sz="1600" dirty="0">
                <a:solidFill>
                  <a:schemeClr val="accent1">
                    <a:lumMod val="75000"/>
                  </a:schemeClr>
                </a:solidFill>
              </a:rPr>
              <a:t> </a:t>
            </a:r>
            <a:r>
              <a:rPr lang="en-US" sz="1600" dirty="0" err="1">
                <a:solidFill>
                  <a:schemeClr val="accent1">
                    <a:lumMod val="75000"/>
                  </a:schemeClr>
                </a:solidFill>
              </a:rPr>
              <a:t>vài</a:t>
            </a:r>
            <a:r>
              <a:rPr lang="en-US" sz="1600" dirty="0">
                <a:solidFill>
                  <a:schemeClr val="accent1">
                    <a:lumMod val="75000"/>
                  </a:schemeClr>
                </a:solidFill>
              </a:rPr>
              <a:t> </a:t>
            </a:r>
            <a:r>
              <a:rPr lang="en-US" sz="1600" dirty="0" err="1">
                <a:solidFill>
                  <a:schemeClr val="accent1">
                    <a:lumMod val="75000"/>
                  </a:schemeClr>
                </a:solidFill>
              </a:rPr>
              <a:t>tính</a:t>
            </a:r>
            <a:r>
              <a:rPr lang="en-US" sz="1600" dirty="0">
                <a:solidFill>
                  <a:schemeClr val="accent1">
                    <a:lumMod val="75000"/>
                  </a:schemeClr>
                </a:solidFill>
              </a:rPr>
              <a:t> </a:t>
            </a:r>
            <a:r>
              <a:rPr lang="en-US" sz="1600" dirty="0" err="1">
                <a:solidFill>
                  <a:schemeClr val="accent1">
                    <a:lumMod val="75000"/>
                  </a:schemeClr>
                </a:solidFill>
              </a:rPr>
              <a:t>năng</a:t>
            </a:r>
            <a:r>
              <a:rPr lang="en-US" sz="1600" dirty="0">
                <a:solidFill>
                  <a:schemeClr val="accent1">
                    <a:lumMod val="75000"/>
                  </a:schemeClr>
                </a:solidFill>
              </a:rPr>
              <a:t> </a:t>
            </a: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hoàn</a:t>
            </a:r>
            <a:r>
              <a:rPr lang="en-US" sz="1600" dirty="0">
                <a:solidFill>
                  <a:schemeClr val="accent1">
                    <a:lumMod val="75000"/>
                  </a:schemeClr>
                </a:solidFill>
              </a:rPr>
              <a:t> </a:t>
            </a:r>
            <a:r>
              <a:rPr lang="en-US" sz="1600" dirty="0" err="1">
                <a:solidFill>
                  <a:schemeClr val="accent1">
                    <a:lumMod val="75000"/>
                  </a:schemeClr>
                </a:solidFill>
              </a:rPr>
              <a:t>thiện</a:t>
            </a:r>
            <a:endParaRPr lang="en-US" sz="1600" dirty="0">
              <a:solidFill>
                <a:schemeClr val="accent1">
                  <a:lumMod val="75000"/>
                </a:schemeClr>
              </a:solidFill>
            </a:endParaRPr>
          </a:p>
          <a:p>
            <a:pPr marL="285743" indent="-285743">
              <a:lnSpc>
                <a:spcPct val="200000"/>
              </a:lnSpc>
              <a:buFont typeface="Wingdings" pitchFamily="2" charset="2"/>
              <a:buChar char="ü"/>
            </a:pPr>
            <a:endParaRPr lang="en-US" sz="1600" dirty="0">
              <a:solidFill>
                <a:schemeClr val="accent1">
                  <a:lumMod val="75000"/>
                </a:schemeClr>
              </a:solidFill>
            </a:endParaRPr>
          </a:p>
        </p:txBody>
      </p:sp>
    </p:spTree>
    <p:extLst>
      <p:ext uri="{BB962C8B-B14F-4D97-AF65-F5344CB8AC3E}">
        <p14:creationId xmlns:p14="http://schemas.microsoft.com/office/powerpoint/2010/main" val="365354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5334000" cy="857400"/>
          </a:xfrm>
        </p:spPr>
        <p:txBody>
          <a:bodyPr/>
          <a:lstStyle/>
          <a:p>
            <a:pPr algn="ctr"/>
            <a:r>
              <a:rPr lang="en-US" sz="3600" dirty="0">
                <a:latin typeface="+mj-lt"/>
              </a:rPr>
              <a:t>7.3 </a:t>
            </a:r>
            <a:r>
              <a:rPr lang="en-US" sz="3600" dirty="0" err="1">
                <a:latin typeface="+mj-lt"/>
              </a:rPr>
              <a:t>Định</a:t>
            </a:r>
            <a:r>
              <a:rPr lang="en-US" sz="3600" dirty="0">
                <a:latin typeface="+mj-lt"/>
              </a:rPr>
              <a:t> </a:t>
            </a:r>
            <a:r>
              <a:rPr lang="en-US" sz="3600" dirty="0" err="1">
                <a:latin typeface="+mj-lt"/>
              </a:rPr>
              <a:t>hướng</a:t>
            </a:r>
            <a:r>
              <a:rPr lang="en-US" sz="3600" dirty="0">
                <a:latin typeface="+mj-lt"/>
              </a:rPr>
              <a:t> </a:t>
            </a:r>
            <a:r>
              <a:rPr lang="en-US" sz="3600" dirty="0" err="1">
                <a:latin typeface="+mj-lt"/>
              </a:rPr>
              <a:t>tương</a:t>
            </a:r>
            <a:r>
              <a:rPr lang="en-US" sz="3600" dirty="0">
                <a:latin typeface="+mj-lt"/>
              </a:rPr>
              <a:t> </a:t>
            </a:r>
            <a:r>
              <a:rPr lang="en-US" sz="3600" dirty="0" err="1">
                <a:latin typeface="+mj-lt"/>
              </a:rPr>
              <a:t>lai</a:t>
            </a:r>
            <a:endParaRPr lang="en-US" sz="3600" dirty="0">
              <a:latin typeface="+mj-lt"/>
            </a:endParaRPr>
          </a:p>
        </p:txBody>
      </p:sp>
      <p:sp>
        <p:nvSpPr>
          <p:cNvPr id="3" name="TextBox 2"/>
          <p:cNvSpPr txBox="1"/>
          <p:nvPr/>
        </p:nvSpPr>
        <p:spPr>
          <a:xfrm>
            <a:off x="533401" y="1505962"/>
            <a:ext cx="5029200" cy="1985672"/>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Mở</a:t>
            </a:r>
            <a:r>
              <a:rPr lang="en-US" sz="1600" dirty="0">
                <a:solidFill>
                  <a:schemeClr val="accent1">
                    <a:lumMod val="75000"/>
                  </a:schemeClr>
                </a:solidFill>
              </a:rPr>
              <a:t> </a:t>
            </a:r>
            <a:r>
              <a:rPr lang="en-US" sz="1600" dirty="0" err="1">
                <a:solidFill>
                  <a:schemeClr val="accent1">
                    <a:lumMod val="75000"/>
                  </a:schemeClr>
                </a:solidFill>
              </a:rPr>
              <a:t>rộng</a:t>
            </a:r>
            <a:r>
              <a:rPr lang="en-US" sz="1600" dirty="0">
                <a:solidFill>
                  <a:schemeClr val="accent1">
                    <a:lumMod val="75000"/>
                  </a:schemeClr>
                </a:solidFill>
              </a:rPr>
              <a:t> </a:t>
            </a:r>
            <a:r>
              <a:rPr lang="en-US" sz="1600" dirty="0" err="1">
                <a:solidFill>
                  <a:schemeClr val="accent1">
                    <a:lumMod val="75000"/>
                  </a:schemeClr>
                </a:solidFill>
              </a:rPr>
              <a:t>dữ</a:t>
            </a:r>
            <a:r>
              <a:rPr lang="en-US" sz="1600" dirty="0">
                <a:solidFill>
                  <a:schemeClr val="accent1">
                    <a:lumMod val="75000"/>
                  </a:schemeClr>
                </a:solidFill>
              </a:rPr>
              <a:t> </a:t>
            </a:r>
            <a:r>
              <a:rPr lang="en-US" sz="1600" dirty="0" err="1">
                <a:solidFill>
                  <a:schemeClr val="accent1">
                    <a:lumMod val="75000"/>
                  </a:schemeClr>
                </a:solidFill>
              </a:rPr>
              <a:t>liệu</a:t>
            </a:r>
            <a:r>
              <a:rPr lang="en-US" sz="1600" dirty="0">
                <a:solidFill>
                  <a:schemeClr val="accent1">
                    <a:lumMod val="75000"/>
                  </a:schemeClr>
                </a:solidFill>
              </a:rPr>
              <a:t> </a:t>
            </a:r>
            <a:r>
              <a:rPr lang="en-US" sz="1600" dirty="0" err="1">
                <a:solidFill>
                  <a:schemeClr val="accent1">
                    <a:lumMod val="75000"/>
                  </a:schemeClr>
                </a:solidFill>
              </a:rPr>
              <a:t>để</a:t>
            </a:r>
            <a:r>
              <a:rPr lang="en-US" sz="1600" dirty="0">
                <a:solidFill>
                  <a:schemeClr val="accent1">
                    <a:lumMod val="75000"/>
                  </a:schemeClr>
                </a:solidFill>
              </a:rPr>
              <a:t> </a:t>
            </a:r>
            <a:r>
              <a:rPr lang="en-US" sz="1600" dirty="0" err="1">
                <a:solidFill>
                  <a:schemeClr val="accent1">
                    <a:lumMod val="75000"/>
                  </a:schemeClr>
                </a:solidFill>
              </a:rPr>
              <a:t>phát</a:t>
            </a:r>
            <a:r>
              <a:rPr lang="en-US" sz="1600" dirty="0">
                <a:solidFill>
                  <a:schemeClr val="accent1">
                    <a:lumMod val="75000"/>
                  </a:schemeClr>
                </a:solidFill>
              </a:rPr>
              <a:t> </a:t>
            </a:r>
            <a:r>
              <a:rPr lang="en-US" sz="1600" dirty="0" err="1">
                <a:solidFill>
                  <a:schemeClr val="accent1">
                    <a:lumMod val="75000"/>
                  </a:schemeClr>
                </a:solidFill>
              </a:rPr>
              <a:t>triển</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Nâng</a:t>
            </a:r>
            <a:r>
              <a:rPr lang="en-US" sz="1600" dirty="0">
                <a:solidFill>
                  <a:schemeClr val="accent1">
                    <a:lumMod val="75000"/>
                  </a:schemeClr>
                </a:solidFill>
              </a:rPr>
              <a:t> </a:t>
            </a:r>
            <a:r>
              <a:rPr lang="en-US" sz="1600" dirty="0" err="1">
                <a:solidFill>
                  <a:schemeClr val="accent1">
                    <a:lumMod val="75000"/>
                  </a:schemeClr>
                </a:solidFill>
              </a:rPr>
              <a:t>cấp</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r>
              <a:rPr lang="en-US" sz="1600" dirty="0">
                <a:solidFill>
                  <a:schemeClr val="accent1">
                    <a:lumMod val="75000"/>
                  </a:schemeClr>
                </a:solidFill>
              </a:rPr>
              <a:t> </a:t>
            </a:r>
            <a:r>
              <a:rPr lang="en-US" sz="1600" dirty="0" err="1">
                <a:solidFill>
                  <a:schemeClr val="accent1">
                    <a:lumMod val="75000"/>
                  </a:schemeClr>
                </a:solidFill>
              </a:rPr>
              <a:t>thu</a:t>
            </a:r>
            <a:r>
              <a:rPr lang="en-US" sz="1600" dirty="0">
                <a:solidFill>
                  <a:schemeClr val="accent1">
                    <a:lumMod val="75000"/>
                  </a:schemeClr>
                </a:solidFill>
              </a:rPr>
              <a:t> </a:t>
            </a:r>
            <a:r>
              <a:rPr lang="en-US" sz="1600" dirty="0" err="1">
                <a:solidFill>
                  <a:schemeClr val="accent1">
                    <a:lumMod val="75000"/>
                  </a:schemeClr>
                </a:solidFill>
              </a:rPr>
              <a:t>hút</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a:solidFill>
                  <a:schemeClr val="accent1">
                    <a:lumMod val="75000"/>
                  </a:schemeClr>
                </a:solidFill>
              </a:rPr>
              <a:t>Cho </a:t>
            </a:r>
            <a:r>
              <a:rPr lang="en-US" sz="1600" dirty="0" err="1">
                <a:solidFill>
                  <a:schemeClr val="accent1">
                    <a:lumMod val="75000"/>
                  </a:schemeClr>
                </a:solidFill>
              </a:rPr>
              <a:t>phép</a:t>
            </a:r>
            <a:r>
              <a:rPr lang="en-US" sz="1600" dirty="0">
                <a:solidFill>
                  <a:schemeClr val="accent1">
                    <a:lumMod val="75000"/>
                  </a:schemeClr>
                </a:solidFill>
              </a:rPr>
              <a:t> </a:t>
            </a:r>
            <a:r>
              <a:rPr lang="en-US" sz="1600" dirty="0" err="1">
                <a:solidFill>
                  <a:schemeClr val="accent1">
                    <a:lumMod val="75000"/>
                  </a:schemeClr>
                </a:solidFill>
              </a:rPr>
              <a:t>tạo</a:t>
            </a:r>
            <a:r>
              <a:rPr lang="en-US" sz="1600" dirty="0">
                <a:solidFill>
                  <a:schemeClr val="accent1">
                    <a:lumMod val="75000"/>
                  </a:schemeClr>
                </a:solidFill>
              </a:rPr>
              <a:t> album </a:t>
            </a:r>
            <a:r>
              <a:rPr lang="en-US" sz="1600" dirty="0" err="1">
                <a:solidFill>
                  <a:schemeClr val="accent1">
                    <a:lumMod val="75000"/>
                  </a:schemeClr>
                </a:solidFill>
              </a:rPr>
              <a:t>ảnh</a:t>
            </a:r>
            <a:r>
              <a:rPr lang="en-US" sz="1600" dirty="0">
                <a:solidFill>
                  <a:schemeClr val="accent1">
                    <a:lumMod val="75000"/>
                  </a:schemeClr>
                </a:solidFill>
              </a:rPr>
              <a:t>, video</a:t>
            </a:r>
          </a:p>
          <a:p>
            <a:pPr marL="285743" indent="-285743">
              <a:lnSpc>
                <a:spcPct val="200000"/>
              </a:lnSpc>
              <a:buFont typeface="Wingdings" pitchFamily="2" charset="2"/>
              <a:buChar char="ü"/>
            </a:pPr>
            <a:r>
              <a:rPr lang="en-US" sz="1600" dirty="0" err="1">
                <a:solidFill>
                  <a:schemeClr val="accent1">
                    <a:lumMod val="75000"/>
                  </a:schemeClr>
                </a:solidFill>
              </a:rPr>
              <a:t>Thêm</a:t>
            </a:r>
            <a:r>
              <a:rPr lang="en-US" sz="1600" dirty="0">
                <a:solidFill>
                  <a:schemeClr val="accent1">
                    <a:lumMod val="75000"/>
                  </a:schemeClr>
                </a:solidFill>
              </a:rPr>
              <a:t> </a:t>
            </a:r>
            <a:r>
              <a:rPr lang="en-US" sz="1600" dirty="0" err="1">
                <a:solidFill>
                  <a:schemeClr val="accent1">
                    <a:lumMod val="75000"/>
                  </a:schemeClr>
                </a:solidFill>
              </a:rPr>
              <a:t>khu</a:t>
            </a:r>
            <a:r>
              <a:rPr lang="en-US" sz="1600" dirty="0">
                <a:solidFill>
                  <a:schemeClr val="accent1">
                    <a:lumMod val="75000"/>
                  </a:schemeClr>
                </a:solidFill>
              </a:rPr>
              <a:t> </a:t>
            </a:r>
            <a:r>
              <a:rPr lang="en-US" sz="1600" dirty="0" err="1">
                <a:solidFill>
                  <a:schemeClr val="accent1">
                    <a:lumMod val="75000"/>
                  </a:schemeClr>
                </a:solidFill>
              </a:rPr>
              <a:t>vực</a:t>
            </a:r>
            <a:r>
              <a:rPr lang="en-US" sz="1600" dirty="0">
                <a:solidFill>
                  <a:schemeClr val="accent1">
                    <a:lumMod val="75000"/>
                  </a:schemeClr>
                </a:solidFill>
              </a:rPr>
              <a:t> </a:t>
            </a:r>
            <a:r>
              <a:rPr lang="en-US" sz="1600" dirty="0" err="1">
                <a:solidFill>
                  <a:schemeClr val="accent1">
                    <a:lumMod val="75000"/>
                  </a:schemeClr>
                </a:solidFill>
              </a:rPr>
              <a:t>hẹn</a:t>
            </a:r>
            <a:r>
              <a:rPr lang="en-US" sz="1600" dirty="0">
                <a:solidFill>
                  <a:schemeClr val="accent1">
                    <a:lumMod val="75000"/>
                  </a:schemeClr>
                </a:solidFill>
              </a:rPr>
              <a:t> </a:t>
            </a:r>
            <a:r>
              <a:rPr lang="en-US" sz="1600" dirty="0" err="1">
                <a:solidFill>
                  <a:schemeClr val="accent1">
                    <a:lumMod val="75000"/>
                  </a:schemeClr>
                </a:solidFill>
              </a:rPr>
              <a:t>hò</a:t>
            </a:r>
            <a:r>
              <a:rPr lang="en-US" sz="1600" dirty="0">
                <a:solidFill>
                  <a:schemeClr val="accent1">
                    <a:lumMod val="75000"/>
                  </a:schemeClr>
                </a:solidFill>
              </a:rPr>
              <a:t>, </a:t>
            </a:r>
            <a:r>
              <a:rPr lang="en-US" sz="1600" dirty="0" err="1">
                <a:solidFill>
                  <a:schemeClr val="accent1">
                    <a:lumMod val="75000"/>
                  </a:schemeClr>
                </a:solidFill>
              </a:rPr>
              <a:t>mua</a:t>
            </a:r>
            <a:r>
              <a:rPr lang="en-US" sz="1600" dirty="0">
                <a:solidFill>
                  <a:schemeClr val="accent1">
                    <a:lumMod val="75000"/>
                  </a:schemeClr>
                </a:solidFill>
              </a:rPr>
              <a:t> </a:t>
            </a:r>
            <a:r>
              <a:rPr lang="en-US" sz="1600" dirty="0" err="1">
                <a:solidFill>
                  <a:schemeClr val="accent1">
                    <a:lumMod val="75000"/>
                  </a:schemeClr>
                </a:solidFill>
              </a:rPr>
              <a:t>bán</a:t>
            </a:r>
            <a:endParaRPr lang="en-US" sz="1600" dirty="0">
              <a:solidFill>
                <a:schemeClr val="accent1">
                  <a:lumMod val="75000"/>
                </a:schemeClr>
              </a:solidFill>
            </a:endParaRPr>
          </a:p>
        </p:txBody>
      </p:sp>
    </p:spTree>
    <p:extLst>
      <p:ext uri="{BB962C8B-B14F-4D97-AF65-F5344CB8AC3E}">
        <p14:creationId xmlns:p14="http://schemas.microsoft.com/office/powerpoint/2010/main" val="29080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09550"/>
            <a:ext cx="5715000" cy="1524000"/>
          </a:xfrm>
        </p:spPr>
        <p:txBody>
          <a:bodyPr/>
          <a:lstStyle/>
          <a:p>
            <a:pPr algn="ctr"/>
            <a:r>
              <a:rPr lang="en-US" sz="3000" dirty="0">
                <a:latin typeface="+mj-lt"/>
              </a:rPr>
              <a:t>Xin </a:t>
            </a:r>
            <a:r>
              <a:rPr lang="en-US" sz="3000" dirty="0" err="1">
                <a:latin typeface="+mj-lt"/>
              </a:rPr>
              <a:t>chân</a:t>
            </a:r>
            <a:r>
              <a:rPr lang="en-US" sz="3000" dirty="0">
                <a:latin typeface="+mj-lt"/>
              </a:rPr>
              <a:t> </a:t>
            </a:r>
            <a:r>
              <a:rPr lang="en-US" sz="3000" dirty="0" err="1">
                <a:latin typeface="+mj-lt"/>
              </a:rPr>
              <a:t>thành</a:t>
            </a:r>
            <a:r>
              <a:rPr lang="en-US" sz="3000" dirty="0">
                <a:latin typeface="+mj-lt"/>
              </a:rPr>
              <a:t> </a:t>
            </a:r>
            <a:r>
              <a:rPr lang="en-US" sz="3000" dirty="0" err="1">
                <a:latin typeface="+mj-lt"/>
              </a:rPr>
              <a:t>cảm</a:t>
            </a:r>
            <a:r>
              <a:rPr lang="en-US" sz="3000" dirty="0">
                <a:latin typeface="+mj-lt"/>
              </a:rPr>
              <a:t> </a:t>
            </a:r>
            <a:r>
              <a:rPr lang="en-US" sz="3000" dirty="0" err="1">
                <a:latin typeface="+mj-lt"/>
              </a:rPr>
              <a:t>ơn</a:t>
            </a:r>
            <a:br>
              <a:rPr lang="en-US" sz="3000" dirty="0">
                <a:latin typeface="+mj-lt"/>
              </a:rPr>
            </a:br>
            <a:r>
              <a:rPr lang="en-US" sz="3000" dirty="0" err="1">
                <a:latin typeface="+mj-lt"/>
              </a:rPr>
              <a:t>thầy</a:t>
            </a:r>
            <a:r>
              <a:rPr lang="en-US" sz="3000" dirty="0">
                <a:latin typeface="+mj-lt"/>
              </a:rPr>
              <a:t> </a:t>
            </a:r>
            <a:r>
              <a:rPr lang="en-US" sz="3000" dirty="0" err="1">
                <a:latin typeface="+mj-lt"/>
              </a:rPr>
              <a:t>cô</a:t>
            </a:r>
            <a:r>
              <a:rPr lang="en-US" sz="3000" dirty="0">
                <a:latin typeface="+mj-lt"/>
              </a:rPr>
              <a:t> </a:t>
            </a:r>
            <a:r>
              <a:rPr lang="en-US" sz="3000" dirty="0" err="1">
                <a:latin typeface="+mj-lt"/>
              </a:rPr>
              <a:t>và</a:t>
            </a:r>
            <a:r>
              <a:rPr lang="en-US" sz="3000" dirty="0">
                <a:latin typeface="+mj-lt"/>
              </a:rPr>
              <a:t> </a:t>
            </a:r>
            <a:r>
              <a:rPr lang="en-US" sz="3000" dirty="0" err="1">
                <a:latin typeface="+mj-lt"/>
              </a:rPr>
              <a:t>các</a:t>
            </a:r>
            <a:r>
              <a:rPr lang="en-US" sz="3000" dirty="0">
                <a:latin typeface="+mj-lt"/>
              </a:rPr>
              <a:t> </a:t>
            </a:r>
            <a:r>
              <a:rPr lang="en-US" sz="3000" dirty="0" err="1">
                <a:latin typeface="+mj-lt"/>
              </a:rPr>
              <a:t>bạn</a:t>
            </a:r>
            <a:r>
              <a:rPr lang="en-US" sz="3000" dirty="0">
                <a:latin typeface="+mj-lt"/>
              </a:rPr>
              <a:t> </a:t>
            </a:r>
            <a:r>
              <a:rPr lang="en-US" sz="3000" dirty="0" err="1">
                <a:latin typeface="+mj-lt"/>
              </a:rPr>
              <a:t>đã</a:t>
            </a:r>
            <a:r>
              <a:rPr lang="en-US" sz="3000" dirty="0">
                <a:latin typeface="+mj-lt"/>
              </a:rPr>
              <a:t> </a:t>
            </a:r>
            <a:r>
              <a:rPr lang="en-US" sz="3000" dirty="0" err="1">
                <a:latin typeface="+mj-lt"/>
              </a:rPr>
              <a:t>lắng</a:t>
            </a:r>
            <a:r>
              <a:rPr lang="en-US" sz="3000" dirty="0">
                <a:latin typeface="+mj-lt"/>
              </a:rPr>
              <a:t> </a:t>
            </a:r>
            <a:r>
              <a:rPr lang="en-US" sz="3000" dirty="0" err="1">
                <a:latin typeface="+mj-lt"/>
              </a:rPr>
              <a:t>nghe</a:t>
            </a:r>
            <a:endParaRPr lang="en-US" sz="3000" dirty="0">
              <a:latin typeface="+mj-lt"/>
            </a:endParaRPr>
          </a:p>
        </p:txBody>
      </p:sp>
    </p:spTree>
    <p:extLst>
      <p:ext uri="{BB962C8B-B14F-4D97-AF65-F5344CB8AC3E}">
        <p14:creationId xmlns:p14="http://schemas.microsoft.com/office/powerpoint/2010/main" val="335024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38200"/>
            <a:ext cx="6148552" cy="3909745"/>
          </a:xfrm>
        </p:spPr>
        <p:txBody>
          <a:bodyPr/>
          <a:lstStyle/>
          <a:p>
            <a:r>
              <a:rPr lang="vi-VN" b="1" dirty="0">
                <a:latin typeface="Times New Roman" panose="02020603050405020304" pitchFamily="18" charset="0"/>
                <a:cs typeface="Times New Roman" panose="02020603050405020304" pitchFamily="18" charset="0"/>
              </a:rPr>
              <a:t>HTML</a:t>
            </a:r>
            <a:endParaRPr lang="en-US"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CSS và </a:t>
            </a:r>
            <a:r>
              <a:rPr lang="vi-VN" b="1" dirty="0" err="1">
                <a:latin typeface="Times New Roman" panose="02020603050405020304" pitchFamily="18" charset="0"/>
                <a:cs typeface="Times New Roman" panose="02020603050405020304" pitchFamily="18" charset="0"/>
              </a:rPr>
              <a:t>Bootstrap</a:t>
            </a:r>
            <a:r>
              <a:rPr lang="vi-V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MongoDB</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066" y="3493559"/>
            <a:ext cx="1622051" cy="1254386"/>
          </a:xfrm>
          <a:prstGeom prst="rect">
            <a:avLst/>
          </a:prstGeom>
        </p:spPr>
      </p:pic>
    </p:spTree>
    <p:extLst>
      <p:ext uri="{BB962C8B-B14F-4D97-AF65-F5344CB8AC3E}">
        <p14:creationId xmlns:p14="http://schemas.microsoft.com/office/powerpoint/2010/main" val="24029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Database : MongoDB</a:t>
            </a:r>
          </a:p>
          <a:p>
            <a:pPr marL="285750" indent="-285750">
              <a:lnSpc>
                <a:spcPct val="200000"/>
              </a:lnSpc>
              <a:buFont typeface="Wingdings" panose="05000000000000000000" pitchFamily="2" charset="2"/>
              <a:buChar char="Ø"/>
            </a:pPr>
            <a:r>
              <a:rPr lang="en-US" sz="1400" dirty="0" err="1">
                <a:latin typeface="+mn-lt"/>
              </a:rPr>
              <a:t>Hệ</a:t>
            </a:r>
            <a:r>
              <a:rPr lang="en-US" sz="1400" dirty="0">
                <a:latin typeface="+mn-lt"/>
              </a:rPr>
              <a:t> </a:t>
            </a:r>
            <a:r>
              <a:rPr lang="en-US" sz="1400" dirty="0" err="1">
                <a:latin typeface="+mn-lt"/>
              </a:rPr>
              <a:t>quản</a:t>
            </a:r>
            <a:r>
              <a:rPr lang="en-US" sz="1400" dirty="0">
                <a:latin typeface="+mn-lt"/>
              </a:rPr>
              <a:t> </a:t>
            </a:r>
            <a:r>
              <a:rPr lang="en-US" sz="1400" dirty="0" err="1">
                <a:latin typeface="+mn-lt"/>
              </a:rPr>
              <a:t>trị</a:t>
            </a:r>
            <a:r>
              <a:rPr lang="en-US" sz="1400" dirty="0">
                <a:latin typeface="+mn-lt"/>
              </a:rPr>
              <a:t> </a:t>
            </a:r>
            <a:r>
              <a:rPr lang="en-US" sz="1400" dirty="0" err="1">
                <a:latin typeface="+mn-lt"/>
              </a:rPr>
              <a:t>cơ</a:t>
            </a:r>
            <a:r>
              <a:rPr lang="en-US" sz="1400" dirty="0">
                <a:latin typeface="+mn-lt"/>
              </a:rPr>
              <a:t> </a:t>
            </a:r>
            <a:r>
              <a:rPr lang="en-US" sz="1400" dirty="0" err="1">
                <a:latin typeface="+mn-lt"/>
              </a:rPr>
              <a:t>sở</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NoSQL,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kiểu</a:t>
            </a:r>
            <a:r>
              <a:rPr lang="en-US" sz="1400" dirty="0">
                <a:latin typeface="+mn-lt"/>
              </a:rPr>
              <a:t> </a:t>
            </a:r>
            <a:r>
              <a:rPr lang="en-US" sz="1400" dirty="0" err="1">
                <a:latin typeface="+mn-lt"/>
              </a:rPr>
              <a:t>hướng</a:t>
            </a:r>
            <a:r>
              <a:rPr lang="en-US" sz="1400" dirty="0">
                <a:latin typeface="+mn-lt"/>
              </a:rPr>
              <a:t> </a:t>
            </a:r>
            <a:r>
              <a:rPr lang="en-US" sz="1400" dirty="0" err="1">
                <a:latin typeface="+mn-lt"/>
              </a:rPr>
              <a:t>đối</a:t>
            </a:r>
            <a:r>
              <a:rPr lang="en-US" sz="1400" dirty="0">
                <a:latin typeface="+mn-lt"/>
              </a:rPr>
              <a:t> </a:t>
            </a:r>
            <a:r>
              <a:rPr lang="en-US" sz="1400" dirty="0" err="1">
                <a:latin typeface="+mn-lt"/>
              </a:rPr>
              <a:t>tượng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Cấu</a:t>
            </a:r>
            <a:r>
              <a:rPr lang="en-US" sz="1400" dirty="0">
                <a:latin typeface="+mn-lt"/>
              </a:rPr>
              <a:t> </a:t>
            </a:r>
            <a:r>
              <a:rPr lang="en-US" sz="1400" dirty="0" err="1">
                <a:latin typeface="+mn-lt"/>
              </a:rPr>
              <a:t>trúc</a:t>
            </a:r>
            <a:r>
              <a:rPr lang="en-US" sz="1400" dirty="0">
                <a:latin typeface="+mn-lt"/>
              </a:rPr>
              <a:t> Collection </a:t>
            </a:r>
            <a:r>
              <a:rPr lang="en-US" sz="1400" dirty="0" err="1">
                <a:latin typeface="+mn-lt"/>
              </a:rPr>
              <a:t>linh</a:t>
            </a:r>
            <a:r>
              <a:rPr lang="en-US" sz="1400" dirty="0">
                <a:latin typeface="+mn-lt"/>
              </a:rPr>
              <a:t> </a:t>
            </a:r>
            <a:r>
              <a:rPr lang="en-US" sz="1400" dirty="0" err="1">
                <a:latin typeface="+mn-lt"/>
              </a:rPr>
              <a:t>hoạt</a:t>
            </a:r>
            <a:r>
              <a:rPr lang="en-US" sz="1400" dirty="0">
                <a:latin typeface="+mn-lt"/>
              </a:rPr>
              <a:t>, </a:t>
            </a:r>
            <a:r>
              <a:rPr lang="en-US" sz="1400" dirty="0" err="1">
                <a:latin typeface="+mn-lt"/>
              </a:rPr>
              <a:t>dễ</a:t>
            </a:r>
            <a:r>
              <a:rPr lang="en-US" sz="1400" dirty="0">
                <a:latin typeface="+mn-lt"/>
              </a:rPr>
              <a:t> </a:t>
            </a:r>
            <a:r>
              <a:rPr lang="en-US" sz="1400" dirty="0" err="1">
                <a:latin typeface="+mn-lt"/>
              </a:rPr>
              <a:t>dàng</a:t>
            </a:r>
            <a:r>
              <a:rPr lang="en-US" sz="1400" dirty="0">
                <a:latin typeface="+mn-lt"/>
              </a:rPr>
              <a:t> </a:t>
            </a:r>
            <a:r>
              <a:rPr lang="en-US" sz="1400" dirty="0" err="1">
                <a:latin typeface="+mn-lt"/>
              </a:rPr>
              <a:t>mở</a:t>
            </a:r>
            <a:r>
              <a:rPr lang="en-US" sz="1400" dirty="0">
                <a:latin typeface="+mn-lt"/>
              </a:rPr>
              <a:t> </a:t>
            </a:r>
            <a:r>
              <a:rPr lang="en-US" sz="1400" dirty="0" err="1">
                <a:latin typeface="+mn-lt"/>
              </a:rPr>
              <a:t>rộng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Không</a:t>
            </a:r>
            <a:r>
              <a:rPr lang="en-US" sz="1400" dirty="0">
                <a:latin typeface="+mn-lt"/>
              </a:rPr>
              <a:t> </a:t>
            </a:r>
            <a:r>
              <a:rPr lang="en-US" sz="1400" dirty="0" err="1">
                <a:latin typeface="+mn-lt"/>
              </a:rPr>
              <a:t>ràng</a:t>
            </a:r>
            <a:r>
              <a:rPr lang="en-US" sz="1400" dirty="0">
                <a:latin typeface="+mn-lt"/>
              </a:rPr>
              <a:t> </a:t>
            </a:r>
            <a:r>
              <a:rPr lang="en-US" sz="1400" dirty="0" err="1">
                <a:latin typeface="+mn-lt"/>
              </a:rPr>
              <a:t>buộc</a:t>
            </a:r>
            <a:r>
              <a:rPr lang="en-US" sz="1400" dirty="0">
                <a:latin typeface="+mn-lt"/>
              </a:rPr>
              <a:t>, </a:t>
            </a:r>
            <a:r>
              <a:rPr lang="en-US" sz="1400" dirty="0" err="1">
                <a:latin typeface="+mn-lt"/>
              </a:rPr>
              <a:t>tốc</a:t>
            </a:r>
            <a:r>
              <a:rPr lang="en-US" sz="1400" dirty="0">
                <a:latin typeface="+mn-lt"/>
              </a:rPr>
              <a:t> </a:t>
            </a:r>
            <a:r>
              <a:rPr lang="en-US" sz="1400" dirty="0" err="1">
                <a:latin typeface="+mn-lt"/>
              </a:rPr>
              <a:t>độ</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cực</a:t>
            </a:r>
            <a:r>
              <a:rPr lang="en-US" sz="1400" dirty="0">
                <a:latin typeface="+mn-lt"/>
              </a:rPr>
              <a:t> </a:t>
            </a:r>
            <a:r>
              <a:rPr lang="en-US" sz="1400" dirty="0" err="1">
                <a:latin typeface="+mn-lt"/>
              </a:rPr>
              <a:t>nhanh</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Khi</a:t>
            </a:r>
            <a:r>
              <a:rPr lang="en-US" sz="1400" dirty="0">
                <a:latin typeface="+mn-lt"/>
              </a:rPr>
              <a:t> </a:t>
            </a:r>
            <a:r>
              <a:rPr lang="en-US" sz="1400" dirty="0" err="1">
                <a:latin typeface="+mn-lt"/>
              </a:rPr>
              <a:t>có</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được</a:t>
            </a:r>
            <a:r>
              <a:rPr lang="en-US" sz="1400" dirty="0">
                <a:latin typeface="+mn-lt"/>
              </a:rPr>
              <a:t> cache </a:t>
            </a:r>
            <a:r>
              <a:rPr lang="en-US" sz="1400" dirty="0" err="1">
                <a:latin typeface="+mn-lt"/>
              </a:rPr>
              <a:t>trên</a:t>
            </a:r>
            <a:r>
              <a:rPr lang="en-US" sz="1400" dirty="0">
                <a:latin typeface="+mn-lt"/>
              </a:rPr>
              <a:t> </a:t>
            </a:r>
            <a:r>
              <a:rPr lang="en-US" sz="1400" dirty="0" err="1">
                <a:latin typeface="+mn-lt"/>
              </a:rPr>
              <a:t>bộ</a:t>
            </a:r>
            <a:r>
              <a:rPr lang="en-US" sz="1400" dirty="0">
                <a:latin typeface="+mn-lt"/>
              </a:rPr>
              <a:t> </a:t>
            </a:r>
            <a:r>
              <a:rPr lang="en-US" sz="1400" dirty="0" err="1">
                <a:latin typeface="+mn-lt"/>
              </a:rPr>
              <a:t>nhớ</a:t>
            </a:r>
            <a:r>
              <a:rPr lang="en-US" sz="1400" dirty="0">
                <a:latin typeface="+mn-lt"/>
              </a:rPr>
              <a:t> RAM</a:t>
            </a:r>
          </a:p>
          <a:p>
            <a:pPr marL="285750" indent="-285750">
              <a:lnSpc>
                <a:spcPct val="200000"/>
              </a:lnSpc>
              <a:buFont typeface="Wingdings" panose="05000000000000000000" pitchFamily="2" charset="2"/>
              <a:buChar char="Ø"/>
            </a:pPr>
            <a:r>
              <a:rPr lang="en-US" sz="1400" dirty="0" err="1">
                <a:latin typeface="+mn-lt"/>
              </a:rPr>
              <a:t>Phù</a:t>
            </a:r>
            <a:r>
              <a:rPr lang="en-US" sz="1400" dirty="0">
                <a:latin typeface="+mn-lt"/>
              </a:rPr>
              <a:t> </a:t>
            </a:r>
            <a:r>
              <a:rPr lang="en-US" sz="1400" dirty="0" err="1">
                <a:latin typeface="+mn-lt"/>
              </a:rPr>
              <a:t>hợp</a:t>
            </a:r>
            <a:r>
              <a:rPr lang="en-US" sz="1400" dirty="0">
                <a:latin typeface="+mn-lt"/>
              </a:rPr>
              <a:t> </a:t>
            </a:r>
            <a:r>
              <a:rPr lang="en-US" sz="1400" dirty="0" err="1">
                <a:latin typeface="+mn-lt"/>
              </a:rPr>
              <a:t>với</a:t>
            </a:r>
            <a:r>
              <a:rPr lang="en-US" sz="1400" dirty="0">
                <a:latin typeface="+mn-lt"/>
              </a:rPr>
              <a:t> </a:t>
            </a:r>
            <a:r>
              <a:rPr lang="en-US" sz="1400" dirty="0" err="1">
                <a:latin typeface="+mn-lt"/>
              </a:rPr>
              <a:t>các</a:t>
            </a:r>
            <a:r>
              <a:rPr lang="en-US" sz="1400" dirty="0">
                <a:latin typeface="+mn-lt"/>
              </a:rPr>
              <a:t> </a:t>
            </a:r>
            <a:r>
              <a:rPr lang="en-US" sz="1400" dirty="0" err="1">
                <a:latin typeface="+mn-lt"/>
              </a:rPr>
              <a:t>ứng</a:t>
            </a:r>
            <a:r>
              <a:rPr lang="en-US" sz="1400" dirty="0">
                <a:latin typeface="+mn-lt"/>
              </a:rPr>
              <a:t> </a:t>
            </a:r>
            <a:r>
              <a:rPr lang="en-US" sz="1400" dirty="0" err="1">
                <a:latin typeface="+mn-lt"/>
              </a:rPr>
              <a:t>dụng</a:t>
            </a:r>
            <a:r>
              <a:rPr lang="en-US" sz="1400" dirty="0">
                <a:latin typeface="+mn-lt"/>
              </a:rPr>
              <a:t> </a:t>
            </a:r>
            <a:r>
              <a:rPr lang="en-US" sz="1400" dirty="0" err="1">
                <a:latin typeface="+mn-lt"/>
              </a:rPr>
              <a:t>thời</a:t>
            </a:r>
            <a:r>
              <a:rPr lang="en-US" sz="1400" dirty="0">
                <a:latin typeface="+mn-lt"/>
              </a:rPr>
              <a:t> </a:t>
            </a:r>
            <a:r>
              <a:rPr lang="en-US" sz="1400" dirty="0" err="1">
                <a:latin typeface="+mn-lt"/>
              </a:rPr>
              <a:t>gian</a:t>
            </a:r>
            <a:r>
              <a:rPr lang="en-US" sz="1400" dirty="0">
                <a:latin typeface="+mn-lt"/>
              </a:rPr>
              <a:t> </a:t>
            </a:r>
            <a:r>
              <a:rPr lang="en-US" sz="1400" dirty="0" err="1">
                <a:latin typeface="+mn-lt"/>
              </a:rPr>
              <a:t>thực</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pic>
        <p:nvPicPr>
          <p:cNvPr id="5" name="Picture 4" descr="Description: C:\Users\BienPham\Desktop\2015_04_18_8f9ac.png"/>
          <p:cNvPicPr/>
          <p:nvPr/>
        </p:nvPicPr>
        <p:blipFill>
          <a:blip r:embed="rId3">
            <a:extLst>
              <a:ext uri="{28A0092B-C50C-407E-A947-70E740481C1C}">
                <a14:useLocalDpi xmlns:a14="http://schemas.microsoft.com/office/drawing/2010/main" val="0"/>
              </a:ext>
            </a:extLst>
          </a:blip>
          <a:srcRect/>
          <a:stretch>
            <a:fillRect/>
          </a:stretch>
        </p:blipFill>
        <p:spPr bwMode="auto">
          <a:xfrm>
            <a:off x="5125667" y="3770849"/>
            <a:ext cx="1635866" cy="994832"/>
          </a:xfrm>
          <a:prstGeom prst="rect">
            <a:avLst/>
          </a:prstGeom>
          <a:noFill/>
          <a:ln>
            <a:noFill/>
          </a:ln>
        </p:spPr>
      </p:pic>
    </p:spTree>
    <p:extLst>
      <p:ext uri="{BB962C8B-B14F-4D97-AF65-F5344CB8AC3E}">
        <p14:creationId xmlns:p14="http://schemas.microsoft.com/office/powerpoint/2010/main" val="14866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Client side : ReactJS</a:t>
            </a:r>
          </a:p>
          <a:p>
            <a:pPr marL="285750" indent="-285750">
              <a:lnSpc>
                <a:spcPct val="200000"/>
              </a:lnSpc>
              <a:buFont typeface="Wingdings" panose="05000000000000000000" pitchFamily="2" charset="2"/>
              <a:buChar char="Ø"/>
            </a:pPr>
            <a:r>
              <a:rPr lang="en-US" sz="1400" dirty="0" err="1">
                <a:latin typeface="+mn-lt"/>
              </a:rPr>
              <a:t>Tạo</a:t>
            </a:r>
            <a:r>
              <a:rPr lang="en-US" sz="1400" dirty="0">
                <a:latin typeface="+mn-lt"/>
              </a:rPr>
              <a:t> Virtual Dom </a:t>
            </a:r>
            <a:r>
              <a:rPr lang="en-US" sz="1400" dirty="0" err="1">
                <a:latin typeface="+mn-lt"/>
              </a:rPr>
              <a:t>cấu</a:t>
            </a:r>
            <a:r>
              <a:rPr lang="en-US" sz="1400" dirty="0">
                <a:latin typeface="+mn-lt"/>
              </a:rPr>
              <a:t> </a:t>
            </a:r>
            <a:r>
              <a:rPr lang="en-US" sz="1400" dirty="0" err="1">
                <a:latin typeface="+mn-lt"/>
              </a:rPr>
              <a:t>trúc</a:t>
            </a:r>
            <a:r>
              <a:rPr lang="en-US" sz="1400" dirty="0">
                <a:latin typeface="+mn-lt"/>
              </a:rPr>
              <a:t> </a:t>
            </a:r>
            <a:r>
              <a:rPr lang="en-US" sz="1400" dirty="0" err="1">
                <a:latin typeface="+mn-lt"/>
              </a:rPr>
              <a:t>giao</a:t>
            </a:r>
            <a:r>
              <a:rPr lang="en-US" sz="1400" dirty="0">
                <a:latin typeface="+mn-lt"/>
              </a:rPr>
              <a:t> </a:t>
            </a:r>
            <a:r>
              <a:rPr lang="en-US" sz="1400" dirty="0" err="1">
                <a:latin typeface="+mn-lt"/>
              </a:rPr>
              <a:t>diện</a:t>
            </a:r>
            <a:r>
              <a:rPr lang="en-US" sz="1400" dirty="0">
                <a:latin typeface="+mn-lt"/>
              </a:rPr>
              <a:t>, chia </a:t>
            </a:r>
            <a:r>
              <a:rPr lang="en-US" sz="1400" dirty="0" err="1">
                <a:latin typeface="+mn-lt"/>
              </a:rPr>
              <a:t>thành</a:t>
            </a:r>
            <a:r>
              <a:rPr lang="en-US" sz="1400" dirty="0">
                <a:latin typeface="+mn-lt"/>
              </a:rPr>
              <a:t> </a:t>
            </a:r>
            <a:r>
              <a:rPr lang="en-US" sz="1400" dirty="0" err="1">
                <a:latin typeface="+mn-lt"/>
              </a:rPr>
              <a:t>các</a:t>
            </a:r>
            <a:r>
              <a:rPr lang="en-US" sz="1400" dirty="0">
                <a:latin typeface="+mn-lt"/>
              </a:rPr>
              <a:t> Component</a:t>
            </a:r>
          </a:p>
          <a:p>
            <a:pPr marL="285750" indent="-285750">
              <a:lnSpc>
                <a:spcPct val="200000"/>
              </a:lnSpc>
              <a:buFont typeface="Wingdings" panose="05000000000000000000" pitchFamily="2" charset="2"/>
              <a:buChar char="Ø"/>
            </a:pPr>
            <a:r>
              <a:rPr lang="en-US" sz="1400" dirty="0" err="1">
                <a:latin typeface="+mn-lt"/>
              </a:rPr>
              <a:t>Tính</a:t>
            </a:r>
            <a:r>
              <a:rPr lang="en-US" sz="1400" dirty="0">
                <a:latin typeface="+mn-lt"/>
              </a:rPr>
              <a:t> </a:t>
            </a:r>
            <a:r>
              <a:rPr lang="en-US" sz="1400" dirty="0" err="1">
                <a:latin typeface="+mn-lt"/>
              </a:rPr>
              <a:t>toán</a:t>
            </a:r>
            <a:r>
              <a:rPr lang="en-US" sz="1400" dirty="0">
                <a:latin typeface="+mn-lt"/>
              </a:rPr>
              <a:t>, </a:t>
            </a:r>
            <a:r>
              <a:rPr lang="en-US" sz="1400" dirty="0" err="1">
                <a:latin typeface="+mn-lt"/>
              </a:rPr>
              <a:t>chỉ</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a:t>
            </a:r>
            <a:r>
              <a:rPr lang="en-US" sz="1400" dirty="0" err="1">
                <a:latin typeface="+mn-lt"/>
              </a:rPr>
              <a:t>phần</a:t>
            </a:r>
            <a:r>
              <a:rPr lang="en-US" sz="1400" dirty="0">
                <a:latin typeface="+mn-lt"/>
              </a:rPr>
              <a:t> </a:t>
            </a:r>
            <a:r>
              <a:rPr lang="en-US" sz="1400" dirty="0" err="1">
                <a:latin typeface="+mn-lt"/>
              </a:rPr>
              <a:t>nào</a:t>
            </a:r>
            <a:r>
              <a:rPr lang="en-US" sz="1400" dirty="0">
                <a:latin typeface="+mn-lt"/>
              </a:rPr>
              <a:t> </a:t>
            </a:r>
            <a:r>
              <a:rPr lang="en-US" sz="1400" dirty="0" err="1">
                <a:latin typeface="+mn-lt"/>
              </a:rPr>
              <a:t>cần</a:t>
            </a:r>
            <a:r>
              <a:rPr lang="en-US" sz="1400" dirty="0">
                <a:latin typeface="+mn-lt"/>
              </a:rPr>
              <a:t> </a:t>
            </a:r>
            <a:r>
              <a:rPr lang="en-US" sz="1400" dirty="0" err="1">
                <a:latin typeface="+mn-lt"/>
              </a:rPr>
              <a:t>cập</a:t>
            </a:r>
            <a:r>
              <a:rPr lang="en-US" sz="1400" dirty="0">
                <a:latin typeface="+mn-lt"/>
              </a:rPr>
              <a:t> </a:t>
            </a:r>
            <a:r>
              <a:rPr lang="en-US" sz="1400" dirty="0" err="1">
                <a:latin typeface="+mn-lt"/>
              </a:rPr>
              <a:t>nhật</a:t>
            </a:r>
            <a:r>
              <a:rPr lang="en-US" sz="1400" dirty="0">
                <a:latin typeface="+mn-lt"/>
              </a:rPr>
              <a:t> </a:t>
            </a:r>
            <a:r>
              <a:rPr lang="en-US" sz="1400" dirty="0" err="1">
                <a:latin typeface="+mn-lt"/>
              </a:rPr>
              <a:t>lên</a:t>
            </a:r>
            <a:r>
              <a:rPr lang="en-US" sz="1400" dirty="0">
                <a:latin typeface="+mn-lt"/>
              </a:rPr>
              <a:t> Dom</a:t>
            </a:r>
          </a:p>
          <a:p>
            <a:pPr marL="285750" indent="-285750">
              <a:lnSpc>
                <a:spcPct val="200000"/>
              </a:lnSpc>
              <a:buFont typeface="Wingdings" panose="05000000000000000000" pitchFamily="2" charset="2"/>
              <a:buChar char="Ø"/>
            </a:pPr>
            <a:r>
              <a:rPr lang="en-US" sz="1400" dirty="0" err="1">
                <a:latin typeface="+mn-lt"/>
              </a:rPr>
              <a:t>Giao</a:t>
            </a:r>
            <a:r>
              <a:rPr lang="en-US" sz="1400" dirty="0">
                <a:latin typeface="+mn-lt"/>
              </a:rPr>
              <a:t> </a:t>
            </a:r>
            <a:r>
              <a:rPr lang="en-US" sz="1400" dirty="0" err="1">
                <a:latin typeface="+mn-lt"/>
              </a:rPr>
              <a:t>tiếp</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bằng</a:t>
            </a:r>
            <a:r>
              <a:rPr lang="en-US" sz="1400" dirty="0">
                <a:latin typeface="+mn-lt"/>
              </a:rPr>
              <a:t> API qua </a:t>
            </a:r>
            <a:r>
              <a:rPr lang="en-US" sz="1400" dirty="0" err="1">
                <a:latin typeface="+mn-lt"/>
              </a:rPr>
              <a:t>websocket</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Cải</a:t>
            </a:r>
            <a:r>
              <a:rPr lang="en-US" sz="1400" dirty="0">
                <a:latin typeface="+mn-lt"/>
              </a:rPr>
              <a:t> </a:t>
            </a:r>
            <a:r>
              <a:rPr lang="en-US" sz="1400" dirty="0" err="1">
                <a:latin typeface="+mn-lt"/>
              </a:rPr>
              <a:t>thiện</a:t>
            </a:r>
            <a:r>
              <a:rPr lang="en-US" sz="1400" dirty="0">
                <a:latin typeface="+mn-lt"/>
              </a:rPr>
              <a:t> </a:t>
            </a:r>
            <a:r>
              <a:rPr lang="en-US" sz="1400" dirty="0" err="1">
                <a:latin typeface="+mn-lt"/>
              </a:rPr>
              <a:t>hiệu</a:t>
            </a:r>
            <a:r>
              <a:rPr lang="en-US" sz="1400" dirty="0">
                <a:latin typeface="+mn-lt"/>
              </a:rPr>
              <a:t> </a:t>
            </a:r>
            <a:r>
              <a:rPr lang="en-US" sz="1400" dirty="0" err="1">
                <a:latin typeface="+mn-lt"/>
              </a:rPr>
              <a:t>suất</a:t>
            </a:r>
            <a:r>
              <a:rPr lang="en-US" sz="1400" dirty="0">
                <a:latin typeface="+mn-lt"/>
              </a:rPr>
              <a:t>, </a:t>
            </a:r>
            <a:r>
              <a:rPr lang="en-US" sz="1400" dirty="0" err="1">
                <a:latin typeface="+mn-lt"/>
              </a:rPr>
              <a:t>không</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hay </a:t>
            </a:r>
            <a:r>
              <a:rPr lang="en-US" sz="1400" dirty="0" err="1">
                <a:latin typeface="+mn-lt"/>
              </a:rPr>
              <a:t>tải</a:t>
            </a:r>
            <a:r>
              <a:rPr lang="en-US" sz="1400" dirty="0">
                <a:latin typeface="+mn-lt"/>
              </a:rPr>
              <a:t> </a:t>
            </a:r>
            <a:r>
              <a:rPr lang="en-US" sz="1400" dirty="0" err="1">
                <a:latin typeface="+mn-lt"/>
              </a:rPr>
              <a:t>lại</a:t>
            </a:r>
            <a:r>
              <a:rPr lang="en-US" sz="1400" dirty="0">
                <a:latin typeface="+mn-lt"/>
              </a:rPr>
              <a:t> </a:t>
            </a:r>
            <a:r>
              <a:rPr lang="en-US" sz="1400" dirty="0" err="1">
                <a:latin typeface="+mn-lt"/>
              </a:rPr>
              <a:t>cả</a:t>
            </a:r>
            <a:r>
              <a:rPr lang="en-US" sz="1400" dirty="0">
                <a:latin typeface="+mn-lt"/>
              </a:rPr>
              <a:t> </a:t>
            </a:r>
            <a:r>
              <a:rPr lang="en-US" sz="1400" dirty="0" err="1">
                <a:latin typeface="+mn-lt"/>
              </a:rPr>
              <a:t>trang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Quản</a:t>
            </a:r>
            <a:r>
              <a:rPr lang="en-US" sz="1400" dirty="0">
                <a:latin typeface="+mn-lt"/>
              </a:rPr>
              <a:t> </a:t>
            </a:r>
            <a:r>
              <a:rPr lang="en-US" sz="1400" dirty="0" err="1">
                <a:latin typeface="+mn-lt"/>
              </a:rPr>
              <a:t>lý</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phía</a:t>
            </a:r>
            <a:r>
              <a:rPr lang="en-US" sz="1400" dirty="0">
                <a:latin typeface="+mn-lt"/>
              </a:rPr>
              <a:t> client side </a:t>
            </a:r>
            <a:r>
              <a:rPr lang="en-US" sz="1400" dirty="0" err="1">
                <a:latin typeface="+mn-lt"/>
              </a:rPr>
              <a:t>dễ</a:t>
            </a:r>
            <a:r>
              <a:rPr lang="en-US" sz="1400" dirty="0">
                <a:latin typeface="+mn-lt"/>
              </a:rPr>
              <a:t> </a:t>
            </a:r>
            <a:r>
              <a:rPr lang="en-US" sz="1400" dirty="0" err="1">
                <a:latin typeface="+mn-lt"/>
              </a:rPr>
              <a:t>dàng</a:t>
            </a:r>
            <a:endParaRPr lang="en-US" sz="1400" dirty="0">
              <a:latin typeface="+mn-lt"/>
            </a:endParaRPr>
          </a:p>
          <a:p>
            <a:pPr marL="285750" indent="-285750">
              <a:lnSpc>
                <a:spcPct val="200000"/>
              </a:lnSpc>
              <a:buFont typeface="Wingdings" panose="05000000000000000000" pitchFamily="2" charset="2"/>
              <a:buChar char="Ø"/>
            </a:pPr>
            <a:r>
              <a:rPr lang="en-US" sz="1400" dirty="0">
                <a:latin typeface="+mn-lt"/>
              </a:rPr>
              <a:t>Code </a:t>
            </a:r>
            <a:r>
              <a:rPr lang="en-US" sz="1400" dirty="0" err="1">
                <a:latin typeface="+mn-lt"/>
              </a:rPr>
              <a:t>dễ</a:t>
            </a:r>
            <a:r>
              <a:rPr lang="en-US" sz="1400" dirty="0">
                <a:latin typeface="+mn-lt"/>
              </a:rPr>
              <a:t> </a:t>
            </a:r>
            <a:r>
              <a:rPr lang="en-US" sz="1400" dirty="0" err="1">
                <a:latin typeface="+mn-lt"/>
              </a:rPr>
              <a:t>hiểu</a:t>
            </a:r>
            <a:r>
              <a:rPr lang="en-US" sz="1400" dirty="0">
                <a:latin typeface="+mn-lt"/>
              </a:rPr>
              <a:t>, </a:t>
            </a:r>
            <a:r>
              <a:rPr lang="en-US" sz="1400" dirty="0" err="1">
                <a:latin typeface="+mn-lt"/>
              </a:rPr>
              <a:t>dễ</a:t>
            </a:r>
            <a:r>
              <a:rPr lang="en-US" sz="1400" dirty="0">
                <a:latin typeface="+mn-lt"/>
              </a:rPr>
              <a:t> </a:t>
            </a:r>
            <a:r>
              <a:rPr lang="en-US" sz="1400" dirty="0" err="1">
                <a:latin typeface="+mn-lt"/>
              </a:rPr>
              <a:t>bảo</a:t>
            </a:r>
            <a:r>
              <a:rPr lang="en-US" sz="1400" dirty="0">
                <a:latin typeface="+mn-lt"/>
              </a:rPr>
              <a:t> </a:t>
            </a:r>
            <a:r>
              <a:rPr lang="en-US" sz="1400" dirty="0" err="1">
                <a:latin typeface="+mn-lt"/>
              </a:rPr>
              <a:t>trì</a:t>
            </a:r>
            <a:r>
              <a:rPr lang="en-US" sz="1400" dirty="0">
                <a:latin typeface="+mn-lt"/>
              </a:rPr>
              <a:t> </a:t>
            </a:r>
            <a:r>
              <a:rPr lang="en-US" sz="1400" dirty="0" err="1">
                <a:latin typeface="+mn-lt"/>
              </a:rPr>
              <a:t>sửa</a:t>
            </a:r>
            <a:r>
              <a:rPr lang="en-US" sz="1400" dirty="0">
                <a:latin typeface="+mn-lt"/>
              </a:rPr>
              <a:t> </a:t>
            </a:r>
            <a:r>
              <a:rPr lang="en-US" sz="1400" dirty="0" err="1">
                <a:latin typeface="+mn-lt"/>
              </a:rPr>
              <a:t>lỗi</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spTree>
    <p:extLst>
      <p:ext uri="{BB962C8B-B14F-4D97-AF65-F5344CB8AC3E}">
        <p14:creationId xmlns:p14="http://schemas.microsoft.com/office/powerpoint/2010/main" val="11991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006" y="819150"/>
            <a:ext cx="4614750" cy="1159799"/>
          </a:xfrm>
        </p:spPr>
        <p:txBody>
          <a:bodyPr/>
          <a:lstStyle/>
          <a:p>
            <a:pPr algn="ctr"/>
            <a:r>
              <a:rPr lang="en-US" sz="3600" dirty="0">
                <a:latin typeface="+mj-lt"/>
              </a:rPr>
              <a:t>3.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Use case </a:t>
            </a:r>
            <a:r>
              <a:rPr lang="en-US" sz="3600" dirty="0" err="1">
                <a:latin typeface="+mj-lt"/>
              </a:rPr>
              <a:t>Tổng</a:t>
            </a:r>
            <a:r>
              <a:rPr lang="en-US" sz="3600" dirty="0">
                <a:latin typeface="+mj-lt"/>
              </a:rPr>
              <a:t> </a:t>
            </a:r>
            <a:r>
              <a:rPr lang="en-US" sz="3600" dirty="0" err="1">
                <a:latin typeface="+mj-lt"/>
              </a:rPr>
              <a:t>quan</a:t>
            </a:r>
            <a:endParaRPr lang="en-US" sz="3600" dirty="0">
              <a:latin typeface="+mj-lt"/>
            </a:endParaRPr>
          </a:p>
        </p:txBody>
      </p:sp>
    </p:spTree>
    <p:extLst>
      <p:ext uri="{BB962C8B-B14F-4D97-AF65-F5344CB8AC3E}">
        <p14:creationId xmlns:p14="http://schemas.microsoft.com/office/powerpoint/2010/main" val="174268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văn bản, bản đồ&#10;&#10;Mô tả được tạo tự động">
            <a:extLst>
              <a:ext uri="{FF2B5EF4-FFF2-40B4-BE49-F238E27FC236}">
                <a16:creationId xmlns:a16="http://schemas.microsoft.com/office/drawing/2014/main" id="{3E9AF149-9739-4958-BB7C-E5856E8AB60D}"/>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4171949"/>
          </a:xfrm>
          <a:prstGeom prst="rect">
            <a:avLst/>
          </a:prstGeom>
        </p:spPr>
      </p:pic>
    </p:spTree>
    <p:extLst>
      <p:ext uri="{BB962C8B-B14F-4D97-AF65-F5344CB8AC3E}">
        <p14:creationId xmlns:p14="http://schemas.microsoft.com/office/powerpoint/2010/main" val="463675206"/>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1483</Words>
  <Application>Microsoft Office PowerPoint</Application>
  <PresentationFormat>Tùy chỉnh</PresentationFormat>
  <Paragraphs>134</Paragraphs>
  <Slides>49</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49</vt:i4>
      </vt:variant>
    </vt:vector>
  </HeadingPairs>
  <TitlesOfParts>
    <vt:vector size="55" baseType="lpstr">
      <vt:lpstr>Wingdings</vt:lpstr>
      <vt:lpstr>Times New Roman</vt:lpstr>
      <vt:lpstr>Dosis</vt:lpstr>
      <vt:lpstr>Arial</vt:lpstr>
      <vt:lpstr>Sniglet</vt:lpstr>
      <vt:lpstr>Friar template</vt:lpstr>
      <vt:lpstr>Bản trình bày PowerPoint</vt:lpstr>
      <vt:lpstr>Nội dung</vt:lpstr>
      <vt:lpstr>1. Tổng quan đề tài</vt:lpstr>
      <vt:lpstr>Các chức năng chính</vt:lpstr>
      <vt:lpstr>2. Lựa chọn công nghệ</vt:lpstr>
      <vt:lpstr>2. Lựa chọn công nghệ</vt:lpstr>
      <vt:lpstr>2. Lựa chọn công nghệ</vt:lpstr>
      <vt:lpstr>3. Biểu đồ Use case Tổng quan</vt:lpstr>
      <vt:lpstr>Bản trình bày PowerPoint</vt:lpstr>
      <vt:lpstr>Bản trình bày PowerPoint</vt:lpstr>
      <vt:lpstr>Bản trình bày PowerPoint</vt:lpstr>
      <vt:lpstr>4: Biểu đồ Trình tự</vt:lpstr>
      <vt:lpstr>4.1: Biểu đồ Trình tự Đăng Nhập</vt:lpstr>
      <vt:lpstr>Bản trình bày PowerPoint</vt:lpstr>
      <vt:lpstr>4.2: Biểu đồ Trình tự Đăng Kí</vt:lpstr>
      <vt:lpstr>Bản trình bày PowerPoint</vt:lpstr>
      <vt:lpstr>4.2: Biểu đồ Trình tự Đăng Xuất</vt:lpstr>
      <vt:lpstr>Bản trình bày PowerPoint</vt:lpstr>
      <vt:lpstr>4.2: Biểu đồ Trình tự Thêm Bài Đăng</vt:lpstr>
      <vt:lpstr>Bản trình bày PowerPoint</vt:lpstr>
      <vt:lpstr>4.2: Biểu đồ Trình tự Chỉnh Sửa Bài Đăng</vt:lpstr>
      <vt:lpstr>Bản trình bày PowerPoint</vt:lpstr>
      <vt:lpstr>4.2: Biểu đồ Trình tự Bình Luận</vt:lpstr>
      <vt:lpstr>Bản trình bày PowerPoint</vt:lpstr>
      <vt:lpstr>4.2: Biểu đồ Trình tự Bình Luận</vt:lpstr>
      <vt:lpstr>Bản trình bày PowerPoint</vt:lpstr>
      <vt:lpstr>4.2: Biểu đồ Trình tự Đánh Giá</vt:lpstr>
      <vt:lpstr>Bản trình bày PowerPoint</vt:lpstr>
      <vt:lpstr>4.2: Biểu đồ Trình tự Tìm Kiếm</vt:lpstr>
      <vt:lpstr>Bản trình bày PowerPoint</vt:lpstr>
      <vt:lpstr>4.2: Biểu đồ Trình tự Xóa Bài Đăng</vt:lpstr>
      <vt:lpstr>Bản trình bày PowerPoint</vt:lpstr>
      <vt:lpstr>4.2: Biểu đồ Trình tự Theo Dõi</vt:lpstr>
      <vt:lpstr>Bản trình bày PowerPoint</vt:lpstr>
      <vt:lpstr>5. Biểu đồ lớp</vt:lpstr>
      <vt:lpstr>Bản trình bày PowerPoint</vt:lpstr>
      <vt:lpstr>Phát triển hệ thống </vt:lpstr>
      <vt:lpstr>Framework</vt:lpstr>
      <vt:lpstr>6. Kết quả thực hiện</vt:lpstr>
      <vt:lpstr>6.1 Giao diện Đăng Nhập</vt:lpstr>
      <vt:lpstr>6.2 Giao diện Đăng kí</vt:lpstr>
      <vt:lpstr>6.3 Giao diện trang chủ</vt:lpstr>
      <vt:lpstr>6.4 Giao diện thêm bài đăng</vt:lpstr>
      <vt:lpstr>6.5 Giao diện trang cá nhân</vt:lpstr>
      <vt:lpstr>7. Đánh giá hệ thống</vt:lpstr>
      <vt:lpstr>7.1 Ưu điểm</vt:lpstr>
      <vt:lpstr>7.2 Nhược điểm</vt:lpstr>
      <vt:lpstr>7.3 Định hướng tương lai</vt:lpstr>
      <vt:lpstr>Xin chân thành 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tran quang chien 20168631</dc:creator>
  <cp:lastModifiedBy>tran quang chien 20168631</cp:lastModifiedBy>
  <cp:revision>1</cp:revision>
  <dcterms:created xsi:type="dcterms:W3CDTF">2020-05-27T10:44:03Z</dcterms:created>
  <dcterms:modified xsi:type="dcterms:W3CDTF">2020-05-27T10:45:25Z</dcterms:modified>
</cp:coreProperties>
</file>