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82" r:id="rId5"/>
    <p:sldId id="259" r:id="rId6"/>
    <p:sldId id="283" r:id="rId7"/>
    <p:sldId id="263" r:id="rId8"/>
    <p:sldId id="284" r:id="rId9"/>
    <p:sldId id="265" r:id="rId10"/>
    <p:sldId id="285" r:id="rId11"/>
    <p:sldId id="286" r:id="rId12"/>
    <p:sldId id="287" r:id="rId13"/>
    <p:sldId id="274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25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014"/>
    <a:srgbClr val="43BFFF"/>
    <a:srgbClr val="308BF2"/>
    <a:srgbClr val="73D1F7"/>
    <a:srgbClr val="0B5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9" autoAdjust="0"/>
    <p:restoredTop sz="94660"/>
  </p:normalViewPr>
  <p:slideViewPr>
    <p:cSldViewPr snapToGrid="0">
      <p:cViewPr>
        <p:scale>
          <a:sx n="100" d="100"/>
          <a:sy n="100" d="100"/>
        </p:scale>
        <p:origin x="402" y="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7AAE5-93A3-4FDF-AACB-1C73E1CD85C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818B5-3625-41A0-AA76-2C0AC46C2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0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235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386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459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450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288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67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510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723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670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43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304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81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11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bg>
      <p:bgPr>
        <a:solidFill>
          <a:srgbClr val="73D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8B9BA532-8AB7-4406-99E6-D2D636CF90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32375" y="0"/>
            <a:ext cx="8079175" cy="684890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A2173DF-A7AC-4755-AD53-11233AFA2D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743325" cy="28670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1EA4F1F-2611-4F06-A50C-DC550B0209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171825" cy="194309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2607CEA-805F-4FF0-99D2-199B232FE3E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60819" y="13636"/>
            <a:ext cx="5225463" cy="684890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42AFB24-C738-4A80-B69F-A831D6CE86C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7330" y="190247"/>
            <a:ext cx="5973771" cy="665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7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9F3FB-0320-4B54-BB93-E776DE368C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415721-F651-4C01-9BFB-63A02674B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E13FDD-3ADC-456A-B360-8912C39CFBF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7EC6AB-42BC-4AC5-A01E-458BD8F7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0F29-D7CF-4840-A571-C3F0C090C6D4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F48BB0-5151-463C-936E-6C1EFB37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A36FA1-30A6-4BF5-B937-A2A73C71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1531-3116-449A-9708-3396156C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74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30050-6115-4856-84A2-0BA2A4F29D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F6E5B5-51D8-43CF-A270-6A07E33DF9E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r>
              <a:rPr lang="tr-TR" altLang="zh-CN" dirty="0"/>
              <a:t> </a:t>
            </a:r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 err="1"/>
              <a:t>presentation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FF052-C034-4DC1-9E67-067AA5A1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0F29-D7CF-4840-A571-C3F0C090C6D4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9BBBE-945F-4265-9196-D29C1928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3B179-279D-4496-8CE2-49C18C1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1531-3116-449A-9708-3396156C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716E9-968D-49E5-957C-904E0AEC77A7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6690A8-D399-4008-A00A-ADBC1FE6A65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r>
              <a:rPr lang="tr-TR" altLang="zh-CN" dirty="0"/>
              <a:t> </a:t>
            </a:r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 err="1"/>
              <a:t>presentation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4EA29-B334-4CF0-87FA-29202BF6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0F29-D7CF-4840-A571-C3F0C090C6D4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5A0A60-5E26-4A2D-9AB8-A6CBF5C6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00096-57EB-427A-ADC1-ED3A2788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1531-3116-449A-9708-3396156C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7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bg>
      <p:bgPr>
        <a:solidFill>
          <a:srgbClr val="73D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41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F642CBF0-3927-479C-AADD-E0100F6F7A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32375" y="0"/>
            <a:ext cx="8079175" cy="684890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5E66F00-0B41-4557-89CE-7AF4D93CB8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171825" cy="19430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771219A-4544-4512-B20E-5933A241AA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60819" y="13636"/>
            <a:ext cx="5225463" cy="684890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C2D1390-CD9F-49A5-AA08-8A75F9281B1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7330" y="190247"/>
            <a:ext cx="5973771" cy="665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0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642CBF0-3927-479C-AADD-E0100F6F7A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32375" y="0"/>
            <a:ext cx="8079175" cy="684890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5E66F00-0B41-4557-89CE-7AF4D93CB8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171825" cy="19430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771219A-4544-4512-B20E-5933A241AA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60819" y="13636"/>
            <a:ext cx="5225463" cy="684890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C2D1390-CD9F-49A5-AA08-8A75F9281B1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7330" y="190247"/>
            <a:ext cx="5973771" cy="665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4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79F7132-6E45-4DD0-9303-5F1D0E46DA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9444170" y="0"/>
            <a:ext cx="2747829" cy="21045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FD31A8-2278-4461-AC98-C888CBE21D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9863686" y="0"/>
            <a:ext cx="2328313" cy="142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5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FBC02F1-4517-4F7D-BB32-62AFC7BD94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7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1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94C52-DC42-4C8B-88BD-237BD07B8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945B75-7BFD-47E0-AEDF-567C45CD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0F29-D7CF-4840-A571-C3F0C090C6D4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AA48B8-E1A2-43AD-8086-4FFF0D7F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0784A4-5780-4B55-860B-4D415147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1531-3116-449A-9708-3396156C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9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490DA5-0BD0-471C-ADCC-0435B393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0F29-D7CF-4840-A571-C3F0C090C6D4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AC0983-4131-4E2B-B5E3-C298305A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A096CC-8758-45B4-BB49-0659E498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1531-3116-449A-9708-3396156C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6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D495A-B32E-4C81-8656-691B57B4D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A0DD4-ED8C-47CF-B35F-F07E102E58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r>
              <a:rPr lang="tr-TR" altLang="zh-CN" dirty="0"/>
              <a:t> </a:t>
            </a:r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 err="1"/>
              <a:t>presentation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A3393C-B86D-4297-90A6-6FF8A140EDE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FF9668-8B88-400A-B58E-B88FB129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0F29-D7CF-4840-A571-C3F0C090C6D4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704A5B-E01D-45EE-8B16-D55D45BD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E73D36-C96C-4669-807B-79B5E434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1531-3116-449A-9708-3396156C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962968-D41E-41B6-BEFD-A6B19408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2015BD-F72B-423B-BA7D-0DAC0CA2A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r>
              <a:rPr lang="tr-TR" altLang="zh-CN" dirty="0"/>
              <a:t> </a:t>
            </a:r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 err="1"/>
              <a:t>presentation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0D31F-AAEA-4199-A2E1-48893AB3C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0F29-D7CF-4840-A571-C3F0C090C6D4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AB407-A5F9-4BD8-BCEF-40B10952B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D27AB-0FAC-4A5E-912D-E0CBA8BBE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E1531-3116-449A-9708-3396156C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93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90BBE505-A8FC-4467-9DE4-3D33A10EB6B2}"/>
              </a:ext>
            </a:extLst>
          </p:cNvPr>
          <p:cNvGrpSpPr/>
          <p:nvPr/>
        </p:nvGrpSpPr>
        <p:grpSpPr>
          <a:xfrm>
            <a:off x="2637861" y="380015"/>
            <a:ext cx="7445825" cy="1348380"/>
            <a:chOff x="827318" y="2348698"/>
            <a:chExt cx="7445825" cy="1348380"/>
          </a:xfrm>
        </p:grpSpPr>
        <p:sp>
          <p:nvSpPr>
            <p:cNvPr id="26" name="矩形: 圆顶角 25">
              <a:extLst>
                <a:ext uri="{FF2B5EF4-FFF2-40B4-BE49-F238E27FC236}">
                  <a16:creationId xmlns:a16="http://schemas.microsoft.com/office/drawing/2014/main" id="{43BE0793-3C55-4E47-AC38-65EBB5CCEFFC}"/>
                </a:ext>
              </a:extLst>
            </p:cNvPr>
            <p:cNvSpPr/>
            <p:nvPr/>
          </p:nvSpPr>
          <p:spPr>
            <a:xfrm rot="16200000">
              <a:off x="3876041" y="-700025"/>
              <a:ext cx="1348380" cy="744582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D6E33E5-360C-42B0-86F1-6422C77642F9}"/>
                </a:ext>
              </a:extLst>
            </p:cNvPr>
            <p:cNvSpPr txBox="1"/>
            <p:nvPr/>
          </p:nvSpPr>
          <p:spPr>
            <a:xfrm>
              <a:off x="911122" y="2392311"/>
              <a:ext cx="67486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200" b="1" spc="300" dirty="0">
                  <a:solidFill>
                    <a:srgbClr val="0B58AD"/>
                  </a:solidFill>
                  <a:latin typeface="+mj-lt"/>
                  <a:ea typeface="微软雅黑" panose="020B0503020204020204" pitchFamily="34" charset="-122"/>
                  <a:cs typeface="Calibri Light" panose="020F0302020204030204" pitchFamily="34" charset="0"/>
                </a:rPr>
                <a:t>ĐẠI HỌC CÔNG NGIỆP HÀ NỘI</a:t>
              </a:r>
              <a:endParaRPr lang="tr-TR" altLang="zh-CN" sz="3200" b="1" spc="300" dirty="0">
                <a:solidFill>
                  <a:srgbClr val="0B58AD"/>
                </a:solidFill>
                <a:latin typeface="+mj-lt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631B1595-5A81-46E5-B15E-FEC1CB300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6432" y="5357813"/>
            <a:ext cx="4067175" cy="14954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A8391C2-E961-4EC7-807D-73CDEB49B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3795" y="6038851"/>
            <a:ext cx="742950" cy="762000"/>
          </a:xfrm>
          <a:prstGeom prst="rect">
            <a:avLst/>
          </a:prstGeom>
        </p:spPr>
      </p:pic>
      <p:pic>
        <p:nvPicPr>
          <p:cNvPr id="3" name="Picture 2" descr="Ảnh có chứa văn bản, ký hiệu, ảnh chụp màn hình, đồ họa véc-tơ&#10;&#10;Mô tả được tạo tự động">
            <a:extLst>
              <a:ext uri="{FF2B5EF4-FFF2-40B4-BE49-F238E27FC236}">
                <a16:creationId xmlns:a16="http://schemas.microsoft.com/office/drawing/2014/main" id="{DB49D846-5DF3-D814-2A72-88232DF9B5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2" t="4864" r="4974" b="5010"/>
          <a:stretch/>
        </p:blipFill>
        <p:spPr bwMode="auto">
          <a:xfrm>
            <a:off x="780540" y="418520"/>
            <a:ext cx="1280035" cy="12773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3D0E39-8018-B536-C8FE-6F4B8F788E83}"/>
              </a:ext>
            </a:extLst>
          </p:cNvPr>
          <p:cNvSpPr txBox="1"/>
          <p:nvPr/>
        </p:nvSpPr>
        <p:spPr>
          <a:xfrm>
            <a:off x="4345960" y="1008403"/>
            <a:ext cx="5019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THÔNG TIN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9EAFF-E033-868C-1C4F-6B1063BC825B}"/>
              </a:ext>
            </a:extLst>
          </p:cNvPr>
          <p:cNvSpPr/>
          <p:nvPr/>
        </p:nvSpPr>
        <p:spPr>
          <a:xfrm>
            <a:off x="2889310" y="2313170"/>
            <a:ext cx="6942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ĐỒ ÁN TỐT NGHIỆP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F36731-84C9-171E-14CF-378626AC9E4C}"/>
              </a:ext>
            </a:extLst>
          </p:cNvPr>
          <p:cNvSpPr txBox="1"/>
          <p:nvPr/>
        </p:nvSpPr>
        <p:spPr>
          <a:xfrm>
            <a:off x="3754466" y="4180839"/>
            <a:ext cx="4683065" cy="129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>
                <a:solidFill>
                  <a:srgbClr val="161014"/>
                </a:solidFill>
              </a:rPr>
              <a:t>Giáo Viên HD	: ThS. Ngô Thị Bích Thúy</a:t>
            </a:r>
          </a:p>
          <a:p>
            <a:pPr>
              <a:lnSpc>
                <a:spcPct val="150000"/>
              </a:lnSpc>
            </a:pPr>
            <a:r>
              <a:rPr lang="vi-VN" dirty="0">
                <a:solidFill>
                  <a:srgbClr val="161014"/>
                </a:solidFill>
              </a:rPr>
              <a:t>Sinh viên       	: Trần Như Hải</a:t>
            </a:r>
          </a:p>
          <a:p>
            <a:pPr>
              <a:lnSpc>
                <a:spcPct val="150000"/>
              </a:lnSpc>
            </a:pPr>
            <a:r>
              <a:rPr lang="vi-VN" dirty="0">
                <a:solidFill>
                  <a:srgbClr val="161014"/>
                </a:solidFill>
              </a:rPr>
              <a:t>MSV		: 2019602320</a:t>
            </a:r>
            <a:endParaRPr lang="en-US" dirty="0">
              <a:solidFill>
                <a:srgbClr val="16101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98D23-41B6-0278-C50A-CA9B7186F9E2}"/>
              </a:ext>
            </a:extLst>
          </p:cNvPr>
          <p:cNvSpPr txBox="1"/>
          <p:nvPr/>
        </p:nvSpPr>
        <p:spPr>
          <a:xfrm>
            <a:off x="702470" y="6069645"/>
            <a:ext cx="436245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i="1" dirty="0">
                <a:solidFill>
                  <a:srgbClr val="161014"/>
                </a:solidFill>
              </a:rPr>
              <a:t>Hà Nội, ngày 18, tháng 6, năm 2023</a:t>
            </a:r>
            <a:endParaRPr lang="en-US" i="1" dirty="0">
              <a:solidFill>
                <a:srgbClr val="161014"/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5B6AD000-750F-8065-5683-BF93844A9B82}"/>
              </a:ext>
            </a:extLst>
          </p:cNvPr>
          <p:cNvSpPr txBox="1"/>
          <p:nvPr/>
        </p:nvSpPr>
        <p:spPr>
          <a:xfrm>
            <a:off x="1554040" y="3246497"/>
            <a:ext cx="9613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altLang="zh-CN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思源黑体 CN Heavy" panose="020B0A00000000000000" pitchFamily="34" charset="-122"/>
                <a:cs typeface="Calibri Light" panose="020F0302020204030204" pitchFamily="34" charset="0"/>
              </a:rPr>
              <a:t>ĐỀ TÀI: XÂY DỰNG WEBSITE BÁN NHẠC CỤ</a:t>
            </a:r>
            <a:endParaRPr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思源黑体 CN Heavy" panose="020B0A00000000000000" pitchFamily="34" charset="-122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787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91DAE425-83CF-4344-9893-4FA3A2E44CB1}"/>
              </a:ext>
            </a:extLst>
          </p:cNvPr>
          <p:cNvSpPr/>
          <p:nvPr/>
        </p:nvSpPr>
        <p:spPr>
          <a:xfrm>
            <a:off x="508000" y="2042587"/>
            <a:ext cx="11379200" cy="2215992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>
            <a:outerShdw blurRad="203200" dist="38100" dir="8100000" algn="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B0C67EC-19C4-4ECB-92B9-F1BC2DC2458C}"/>
              </a:ext>
            </a:extLst>
          </p:cNvPr>
          <p:cNvGrpSpPr/>
          <p:nvPr/>
        </p:nvGrpSpPr>
        <p:grpSpPr>
          <a:xfrm>
            <a:off x="835299" y="2770909"/>
            <a:ext cx="5067861" cy="961440"/>
            <a:chOff x="2924961" y="1867298"/>
            <a:chExt cx="3672647" cy="556721"/>
          </a:xfrm>
        </p:grpSpPr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92B1E3AF-60F9-43D7-A858-00AC8D4B272B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BE2D3FE-245E-4CB9-BB69-5EB639AE3790}"/>
                </a:ext>
              </a:extLst>
            </p:cNvPr>
            <p:cNvSpPr txBox="1"/>
            <p:nvPr/>
          </p:nvSpPr>
          <p:spPr>
            <a:xfrm flipH="1">
              <a:off x="3467601" y="1969303"/>
              <a:ext cx="220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Calibri Light" panose="020F0302020204030204" pitchFamily="34" charset="0"/>
                <a:ea typeface="思源黑体 CN Medium" panose="020B0600000000000000" pitchFamily="34" charset="-122"/>
                <a:cs typeface="Calibri Light" panose="020F030202020403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89EC291-839A-4158-95FE-FC7783A5D9D7}"/>
              </a:ext>
            </a:extLst>
          </p:cNvPr>
          <p:cNvGrpSpPr/>
          <p:nvPr/>
        </p:nvGrpSpPr>
        <p:grpSpPr>
          <a:xfrm>
            <a:off x="1056975" y="4619172"/>
            <a:ext cx="1342569" cy="159657"/>
            <a:chOff x="914400" y="4822372"/>
            <a:chExt cx="1342569" cy="159657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5953AD6-8622-4217-8FB5-B28E34677D41}"/>
                </a:ext>
              </a:extLst>
            </p:cNvPr>
            <p:cNvSpPr/>
            <p:nvPr/>
          </p:nvSpPr>
          <p:spPr>
            <a:xfrm>
              <a:off x="914400" y="4822372"/>
              <a:ext cx="159657" cy="1596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CF924D8-342C-421B-AD69-4CC9A8AF88BF}"/>
                </a:ext>
              </a:extLst>
            </p:cNvPr>
            <p:cNvSpPr/>
            <p:nvPr/>
          </p:nvSpPr>
          <p:spPr>
            <a:xfrm>
              <a:off x="1308704" y="4822372"/>
              <a:ext cx="159657" cy="159657"/>
            </a:xfrm>
            <a:prstGeom prst="ellipse">
              <a:avLst/>
            </a:prstGeom>
            <a:solidFill>
              <a:srgbClr val="73D1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F6C7ECF-1F20-4239-B2C5-6839812CAB3B}"/>
                </a:ext>
              </a:extLst>
            </p:cNvPr>
            <p:cNvSpPr/>
            <p:nvPr/>
          </p:nvSpPr>
          <p:spPr>
            <a:xfrm>
              <a:off x="1703008" y="4822372"/>
              <a:ext cx="159657" cy="159657"/>
            </a:xfrm>
            <a:prstGeom prst="ellipse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6792BB5-EE4A-41D7-8F46-6FDAFE70780F}"/>
                </a:ext>
              </a:extLst>
            </p:cNvPr>
            <p:cNvSpPr/>
            <p:nvPr/>
          </p:nvSpPr>
          <p:spPr>
            <a:xfrm>
              <a:off x="2097312" y="4822372"/>
              <a:ext cx="159657" cy="159657"/>
            </a:xfrm>
            <a:prstGeom prst="ellipse">
              <a:avLst/>
            </a:prstGeom>
            <a:solidFill>
              <a:srgbClr val="0B58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82D1C6A-F1A6-0BF0-8211-BDCE864F5DD3}"/>
              </a:ext>
            </a:extLst>
          </p:cNvPr>
          <p:cNvSpPr/>
          <p:nvPr/>
        </p:nvSpPr>
        <p:spPr>
          <a:xfrm>
            <a:off x="2199010" y="2809019"/>
            <a:ext cx="2651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Phần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  <a:r>
              <a:rPr lang="vi-V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43F458-1252-FB53-F388-8992B4460A9B}"/>
              </a:ext>
            </a:extLst>
          </p:cNvPr>
          <p:cNvSpPr/>
          <p:nvPr/>
        </p:nvSpPr>
        <p:spPr>
          <a:xfrm>
            <a:off x="6338628" y="2947068"/>
            <a:ext cx="47371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THIẾT KẾ CƠ SỞ DỮ LIỆU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6020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3FB524F-086C-4DBD-AC1D-7591BFAFB1A0}"/>
              </a:ext>
            </a:extLst>
          </p:cNvPr>
          <p:cNvSpPr/>
          <p:nvPr/>
        </p:nvSpPr>
        <p:spPr>
          <a:xfrm>
            <a:off x="499801" y="559854"/>
            <a:ext cx="11263086" cy="56170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200" dist="38100" dir="8100000" algn="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0FCEAC-5B31-45EC-9AFA-E074585B89B5}"/>
              </a:ext>
            </a:extLst>
          </p:cNvPr>
          <p:cNvGrpSpPr/>
          <p:nvPr/>
        </p:nvGrpSpPr>
        <p:grpSpPr>
          <a:xfrm>
            <a:off x="254333" y="273183"/>
            <a:ext cx="4734917" cy="556721"/>
            <a:chOff x="2924961" y="1867298"/>
            <a:chExt cx="4246643" cy="556721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90688BA7-B5A7-4B46-AB4C-60C3286F0EA5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6" name="Group 19">
              <a:extLst>
                <a:ext uri="{FF2B5EF4-FFF2-40B4-BE49-F238E27FC236}">
                  <a16:creationId xmlns:a16="http://schemas.microsoft.com/office/drawing/2014/main" id="{5BEEAD5B-1C87-4E48-B34C-FA7C0ABD7DA6}"/>
                </a:ext>
              </a:extLst>
            </p:cNvPr>
            <p:cNvGrpSpPr/>
            <p:nvPr/>
          </p:nvGrpSpPr>
          <p:grpSpPr>
            <a:xfrm>
              <a:off x="3044064" y="2035179"/>
              <a:ext cx="237581" cy="237581"/>
              <a:chOff x="7250654" y="2012478"/>
              <a:chExt cx="237581" cy="237581"/>
            </a:xfrm>
          </p:grpSpPr>
          <p:sp>
            <p:nvSpPr>
              <p:cNvPr id="9" name="Oval 16">
                <a:extLst>
                  <a:ext uri="{FF2B5EF4-FFF2-40B4-BE49-F238E27FC236}">
                    <a16:creationId xmlns:a16="http://schemas.microsoft.com/office/drawing/2014/main" id="{08E23EBA-A7AE-4A5B-89A2-94FEB359C57D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" name="Oval 17">
                <a:extLst>
                  <a:ext uri="{FF2B5EF4-FFF2-40B4-BE49-F238E27FC236}">
                    <a16:creationId xmlns:a16="http://schemas.microsoft.com/office/drawing/2014/main" id="{247AC221-83D2-48E5-A49C-6ACAD1FC1F64}"/>
                  </a:ext>
                </a:extLst>
              </p:cNvPr>
              <p:cNvSpPr/>
              <p:nvPr/>
            </p:nvSpPr>
            <p:spPr>
              <a:xfrm>
                <a:off x="7288308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1077FAA-238A-491C-8BED-9B0AB2B03FE2}"/>
                </a:ext>
              </a:extLst>
            </p:cNvPr>
            <p:cNvSpPr txBox="1"/>
            <p:nvPr/>
          </p:nvSpPr>
          <p:spPr>
            <a:xfrm flipH="1">
              <a:off x="3274908" y="1940892"/>
              <a:ext cx="3896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Calibri Light" panose="020F0302020204030204" pitchFamily="34" charset="0"/>
                </a:rPr>
                <a:t>THIẾT KẾ BẢNG VÀ CÁC QUAN HỆ</a:t>
              </a:r>
              <a:endParaRPr lang="zh-CN" altLang="en-US" b="1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A5D505D-9FA4-8C26-386F-5188F4EC7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453" y="1358283"/>
            <a:ext cx="8267093" cy="397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96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91DAE425-83CF-4344-9893-4FA3A2E44CB1}"/>
              </a:ext>
            </a:extLst>
          </p:cNvPr>
          <p:cNvSpPr/>
          <p:nvPr/>
        </p:nvSpPr>
        <p:spPr>
          <a:xfrm>
            <a:off x="508000" y="2042587"/>
            <a:ext cx="11379200" cy="2215992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>
            <a:outerShdw blurRad="203200" dist="38100" dir="8100000" algn="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B0C67EC-19C4-4ECB-92B9-F1BC2DC2458C}"/>
              </a:ext>
            </a:extLst>
          </p:cNvPr>
          <p:cNvGrpSpPr/>
          <p:nvPr/>
        </p:nvGrpSpPr>
        <p:grpSpPr>
          <a:xfrm>
            <a:off x="835299" y="2770909"/>
            <a:ext cx="5067861" cy="961440"/>
            <a:chOff x="2924961" y="1867298"/>
            <a:chExt cx="3672647" cy="556721"/>
          </a:xfrm>
        </p:grpSpPr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92B1E3AF-60F9-43D7-A858-00AC8D4B272B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BE2D3FE-245E-4CB9-BB69-5EB639AE3790}"/>
                </a:ext>
              </a:extLst>
            </p:cNvPr>
            <p:cNvSpPr txBox="1"/>
            <p:nvPr/>
          </p:nvSpPr>
          <p:spPr>
            <a:xfrm flipH="1">
              <a:off x="3467601" y="1969303"/>
              <a:ext cx="220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Calibri Light" panose="020F0302020204030204" pitchFamily="34" charset="0"/>
                <a:ea typeface="思源黑体 CN Medium" panose="020B0600000000000000" pitchFamily="34" charset="-122"/>
                <a:cs typeface="Calibri Light" panose="020F030202020403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89EC291-839A-4158-95FE-FC7783A5D9D7}"/>
              </a:ext>
            </a:extLst>
          </p:cNvPr>
          <p:cNvGrpSpPr/>
          <p:nvPr/>
        </p:nvGrpSpPr>
        <p:grpSpPr>
          <a:xfrm>
            <a:off x="1056975" y="4619172"/>
            <a:ext cx="1342569" cy="159657"/>
            <a:chOff x="914400" y="4822372"/>
            <a:chExt cx="1342569" cy="159657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5953AD6-8622-4217-8FB5-B28E34677D41}"/>
                </a:ext>
              </a:extLst>
            </p:cNvPr>
            <p:cNvSpPr/>
            <p:nvPr/>
          </p:nvSpPr>
          <p:spPr>
            <a:xfrm>
              <a:off x="914400" y="4822372"/>
              <a:ext cx="159657" cy="1596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CF924D8-342C-421B-AD69-4CC9A8AF88BF}"/>
                </a:ext>
              </a:extLst>
            </p:cNvPr>
            <p:cNvSpPr/>
            <p:nvPr/>
          </p:nvSpPr>
          <p:spPr>
            <a:xfrm>
              <a:off x="1308704" y="4822372"/>
              <a:ext cx="159657" cy="159657"/>
            </a:xfrm>
            <a:prstGeom prst="ellipse">
              <a:avLst/>
            </a:prstGeom>
            <a:solidFill>
              <a:srgbClr val="73D1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F6C7ECF-1F20-4239-B2C5-6839812CAB3B}"/>
                </a:ext>
              </a:extLst>
            </p:cNvPr>
            <p:cNvSpPr/>
            <p:nvPr/>
          </p:nvSpPr>
          <p:spPr>
            <a:xfrm>
              <a:off x="1703008" y="4822372"/>
              <a:ext cx="159657" cy="159657"/>
            </a:xfrm>
            <a:prstGeom prst="ellipse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6792BB5-EE4A-41D7-8F46-6FDAFE70780F}"/>
                </a:ext>
              </a:extLst>
            </p:cNvPr>
            <p:cNvSpPr/>
            <p:nvPr/>
          </p:nvSpPr>
          <p:spPr>
            <a:xfrm>
              <a:off x="2097312" y="4822372"/>
              <a:ext cx="159657" cy="159657"/>
            </a:xfrm>
            <a:prstGeom prst="ellipse">
              <a:avLst/>
            </a:prstGeom>
            <a:solidFill>
              <a:srgbClr val="0B58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82D1C6A-F1A6-0BF0-8211-BDCE864F5DD3}"/>
              </a:ext>
            </a:extLst>
          </p:cNvPr>
          <p:cNvSpPr/>
          <p:nvPr/>
        </p:nvSpPr>
        <p:spPr>
          <a:xfrm>
            <a:off x="2199010" y="2809019"/>
            <a:ext cx="2651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Phần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</a:t>
            </a:r>
            <a:r>
              <a:rPr lang="vi-V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43F458-1252-FB53-F388-8992B4460A9B}"/>
              </a:ext>
            </a:extLst>
          </p:cNvPr>
          <p:cNvSpPr/>
          <p:nvPr/>
        </p:nvSpPr>
        <p:spPr>
          <a:xfrm>
            <a:off x="6946170" y="2947068"/>
            <a:ext cx="35221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DEMO SẢN PHẨM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1424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6CBA60A-2EB9-45CB-A19F-D241C44CF3C5}"/>
              </a:ext>
            </a:extLst>
          </p:cNvPr>
          <p:cNvGrpSpPr/>
          <p:nvPr/>
        </p:nvGrpSpPr>
        <p:grpSpPr>
          <a:xfrm>
            <a:off x="1153431" y="1410472"/>
            <a:ext cx="9775890" cy="4178256"/>
            <a:chOff x="1515381" y="1365294"/>
            <a:chExt cx="9775890" cy="4178256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CBFFA91A-9F76-4E5C-92A4-E39116404ABC}"/>
                </a:ext>
              </a:extLst>
            </p:cNvPr>
            <p:cNvSpPr/>
            <p:nvPr/>
          </p:nvSpPr>
          <p:spPr>
            <a:xfrm>
              <a:off x="1515381" y="1365294"/>
              <a:ext cx="9775890" cy="41782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3FE83C0-90DD-465C-ADB0-1DC9209EF653}"/>
                </a:ext>
              </a:extLst>
            </p:cNvPr>
            <p:cNvSpPr txBox="1"/>
            <p:nvPr/>
          </p:nvSpPr>
          <p:spPr>
            <a:xfrm>
              <a:off x="1807264" y="2177149"/>
              <a:ext cx="931697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altLang="zh-CN" sz="7200" b="1" dirty="0">
                  <a:solidFill>
                    <a:srgbClr val="308BF2"/>
                  </a:solidFill>
                  <a:latin typeface="Calibri Light" panose="020F0302020204030204" pitchFamily="34" charset="0"/>
                  <a:ea typeface="思源黑体 CN Heavy" panose="020B0A00000000000000" pitchFamily="34" charset="-122"/>
                  <a:cs typeface="Calibri Light" panose="020F0302020204030204" pitchFamily="34" charset="0"/>
                </a:rPr>
                <a:t>   </a:t>
              </a:r>
              <a:r>
                <a:rPr lang="en-US" altLang="zh-CN" sz="7200" b="1" dirty="0">
                  <a:solidFill>
                    <a:srgbClr val="308BF2"/>
                  </a:solidFill>
                  <a:latin typeface="Calibri Light" panose="020F0302020204030204" pitchFamily="34" charset="0"/>
                  <a:ea typeface="思源黑体 CN Heavy" panose="020B0A00000000000000" pitchFamily="34" charset="-122"/>
                  <a:cs typeface="Calibri Light" panose="020F0302020204030204" pitchFamily="34" charset="0"/>
                </a:rPr>
                <a:t>CẢM ƠN THẦY CÔ VÀ</a:t>
              </a:r>
            </a:p>
            <a:p>
              <a:r>
                <a:rPr lang="en-US" altLang="zh-CN" sz="7200" b="1" dirty="0">
                  <a:solidFill>
                    <a:srgbClr val="308BF2"/>
                  </a:solidFill>
                  <a:latin typeface="Calibri Light" panose="020F0302020204030204" pitchFamily="34" charset="0"/>
                  <a:ea typeface="思源黑体 CN Heavy" panose="020B0A00000000000000" pitchFamily="34" charset="-122"/>
                  <a:cs typeface="Calibri Light" panose="020F0302020204030204" pitchFamily="34" charset="0"/>
                </a:rPr>
                <a:t>CÁC BẠN ĐÃ LẮNG NGHE</a:t>
              </a:r>
              <a:endParaRPr lang="zh-CN" altLang="en-US" sz="7200" b="1" dirty="0">
                <a:solidFill>
                  <a:srgbClr val="308BF2"/>
                </a:solidFill>
                <a:latin typeface="Calibri Light" panose="020F0302020204030204" pitchFamily="34" charset="0"/>
                <a:ea typeface="思源黑体 CN Heavy" panose="020B0A00000000000000" pitchFamily="34" charset="-122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1818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B229FBF-4BE6-4608-B6E1-3C3F3D14CF95}"/>
              </a:ext>
            </a:extLst>
          </p:cNvPr>
          <p:cNvCxnSpPr>
            <a:cxnSpLocks/>
          </p:cNvCxnSpPr>
          <p:nvPr/>
        </p:nvCxnSpPr>
        <p:spPr>
          <a:xfrm>
            <a:off x="7519768" y="1586942"/>
            <a:ext cx="0" cy="4186806"/>
          </a:xfrm>
          <a:prstGeom prst="line">
            <a:avLst/>
          </a:prstGeom>
          <a:ln>
            <a:solidFill>
              <a:srgbClr val="0B58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97EAA1B-8038-4126-AA68-DEC9FD9E7566}"/>
              </a:ext>
            </a:extLst>
          </p:cNvPr>
          <p:cNvGrpSpPr/>
          <p:nvPr/>
        </p:nvGrpSpPr>
        <p:grpSpPr>
          <a:xfrm>
            <a:off x="7281876" y="1300271"/>
            <a:ext cx="3672647" cy="556721"/>
            <a:chOff x="6240609" y="1429581"/>
            <a:chExt cx="3672647" cy="556721"/>
          </a:xfrm>
        </p:grpSpPr>
        <p:sp>
          <p:nvSpPr>
            <p:cNvPr id="28" name="平行四边形 27">
              <a:extLst>
                <a:ext uri="{FF2B5EF4-FFF2-40B4-BE49-F238E27FC236}">
                  <a16:creationId xmlns:a16="http://schemas.microsoft.com/office/drawing/2014/main" id="{62AE5722-0C7F-4678-9F83-D1F03DB7AA08}"/>
                </a:ext>
              </a:extLst>
            </p:cNvPr>
            <p:cNvSpPr/>
            <p:nvPr/>
          </p:nvSpPr>
          <p:spPr>
            <a:xfrm>
              <a:off x="6240609" y="1429581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10" name="Group 19">
              <a:extLst>
                <a:ext uri="{FF2B5EF4-FFF2-40B4-BE49-F238E27FC236}">
                  <a16:creationId xmlns:a16="http://schemas.microsoft.com/office/drawing/2014/main" id="{4AD8FC9D-B190-425B-B694-F863EBD5E3DF}"/>
                </a:ext>
              </a:extLst>
            </p:cNvPr>
            <p:cNvGrpSpPr/>
            <p:nvPr/>
          </p:nvGrpSpPr>
          <p:grpSpPr>
            <a:xfrm>
              <a:off x="6359712" y="1597462"/>
              <a:ext cx="237581" cy="237581"/>
              <a:chOff x="7250654" y="2012478"/>
              <a:chExt cx="237581" cy="237581"/>
            </a:xfrm>
          </p:grpSpPr>
          <p:sp>
            <p:nvSpPr>
              <p:cNvPr id="20" name="Oval 16">
                <a:extLst>
                  <a:ext uri="{FF2B5EF4-FFF2-40B4-BE49-F238E27FC236}">
                    <a16:creationId xmlns:a16="http://schemas.microsoft.com/office/drawing/2014/main" id="{E2BE09E7-96B6-4B41-A5BE-413F525679F2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1" name="Oval 17">
                <a:extLst>
                  <a:ext uri="{FF2B5EF4-FFF2-40B4-BE49-F238E27FC236}">
                    <a16:creationId xmlns:a16="http://schemas.microsoft.com/office/drawing/2014/main" id="{8B5D0DA9-6D26-4E80-9DC8-B4B87891B885}"/>
                  </a:ext>
                </a:extLst>
              </p:cNvPr>
              <p:cNvSpPr/>
              <p:nvPr/>
            </p:nvSpPr>
            <p:spPr>
              <a:xfrm>
                <a:off x="7288308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1</a:t>
                </a:r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88874DB-A99E-4AE3-8545-01D612EF1538}"/>
                </a:ext>
              </a:extLst>
            </p:cNvPr>
            <p:cNvSpPr txBox="1"/>
            <p:nvPr/>
          </p:nvSpPr>
          <p:spPr>
            <a:xfrm flipH="1">
              <a:off x="6727266" y="1456942"/>
              <a:ext cx="2207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400" b="1" dirty="0">
                <a:solidFill>
                  <a:schemeClr val="bg1"/>
                </a:solidFill>
                <a:latin typeface="Calibri Light" panose="020F0302020204030204" pitchFamily="34" charset="0"/>
                <a:ea typeface="思源黑体 CN Medium" panose="020B0600000000000000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051A567-76F2-4E50-837C-42D605A5D810}"/>
                </a:ext>
              </a:extLst>
            </p:cNvPr>
            <p:cNvSpPr txBox="1"/>
            <p:nvPr/>
          </p:nvSpPr>
          <p:spPr>
            <a:xfrm flipH="1">
              <a:off x="6727266" y="1531586"/>
              <a:ext cx="3185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zh-CN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KHẢO SÁT YÊU CẦU HỆ THỐNG</a:t>
              </a:r>
              <a:endParaRPr lang="zh-CN" alt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D7E801E-F577-4BD9-B6D9-054D35F81363}"/>
              </a:ext>
            </a:extLst>
          </p:cNvPr>
          <p:cNvGrpSpPr/>
          <p:nvPr/>
        </p:nvGrpSpPr>
        <p:grpSpPr>
          <a:xfrm>
            <a:off x="7281876" y="2631466"/>
            <a:ext cx="3814542" cy="556721"/>
            <a:chOff x="6240609" y="2760776"/>
            <a:chExt cx="3814542" cy="556721"/>
          </a:xfrm>
        </p:grpSpPr>
        <p:sp>
          <p:nvSpPr>
            <p:cNvPr id="29" name="平行四边形 28">
              <a:extLst>
                <a:ext uri="{FF2B5EF4-FFF2-40B4-BE49-F238E27FC236}">
                  <a16:creationId xmlns:a16="http://schemas.microsoft.com/office/drawing/2014/main" id="{E2AD7BD4-89B9-41AF-B138-C2B216908259}"/>
                </a:ext>
              </a:extLst>
            </p:cNvPr>
            <p:cNvSpPr/>
            <p:nvPr/>
          </p:nvSpPr>
          <p:spPr>
            <a:xfrm>
              <a:off x="6240609" y="2760776"/>
              <a:ext cx="3672647" cy="556721"/>
            </a:xfrm>
            <a:prstGeom prst="parallelogram">
              <a:avLst/>
            </a:prstGeom>
            <a:solidFill>
              <a:srgbClr val="73D1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11" name="Group 20">
              <a:extLst>
                <a:ext uri="{FF2B5EF4-FFF2-40B4-BE49-F238E27FC236}">
                  <a16:creationId xmlns:a16="http://schemas.microsoft.com/office/drawing/2014/main" id="{5B9A34F6-36F5-4848-A298-569AF293B1BE}"/>
                </a:ext>
              </a:extLst>
            </p:cNvPr>
            <p:cNvGrpSpPr/>
            <p:nvPr/>
          </p:nvGrpSpPr>
          <p:grpSpPr>
            <a:xfrm>
              <a:off x="6359712" y="2917727"/>
              <a:ext cx="237581" cy="237581"/>
              <a:chOff x="7250654" y="2012478"/>
              <a:chExt cx="237581" cy="237581"/>
            </a:xfrm>
          </p:grpSpPr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B331AC21-506A-4011-A67D-D393FD806E8B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" name="Oval 22">
                <a:extLst>
                  <a:ext uri="{FF2B5EF4-FFF2-40B4-BE49-F238E27FC236}">
                    <a16:creationId xmlns:a16="http://schemas.microsoft.com/office/drawing/2014/main" id="{83E296CB-52C3-4244-B176-FB9ACB4AE0BD}"/>
                  </a:ext>
                </a:extLst>
              </p:cNvPr>
              <p:cNvSpPr/>
              <p:nvPr/>
            </p:nvSpPr>
            <p:spPr>
              <a:xfrm>
                <a:off x="7288308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5E628D5-4D3B-4D49-9856-64B626F1B4D9}"/>
                </a:ext>
              </a:extLst>
            </p:cNvPr>
            <p:cNvSpPr txBox="1"/>
            <p:nvPr/>
          </p:nvSpPr>
          <p:spPr>
            <a:xfrm flipH="1">
              <a:off x="6727266" y="2846513"/>
              <a:ext cx="3327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zh-CN" dirty="0">
                  <a:solidFill>
                    <a:srgbClr val="0B58AD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MÔ TẢ YÊU CẦU CHỨC NĂNG</a:t>
              </a:r>
              <a:endParaRPr lang="zh-CN" altLang="en-US" dirty="0">
                <a:solidFill>
                  <a:srgbClr val="0B58AD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01A6118-A7B6-46CF-BEC9-67EEE559E601}"/>
              </a:ext>
            </a:extLst>
          </p:cNvPr>
          <p:cNvGrpSpPr/>
          <p:nvPr/>
        </p:nvGrpSpPr>
        <p:grpSpPr>
          <a:xfrm>
            <a:off x="7281876" y="3962661"/>
            <a:ext cx="4238705" cy="556721"/>
            <a:chOff x="6240609" y="4091971"/>
            <a:chExt cx="4238705" cy="556721"/>
          </a:xfrm>
        </p:grpSpPr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9EDA931D-2184-4FC4-B4CD-C6088A7E4C12}"/>
                </a:ext>
              </a:extLst>
            </p:cNvPr>
            <p:cNvSpPr/>
            <p:nvPr/>
          </p:nvSpPr>
          <p:spPr>
            <a:xfrm>
              <a:off x="6240609" y="4091971"/>
              <a:ext cx="4238705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12" name="Group 32">
              <a:extLst>
                <a:ext uri="{FF2B5EF4-FFF2-40B4-BE49-F238E27FC236}">
                  <a16:creationId xmlns:a16="http://schemas.microsoft.com/office/drawing/2014/main" id="{4342B076-239C-4449-9505-CBD146DB8693}"/>
                </a:ext>
              </a:extLst>
            </p:cNvPr>
            <p:cNvGrpSpPr/>
            <p:nvPr/>
          </p:nvGrpSpPr>
          <p:grpSpPr>
            <a:xfrm>
              <a:off x="6359712" y="4262058"/>
              <a:ext cx="237581" cy="237581"/>
              <a:chOff x="7250654" y="2012478"/>
              <a:chExt cx="237581" cy="237581"/>
            </a:xfrm>
          </p:grpSpPr>
          <p:sp>
            <p:nvSpPr>
              <p:cNvPr id="16" name="Oval 33">
                <a:extLst>
                  <a:ext uri="{FF2B5EF4-FFF2-40B4-BE49-F238E27FC236}">
                    <a16:creationId xmlns:a16="http://schemas.microsoft.com/office/drawing/2014/main" id="{E6653DCD-AE76-499F-A456-9C29D43F7403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7" name="Oval 34">
                <a:extLst>
                  <a:ext uri="{FF2B5EF4-FFF2-40B4-BE49-F238E27FC236}">
                    <a16:creationId xmlns:a16="http://schemas.microsoft.com/office/drawing/2014/main" id="{13D9F189-27DE-4157-A037-EE91C3E7B434}"/>
                  </a:ext>
                </a:extLst>
              </p:cNvPr>
              <p:cNvSpPr/>
              <p:nvPr/>
            </p:nvSpPr>
            <p:spPr>
              <a:xfrm>
                <a:off x="7288308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9058124-F23A-440C-8319-1C9031BBCDFF}"/>
                </a:ext>
              </a:extLst>
            </p:cNvPr>
            <p:cNvSpPr txBox="1"/>
            <p:nvPr/>
          </p:nvSpPr>
          <p:spPr>
            <a:xfrm flipH="1">
              <a:off x="6797529" y="4150173"/>
              <a:ext cx="2575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zh-CN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THIẾT KẾ CƠ SỞ DỮ LIỆU</a:t>
              </a:r>
              <a:endParaRPr lang="zh-CN" alt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22D7270-E0AF-4D6A-8D99-A885D53386EE}"/>
              </a:ext>
            </a:extLst>
          </p:cNvPr>
          <p:cNvGrpSpPr/>
          <p:nvPr/>
        </p:nvGrpSpPr>
        <p:grpSpPr>
          <a:xfrm>
            <a:off x="7281876" y="5293856"/>
            <a:ext cx="4219488" cy="556721"/>
            <a:chOff x="6240609" y="5423166"/>
            <a:chExt cx="4219488" cy="556721"/>
          </a:xfrm>
        </p:grpSpPr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D207E580-9ECB-4BA9-B6A1-1ADBFF28E345}"/>
                </a:ext>
              </a:extLst>
            </p:cNvPr>
            <p:cNvSpPr/>
            <p:nvPr/>
          </p:nvSpPr>
          <p:spPr>
            <a:xfrm>
              <a:off x="6240609" y="5423166"/>
              <a:ext cx="3672647" cy="556721"/>
            </a:xfrm>
            <a:prstGeom prst="parallelogram">
              <a:avLst/>
            </a:prstGeom>
            <a:solidFill>
              <a:srgbClr val="73D1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23" name="Group 20">
              <a:extLst>
                <a:ext uri="{FF2B5EF4-FFF2-40B4-BE49-F238E27FC236}">
                  <a16:creationId xmlns:a16="http://schemas.microsoft.com/office/drawing/2014/main" id="{41957972-59D7-4C1E-9D94-9F912AF18CF8}"/>
                </a:ext>
              </a:extLst>
            </p:cNvPr>
            <p:cNvGrpSpPr/>
            <p:nvPr/>
          </p:nvGrpSpPr>
          <p:grpSpPr>
            <a:xfrm>
              <a:off x="6359712" y="5559305"/>
              <a:ext cx="237581" cy="237581"/>
              <a:chOff x="7250654" y="2012478"/>
              <a:chExt cx="237581" cy="237581"/>
            </a:xfrm>
          </p:grpSpPr>
          <p:sp>
            <p:nvSpPr>
              <p:cNvPr id="24" name="Oval 21">
                <a:extLst>
                  <a:ext uri="{FF2B5EF4-FFF2-40B4-BE49-F238E27FC236}">
                    <a16:creationId xmlns:a16="http://schemas.microsoft.com/office/drawing/2014/main" id="{ED8738A2-BE75-4B44-AB68-325B69C1C6B9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" name="Oval 22">
                <a:extLst>
                  <a:ext uri="{FF2B5EF4-FFF2-40B4-BE49-F238E27FC236}">
                    <a16:creationId xmlns:a16="http://schemas.microsoft.com/office/drawing/2014/main" id="{0519A486-42F0-48AC-A32C-DCD490432738}"/>
                  </a:ext>
                </a:extLst>
              </p:cNvPr>
              <p:cNvSpPr/>
              <p:nvPr/>
            </p:nvSpPr>
            <p:spPr>
              <a:xfrm>
                <a:off x="7288308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260B519-847B-429E-961C-195C538C58D9}"/>
                </a:ext>
              </a:extLst>
            </p:cNvPr>
            <p:cNvSpPr txBox="1"/>
            <p:nvPr/>
          </p:nvSpPr>
          <p:spPr>
            <a:xfrm flipH="1">
              <a:off x="6787451" y="5533726"/>
              <a:ext cx="3672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B58AD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DEMO SẢN PHẨM</a:t>
              </a:r>
              <a:endParaRPr lang="zh-CN" altLang="en-US" dirty="0">
                <a:solidFill>
                  <a:srgbClr val="0B58AD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1026" name="Picture 2" descr="Top 5 Cách chọn mua sáo trúc âm thanh, chất lượng tốt, uy tín nhất -  toplist.vn">
            <a:extLst>
              <a:ext uri="{FF2B5EF4-FFF2-40B4-BE49-F238E27FC236}">
                <a16:creationId xmlns:a16="http://schemas.microsoft.com/office/drawing/2014/main" id="{72AFFF94-260A-EECE-D64D-E7DC27F04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92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文本框 2">
            <a:extLst>
              <a:ext uri="{FF2B5EF4-FFF2-40B4-BE49-F238E27FC236}">
                <a16:creationId xmlns:a16="http://schemas.microsoft.com/office/drawing/2014/main" id="{22206710-DE31-3C4C-B951-E6A7ED4D2DDF}"/>
              </a:ext>
            </a:extLst>
          </p:cNvPr>
          <p:cNvSpPr txBox="1"/>
          <p:nvPr/>
        </p:nvSpPr>
        <p:spPr>
          <a:xfrm>
            <a:off x="2942240" y="423108"/>
            <a:ext cx="37506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zh-CN" sz="5400" b="1" dirty="0">
                <a:solidFill>
                  <a:srgbClr val="73D1F7"/>
                </a:solidFill>
                <a:latin typeface="Calibri Light" panose="020F0302020204030204" pitchFamily="34" charset="0"/>
                <a:ea typeface="思源黑体 CN Heavy" panose="020B0A00000000000000" pitchFamily="34" charset="-122"/>
                <a:cs typeface="Calibri Light" panose="020F0302020204030204" pitchFamily="34" charset="0"/>
              </a:rPr>
              <a:t>NỘI DUNG ĐỀ TÀI</a:t>
            </a:r>
            <a:endParaRPr lang="zh-CN" altLang="en-US" sz="5400" b="1" dirty="0">
              <a:solidFill>
                <a:srgbClr val="73D1F7"/>
              </a:solidFill>
              <a:latin typeface="Calibri Light" panose="020F0302020204030204" pitchFamily="34" charset="0"/>
              <a:ea typeface="思源黑体 CN Heavy" panose="020B0A00000000000000" pitchFamily="34" charset="-122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499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91DAE425-83CF-4344-9893-4FA3A2E44CB1}"/>
              </a:ext>
            </a:extLst>
          </p:cNvPr>
          <p:cNvSpPr/>
          <p:nvPr/>
        </p:nvSpPr>
        <p:spPr>
          <a:xfrm>
            <a:off x="508000" y="2042587"/>
            <a:ext cx="11379200" cy="2215992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>
            <a:outerShdw blurRad="203200" dist="38100" dir="8100000" algn="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B0C67EC-19C4-4ECB-92B9-F1BC2DC2458C}"/>
              </a:ext>
            </a:extLst>
          </p:cNvPr>
          <p:cNvGrpSpPr/>
          <p:nvPr/>
        </p:nvGrpSpPr>
        <p:grpSpPr>
          <a:xfrm>
            <a:off x="835299" y="2770909"/>
            <a:ext cx="5067861" cy="961440"/>
            <a:chOff x="2924961" y="1867298"/>
            <a:chExt cx="3672647" cy="556721"/>
          </a:xfrm>
        </p:grpSpPr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92B1E3AF-60F9-43D7-A858-00AC8D4B272B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BE2D3FE-245E-4CB9-BB69-5EB639AE3790}"/>
                </a:ext>
              </a:extLst>
            </p:cNvPr>
            <p:cNvSpPr txBox="1"/>
            <p:nvPr/>
          </p:nvSpPr>
          <p:spPr>
            <a:xfrm flipH="1">
              <a:off x="3467601" y="1969303"/>
              <a:ext cx="220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Calibri Light" panose="020F0302020204030204" pitchFamily="34" charset="0"/>
                <a:ea typeface="思源黑体 CN Medium" panose="020B0600000000000000" pitchFamily="34" charset="-122"/>
                <a:cs typeface="Calibri Light" panose="020F030202020403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89EC291-839A-4158-95FE-FC7783A5D9D7}"/>
              </a:ext>
            </a:extLst>
          </p:cNvPr>
          <p:cNvGrpSpPr/>
          <p:nvPr/>
        </p:nvGrpSpPr>
        <p:grpSpPr>
          <a:xfrm>
            <a:off x="1056975" y="4619172"/>
            <a:ext cx="1342569" cy="159657"/>
            <a:chOff x="914400" y="4822372"/>
            <a:chExt cx="1342569" cy="159657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5953AD6-8622-4217-8FB5-B28E34677D41}"/>
                </a:ext>
              </a:extLst>
            </p:cNvPr>
            <p:cNvSpPr/>
            <p:nvPr/>
          </p:nvSpPr>
          <p:spPr>
            <a:xfrm>
              <a:off x="914400" y="4822372"/>
              <a:ext cx="159657" cy="1596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CF924D8-342C-421B-AD69-4CC9A8AF88BF}"/>
                </a:ext>
              </a:extLst>
            </p:cNvPr>
            <p:cNvSpPr/>
            <p:nvPr/>
          </p:nvSpPr>
          <p:spPr>
            <a:xfrm>
              <a:off x="1308704" y="4822372"/>
              <a:ext cx="159657" cy="159657"/>
            </a:xfrm>
            <a:prstGeom prst="ellipse">
              <a:avLst/>
            </a:prstGeom>
            <a:solidFill>
              <a:srgbClr val="73D1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F6C7ECF-1F20-4239-B2C5-6839812CAB3B}"/>
                </a:ext>
              </a:extLst>
            </p:cNvPr>
            <p:cNvSpPr/>
            <p:nvPr/>
          </p:nvSpPr>
          <p:spPr>
            <a:xfrm>
              <a:off x="1703008" y="4822372"/>
              <a:ext cx="159657" cy="159657"/>
            </a:xfrm>
            <a:prstGeom prst="ellipse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6792BB5-EE4A-41D7-8F46-6FDAFE70780F}"/>
                </a:ext>
              </a:extLst>
            </p:cNvPr>
            <p:cNvSpPr/>
            <p:nvPr/>
          </p:nvSpPr>
          <p:spPr>
            <a:xfrm>
              <a:off x="2097312" y="4822372"/>
              <a:ext cx="159657" cy="159657"/>
            </a:xfrm>
            <a:prstGeom prst="ellipse">
              <a:avLst/>
            </a:prstGeom>
            <a:solidFill>
              <a:srgbClr val="0B58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82D1C6A-F1A6-0BF0-8211-BDCE864F5DD3}"/>
              </a:ext>
            </a:extLst>
          </p:cNvPr>
          <p:cNvSpPr/>
          <p:nvPr/>
        </p:nvSpPr>
        <p:spPr>
          <a:xfrm>
            <a:off x="2182179" y="2809019"/>
            <a:ext cx="26853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Phần 1: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43F458-1252-FB53-F388-8992B4460A9B}"/>
              </a:ext>
            </a:extLst>
          </p:cNvPr>
          <p:cNvSpPr/>
          <p:nvPr/>
        </p:nvSpPr>
        <p:spPr>
          <a:xfrm>
            <a:off x="5931858" y="2947068"/>
            <a:ext cx="56650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TỔNG QUAN HỆ THỐNG</a:t>
            </a:r>
            <a:r>
              <a:rPr lang="vi-VN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646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3FB524F-086C-4DBD-AC1D-7591BFAFB1A0}"/>
              </a:ext>
            </a:extLst>
          </p:cNvPr>
          <p:cNvSpPr/>
          <p:nvPr/>
        </p:nvSpPr>
        <p:spPr>
          <a:xfrm>
            <a:off x="464457" y="568673"/>
            <a:ext cx="11263086" cy="56170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200" dist="38100" dir="8100000" algn="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0FCEAC-5B31-45EC-9AFA-E074585B89B5}"/>
              </a:ext>
            </a:extLst>
          </p:cNvPr>
          <p:cNvGrpSpPr/>
          <p:nvPr/>
        </p:nvGrpSpPr>
        <p:grpSpPr>
          <a:xfrm>
            <a:off x="254333" y="273183"/>
            <a:ext cx="3672647" cy="556721"/>
            <a:chOff x="2924961" y="1867298"/>
            <a:chExt cx="3672647" cy="556721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90688BA7-B5A7-4B46-AB4C-60C3286F0EA5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6" name="Group 19">
              <a:extLst>
                <a:ext uri="{FF2B5EF4-FFF2-40B4-BE49-F238E27FC236}">
                  <a16:creationId xmlns:a16="http://schemas.microsoft.com/office/drawing/2014/main" id="{5BEEAD5B-1C87-4E48-B34C-FA7C0ABD7DA6}"/>
                </a:ext>
              </a:extLst>
            </p:cNvPr>
            <p:cNvGrpSpPr/>
            <p:nvPr/>
          </p:nvGrpSpPr>
          <p:grpSpPr>
            <a:xfrm>
              <a:off x="3044064" y="2035179"/>
              <a:ext cx="237581" cy="237581"/>
              <a:chOff x="7250654" y="2012478"/>
              <a:chExt cx="237581" cy="237581"/>
            </a:xfrm>
          </p:grpSpPr>
          <p:sp>
            <p:nvSpPr>
              <p:cNvPr id="9" name="Oval 16">
                <a:extLst>
                  <a:ext uri="{FF2B5EF4-FFF2-40B4-BE49-F238E27FC236}">
                    <a16:creationId xmlns:a16="http://schemas.microsoft.com/office/drawing/2014/main" id="{08E23EBA-A7AE-4A5B-89A2-94FEB359C57D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" name="Oval 17">
                <a:extLst>
                  <a:ext uri="{FF2B5EF4-FFF2-40B4-BE49-F238E27FC236}">
                    <a16:creationId xmlns:a16="http://schemas.microsoft.com/office/drawing/2014/main" id="{247AC221-83D2-48E5-A49C-6ACAD1FC1F64}"/>
                  </a:ext>
                </a:extLst>
              </p:cNvPr>
              <p:cNvSpPr/>
              <p:nvPr/>
            </p:nvSpPr>
            <p:spPr>
              <a:xfrm>
                <a:off x="7288308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8E69434-A9EA-40CF-A950-AC7D5732E89C}"/>
                </a:ext>
              </a:extLst>
            </p:cNvPr>
            <p:cNvSpPr txBox="1"/>
            <p:nvPr/>
          </p:nvSpPr>
          <p:spPr>
            <a:xfrm flipH="1">
              <a:off x="3467601" y="1969303"/>
              <a:ext cx="220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Calibri Light" panose="020F0302020204030204" pitchFamily="34" charset="0"/>
                <a:ea typeface="思源黑体 CN Medium" panose="020B0600000000000000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1077FAA-238A-491C-8BED-9B0AB2B03FE2}"/>
                </a:ext>
              </a:extLst>
            </p:cNvPr>
            <p:cNvSpPr txBox="1"/>
            <p:nvPr/>
          </p:nvSpPr>
          <p:spPr>
            <a:xfrm flipH="1">
              <a:off x="3421343" y="1940892"/>
              <a:ext cx="2854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Calibri Light" panose="020F0302020204030204" pitchFamily="34" charset="0"/>
                </a:rPr>
                <a:t>TỔNG QUAN VỀ HỆ THỐNG</a:t>
              </a:r>
              <a:endParaRPr lang="zh-CN" altLang="en-US" b="1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AA05D3-3F42-4280-3533-867BF11FA8E8}"/>
              </a:ext>
            </a:extLst>
          </p:cNvPr>
          <p:cNvSpPr txBox="1"/>
          <p:nvPr/>
        </p:nvSpPr>
        <p:spPr>
          <a:xfrm>
            <a:off x="960356" y="1260068"/>
            <a:ext cx="3903741" cy="337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thấy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kinh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thường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mọi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cận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truyền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Do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em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muốn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tốt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nhằm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quyết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vấn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đích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truyển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tải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nhạc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cụ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dân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tộc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mọi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tăng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0466EC-7192-2C18-2A1D-58FBE6B3ED61}"/>
              </a:ext>
            </a:extLst>
          </p:cNvPr>
          <p:cNvCxnSpPr/>
          <p:nvPr/>
        </p:nvCxnSpPr>
        <p:spPr>
          <a:xfrm>
            <a:off x="5829300" y="1023258"/>
            <a:ext cx="0" cy="467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3">
            <a:extLst>
              <a:ext uri="{FF2B5EF4-FFF2-40B4-BE49-F238E27FC236}">
                <a16:creationId xmlns:a16="http://schemas.microsoft.com/office/drawing/2014/main" id="{18DA84ED-1E73-13DA-9626-69C29DE591CA}"/>
              </a:ext>
            </a:extLst>
          </p:cNvPr>
          <p:cNvGrpSpPr/>
          <p:nvPr/>
        </p:nvGrpSpPr>
        <p:grpSpPr>
          <a:xfrm>
            <a:off x="6274133" y="282002"/>
            <a:ext cx="4266867" cy="719925"/>
            <a:chOff x="2924961" y="1867298"/>
            <a:chExt cx="3672647" cy="719925"/>
          </a:xfrm>
        </p:grpSpPr>
        <p:sp>
          <p:nvSpPr>
            <p:cNvPr id="21" name="平行四边形 4">
              <a:extLst>
                <a:ext uri="{FF2B5EF4-FFF2-40B4-BE49-F238E27FC236}">
                  <a16:creationId xmlns:a16="http://schemas.microsoft.com/office/drawing/2014/main" id="{C1C54699-9E6D-7BB8-96AE-86ECC346DA5C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22" name="Group 19">
              <a:extLst>
                <a:ext uri="{FF2B5EF4-FFF2-40B4-BE49-F238E27FC236}">
                  <a16:creationId xmlns:a16="http://schemas.microsoft.com/office/drawing/2014/main" id="{A2157D7F-EC95-1747-ADB1-4812D1635F83}"/>
                </a:ext>
              </a:extLst>
            </p:cNvPr>
            <p:cNvGrpSpPr/>
            <p:nvPr/>
          </p:nvGrpSpPr>
          <p:grpSpPr>
            <a:xfrm>
              <a:off x="3044064" y="2035179"/>
              <a:ext cx="237581" cy="237581"/>
              <a:chOff x="7250654" y="2012478"/>
              <a:chExt cx="237581" cy="237581"/>
            </a:xfrm>
          </p:grpSpPr>
          <p:sp>
            <p:nvSpPr>
              <p:cNvPr id="25" name="Oval 16">
                <a:extLst>
                  <a:ext uri="{FF2B5EF4-FFF2-40B4-BE49-F238E27FC236}">
                    <a16:creationId xmlns:a16="http://schemas.microsoft.com/office/drawing/2014/main" id="{80764D02-8D2E-DA6D-666E-24BEB7EC7469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6" name="Oval 17">
                <a:extLst>
                  <a:ext uri="{FF2B5EF4-FFF2-40B4-BE49-F238E27FC236}">
                    <a16:creationId xmlns:a16="http://schemas.microsoft.com/office/drawing/2014/main" id="{A605010B-EEC9-31D3-AE6C-E1508625A8D9}"/>
                  </a:ext>
                </a:extLst>
              </p:cNvPr>
              <p:cNvSpPr/>
              <p:nvPr/>
            </p:nvSpPr>
            <p:spPr>
              <a:xfrm>
                <a:off x="7299239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3" name="文本框 6">
              <a:extLst>
                <a:ext uri="{FF2B5EF4-FFF2-40B4-BE49-F238E27FC236}">
                  <a16:creationId xmlns:a16="http://schemas.microsoft.com/office/drawing/2014/main" id="{959FF272-4B6E-3F8A-FE90-9147ADE61F13}"/>
                </a:ext>
              </a:extLst>
            </p:cNvPr>
            <p:cNvSpPr txBox="1"/>
            <p:nvPr/>
          </p:nvSpPr>
          <p:spPr>
            <a:xfrm flipH="1">
              <a:off x="3467601" y="1969303"/>
              <a:ext cx="220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Calibri Light" panose="020F0302020204030204" pitchFamily="34" charset="0"/>
                <a:ea typeface="思源黑体 CN Medium" panose="020B0600000000000000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24" name="文本框 7">
              <a:extLst>
                <a:ext uri="{FF2B5EF4-FFF2-40B4-BE49-F238E27FC236}">
                  <a16:creationId xmlns:a16="http://schemas.microsoft.com/office/drawing/2014/main" id="{596E929B-749D-354B-102E-1B9CB9463E1D}"/>
                </a:ext>
              </a:extLst>
            </p:cNvPr>
            <p:cNvSpPr txBox="1"/>
            <p:nvPr/>
          </p:nvSpPr>
          <p:spPr>
            <a:xfrm flipH="1">
              <a:off x="3421343" y="1940892"/>
              <a:ext cx="28546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Calibri Light" panose="020F0302020204030204" pitchFamily="34" charset="0"/>
                </a:rPr>
                <a:t>NGÔN NGỮ VÀ CƠ SỞ DỮ LIỆU</a:t>
              </a:r>
              <a:endParaRPr lang="zh-CN" altLang="en-US" b="1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7" name="AutoShape 2" descr="Node.js vs JavaScript: The Low-Down | Boot.dev">
            <a:extLst>
              <a:ext uri="{FF2B5EF4-FFF2-40B4-BE49-F238E27FC236}">
                <a16:creationId xmlns:a16="http://schemas.microsoft.com/office/drawing/2014/main" id="{A578D2F0-EF82-62C0-61C4-6B4BEAFB90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4" descr="Node.js vs JavaScript: The Low-Down | Boot.dev">
            <a:extLst>
              <a:ext uri="{FF2B5EF4-FFF2-40B4-BE49-F238E27FC236}">
                <a16:creationId xmlns:a16="http://schemas.microsoft.com/office/drawing/2014/main" id="{69A8F41B-44CB-19DE-A9F8-0EDC075C9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Node.js vs JavaScript: The Low-Down | Boot.dev">
            <a:extLst>
              <a:ext uri="{FF2B5EF4-FFF2-40B4-BE49-F238E27FC236}">
                <a16:creationId xmlns:a16="http://schemas.microsoft.com/office/drawing/2014/main" id="{EAE48D61-35BF-82B1-CEB0-0EA5111BFA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918930" cy="391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003B418-ED9B-E48D-3A40-106B568B2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823" y="1039582"/>
            <a:ext cx="4368512" cy="24124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2E6CC4C-DC5D-5DF5-5A2F-1CD63A29CF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0" t="10958" r="9062" b="4767"/>
          <a:stretch/>
        </p:blipFill>
        <p:spPr>
          <a:xfrm>
            <a:off x="6321093" y="3682207"/>
            <a:ext cx="1828719" cy="201465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C362B8E-8EE4-5743-F1C0-70BC6F181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191" y="3450408"/>
            <a:ext cx="2580468" cy="230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79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3FB524F-086C-4DBD-AC1D-7591BFAFB1A0}"/>
              </a:ext>
            </a:extLst>
          </p:cNvPr>
          <p:cNvSpPr/>
          <p:nvPr/>
        </p:nvSpPr>
        <p:spPr>
          <a:xfrm>
            <a:off x="464457" y="551544"/>
            <a:ext cx="11263086" cy="56170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200" dist="38100" dir="8100000" algn="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0FCEAC-5B31-45EC-9AFA-E074585B89B5}"/>
              </a:ext>
            </a:extLst>
          </p:cNvPr>
          <p:cNvGrpSpPr/>
          <p:nvPr/>
        </p:nvGrpSpPr>
        <p:grpSpPr>
          <a:xfrm>
            <a:off x="254333" y="273183"/>
            <a:ext cx="3672647" cy="556721"/>
            <a:chOff x="2924961" y="1867298"/>
            <a:chExt cx="3672647" cy="556721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90688BA7-B5A7-4B46-AB4C-60C3286F0EA5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6" name="Group 19">
              <a:extLst>
                <a:ext uri="{FF2B5EF4-FFF2-40B4-BE49-F238E27FC236}">
                  <a16:creationId xmlns:a16="http://schemas.microsoft.com/office/drawing/2014/main" id="{5BEEAD5B-1C87-4E48-B34C-FA7C0ABD7DA6}"/>
                </a:ext>
              </a:extLst>
            </p:cNvPr>
            <p:cNvGrpSpPr/>
            <p:nvPr/>
          </p:nvGrpSpPr>
          <p:grpSpPr>
            <a:xfrm>
              <a:off x="3044064" y="2035179"/>
              <a:ext cx="237581" cy="237581"/>
              <a:chOff x="7250654" y="2012478"/>
              <a:chExt cx="237581" cy="237581"/>
            </a:xfrm>
          </p:grpSpPr>
          <p:sp>
            <p:nvSpPr>
              <p:cNvPr id="9" name="Oval 16">
                <a:extLst>
                  <a:ext uri="{FF2B5EF4-FFF2-40B4-BE49-F238E27FC236}">
                    <a16:creationId xmlns:a16="http://schemas.microsoft.com/office/drawing/2014/main" id="{08E23EBA-A7AE-4A5B-89A2-94FEB359C57D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" name="Oval 17">
                <a:extLst>
                  <a:ext uri="{FF2B5EF4-FFF2-40B4-BE49-F238E27FC236}">
                    <a16:creationId xmlns:a16="http://schemas.microsoft.com/office/drawing/2014/main" id="{247AC221-83D2-48E5-A49C-6ACAD1FC1F64}"/>
                  </a:ext>
                </a:extLst>
              </p:cNvPr>
              <p:cNvSpPr/>
              <p:nvPr/>
            </p:nvSpPr>
            <p:spPr>
              <a:xfrm>
                <a:off x="7288308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8E69434-A9EA-40CF-A950-AC7D5732E89C}"/>
                </a:ext>
              </a:extLst>
            </p:cNvPr>
            <p:cNvSpPr txBox="1"/>
            <p:nvPr/>
          </p:nvSpPr>
          <p:spPr>
            <a:xfrm flipH="1">
              <a:off x="3467601" y="1969303"/>
              <a:ext cx="220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Calibri Light" panose="020F0302020204030204" pitchFamily="34" charset="0"/>
                <a:ea typeface="思源黑体 CN Medium" panose="020B0600000000000000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1077FAA-238A-491C-8BED-9B0AB2B03FE2}"/>
                </a:ext>
              </a:extLst>
            </p:cNvPr>
            <p:cNvSpPr txBox="1"/>
            <p:nvPr/>
          </p:nvSpPr>
          <p:spPr>
            <a:xfrm flipH="1">
              <a:off x="3421343" y="1940892"/>
              <a:ext cx="2854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Calibri Light" panose="020F0302020204030204" pitchFamily="34" charset="0"/>
                </a:rPr>
                <a:t>LÝ DO CHỌN ĐỀ TÀI</a:t>
              </a:r>
              <a:endParaRPr lang="zh-CN" altLang="en-US" b="1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AA05D3-3F42-4280-3533-867BF11FA8E8}"/>
              </a:ext>
            </a:extLst>
          </p:cNvPr>
          <p:cNvSpPr txBox="1"/>
          <p:nvPr/>
        </p:nvSpPr>
        <p:spPr>
          <a:xfrm>
            <a:off x="901700" y="1006260"/>
            <a:ext cx="46609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nay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liều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thuốc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bổ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đời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luôn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vui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vẻ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thoải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đẹp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hút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nghe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hay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Do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uy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vậy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phục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2050" name="Picture 2" descr="Top 5 Cách chọn mua sáo trúc âm thanh, chất lượng tốt, uy tín nhất -  toplist.vn">
            <a:extLst>
              <a:ext uri="{FF2B5EF4-FFF2-40B4-BE49-F238E27FC236}">
                <a16:creationId xmlns:a16="http://schemas.microsoft.com/office/drawing/2014/main" id="{678055D9-7854-7897-3F22-023C7FE15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808" y="551543"/>
            <a:ext cx="5749735" cy="561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856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3FB524F-086C-4DBD-AC1D-7591BFAFB1A0}"/>
              </a:ext>
            </a:extLst>
          </p:cNvPr>
          <p:cNvSpPr/>
          <p:nvPr/>
        </p:nvSpPr>
        <p:spPr>
          <a:xfrm>
            <a:off x="464457" y="551544"/>
            <a:ext cx="11263086" cy="56170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200" dist="38100" dir="8100000" algn="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0FCEAC-5B31-45EC-9AFA-E074585B89B5}"/>
              </a:ext>
            </a:extLst>
          </p:cNvPr>
          <p:cNvGrpSpPr/>
          <p:nvPr/>
        </p:nvGrpSpPr>
        <p:grpSpPr>
          <a:xfrm>
            <a:off x="254333" y="273183"/>
            <a:ext cx="3710301" cy="556721"/>
            <a:chOff x="2924961" y="1867298"/>
            <a:chExt cx="3710301" cy="556721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90688BA7-B5A7-4B46-AB4C-60C3286F0EA5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6" name="Group 19">
              <a:extLst>
                <a:ext uri="{FF2B5EF4-FFF2-40B4-BE49-F238E27FC236}">
                  <a16:creationId xmlns:a16="http://schemas.microsoft.com/office/drawing/2014/main" id="{5BEEAD5B-1C87-4E48-B34C-FA7C0ABD7DA6}"/>
                </a:ext>
              </a:extLst>
            </p:cNvPr>
            <p:cNvGrpSpPr/>
            <p:nvPr/>
          </p:nvGrpSpPr>
          <p:grpSpPr>
            <a:xfrm>
              <a:off x="3044064" y="2035179"/>
              <a:ext cx="237581" cy="237581"/>
              <a:chOff x="7250654" y="2012478"/>
              <a:chExt cx="237581" cy="237581"/>
            </a:xfrm>
          </p:grpSpPr>
          <p:sp>
            <p:nvSpPr>
              <p:cNvPr id="9" name="Oval 16">
                <a:extLst>
                  <a:ext uri="{FF2B5EF4-FFF2-40B4-BE49-F238E27FC236}">
                    <a16:creationId xmlns:a16="http://schemas.microsoft.com/office/drawing/2014/main" id="{08E23EBA-A7AE-4A5B-89A2-94FEB359C57D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" name="Oval 17">
                <a:extLst>
                  <a:ext uri="{FF2B5EF4-FFF2-40B4-BE49-F238E27FC236}">
                    <a16:creationId xmlns:a16="http://schemas.microsoft.com/office/drawing/2014/main" id="{247AC221-83D2-48E5-A49C-6ACAD1FC1F64}"/>
                  </a:ext>
                </a:extLst>
              </p:cNvPr>
              <p:cNvSpPr/>
              <p:nvPr/>
            </p:nvSpPr>
            <p:spPr>
              <a:xfrm>
                <a:off x="7288308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8E69434-A9EA-40CF-A950-AC7D5732E89C}"/>
                </a:ext>
              </a:extLst>
            </p:cNvPr>
            <p:cNvSpPr txBox="1"/>
            <p:nvPr/>
          </p:nvSpPr>
          <p:spPr>
            <a:xfrm flipH="1">
              <a:off x="3467601" y="1969303"/>
              <a:ext cx="220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Calibri Light" panose="020F0302020204030204" pitchFamily="34" charset="0"/>
                <a:ea typeface="思源黑体 CN Medium" panose="020B0600000000000000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1077FAA-238A-491C-8BED-9B0AB2B03FE2}"/>
                </a:ext>
              </a:extLst>
            </p:cNvPr>
            <p:cNvSpPr txBox="1"/>
            <p:nvPr/>
          </p:nvSpPr>
          <p:spPr>
            <a:xfrm flipH="1">
              <a:off x="4146471" y="1940892"/>
              <a:ext cx="2488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Calibri Light" panose="020F0302020204030204" pitchFamily="34" charset="0"/>
                </a:rPr>
                <a:t>CHỨC NĂNG CHÍNH</a:t>
              </a:r>
              <a:endParaRPr lang="zh-CN" altLang="en-US" b="1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F8F28B8-85FD-4FBE-9D86-DE71AFF39143}"/>
              </a:ext>
            </a:extLst>
          </p:cNvPr>
          <p:cNvGrpSpPr/>
          <p:nvPr/>
        </p:nvGrpSpPr>
        <p:grpSpPr>
          <a:xfrm>
            <a:off x="6173570" y="1626148"/>
            <a:ext cx="5041488" cy="1670352"/>
            <a:chOff x="6173570" y="1626148"/>
            <a:chExt cx="5041488" cy="1670352"/>
          </a:xfrm>
        </p:grpSpPr>
        <p:grpSp>
          <p:nvGrpSpPr>
            <p:cNvPr id="192" name="Group 4">
              <a:extLst>
                <a:ext uri="{FF2B5EF4-FFF2-40B4-BE49-F238E27FC236}">
                  <a16:creationId xmlns:a16="http://schemas.microsoft.com/office/drawing/2014/main" id="{475247D6-0A47-4F37-BC89-F9990DBE295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73570" y="1626148"/>
              <a:ext cx="5041488" cy="1670352"/>
              <a:chOff x="1390" y="1127"/>
              <a:chExt cx="2982" cy="988"/>
            </a:xfrm>
            <a:solidFill>
              <a:schemeClr val="accent5"/>
            </a:solidFill>
          </p:grpSpPr>
          <p:sp>
            <p:nvSpPr>
              <p:cNvPr id="193" name="Freeform 5">
                <a:extLst>
                  <a:ext uri="{FF2B5EF4-FFF2-40B4-BE49-F238E27FC236}">
                    <a16:creationId xmlns:a16="http://schemas.microsoft.com/office/drawing/2014/main" id="{8E5A923A-7744-40EC-9B95-88DB5115E1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90" y="1127"/>
                <a:ext cx="578" cy="988"/>
              </a:xfrm>
              <a:custGeom>
                <a:avLst/>
                <a:gdLst>
                  <a:gd name="T0" fmla="*/ 122 w 244"/>
                  <a:gd name="T1" fmla="*/ 0 h 415"/>
                  <a:gd name="T2" fmla="*/ 0 w 244"/>
                  <a:gd name="T3" fmla="*/ 122 h 415"/>
                  <a:gd name="T4" fmla="*/ 27 w 244"/>
                  <a:gd name="T5" fmla="*/ 198 h 415"/>
                  <a:gd name="T6" fmla="*/ 244 w 244"/>
                  <a:gd name="T7" fmla="*/ 415 h 415"/>
                  <a:gd name="T8" fmla="*/ 244 w 244"/>
                  <a:gd name="T9" fmla="*/ 122 h 415"/>
                  <a:gd name="T10" fmla="*/ 122 w 244"/>
                  <a:gd name="T11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4" h="415">
                    <a:moveTo>
                      <a:pt x="122" y="0"/>
                    </a:moveTo>
                    <a:cubicBezTo>
                      <a:pt x="55" y="0"/>
                      <a:pt x="0" y="55"/>
                      <a:pt x="0" y="122"/>
                    </a:cubicBezTo>
                    <a:cubicBezTo>
                      <a:pt x="0" y="150"/>
                      <a:pt x="10" y="176"/>
                      <a:pt x="27" y="198"/>
                    </a:cubicBezTo>
                    <a:cubicBezTo>
                      <a:pt x="32" y="204"/>
                      <a:pt x="181" y="352"/>
                      <a:pt x="244" y="415"/>
                    </a:cubicBezTo>
                    <a:cubicBezTo>
                      <a:pt x="244" y="122"/>
                      <a:pt x="244" y="122"/>
                      <a:pt x="244" y="122"/>
                    </a:cubicBezTo>
                    <a:cubicBezTo>
                      <a:pt x="244" y="55"/>
                      <a:pt x="189" y="0"/>
                      <a:pt x="122" y="0"/>
                    </a:cubicBezTo>
                    <a:close/>
                  </a:path>
                </a:pathLst>
              </a:custGeom>
              <a:solidFill>
                <a:srgbClr val="43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4" name="Freeform 6">
                <a:extLst>
                  <a:ext uri="{FF2B5EF4-FFF2-40B4-BE49-F238E27FC236}">
                    <a16:creationId xmlns:a16="http://schemas.microsoft.com/office/drawing/2014/main" id="{ABC7DA1B-F295-4EFD-A45F-EBEF1334E4E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90" y="1596"/>
                <a:ext cx="2382" cy="519"/>
              </a:xfrm>
              <a:custGeom>
                <a:avLst/>
                <a:gdLst>
                  <a:gd name="T0" fmla="*/ 1003 w 1006"/>
                  <a:gd name="T1" fmla="*/ 108 h 218"/>
                  <a:gd name="T2" fmla="*/ 1003 w 1006"/>
                  <a:gd name="T3" fmla="*/ 108 h 218"/>
                  <a:gd name="T4" fmla="*/ 1001 w 1006"/>
                  <a:gd name="T5" fmla="*/ 107 h 218"/>
                  <a:gd name="T6" fmla="*/ 898 w 1006"/>
                  <a:gd name="T7" fmla="*/ 0 h 218"/>
                  <a:gd name="T8" fmla="*/ 0 w 1006"/>
                  <a:gd name="T9" fmla="*/ 0 h 218"/>
                  <a:gd name="T10" fmla="*/ 0 w 1006"/>
                  <a:gd name="T11" fmla="*/ 218 h 218"/>
                  <a:gd name="T12" fmla="*/ 218 w 1006"/>
                  <a:gd name="T13" fmla="*/ 218 h 218"/>
                  <a:gd name="T14" fmla="*/ 898 w 1006"/>
                  <a:gd name="T15" fmla="*/ 218 h 218"/>
                  <a:gd name="T16" fmla="*/ 911 w 1006"/>
                  <a:gd name="T17" fmla="*/ 205 h 218"/>
                  <a:gd name="T18" fmla="*/ 1003 w 1006"/>
                  <a:gd name="T19" fmla="*/ 117 h 218"/>
                  <a:gd name="T20" fmla="*/ 1003 w 1006"/>
                  <a:gd name="T21" fmla="*/ 10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6" h="218">
                    <a:moveTo>
                      <a:pt x="1003" y="108"/>
                    </a:moveTo>
                    <a:cubicBezTo>
                      <a:pt x="1003" y="108"/>
                      <a:pt x="1003" y="108"/>
                      <a:pt x="1003" y="108"/>
                    </a:cubicBezTo>
                    <a:cubicBezTo>
                      <a:pt x="1001" y="107"/>
                      <a:pt x="1001" y="107"/>
                      <a:pt x="1001" y="107"/>
                    </a:cubicBezTo>
                    <a:cubicBezTo>
                      <a:pt x="898" y="0"/>
                      <a:pt x="898" y="0"/>
                      <a:pt x="8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218" y="218"/>
                      <a:pt x="218" y="218"/>
                      <a:pt x="218" y="218"/>
                    </a:cubicBezTo>
                    <a:cubicBezTo>
                      <a:pt x="898" y="218"/>
                      <a:pt x="898" y="218"/>
                      <a:pt x="898" y="218"/>
                    </a:cubicBezTo>
                    <a:cubicBezTo>
                      <a:pt x="911" y="205"/>
                      <a:pt x="911" y="205"/>
                      <a:pt x="911" y="205"/>
                    </a:cubicBezTo>
                    <a:cubicBezTo>
                      <a:pt x="1003" y="117"/>
                      <a:pt x="1003" y="117"/>
                      <a:pt x="1003" y="117"/>
                    </a:cubicBezTo>
                    <a:cubicBezTo>
                      <a:pt x="1006" y="114"/>
                      <a:pt x="1006" y="111"/>
                      <a:pt x="1003" y="108"/>
                    </a:cubicBezTo>
                    <a:close/>
                  </a:path>
                </a:pathLst>
              </a:custGeom>
              <a:solidFill>
                <a:srgbClr val="43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5" name="Freeform 7">
                <a:extLst>
                  <a:ext uri="{FF2B5EF4-FFF2-40B4-BE49-F238E27FC236}">
                    <a16:creationId xmlns:a16="http://schemas.microsoft.com/office/drawing/2014/main" id="{DCB7D2BE-C6AD-43FB-949C-C44620292E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90" y="1596"/>
                <a:ext cx="516" cy="519"/>
              </a:xfrm>
              <a:custGeom>
                <a:avLst/>
                <a:gdLst>
                  <a:gd name="T0" fmla="*/ 516 w 516"/>
                  <a:gd name="T1" fmla="*/ 519 h 519"/>
                  <a:gd name="T2" fmla="*/ 0 w 516"/>
                  <a:gd name="T3" fmla="*/ 519 h 519"/>
                  <a:gd name="T4" fmla="*/ 0 w 516"/>
                  <a:gd name="T5" fmla="*/ 0 h 519"/>
                  <a:gd name="T6" fmla="*/ 516 w 516"/>
                  <a:gd name="T7" fmla="*/ 519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6" h="519">
                    <a:moveTo>
                      <a:pt x="516" y="519"/>
                    </a:moveTo>
                    <a:lnTo>
                      <a:pt x="0" y="519"/>
                    </a:lnTo>
                    <a:lnTo>
                      <a:pt x="0" y="0"/>
                    </a:lnTo>
                    <a:lnTo>
                      <a:pt x="516" y="519"/>
                    </a:lnTo>
                    <a:close/>
                  </a:path>
                </a:pathLst>
              </a:custGeom>
              <a:solidFill>
                <a:srgbClr val="308B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01" name="Text Placeholder 68">
              <a:extLst>
                <a:ext uri="{FF2B5EF4-FFF2-40B4-BE49-F238E27FC236}">
                  <a16:creationId xmlns:a16="http://schemas.microsoft.com/office/drawing/2014/main" id="{7C89B4FE-DBDD-43D2-A48C-FC4060DE6AEC}"/>
                </a:ext>
              </a:extLst>
            </p:cNvPr>
            <p:cNvSpPr txBox="1">
              <a:spLocks/>
            </p:cNvSpPr>
            <p:nvPr/>
          </p:nvSpPr>
          <p:spPr>
            <a:xfrm>
              <a:off x="7187955" y="2419058"/>
              <a:ext cx="3878781" cy="87744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667" kern="1200" baseline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QUẢN LÝ TÀI KHOẢN, ĐƠN HÀNG</a:t>
              </a:r>
            </a:p>
          </p:txBody>
        </p:sp>
        <p:grpSp>
          <p:nvGrpSpPr>
            <p:cNvPr id="203" name="Group 159">
              <a:extLst>
                <a:ext uri="{FF2B5EF4-FFF2-40B4-BE49-F238E27FC236}">
                  <a16:creationId xmlns:a16="http://schemas.microsoft.com/office/drawing/2014/main" id="{3BE6F416-1F3E-4614-B709-E6870E4A177F}"/>
                </a:ext>
              </a:extLst>
            </p:cNvPr>
            <p:cNvGrpSpPr/>
            <p:nvPr/>
          </p:nvGrpSpPr>
          <p:grpSpPr>
            <a:xfrm>
              <a:off x="6436257" y="1793911"/>
              <a:ext cx="451817" cy="709997"/>
              <a:chOff x="754063" y="179388"/>
              <a:chExt cx="422275" cy="663575"/>
            </a:xfrm>
          </p:grpSpPr>
          <p:sp>
            <p:nvSpPr>
              <p:cNvPr id="204" name="Freeform 65">
                <a:extLst>
                  <a:ext uri="{FF2B5EF4-FFF2-40B4-BE49-F238E27FC236}">
                    <a16:creationId xmlns:a16="http://schemas.microsoft.com/office/drawing/2014/main" id="{62FC9E67-EAAD-49C9-AA3E-410B3FB709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4063" y="179388"/>
                <a:ext cx="268288" cy="663575"/>
              </a:xfrm>
              <a:custGeom>
                <a:avLst/>
                <a:gdLst>
                  <a:gd name="T0" fmla="*/ 227 w 417"/>
                  <a:gd name="T1" fmla="*/ 1033 h 1033"/>
                  <a:gd name="T2" fmla="*/ 190 w 417"/>
                  <a:gd name="T3" fmla="*/ 1033 h 1033"/>
                  <a:gd name="T4" fmla="*/ 123 w 417"/>
                  <a:gd name="T5" fmla="*/ 966 h 1033"/>
                  <a:gd name="T6" fmla="*/ 138 w 417"/>
                  <a:gd name="T7" fmla="*/ 332 h 1033"/>
                  <a:gd name="T8" fmla="*/ 0 w 417"/>
                  <a:gd name="T9" fmla="*/ 154 h 1033"/>
                  <a:gd name="T10" fmla="*/ 102 w 417"/>
                  <a:gd name="T11" fmla="*/ 3 h 1033"/>
                  <a:gd name="T12" fmla="*/ 105 w 417"/>
                  <a:gd name="T13" fmla="*/ 0 h 1033"/>
                  <a:gd name="T14" fmla="*/ 130 w 417"/>
                  <a:gd name="T15" fmla="*/ 0 h 1033"/>
                  <a:gd name="T16" fmla="*/ 130 w 417"/>
                  <a:gd name="T17" fmla="*/ 123 h 1033"/>
                  <a:gd name="T18" fmla="*/ 169 w 417"/>
                  <a:gd name="T19" fmla="*/ 183 h 1033"/>
                  <a:gd name="T20" fmla="*/ 248 w 417"/>
                  <a:gd name="T21" fmla="*/ 183 h 1033"/>
                  <a:gd name="T22" fmla="*/ 288 w 417"/>
                  <a:gd name="T23" fmla="*/ 123 h 1033"/>
                  <a:gd name="T24" fmla="*/ 288 w 417"/>
                  <a:gd name="T25" fmla="*/ 0 h 1033"/>
                  <a:gd name="T26" fmla="*/ 312 w 417"/>
                  <a:gd name="T27" fmla="*/ 0 h 1033"/>
                  <a:gd name="T28" fmla="*/ 315 w 417"/>
                  <a:gd name="T29" fmla="*/ 3 h 1033"/>
                  <a:gd name="T30" fmla="*/ 417 w 417"/>
                  <a:gd name="T31" fmla="*/ 154 h 1033"/>
                  <a:gd name="T32" fmla="*/ 279 w 417"/>
                  <a:gd name="T33" fmla="*/ 332 h 1033"/>
                  <a:gd name="T34" fmla="*/ 294 w 417"/>
                  <a:gd name="T35" fmla="*/ 966 h 1033"/>
                  <a:gd name="T36" fmla="*/ 227 w 417"/>
                  <a:gd name="T37" fmla="*/ 1033 h 1033"/>
                  <a:gd name="T38" fmla="*/ 149 w 417"/>
                  <a:gd name="T39" fmla="*/ 320 h 1033"/>
                  <a:gd name="T40" fmla="*/ 149 w 417"/>
                  <a:gd name="T41" fmla="*/ 320 h 1033"/>
                  <a:gd name="T42" fmla="*/ 152 w 417"/>
                  <a:gd name="T43" fmla="*/ 322 h 1033"/>
                  <a:gd name="T44" fmla="*/ 153 w 417"/>
                  <a:gd name="T45" fmla="*/ 429 h 1033"/>
                  <a:gd name="T46" fmla="*/ 148 w 417"/>
                  <a:gd name="T47" fmla="*/ 648 h 1033"/>
                  <a:gd name="T48" fmla="*/ 139 w 417"/>
                  <a:gd name="T49" fmla="*/ 966 h 1033"/>
                  <a:gd name="T50" fmla="*/ 190 w 417"/>
                  <a:gd name="T51" fmla="*/ 1017 h 1033"/>
                  <a:gd name="T52" fmla="*/ 227 w 417"/>
                  <a:gd name="T53" fmla="*/ 1017 h 1033"/>
                  <a:gd name="T54" fmla="*/ 278 w 417"/>
                  <a:gd name="T55" fmla="*/ 966 h 1033"/>
                  <a:gd name="T56" fmla="*/ 270 w 417"/>
                  <a:gd name="T57" fmla="*/ 648 h 1033"/>
                  <a:gd name="T58" fmla="*/ 264 w 417"/>
                  <a:gd name="T59" fmla="*/ 429 h 1033"/>
                  <a:gd name="T60" fmla="*/ 266 w 417"/>
                  <a:gd name="T61" fmla="*/ 322 h 1033"/>
                  <a:gd name="T62" fmla="*/ 268 w 417"/>
                  <a:gd name="T63" fmla="*/ 320 h 1033"/>
                  <a:gd name="T64" fmla="*/ 401 w 417"/>
                  <a:gd name="T65" fmla="*/ 154 h 1033"/>
                  <a:gd name="T66" fmla="*/ 305 w 417"/>
                  <a:gd name="T67" fmla="*/ 16 h 1033"/>
                  <a:gd name="T68" fmla="*/ 304 w 417"/>
                  <a:gd name="T69" fmla="*/ 16 h 1033"/>
                  <a:gd name="T70" fmla="*/ 304 w 417"/>
                  <a:gd name="T71" fmla="*/ 128 h 1033"/>
                  <a:gd name="T72" fmla="*/ 256 w 417"/>
                  <a:gd name="T73" fmla="*/ 199 h 1033"/>
                  <a:gd name="T74" fmla="*/ 161 w 417"/>
                  <a:gd name="T75" fmla="*/ 199 h 1033"/>
                  <a:gd name="T76" fmla="*/ 114 w 417"/>
                  <a:gd name="T77" fmla="*/ 128 h 1033"/>
                  <a:gd name="T78" fmla="*/ 114 w 417"/>
                  <a:gd name="T79" fmla="*/ 16 h 1033"/>
                  <a:gd name="T80" fmla="*/ 112 w 417"/>
                  <a:gd name="T81" fmla="*/ 16 h 1033"/>
                  <a:gd name="T82" fmla="*/ 16 w 417"/>
                  <a:gd name="T83" fmla="*/ 154 h 1033"/>
                  <a:gd name="T84" fmla="*/ 149 w 417"/>
                  <a:gd name="T85" fmla="*/ 320 h 1033"/>
                  <a:gd name="T86" fmla="*/ 209 w 417"/>
                  <a:gd name="T87" fmla="*/ 995 h 1033"/>
                  <a:gd name="T88" fmla="*/ 179 w 417"/>
                  <a:gd name="T89" fmla="*/ 966 h 1033"/>
                  <a:gd name="T90" fmla="*/ 209 w 417"/>
                  <a:gd name="T91" fmla="*/ 937 h 1033"/>
                  <a:gd name="T92" fmla="*/ 238 w 417"/>
                  <a:gd name="T93" fmla="*/ 966 h 1033"/>
                  <a:gd name="T94" fmla="*/ 209 w 417"/>
                  <a:gd name="T95" fmla="*/ 995 h 1033"/>
                  <a:gd name="T96" fmla="*/ 209 w 417"/>
                  <a:gd name="T97" fmla="*/ 953 h 1033"/>
                  <a:gd name="T98" fmla="*/ 195 w 417"/>
                  <a:gd name="T99" fmla="*/ 966 h 1033"/>
                  <a:gd name="T100" fmla="*/ 209 w 417"/>
                  <a:gd name="T101" fmla="*/ 979 h 1033"/>
                  <a:gd name="T102" fmla="*/ 222 w 417"/>
                  <a:gd name="T103" fmla="*/ 966 h 1033"/>
                  <a:gd name="T104" fmla="*/ 209 w 417"/>
                  <a:gd name="T105" fmla="*/ 953 h 1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17" h="1033">
                    <a:moveTo>
                      <a:pt x="227" y="1033"/>
                    </a:moveTo>
                    <a:cubicBezTo>
                      <a:pt x="190" y="1033"/>
                      <a:pt x="190" y="1033"/>
                      <a:pt x="190" y="1033"/>
                    </a:cubicBezTo>
                    <a:cubicBezTo>
                      <a:pt x="153" y="1033"/>
                      <a:pt x="123" y="1003"/>
                      <a:pt x="123" y="966"/>
                    </a:cubicBezTo>
                    <a:cubicBezTo>
                      <a:pt x="128" y="799"/>
                      <a:pt x="139" y="369"/>
                      <a:pt x="138" y="332"/>
                    </a:cubicBezTo>
                    <a:cubicBezTo>
                      <a:pt x="111" y="304"/>
                      <a:pt x="0" y="191"/>
                      <a:pt x="0" y="154"/>
                    </a:cubicBezTo>
                    <a:cubicBezTo>
                      <a:pt x="0" y="115"/>
                      <a:pt x="92" y="14"/>
                      <a:pt x="102" y="3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30" y="123"/>
                      <a:pt x="130" y="123"/>
                      <a:pt x="130" y="123"/>
                    </a:cubicBezTo>
                    <a:cubicBezTo>
                      <a:pt x="169" y="183"/>
                      <a:pt x="169" y="183"/>
                      <a:pt x="169" y="183"/>
                    </a:cubicBezTo>
                    <a:cubicBezTo>
                      <a:pt x="248" y="183"/>
                      <a:pt x="248" y="183"/>
                      <a:pt x="248" y="183"/>
                    </a:cubicBezTo>
                    <a:cubicBezTo>
                      <a:pt x="288" y="123"/>
                      <a:pt x="288" y="123"/>
                      <a:pt x="288" y="123"/>
                    </a:cubicBezTo>
                    <a:cubicBezTo>
                      <a:pt x="288" y="0"/>
                      <a:pt x="288" y="0"/>
                      <a:pt x="288" y="0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315" y="3"/>
                      <a:pt x="315" y="3"/>
                      <a:pt x="315" y="3"/>
                    </a:cubicBezTo>
                    <a:cubicBezTo>
                      <a:pt x="325" y="14"/>
                      <a:pt x="417" y="115"/>
                      <a:pt x="417" y="154"/>
                    </a:cubicBezTo>
                    <a:cubicBezTo>
                      <a:pt x="417" y="191"/>
                      <a:pt x="307" y="304"/>
                      <a:pt x="279" y="332"/>
                    </a:cubicBezTo>
                    <a:cubicBezTo>
                      <a:pt x="278" y="369"/>
                      <a:pt x="289" y="799"/>
                      <a:pt x="294" y="966"/>
                    </a:cubicBezTo>
                    <a:cubicBezTo>
                      <a:pt x="294" y="1003"/>
                      <a:pt x="264" y="1033"/>
                      <a:pt x="227" y="1033"/>
                    </a:cubicBezTo>
                    <a:close/>
                    <a:moveTo>
                      <a:pt x="149" y="320"/>
                    </a:moveTo>
                    <a:cubicBezTo>
                      <a:pt x="149" y="320"/>
                      <a:pt x="149" y="320"/>
                      <a:pt x="149" y="320"/>
                    </a:cubicBezTo>
                    <a:cubicBezTo>
                      <a:pt x="152" y="322"/>
                      <a:pt x="152" y="322"/>
                      <a:pt x="152" y="322"/>
                    </a:cubicBezTo>
                    <a:cubicBezTo>
                      <a:pt x="155" y="326"/>
                      <a:pt x="155" y="326"/>
                      <a:pt x="153" y="429"/>
                    </a:cubicBezTo>
                    <a:cubicBezTo>
                      <a:pt x="152" y="482"/>
                      <a:pt x="150" y="556"/>
                      <a:pt x="148" y="648"/>
                    </a:cubicBezTo>
                    <a:cubicBezTo>
                      <a:pt x="144" y="806"/>
                      <a:pt x="139" y="965"/>
                      <a:pt x="139" y="966"/>
                    </a:cubicBezTo>
                    <a:cubicBezTo>
                      <a:pt x="139" y="994"/>
                      <a:pt x="162" y="1017"/>
                      <a:pt x="190" y="1017"/>
                    </a:cubicBezTo>
                    <a:cubicBezTo>
                      <a:pt x="227" y="1017"/>
                      <a:pt x="227" y="1017"/>
                      <a:pt x="227" y="1017"/>
                    </a:cubicBezTo>
                    <a:cubicBezTo>
                      <a:pt x="255" y="1017"/>
                      <a:pt x="278" y="994"/>
                      <a:pt x="278" y="966"/>
                    </a:cubicBezTo>
                    <a:cubicBezTo>
                      <a:pt x="278" y="965"/>
                      <a:pt x="273" y="806"/>
                      <a:pt x="270" y="648"/>
                    </a:cubicBezTo>
                    <a:cubicBezTo>
                      <a:pt x="267" y="556"/>
                      <a:pt x="265" y="482"/>
                      <a:pt x="264" y="429"/>
                    </a:cubicBezTo>
                    <a:cubicBezTo>
                      <a:pt x="262" y="326"/>
                      <a:pt x="262" y="326"/>
                      <a:pt x="266" y="322"/>
                    </a:cubicBezTo>
                    <a:cubicBezTo>
                      <a:pt x="268" y="320"/>
                      <a:pt x="268" y="320"/>
                      <a:pt x="268" y="320"/>
                    </a:cubicBezTo>
                    <a:cubicBezTo>
                      <a:pt x="321" y="267"/>
                      <a:pt x="401" y="178"/>
                      <a:pt x="401" y="154"/>
                    </a:cubicBezTo>
                    <a:cubicBezTo>
                      <a:pt x="401" y="130"/>
                      <a:pt x="344" y="58"/>
                      <a:pt x="305" y="16"/>
                    </a:cubicBezTo>
                    <a:cubicBezTo>
                      <a:pt x="304" y="16"/>
                      <a:pt x="304" y="16"/>
                      <a:pt x="304" y="16"/>
                    </a:cubicBezTo>
                    <a:cubicBezTo>
                      <a:pt x="304" y="128"/>
                      <a:pt x="304" y="128"/>
                      <a:pt x="304" y="128"/>
                    </a:cubicBezTo>
                    <a:cubicBezTo>
                      <a:pt x="256" y="199"/>
                      <a:pt x="256" y="199"/>
                      <a:pt x="256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14" y="128"/>
                      <a:pt x="114" y="128"/>
                      <a:pt x="114" y="128"/>
                    </a:cubicBezTo>
                    <a:cubicBezTo>
                      <a:pt x="114" y="16"/>
                      <a:pt x="114" y="16"/>
                      <a:pt x="114" y="16"/>
                    </a:cubicBezTo>
                    <a:cubicBezTo>
                      <a:pt x="112" y="16"/>
                      <a:pt x="112" y="16"/>
                      <a:pt x="112" y="16"/>
                    </a:cubicBezTo>
                    <a:cubicBezTo>
                      <a:pt x="74" y="58"/>
                      <a:pt x="16" y="130"/>
                      <a:pt x="16" y="154"/>
                    </a:cubicBezTo>
                    <a:cubicBezTo>
                      <a:pt x="16" y="178"/>
                      <a:pt x="97" y="267"/>
                      <a:pt x="149" y="320"/>
                    </a:cubicBezTo>
                    <a:close/>
                    <a:moveTo>
                      <a:pt x="209" y="995"/>
                    </a:moveTo>
                    <a:cubicBezTo>
                      <a:pt x="193" y="995"/>
                      <a:pt x="179" y="982"/>
                      <a:pt x="179" y="966"/>
                    </a:cubicBezTo>
                    <a:cubicBezTo>
                      <a:pt x="179" y="950"/>
                      <a:pt x="193" y="937"/>
                      <a:pt x="209" y="937"/>
                    </a:cubicBezTo>
                    <a:cubicBezTo>
                      <a:pt x="225" y="937"/>
                      <a:pt x="238" y="950"/>
                      <a:pt x="238" y="966"/>
                    </a:cubicBezTo>
                    <a:cubicBezTo>
                      <a:pt x="238" y="982"/>
                      <a:pt x="225" y="995"/>
                      <a:pt x="209" y="995"/>
                    </a:cubicBezTo>
                    <a:close/>
                    <a:moveTo>
                      <a:pt x="209" y="953"/>
                    </a:moveTo>
                    <a:cubicBezTo>
                      <a:pt x="201" y="953"/>
                      <a:pt x="195" y="959"/>
                      <a:pt x="195" y="966"/>
                    </a:cubicBezTo>
                    <a:cubicBezTo>
                      <a:pt x="195" y="973"/>
                      <a:pt x="201" y="979"/>
                      <a:pt x="209" y="979"/>
                    </a:cubicBezTo>
                    <a:cubicBezTo>
                      <a:pt x="216" y="979"/>
                      <a:pt x="222" y="973"/>
                      <a:pt x="222" y="966"/>
                    </a:cubicBezTo>
                    <a:cubicBezTo>
                      <a:pt x="222" y="959"/>
                      <a:pt x="216" y="953"/>
                      <a:pt x="209" y="9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05" name="Freeform 66">
                <a:extLst>
                  <a:ext uri="{FF2B5EF4-FFF2-40B4-BE49-F238E27FC236}">
                    <a16:creationId xmlns:a16="http://schemas.microsoft.com/office/drawing/2014/main" id="{CDD929C9-065F-4E3D-979A-959E415A0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5688" y="209550"/>
                <a:ext cx="120650" cy="633413"/>
              </a:xfrm>
              <a:custGeom>
                <a:avLst/>
                <a:gdLst>
                  <a:gd name="T0" fmla="*/ 120 w 187"/>
                  <a:gd name="T1" fmla="*/ 987 h 987"/>
                  <a:gd name="T2" fmla="*/ 66 w 187"/>
                  <a:gd name="T3" fmla="*/ 987 h 987"/>
                  <a:gd name="T4" fmla="*/ 0 w 187"/>
                  <a:gd name="T5" fmla="*/ 920 h 987"/>
                  <a:gd name="T6" fmla="*/ 0 w 187"/>
                  <a:gd name="T7" fmla="*/ 920 h 987"/>
                  <a:gd name="T8" fmla="*/ 15 w 187"/>
                  <a:gd name="T9" fmla="*/ 630 h 987"/>
                  <a:gd name="T10" fmla="*/ 53 w 187"/>
                  <a:gd name="T11" fmla="*/ 570 h 987"/>
                  <a:gd name="T12" fmla="*/ 64 w 187"/>
                  <a:gd name="T13" fmla="*/ 172 h 987"/>
                  <a:gd name="T14" fmla="*/ 47 w 187"/>
                  <a:gd name="T15" fmla="*/ 172 h 987"/>
                  <a:gd name="T16" fmla="*/ 71 w 187"/>
                  <a:gd name="T17" fmla="*/ 0 h 987"/>
                  <a:gd name="T18" fmla="*/ 116 w 187"/>
                  <a:gd name="T19" fmla="*/ 0 h 987"/>
                  <a:gd name="T20" fmla="*/ 140 w 187"/>
                  <a:gd name="T21" fmla="*/ 172 h 987"/>
                  <a:gd name="T22" fmla="*/ 122 w 187"/>
                  <a:gd name="T23" fmla="*/ 172 h 987"/>
                  <a:gd name="T24" fmla="*/ 134 w 187"/>
                  <a:gd name="T25" fmla="*/ 570 h 987"/>
                  <a:gd name="T26" fmla="*/ 171 w 187"/>
                  <a:gd name="T27" fmla="*/ 630 h 987"/>
                  <a:gd name="T28" fmla="*/ 187 w 187"/>
                  <a:gd name="T29" fmla="*/ 920 h 987"/>
                  <a:gd name="T30" fmla="*/ 120 w 187"/>
                  <a:gd name="T31" fmla="*/ 987 h 987"/>
                  <a:gd name="T32" fmla="*/ 16 w 187"/>
                  <a:gd name="T33" fmla="*/ 920 h 987"/>
                  <a:gd name="T34" fmla="*/ 66 w 187"/>
                  <a:gd name="T35" fmla="*/ 971 h 987"/>
                  <a:gd name="T36" fmla="*/ 120 w 187"/>
                  <a:gd name="T37" fmla="*/ 971 h 987"/>
                  <a:gd name="T38" fmla="*/ 171 w 187"/>
                  <a:gd name="T39" fmla="*/ 920 h 987"/>
                  <a:gd name="T40" fmla="*/ 155 w 187"/>
                  <a:gd name="T41" fmla="*/ 630 h 987"/>
                  <a:gd name="T42" fmla="*/ 123 w 187"/>
                  <a:gd name="T43" fmla="*/ 583 h 987"/>
                  <a:gd name="T44" fmla="*/ 118 w 187"/>
                  <a:gd name="T45" fmla="*/ 581 h 987"/>
                  <a:gd name="T46" fmla="*/ 105 w 187"/>
                  <a:gd name="T47" fmla="*/ 156 h 987"/>
                  <a:gd name="T48" fmla="*/ 121 w 187"/>
                  <a:gd name="T49" fmla="*/ 156 h 987"/>
                  <a:gd name="T50" fmla="*/ 102 w 187"/>
                  <a:gd name="T51" fmla="*/ 16 h 987"/>
                  <a:gd name="T52" fmla="*/ 85 w 187"/>
                  <a:gd name="T53" fmla="*/ 16 h 987"/>
                  <a:gd name="T54" fmla="*/ 65 w 187"/>
                  <a:gd name="T55" fmla="*/ 156 h 987"/>
                  <a:gd name="T56" fmla="*/ 81 w 187"/>
                  <a:gd name="T57" fmla="*/ 156 h 987"/>
                  <a:gd name="T58" fmla="*/ 68 w 187"/>
                  <a:gd name="T59" fmla="*/ 581 h 987"/>
                  <a:gd name="T60" fmla="*/ 63 w 187"/>
                  <a:gd name="T61" fmla="*/ 583 h 987"/>
                  <a:gd name="T62" fmla="*/ 31 w 187"/>
                  <a:gd name="T63" fmla="*/ 630 h 987"/>
                  <a:gd name="T64" fmla="*/ 31 w 187"/>
                  <a:gd name="T65" fmla="*/ 630 h 987"/>
                  <a:gd name="T66" fmla="*/ 16 w 187"/>
                  <a:gd name="T67" fmla="*/ 920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7" h="987">
                    <a:moveTo>
                      <a:pt x="120" y="987"/>
                    </a:moveTo>
                    <a:cubicBezTo>
                      <a:pt x="66" y="987"/>
                      <a:pt x="66" y="987"/>
                      <a:pt x="66" y="987"/>
                    </a:cubicBezTo>
                    <a:cubicBezTo>
                      <a:pt x="30" y="987"/>
                      <a:pt x="0" y="957"/>
                      <a:pt x="0" y="920"/>
                    </a:cubicBezTo>
                    <a:cubicBezTo>
                      <a:pt x="0" y="920"/>
                      <a:pt x="0" y="920"/>
                      <a:pt x="0" y="920"/>
                    </a:cubicBezTo>
                    <a:cubicBezTo>
                      <a:pt x="15" y="630"/>
                      <a:pt x="15" y="630"/>
                      <a:pt x="15" y="630"/>
                    </a:cubicBezTo>
                    <a:cubicBezTo>
                      <a:pt x="15" y="604"/>
                      <a:pt x="30" y="581"/>
                      <a:pt x="53" y="570"/>
                    </a:cubicBezTo>
                    <a:cubicBezTo>
                      <a:pt x="64" y="172"/>
                      <a:pt x="64" y="172"/>
                      <a:pt x="64" y="172"/>
                    </a:cubicBezTo>
                    <a:cubicBezTo>
                      <a:pt x="47" y="172"/>
                      <a:pt x="47" y="172"/>
                      <a:pt x="47" y="172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40" y="172"/>
                      <a:pt x="140" y="172"/>
                      <a:pt x="140" y="172"/>
                    </a:cubicBezTo>
                    <a:cubicBezTo>
                      <a:pt x="122" y="172"/>
                      <a:pt x="122" y="172"/>
                      <a:pt x="122" y="172"/>
                    </a:cubicBezTo>
                    <a:cubicBezTo>
                      <a:pt x="134" y="570"/>
                      <a:pt x="134" y="570"/>
                      <a:pt x="134" y="570"/>
                    </a:cubicBezTo>
                    <a:cubicBezTo>
                      <a:pt x="157" y="581"/>
                      <a:pt x="171" y="604"/>
                      <a:pt x="171" y="630"/>
                    </a:cubicBezTo>
                    <a:cubicBezTo>
                      <a:pt x="187" y="920"/>
                      <a:pt x="187" y="920"/>
                      <a:pt x="187" y="920"/>
                    </a:cubicBezTo>
                    <a:cubicBezTo>
                      <a:pt x="187" y="957"/>
                      <a:pt x="157" y="987"/>
                      <a:pt x="120" y="987"/>
                    </a:cubicBezTo>
                    <a:close/>
                    <a:moveTo>
                      <a:pt x="16" y="920"/>
                    </a:moveTo>
                    <a:cubicBezTo>
                      <a:pt x="16" y="948"/>
                      <a:pt x="38" y="971"/>
                      <a:pt x="66" y="971"/>
                    </a:cubicBezTo>
                    <a:cubicBezTo>
                      <a:pt x="120" y="971"/>
                      <a:pt x="120" y="971"/>
                      <a:pt x="120" y="971"/>
                    </a:cubicBezTo>
                    <a:cubicBezTo>
                      <a:pt x="148" y="971"/>
                      <a:pt x="171" y="948"/>
                      <a:pt x="171" y="920"/>
                    </a:cubicBezTo>
                    <a:cubicBezTo>
                      <a:pt x="155" y="630"/>
                      <a:pt x="155" y="630"/>
                      <a:pt x="155" y="630"/>
                    </a:cubicBezTo>
                    <a:cubicBezTo>
                      <a:pt x="155" y="609"/>
                      <a:pt x="143" y="590"/>
                      <a:pt x="123" y="583"/>
                    </a:cubicBezTo>
                    <a:cubicBezTo>
                      <a:pt x="118" y="581"/>
                      <a:pt x="118" y="581"/>
                      <a:pt x="118" y="581"/>
                    </a:cubicBezTo>
                    <a:cubicBezTo>
                      <a:pt x="105" y="156"/>
                      <a:pt x="105" y="156"/>
                      <a:pt x="105" y="156"/>
                    </a:cubicBezTo>
                    <a:cubicBezTo>
                      <a:pt x="121" y="156"/>
                      <a:pt x="121" y="156"/>
                      <a:pt x="121" y="15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65" y="156"/>
                      <a:pt x="65" y="156"/>
                      <a:pt x="65" y="156"/>
                    </a:cubicBezTo>
                    <a:cubicBezTo>
                      <a:pt x="81" y="156"/>
                      <a:pt x="81" y="156"/>
                      <a:pt x="81" y="156"/>
                    </a:cubicBezTo>
                    <a:cubicBezTo>
                      <a:pt x="68" y="581"/>
                      <a:pt x="68" y="581"/>
                      <a:pt x="68" y="581"/>
                    </a:cubicBezTo>
                    <a:cubicBezTo>
                      <a:pt x="63" y="583"/>
                      <a:pt x="63" y="583"/>
                      <a:pt x="63" y="583"/>
                    </a:cubicBezTo>
                    <a:cubicBezTo>
                      <a:pt x="44" y="590"/>
                      <a:pt x="31" y="609"/>
                      <a:pt x="31" y="630"/>
                    </a:cubicBezTo>
                    <a:cubicBezTo>
                      <a:pt x="31" y="630"/>
                      <a:pt x="31" y="630"/>
                      <a:pt x="31" y="630"/>
                    </a:cubicBezTo>
                    <a:lnTo>
                      <a:pt x="16" y="9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06" name="Freeform 67">
                <a:extLst>
                  <a:ext uri="{FF2B5EF4-FFF2-40B4-BE49-F238E27FC236}">
                    <a16:creationId xmlns:a16="http://schemas.microsoft.com/office/drawing/2014/main" id="{AD52F3D0-151E-4C50-A852-3C7253A2B5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6963" y="781050"/>
                <a:ext cx="38100" cy="38100"/>
              </a:xfrm>
              <a:custGeom>
                <a:avLst/>
                <a:gdLst>
                  <a:gd name="T0" fmla="*/ 29 w 58"/>
                  <a:gd name="T1" fmla="*/ 58 h 58"/>
                  <a:gd name="T2" fmla="*/ 0 w 58"/>
                  <a:gd name="T3" fmla="*/ 29 h 58"/>
                  <a:gd name="T4" fmla="*/ 29 w 58"/>
                  <a:gd name="T5" fmla="*/ 0 h 58"/>
                  <a:gd name="T6" fmla="*/ 58 w 58"/>
                  <a:gd name="T7" fmla="*/ 29 h 58"/>
                  <a:gd name="T8" fmla="*/ 29 w 58"/>
                  <a:gd name="T9" fmla="*/ 58 h 58"/>
                  <a:gd name="T10" fmla="*/ 29 w 58"/>
                  <a:gd name="T11" fmla="*/ 16 h 58"/>
                  <a:gd name="T12" fmla="*/ 16 w 58"/>
                  <a:gd name="T13" fmla="*/ 29 h 58"/>
                  <a:gd name="T14" fmla="*/ 29 w 58"/>
                  <a:gd name="T15" fmla="*/ 42 h 58"/>
                  <a:gd name="T16" fmla="*/ 42 w 58"/>
                  <a:gd name="T17" fmla="*/ 29 h 58"/>
                  <a:gd name="T18" fmla="*/ 29 w 58"/>
                  <a:gd name="T19" fmla="*/ 1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5"/>
                      <a:pt x="45" y="58"/>
                      <a:pt x="29" y="58"/>
                    </a:cubicBezTo>
                    <a:close/>
                    <a:moveTo>
                      <a:pt x="29" y="16"/>
                    </a:moveTo>
                    <a:cubicBezTo>
                      <a:pt x="22" y="16"/>
                      <a:pt x="16" y="22"/>
                      <a:pt x="16" y="29"/>
                    </a:cubicBezTo>
                    <a:cubicBezTo>
                      <a:pt x="16" y="36"/>
                      <a:pt x="22" y="42"/>
                      <a:pt x="29" y="42"/>
                    </a:cubicBezTo>
                    <a:cubicBezTo>
                      <a:pt x="36" y="42"/>
                      <a:pt x="42" y="36"/>
                      <a:pt x="42" y="29"/>
                    </a:cubicBezTo>
                    <a:cubicBezTo>
                      <a:pt x="42" y="22"/>
                      <a:pt x="36" y="16"/>
                      <a:pt x="29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72D1A00-D9D0-4573-9C23-FB3AFEF9FEA6}"/>
              </a:ext>
            </a:extLst>
          </p:cNvPr>
          <p:cNvGrpSpPr/>
          <p:nvPr/>
        </p:nvGrpSpPr>
        <p:grpSpPr>
          <a:xfrm>
            <a:off x="796973" y="3235602"/>
            <a:ext cx="5041488" cy="1670352"/>
            <a:chOff x="796973" y="3235602"/>
            <a:chExt cx="5041488" cy="1670352"/>
          </a:xfrm>
        </p:grpSpPr>
        <p:grpSp>
          <p:nvGrpSpPr>
            <p:cNvPr id="188" name="Group 4">
              <a:extLst>
                <a:ext uri="{FF2B5EF4-FFF2-40B4-BE49-F238E27FC236}">
                  <a16:creationId xmlns:a16="http://schemas.microsoft.com/office/drawing/2014/main" id="{A477C37B-36F6-4F72-9CB0-F435190B791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96973" y="3235602"/>
              <a:ext cx="5041488" cy="1670352"/>
              <a:chOff x="1390" y="1127"/>
              <a:chExt cx="2982" cy="988"/>
            </a:xfrm>
            <a:solidFill>
              <a:schemeClr val="accent1"/>
            </a:solidFill>
          </p:grpSpPr>
          <p:sp>
            <p:nvSpPr>
              <p:cNvPr id="189" name="Freeform 5">
                <a:extLst>
                  <a:ext uri="{FF2B5EF4-FFF2-40B4-BE49-F238E27FC236}">
                    <a16:creationId xmlns:a16="http://schemas.microsoft.com/office/drawing/2014/main" id="{4301BC0C-229E-4C80-BFEB-25D1AD6EC61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90" y="1127"/>
                <a:ext cx="578" cy="988"/>
              </a:xfrm>
              <a:custGeom>
                <a:avLst/>
                <a:gdLst>
                  <a:gd name="T0" fmla="*/ 122 w 244"/>
                  <a:gd name="T1" fmla="*/ 0 h 415"/>
                  <a:gd name="T2" fmla="*/ 0 w 244"/>
                  <a:gd name="T3" fmla="*/ 122 h 415"/>
                  <a:gd name="T4" fmla="*/ 27 w 244"/>
                  <a:gd name="T5" fmla="*/ 198 h 415"/>
                  <a:gd name="T6" fmla="*/ 244 w 244"/>
                  <a:gd name="T7" fmla="*/ 415 h 415"/>
                  <a:gd name="T8" fmla="*/ 244 w 244"/>
                  <a:gd name="T9" fmla="*/ 122 h 415"/>
                  <a:gd name="T10" fmla="*/ 122 w 244"/>
                  <a:gd name="T11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4" h="415">
                    <a:moveTo>
                      <a:pt x="122" y="0"/>
                    </a:moveTo>
                    <a:cubicBezTo>
                      <a:pt x="55" y="0"/>
                      <a:pt x="0" y="55"/>
                      <a:pt x="0" y="122"/>
                    </a:cubicBezTo>
                    <a:cubicBezTo>
                      <a:pt x="0" y="150"/>
                      <a:pt x="10" y="176"/>
                      <a:pt x="27" y="198"/>
                    </a:cubicBezTo>
                    <a:cubicBezTo>
                      <a:pt x="32" y="204"/>
                      <a:pt x="181" y="352"/>
                      <a:pt x="244" y="415"/>
                    </a:cubicBezTo>
                    <a:cubicBezTo>
                      <a:pt x="244" y="122"/>
                      <a:pt x="244" y="122"/>
                      <a:pt x="244" y="122"/>
                    </a:cubicBezTo>
                    <a:cubicBezTo>
                      <a:pt x="244" y="55"/>
                      <a:pt x="189" y="0"/>
                      <a:pt x="122" y="0"/>
                    </a:cubicBezTo>
                    <a:close/>
                  </a:path>
                </a:pathLst>
              </a:custGeom>
              <a:solidFill>
                <a:srgbClr val="308B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0" name="Freeform 6">
                <a:extLst>
                  <a:ext uri="{FF2B5EF4-FFF2-40B4-BE49-F238E27FC236}">
                    <a16:creationId xmlns:a16="http://schemas.microsoft.com/office/drawing/2014/main" id="{651AFB33-1FDB-4BAC-AE3C-3C10B09ED5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90" y="1596"/>
                <a:ext cx="2382" cy="519"/>
              </a:xfrm>
              <a:custGeom>
                <a:avLst/>
                <a:gdLst>
                  <a:gd name="T0" fmla="*/ 1003 w 1006"/>
                  <a:gd name="T1" fmla="*/ 108 h 218"/>
                  <a:gd name="T2" fmla="*/ 1003 w 1006"/>
                  <a:gd name="T3" fmla="*/ 108 h 218"/>
                  <a:gd name="T4" fmla="*/ 1001 w 1006"/>
                  <a:gd name="T5" fmla="*/ 107 h 218"/>
                  <a:gd name="T6" fmla="*/ 898 w 1006"/>
                  <a:gd name="T7" fmla="*/ 0 h 218"/>
                  <a:gd name="T8" fmla="*/ 0 w 1006"/>
                  <a:gd name="T9" fmla="*/ 0 h 218"/>
                  <a:gd name="T10" fmla="*/ 0 w 1006"/>
                  <a:gd name="T11" fmla="*/ 218 h 218"/>
                  <a:gd name="T12" fmla="*/ 218 w 1006"/>
                  <a:gd name="T13" fmla="*/ 218 h 218"/>
                  <a:gd name="T14" fmla="*/ 898 w 1006"/>
                  <a:gd name="T15" fmla="*/ 218 h 218"/>
                  <a:gd name="T16" fmla="*/ 911 w 1006"/>
                  <a:gd name="T17" fmla="*/ 205 h 218"/>
                  <a:gd name="T18" fmla="*/ 1003 w 1006"/>
                  <a:gd name="T19" fmla="*/ 117 h 218"/>
                  <a:gd name="T20" fmla="*/ 1003 w 1006"/>
                  <a:gd name="T21" fmla="*/ 10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6" h="218">
                    <a:moveTo>
                      <a:pt x="1003" y="108"/>
                    </a:moveTo>
                    <a:cubicBezTo>
                      <a:pt x="1003" y="108"/>
                      <a:pt x="1003" y="108"/>
                      <a:pt x="1003" y="108"/>
                    </a:cubicBezTo>
                    <a:cubicBezTo>
                      <a:pt x="1001" y="107"/>
                      <a:pt x="1001" y="107"/>
                      <a:pt x="1001" y="107"/>
                    </a:cubicBezTo>
                    <a:cubicBezTo>
                      <a:pt x="898" y="0"/>
                      <a:pt x="898" y="0"/>
                      <a:pt x="8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218" y="218"/>
                      <a:pt x="218" y="218"/>
                      <a:pt x="218" y="218"/>
                    </a:cubicBezTo>
                    <a:cubicBezTo>
                      <a:pt x="898" y="218"/>
                      <a:pt x="898" y="218"/>
                      <a:pt x="898" y="218"/>
                    </a:cubicBezTo>
                    <a:cubicBezTo>
                      <a:pt x="911" y="205"/>
                      <a:pt x="911" y="205"/>
                      <a:pt x="911" y="205"/>
                    </a:cubicBezTo>
                    <a:cubicBezTo>
                      <a:pt x="1003" y="117"/>
                      <a:pt x="1003" y="117"/>
                      <a:pt x="1003" y="117"/>
                    </a:cubicBezTo>
                    <a:cubicBezTo>
                      <a:pt x="1006" y="114"/>
                      <a:pt x="1006" y="111"/>
                      <a:pt x="1003" y="108"/>
                    </a:cubicBezTo>
                    <a:close/>
                  </a:path>
                </a:pathLst>
              </a:custGeom>
              <a:solidFill>
                <a:srgbClr val="308B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1" name="Freeform 7">
                <a:extLst>
                  <a:ext uri="{FF2B5EF4-FFF2-40B4-BE49-F238E27FC236}">
                    <a16:creationId xmlns:a16="http://schemas.microsoft.com/office/drawing/2014/main" id="{9AA4CB4A-0997-4623-9DBB-504C0BF995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90" y="1596"/>
                <a:ext cx="516" cy="519"/>
              </a:xfrm>
              <a:custGeom>
                <a:avLst/>
                <a:gdLst>
                  <a:gd name="T0" fmla="*/ 516 w 516"/>
                  <a:gd name="T1" fmla="*/ 519 h 519"/>
                  <a:gd name="T2" fmla="*/ 0 w 516"/>
                  <a:gd name="T3" fmla="*/ 519 h 519"/>
                  <a:gd name="T4" fmla="*/ 0 w 516"/>
                  <a:gd name="T5" fmla="*/ 0 h 519"/>
                  <a:gd name="T6" fmla="*/ 516 w 516"/>
                  <a:gd name="T7" fmla="*/ 519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6" h="519">
                    <a:moveTo>
                      <a:pt x="516" y="519"/>
                    </a:moveTo>
                    <a:lnTo>
                      <a:pt x="0" y="519"/>
                    </a:lnTo>
                    <a:lnTo>
                      <a:pt x="0" y="0"/>
                    </a:lnTo>
                    <a:lnTo>
                      <a:pt x="516" y="519"/>
                    </a:lnTo>
                    <a:close/>
                  </a:path>
                </a:pathLst>
              </a:custGeom>
              <a:solidFill>
                <a:srgbClr val="0B58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00" name="Text Placeholder 68">
              <a:extLst>
                <a:ext uri="{FF2B5EF4-FFF2-40B4-BE49-F238E27FC236}">
                  <a16:creationId xmlns:a16="http://schemas.microsoft.com/office/drawing/2014/main" id="{5ABEC0E9-4876-4887-AFCB-CC4BB303BACF}"/>
                </a:ext>
              </a:extLst>
            </p:cNvPr>
            <p:cNvSpPr txBox="1">
              <a:spLocks/>
            </p:cNvSpPr>
            <p:nvPr/>
          </p:nvSpPr>
          <p:spPr>
            <a:xfrm>
              <a:off x="1811396" y="4028513"/>
              <a:ext cx="3877056" cy="87744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667" kern="1200" baseline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THÊM SẢN PHẨM GIỎ HÀNG, ĐẶT HÀNG</a:t>
              </a:r>
            </a:p>
          </p:txBody>
        </p:sp>
        <p:grpSp>
          <p:nvGrpSpPr>
            <p:cNvPr id="207" name="Group 163">
              <a:extLst>
                <a:ext uri="{FF2B5EF4-FFF2-40B4-BE49-F238E27FC236}">
                  <a16:creationId xmlns:a16="http://schemas.microsoft.com/office/drawing/2014/main" id="{0EB95007-C1E4-4DC6-AF3F-A35EF499E438}"/>
                </a:ext>
              </a:extLst>
            </p:cNvPr>
            <p:cNvGrpSpPr/>
            <p:nvPr/>
          </p:nvGrpSpPr>
          <p:grpSpPr>
            <a:xfrm>
              <a:off x="937398" y="3457410"/>
              <a:ext cx="715095" cy="577512"/>
              <a:chOff x="6799263" y="241300"/>
              <a:chExt cx="668338" cy="539751"/>
            </a:xfrm>
          </p:grpSpPr>
          <p:sp>
            <p:nvSpPr>
              <p:cNvPr id="208" name="Freeform 102">
                <a:extLst>
                  <a:ext uri="{FF2B5EF4-FFF2-40B4-BE49-F238E27FC236}">
                    <a16:creationId xmlns:a16="http://schemas.microsoft.com/office/drawing/2014/main" id="{61C2D6A1-EA15-4EC3-B23A-806045869F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99263" y="241300"/>
                <a:ext cx="503238" cy="481013"/>
              </a:xfrm>
              <a:custGeom>
                <a:avLst/>
                <a:gdLst>
                  <a:gd name="T0" fmla="*/ 255 w 781"/>
                  <a:gd name="T1" fmla="*/ 746 h 748"/>
                  <a:gd name="T2" fmla="*/ 132 w 781"/>
                  <a:gd name="T3" fmla="*/ 670 h 748"/>
                  <a:gd name="T4" fmla="*/ 101 w 781"/>
                  <a:gd name="T5" fmla="*/ 493 h 748"/>
                  <a:gd name="T6" fmla="*/ 0 w 781"/>
                  <a:gd name="T7" fmla="*/ 443 h 748"/>
                  <a:gd name="T8" fmla="*/ 5 w 781"/>
                  <a:gd name="T9" fmla="*/ 298 h 748"/>
                  <a:gd name="T10" fmla="*/ 143 w 781"/>
                  <a:gd name="T11" fmla="*/ 183 h 748"/>
                  <a:gd name="T12" fmla="*/ 136 w 781"/>
                  <a:gd name="T13" fmla="*/ 70 h 748"/>
                  <a:gd name="T14" fmla="*/ 264 w 781"/>
                  <a:gd name="T15" fmla="*/ 2 h 748"/>
                  <a:gd name="T16" fmla="*/ 432 w 781"/>
                  <a:gd name="T17" fmla="*/ 64 h 748"/>
                  <a:gd name="T18" fmla="*/ 526 w 781"/>
                  <a:gd name="T19" fmla="*/ 1 h 748"/>
                  <a:gd name="T20" fmla="*/ 649 w 781"/>
                  <a:gd name="T21" fmla="*/ 78 h 748"/>
                  <a:gd name="T22" fmla="*/ 680 w 781"/>
                  <a:gd name="T23" fmla="*/ 255 h 748"/>
                  <a:gd name="T24" fmla="*/ 781 w 781"/>
                  <a:gd name="T25" fmla="*/ 305 h 748"/>
                  <a:gd name="T26" fmla="*/ 776 w 781"/>
                  <a:gd name="T27" fmla="*/ 450 h 748"/>
                  <a:gd name="T28" fmla="*/ 638 w 781"/>
                  <a:gd name="T29" fmla="*/ 565 h 748"/>
                  <a:gd name="T30" fmla="*/ 646 w 781"/>
                  <a:gd name="T31" fmla="*/ 677 h 748"/>
                  <a:gd name="T32" fmla="*/ 518 w 781"/>
                  <a:gd name="T33" fmla="*/ 746 h 748"/>
                  <a:gd name="T34" fmla="*/ 349 w 781"/>
                  <a:gd name="T35" fmla="*/ 684 h 748"/>
                  <a:gd name="T36" fmla="*/ 259 w 781"/>
                  <a:gd name="T37" fmla="*/ 748 h 748"/>
                  <a:gd name="T38" fmla="*/ 259 w 781"/>
                  <a:gd name="T39" fmla="*/ 730 h 748"/>
                  <a:gd name="T40" fmla="*/ 346 w 781"/>
                  <a:gd name="T41" fmla="*/ 668 h 748"/>
                  <a:gd name="T42" fmla="*/ 435 w 781"/>
                  <a:gd name="T43" fmla="*/ 668 h 748"/>
                  <a:gd name="T44" fmla="*/ 523 w 781"/>
                  <a:gd name="T45" fmla="*/ 730 h 748"/>
                  <a:gd name="T46" fmla="*/ 622 w 781"/>
                  <a:gd name="T47" fmla="*/ 564 h 748"/>
                  <a:gd name="T48" fmla="*/ 668 w 781"/>
                  <a:gd name="T49" fmla="*/ 482 h 748"/>
                  <a:gd name="T50" fmla="*/ 765 w 781"/>
                  <a:gd name="T51" fmla="*/ 437 h 748"/>
                  <a:gd name="T52" fmla="*/ 671 w 781"/>
                  <a:gd name="T53" fmla="*/ 268 h 748"/>
                  <a:gd name="T54" fmla="*/ 623 w 781"/>
                  <a:gd name="T55" fmla="*/ 188 h 748"/>
                  <a:gd name="T56" fmla="*/ 633 w 781"/>
                  <a:gd name="T57" fmla="*/ 81 h 748"/>
                  <a:gd name="T58" fmla="*/ 440 w 781"/>
                  <a:gd name="T59" fmla="*/ 78 h 748"/>
                  <a:gd name="T60" fmla="*/ 346 w 781"/>
                  <a:gd name="T61" fmla="*/ 80 h 748"/>
                  <a:gd name="T62" fmla="*/ 341 w 781"/>
                  <a:gd name="T63" fmla="*/ 78 h 748"/>
                  <a:gd name="T64" fmla="*/ 148 w 781"/>
                  <a:gd name="T65" fmla="*/ 82 h 748"/>
                  <a:gd name="T66" fmla="*/ 158 w 781"/>
                  <a:gd name="T67" fmla="*/ 189 h 748"/>
                  <a:gd name="T68" fmla="*/ 110 w 781"/>
                  <a:gd name="T69" fmla="*/ 269 h 748"/>
                  <a:gd name="T70" fmla="*/ 16 w 781"/>
                  <a:gd name="T71" fmla="*/ 438 h 748"/>
                  <a:gd name="T72" fmla="*/ 114 w 781"/>
                  <a:gd name="T73" fmla="*/ 482 h 748"/>
                  <a:gd name="T74" fmla="*/ 160 w 781"/>
                  <a:gd name="T75" fmla="*/ 564 h 748"/>
                  <a:gd name="T76" fmla="*/ 391 w 781"/>
                  <a:gd name="T77" fmla="*/ 547 h 748"/>
                  <a:gd name="T78" fmla="*/ 217 w 781"/>
                  <a:gd name="T79" fmla="*/ 374 h 748"/>
                  <a:gd name="T80" fmla="*/ 391 w 781"/>
                  <a:gd name="T81" fmla="*/ 201 h 748"/>
                  <a:gd name="T82" fmla="*/ 391 w 781"/>
                  <a:gd name="T83" fmla="*/ 547 h 748"/>
                  <a:gd name="T84" fmla="*/ 279 w 781"/>
                  <a:gd name="T85" fmla="*/ 263 h 748"/>
                  <a:gd name="T86" fmla="*/ 279 w 781"/>
                  <a:gd name="T87" fmla="*/ 485 h 748"/>
                  <a:gd name="T88" fmla="*/ 548 w 781"/>
                  <a:gd name="T89" fmla="*/ 374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81" h="748">
                    <a:moveTo>
                      <a:pt x="259" y="748"/>
                    </a:moveTo>
                    <a:cubicBezTo>
                      <a:pt x="258" y="748"/>
                      <a:pt x="257" y="747"/>
                      <a:pt x="255" y="746"/>
                    </a:cubicBezTo>
                    <a:cubicBezTo>
                      <a:pt x="136" y="678"/>
                      <a:pt x="136" y="678"/>
                      <a:pt x="136" y="678"/>
                    </a:cubicBezTo>
                    <a:cubicBezTo>
                      <a:pt x="133" y="676"/>
                      <a:pt x="132" y="673"/>
                      <a:pt x="132" y="670"/>
                    </a:cubicBezTo>
                    <a:cubicBezTo>
                      <a:pt x="143" y="565"/>
                      <a:pt x="143" y="565"/>
                      <a:pt x="143" y="565"/>
                    </a:cubicBezTo>
                    <a:cubicBezTo>
                      <a:pt x="101" y="493"/>
                      <a:pt x="101" y="493"/>
                      <a:pt x="101" y="493"/>
                    </a:cubicBezTo>
                    <a:cubicBezTo>
                      <a:pt x="5" y="450"/>
                      <a:pt x="5" y="450"/>
                      <a:pt x="5" y="450"/>
                    </a:cubicBezTo>
                    <a:cubicBezTo>
                      <a:pt x="2" y="449"/>
                      <a:pt x="0" y="446"/>
                      <a:pt x="0" y="443"/>
                    </a:cubicBezTo>
                    <a:cubicBezTo>
                      <a:pt x="0" y="305"/>
                      <a:pt x="0" y="305"/>
                      <a:pt x="0" y="305"/>
                    </a:cubicBezTo>
                    <a:cubicBezTo>
                      <a:pt x="0" y="302"/>
                      <a:pt x="2" y="299"/>
                      <a:pt x="5" y="298"/>
                    </a:cubicBezTo>
                    <a:cubicBezTo>
                      <a:pt x="101" y="255"/>
                      <a:pt x="101" y="255"/>
                      <a:pt x="101" y="255"/>
                    </a:cubicBezTo>
                    <a:cubicBezTo>
                      <a:pt x="143" y="183"/>
                      <a:pt x="143" y="183"/>
                      <a:pt x="143" y="183"/>
                    </a:cubicBezTo>
                    <a:cubicBezTo>
                      <a:pt x="132" y="78"/>
                      <a:pt x="132" y="78"/>
                      <a:pt x="132" y="78"/>
                    </a:cubicBezTo>
                    <a:cubicBezTo>
                      <a:pt x="131" y="75"/>
                      <a:pt x="133" y="72"/>
                      <a:pt x="136" y="70"/>
                    </a:cubicBezTo>
                    <a:cubicBezTo>
                      <a:pt x="255" y="1"/>
                      <a:pt x="255" y="1"/>
                      <a:pt x="255" y="1"/>
                    </a:cubicBezTo>
                    <a:cubicBezTo>
                      <a:pt x="258" y="0"/>
                      <a:pt x="261" y="0"/>
                      <a:pt x="264" y="2"/>
                    </a:cubicBezTo>
                    <a:cubicBezTo>
                      <a:pt x="349" y="64"/>
                      <a:pt x="349" y="64"/>
                      <a:pt x="349" y="64"/>
                    </a:cubicBezTo>
                    <a:cubicBezTo>
                      <a:pt x="432" y="64"/>
                      <a:pt x="432" y="64"/>
                      <a:pt x="432" y="64"/>
                    </a:cubicBezTo>
                    <a:cubicBezTo>
                      <a:pt x="517" y="2"/>
                      <a:pt x="517" y="2"/>
                      <a:pt x="517" y="2"/>
                    </a:cubicBezTo>
                    <a:cubicBezTo>
                      <a:pt x="520" y="0"/>
                      <a:pt x="523" y="0"/>
                      <a:pt x="526" y="1"/>
                    </a:cubicBezTo>
                    <a:cubicBezTo>
                      <a:pt x="645" y="70"/>
                      <a:pt x="645" y="70"/>
                      <a:pt x="645" y="70"/>
                    </a:cubicBezTo>
                    <a:cubicBezTo>
                      <a:pt x="648" y="72"/>
                      <a:pt x="650" y="75"/>
                      <a:pt x="649" y="78"/>
                    </a:cubicBezTo>
                    <a:cubicBezTo>
                      <a:pt x="638" y="182"/>
                      <a:pt x="638" y="182"/>
                      <a:pt x="638" y="182"/>
                    </a:cubicBezTo>
                    <a:cubicBezTo>
                      <a:pt x="680" y="255"/>
                      <a:pt x="680" y="255"/>
                      <a:pt x="680" y="255"/>
                    </a:cubicBezTo>
                    <a:cubicBezTo>
                      <a:pt x="776" y="297"/>
                      <a:pt x="776" y="297"/>
                      <a:pt x="776" y="297"/>
                    </a:cubicBezTo>
                    <a:cubicBezTo>
                      <a:pt x="779" y="299"/>
                      <a:pt x="781" y="301"/>
                      <a:pt x="781" y="305"/>
                    </a:cubicBezTo>
                    <a:cubicBezTo>
                      <a:pt x="781" y="442"/>
                      <a:pt x="781" y="442"/>
                      <a:pt x="781" y="442"/>
                    </a:cubicBezTo>
                    <a:cubicBezTo>
                      <a:pt x="781" y="446"/>
                      <a:pt x="779" y="448"/>
                      <a:pt x="776" y="450"/>
                    </a:cubicBezTo>
                    <a:cubicBezTo>
                      <a:pt x="680" y="492"/>
                      <a:pt x="680" y="492"/>
                      <a:pt x="680" y="492"/>
                    </a:cubicBezTo>
                    <a:cubicBezTo>
                      <a:pt x="638" y="565"/>
                      <a:pt x="638" y="565"/>
                      <a:pt x="638" y="565"/>
                    </a:cubicBezTo>
                    <a:cubicBezTo>
                      <a:pt x="650" y="669"/>
                      <a:pt x="650" y="669"/>
                      <a:pt x="650" y="669"/>
                    </a:cubicBezTo>
                    <a:cubicBezTo>
                      <a:pt x="650" y="673"/>
                      <a:pt x="649" y="676"/>
                      <a:pt x="646" y="677"/>
                    </a:cubicBezTo>
                    <a:cubicBezTo>
                      <a:pt x="526" y="746"/>
                      <a:pt x="526" y="746"/>
                      <a:pt x="526" y="746"/>
                    </a:cubicBezTo>
                    <a:cubicBezTo>
                      <a:pt x="524" y="748"/>
                      <a:pt x="520" y="748"/>
                      <a:pt x="518" y="746"/>
                    </a:cubicBezTo>
                    <a:cubicBezTo>
                      <a:pt x="433" y="684"/>
                      <a:pt x="433" y="684"/>
                      <a:pt x="433" y="684"/>
                    </a:cubicBezTo>
                    <a:cubicBezTo>
                      <a:pt x="349" y="684"/>
                      <a:pt x="349" y="684"/>
                      <a:pt x="349" y="684"/>
                    </a:cubicBezTo>
                    <a:cubicBezTo>
                      <a:pt x="264" y="746"/>
                      <a:pt x="264" y="746"/>
                      <a:pt x="264" y="746"/>
                    </a:cubicBezTo>
                    <a:cubicBezTo>
                      <a:pt x="263" y="747"/>
                      <a:pt x="261" y="748"/>
                      <a:pt x="259" y="748"/>
                    </a:cubicBezTo>
                    <a:close/>
                    <a:moveTo>
                      <a:pt x="149" y="666"/>
                    </a:moveTo>
                    <a:cubicBezTo>
                      <a:pt x="259" y="730"/>
                      <a:pt x="259" y="730"/>
                      <a:pt x="259" y="730"/>
                    </a:cubicBezTo>
                    <a:cubicBezTo>
                      <a:pt x="342" y="669"/>
                      <a:pt x="342" y="669"/>
                      <a:pt x="342" y="669"/>
                    </a:cubicBezTo>
                    <a:cubicBezTo>
                      <a:pt x="343" y="668"/>
                      <a:pt x="345" y="668"/>
                      <a:pt x="346" y="668"/>
                    </a:cubicBezTo>
                    <a:cubicBezTo>
                      <a:pt x="435" y="668"/>
                      <a:pt x="435" y="668"/>
                      <a:pt x="435" y="668"/>
                    </a:cubicBezTo>
                    <a:cubicBezTo>
                      <a:pt x="435" y="668"/>
                      <a:pt x="435" y="668"/>
                      <a:pt x="435" y="668"/>
                    </a:cubicBezTo>
                    <a:cubicBezTo>
                      <a:pt x="437" y="668"/>
                      <a:pt x="439" y="668"/>
                      <a:pt x="440" y="669"/>
                    </a:cubicBezTo>
                    <a:cubicBezTo>
                      <a:pt x="523" y="730"/>
                      <a:pt x="523" y="730"/>
                      <a:pt x="523" y="730"/>
                    </a:cubicBezTo>
                    <a:cubicBezTo>
                      <a:pt x="633" y="666"/>
                      <a:pt x="633" y="666"/>
                      <a:pt x="633" y="666"/>
                    </a:cubicBezTo>
                    <a:cubicBezTo>
                      <a:pt x="622" y="564"/>
                      <a:pt x="622" y="564"/>
                      <a:pt x="622" y="564"/>
                    </a:cubicBezTo>
                    <a:cubicBezTo>
                      <a:pt x="622" y="562"/>
                      <a:pt x="622" y="561"/>
                      <a:pt x="623" y="559"/>
                    </a:cubicBezTo>
                    <a:cubicBezTo>
                      <a:pt x="668" y="482"/>
                      <a:pt x="668" y="482"/>
                      <a:pt x="668" y="482"/>
                    </a:cubicBezTo>
                    <a:cubicBezTo>
                      <a:pt x="668" y="481"/>
                      <a:pt x="670" y="479"/>
                      <a:pt x="671" y="479"/>
                    </a:cubicBezTo>
                    <a:cubicBezTo>
                      <a:pt x="765" y="437"/>
                      <a:pt x="765" y="437"/>
                      <a:pt x="765" y="437"/>
                    </a:cubicBezTo>
                    <a:cubicBezTo>
                      <a:pt x="765" y="310"/>
                      <a:pt x="765" y="310"/>
                      <a:pt x="765" y="310"/>
                    </a:cubicBezTo>
                    <a:cubicBezTo>
                      <a:pt x="671" y="268"/>
                      <a:pt x="671" y="268"/>
                      <a:pt x="671" y="268"/>
                    </a:cubicBezTo>
                    <a:cubicBezTo>
                      <a:pt x="669" y="268"/>
                      <a:pt x="668" y="267"/>
                      <a:pt x="667" y="265"/>
                    </a:cubicBezTo>
                    <a:cubicBezTo>
                      <a:pt x="623" y="188"/>
                      <a:pt x="623" y="188"/>
                      <a:pt x="623" y="188"/>
                    </a:cubicBezTo>
                    <a:cubicBezTo>
                      <a:pt x="622" y="187"/>
                      <a:pt x="622" y="185"/>
                      <a:pt x="622" y="183"/>
                    </a:cubicBezTo>
                    <a:cubicBezTo>
                      <a:pt x="633" y="81"/>
                      <a:pt x="633" y="81"/>
                      <a:pt x="633" y="81"/>
                    </a:cubicBezTo>
                    <a:cubicBezTo>
                      <a:pt x="522" y="18"/>
                      <a:pt x="522" y="18"/>
                      <a:pt x="522" y="18"/>
                    </a:cubicBezTo>
                    <a:cubicBezTo>
                      <a:pt x="440" y="78"/>
                      <a:pt x="440" y="78"/>
                      <a:pt x="440" y="78"/>
                    </a:cubicBezTo>
                    <a:cubicBezTo>
                      <a:pt x="438" y="79"/>
                      <a:pt x="437" y="80"/>
                      <a:pt x="435" y="80"/>
                    </a:cubicBezTo>
                    <a:cubicBezTo>
                      <a:pt x="346" y="80"/>
                      <a:pt x="346" y="80"/>
                      <a:pt x="346" y="80"/>
                    </a:cubicBezTo>
                    <a:cubicBezTo>
                      <a:pt x="346" y="80"/>
                      <a:pt x="346" y="80"/>
                      <a:pt x="346" y="80"/>
                    </a:cubicBezTo>
                    <a:cubicBezTo>
                      <a:pt x="344" y="80"/>
                      <a:pt x="343" y="79"/>
                      <a:pt x="341" y="78"/>
                    </a:cubicBezTo>
                    <a:cubicBezTo>
                      <a:pt x="258" y="18"/>
                      <a:pt x="258" y="18"/>
                      <a:pt x="258" y="18"/>
                    </a:cubicBezTo>
                    <a:cubicBezTo>
                      <a:pt x="148" y="82"/>
                      <a:pt x="148" y="82"/>
                      <a:pt x="148" y="82"/>
                    </a:cubicBezTo>
                    <a:cubicBezTo>
                      <a:pt x="159" y="184"/>
                      <a:pt x="159" y="184"/>
                      <a:pt x="159" y="184"/>
                    </a:cubicBezTo>
                    <a:cubicBezTo>
                      <a:pt x="159" y="185"/>
                      <a:pt x="159" y="187"/>
                      <a:pt x="158" y="189"/>
                    </a:cubicBezTo>
                    <a:cubicBezTo>
                      <a:pt x="114" y="266"/>
                      <a:pt x="114" y="266"/>
                      <a:pt x="114" y="266"/>
                    </a:cubicBezTo>
                    <a:cubicBezTo>
                      <a:pt x="113" y="267"/>
                      <a:pt x="112" y="268"/>
                      <a:pt x="110" y="269"/>
                    </a:cubicBezTo>
                    <a:cubicBezTo>
                      <a:pt x="16" y="310"/>
                      <a:pt x="16" y="310"/>
                      <a:pt x="16" y="310"/>
                    </a:cubicBezTo>
                    <a:cubicBezTo>
                      <a:pt x="16" y="438"/>
                      <a:pt x="16" y="438"/>
                      <a:pt x="16" y="438"/>
                    </a:cubicBezTo>
                    <a:cubicBezTo>
                      <a:pt x="110" y="479"/>
                      <a:pt x="110" y="479"/>
                      <a:pt x="110" y="479"/>
                    </a:cubicBezTo>
                    <a:cubicBezTo>
                      <a:pt x="112" y="480"/>
                      <a:pt x="113" y="481"/>
                      <a:pt x="114" y="482"/>
                    </a:cubicBezTo>
                    <a:cubicBezTo>
                      <a:pt x="158" y="559"/>
                      <a:pt x="158" y="559"/>
                      <a:pt x="158" y="559"/>
                    </a:cubicBezTo>
                    <a:cubicBezTo>
                      <a:pt x="159" y="561"/>
                      <a:pt x="160" y="563"/>
                      <a:pt x="160" y="564"/>
                    </a:cubicBezTo>
                    <a:lnTo>
                      <a:pt x="149" y="666"/>
                    </a:lnTo>
                    <a:close/>
                    <a:moveTo>
                      <a:pt x="391" y="547"/>
                    </a:moveTo>
                    <a:cubicBezTo>
                      <a:pt x="344" y="547"/>
                      <a:pt x="301" y="529"/>
                      <a:pt x="268" y="496"/>
                    </a:cubicBezTo>
                    <a:cubicBezTo>
                      <a:pt x="235" y="464"/>
                      <a:pt x="217" y="420"/>
                      <a:pt x="217" y="374"/>
                    </a:cubicBezTo>
                    <a:cubicBezTo>
                      <a:pt x="217" y="328"/>
                      <a:pt x="235" y="284"/>
                      <a:pt x="268" y="251"/>
                    </a:cubicBezTo>
                    <a:cubicBezTo>
                      <a:pt x="301" y="219"/>
                      <a:pt x="344" y="201"/>
                      <a:pt x="391" y="201"/>
                    </a:cubicBezTo>
                    <a:cubicBezTo>
                      <a:pt x="486" y="201"/>
                      <a:pt x="564" y="278"/>
                      <a:pt x="564" y="374"/>
                    </a:cubicBezTo>
                    <a:cubicBezTo>
                      <a:pt x="564" y="469"/>
                      <a:pt x="486" y="547"/>
                      <a:pt x="391" y="547"/>
                    </a:cubicBezTo>
                    <a:close/>
                    <a:moveTo>
                      <a:pt x="391" y="217"/>
                    </a:moveTo>
                    <a:cubicBezTo>
                      <a:pt x="349" y="217"/>
                      <a:pt x="309" y="233"/>
                      <a:pt x="279" y="263"/>
                    </a:cubicBezTo>
                    <a:cubicBezTo>
                      <a:pt x="250" y="292"/>
                      <a:pt x="233" y="332"/>
                      <a:pt x="233" y="374"/>
                    </a:cubicBezTo>
                    <a:cubicBezTo>
                      <a:pt x="233" y="416"/>
                      <a:pt x="250" y="455"/>
                      <a:pt x="279" y="485"/>
                    </a:cubicBezTo>
                    <a:cubicBezTo>
                      <a:pt x="309" y="515"/>
                      <a:pt x="349" y="531"/>
                      <a:pt x="391" y="531"/>
                    </a:cubicBezTo>
                    <a:cubicBezTo>
                      <a:pt x="477" y="531"/>
                      <a:pt x="548" y="461"/>
                      <a:pt x="548" y="374"/>
                    </a:cubicBezTo>
                    <a:cubicBezTo>
                      <a:pt x="548" y="287"/>
                      <a:pt x="477" y="217"/>
                      <a:pt x="391" y="2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0" name="Freeform 103">
                <a:extLst>
                  <a:ext uri="{FF2B5EF4-FFF2-40B4-BE49-F238E27FC236}">
                    <a16:creationId xmlns:a16="http://schemas.microsoft.com/office/drawing/2014/main" id="{65F7C1BD-F3A3-4AF1-8180-7D8AA69824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27888" y="531813"/>
                <a:ext cx="239713" cy="249238"/>
              </a:xfrm>
              <a:custGeom>
                <a:avLst/>
                <a:gdLst>
                  <a:gd name="T0" fmla="*/ 149 w 373"/>
                  <a:gd name="T1" fmla="*/ 382 h 387"/>
                  <a:gd name="T2" fmla="*/ 95 w 373"/>
                  <a:gd name="T3" fmla="*/ 319 h 387"/>
                  <a:gd name="T4" fmla="*/ 38 w 373"/>
                  <a:gd name="T5" fmla="*/ 321 h 387"/>
                  <a:gd name="T6" fmla="*/ 4 w 373"/>
                  <a:gd name="T7" fmla="*/ 255 h 387"/>
                  <a:gd name="T8" fmla="*/ 32 w 373"/>
                  <a:gd name="T9" fmla="*/ 177 h 387"/>
                  <a:gd name="T10" fmla="*/ 2 w 373"/>
                  <a:gd name="T11" fmla="*/ 128 h 387"/>
                  <a:gd name="T12" fmla="*/ 42 w 373"/>
                  <a:gd name="T13" fmla="*/ 66 h 387"/>
                  <a:gd name="T14" fmla="*/ 124 w 373"/>
                  <a:gd name="T15" fmla="*/ 51 h 387"/>
                  <a:gd name="T16" fmla="*/ 150 w 373"/>
                  <a:gd name="T17" fmla="*/ 1 h 387"/>
                  <a:gd name="T18" fmla="*/ 224 w 373"/>
                  <a:gd name="T19" fmla="*/ 4 h 387"/>
                  <a:gd name="T20" fmla="*/ 278 w 373"/>
                  <a:gd name="T21" fmla="*/ 68 h 387"/>
                  <a:gd name="T22" fmla="*/ 335 w 373"/>
                  <a:gd name="T23" fmla="*/ 65 h 387"/>
                  <a:gd name="T24" fmla="*/ 369 w 373"/>
                  <a:gd name="T25" fmla="*/ 131 h 387"/>
                  <a:gd name="T26" fmla="*/ 341 w 373"/>
                  <a:gd name="T27" fmla="*/ 210 h 387"/>
                  <a:gd name="T28" fmla="*/ 371 w 373"/>
                  <a:gd name="T29" fmla="*/ 258 h 387"/>
                  <a:gd name="T30" fmla="*/ 331 w 373"/>
                  <a:gd name="T31" fmla="*/ 320 h 387"/>
                  <a:gd name="T32" fmla="*/ 249 w 373"/>
                  <a:gd name="T33" fmla="*/ 335 h 387"/>
                  <a:gd name="T34" fmla="*/ 223 w 373"/>
                  <a:gd name="T35" fmla="*/ 386 h 387"/>
                  <a:gd name="T36" fmla="*/ 156 w 373"/>
                  <a:gd name="T37" fmla="*/ 387 h 387"/>
                  <a:gd name="T38" fmla="*/ 101 w 373"/>
                  <a:gd name="T39" fmla="*/ 303 h 387"/>
                  <a:gd name="T40" fmla="*/ 142 w 373"/>
                  <a:gd name="T41" fmla="*/ 328 h 387"/>
                  <a:gd name="T42" fmla="*/ 217 w 373"/>
                  <a:gd name="T43" fmla="*/ 370 h 387"/>
                  <a:gd name="T44" fmla="*/ 239 w 373"/>
                  <a:gd name="T45" fmla="*/ 323 h 387"/>
                  <a:gd name="T46" fmla="*/ 281 w 373"/>
                  <a:gd name="T47" fmla="*/ 299 h 387"/>
                  <a:gd name="T48" fmla="*/ 355 w 373"/>
                  <a:gd name="T49" fmla="*/ 255 h 387"/>
                  <a:gd name="T50" fmla="*/ 325 w 373"/>
                  <a:gd name="T51" fmla="*/ 213 h 387"/>
                  <a:gd name="T52" fmla="*/ 326 w 373"/>
                  <a:gd name="T53" fmla="*/ 165 h 387"/>
                  <a:gd name="T54" fmla="*/ 324 w 373"/>
                  <a:gd name="T55" fmla="*/ 78 h 387"/>
                  <a:gd name="T56" fmla="*/ 272 w 373"/>
                  <a:gd name="T57" fmla="*/ 83 h 387"/>
                  <a:gd name="T58" fmla="*/ 231 w 373"/>
                  <a:gd name="T59" fmla="*/ 58 h 387"/>
                  <a:gd name="T60" fmla="*/ 156 w 373"/>
                  <a:gd name="T61" fmla="*/ 17 h 387"/>
                  <a:gd name="T62" fmla="*/ 134 w 373"/>
                  <a:gd name="T63" fmla="*/ 64 h 387"/>
                  <a:gd name="T64" fmla="*/ 92 w 373"/>
                  <a:gd name="T65" fmla="*/ 87 h 387"/>
                  <a:gd name="T66" fmla="*/ 18 w 373"/>
                  <a:gd name="T67" fmla="*/ 132 h 387"/>
                  <a:gd name="T68" fmla="*/ 48 w 373"/>
                  <a:gd name="T69" fmla="*/ 174 h 387"/>
                  <a:gd name="T70" fmla="*/ 47 w 373"/>
                  <a:gd name="T71" fmla="*/ 222 h 387"/>
                  <a:gd name="T72" fmla="*/ 49 w 373"/>
                  <a:gd name="T73" fmla="*/ 308 h 387"/>
                  <a:gd name="T74" fmla="*/ 97 w 373"/>
                  <a:gd name="T75" fmla="*/ 302 h 387"/>
                  <a:gd name="T76" fmla="*/ 144 w 373"/>
                  <a:gd name="T77" fmla="*/ 270 h 387"/>
                  <a:gd name="T78" fmla="*/ 187 w 373"/>
                  <a:gd name="T79" fmla="*/ 105 h 387"/>
                  <a:gd name="T80" fmla="*/ 271 w 373"/>
                  <a:gd name="T81" fmla="*/ 169 h 387"/>
                  <a:gd name="T82" fmla="*/ 186 w 373"/>
                  <a:gd name="T83" fmla="*/ 281 h 387"/>
                  <a:gd name="T84" fmla="*/ 124 w 373"/>
                  <a:gd name="T85" fmla="*/ 158 h 387"/>
                  <a:gd name="T86" fmla="*/ 186 w 373"/>
                  <a:gd name="T87" fmla="*/ 265 h 387"/>
                  <a:gd name="T88" fmla="*/ 256 w 373"/>
                  <a:gd name="T89" fmla="*/ 174 h 387"/>
                  <a:gd name="T90" fmla="*/ 187 w 373"/>
                  <a:gd name="T91" fmla="*/ 121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73" h="387">
                    <a:moveTo>
                      <a:pt x="156" y="387"/>
                    </a:moveTo>
                    <a:cubicBezTo>
                      <a:pt x="153" y="387"/>
                      <a:pt x="150" y="385"/>
                      <a:pt x="149" y="382"/>
                    </a:cubicBezTo>
                    <a:cubicBezTo>
                      <a:pt x="128" y="337"/>
                      <a:pt x="128" y="337"/>
                      <a:pt x="128" y="337"/>
                    </a:cubicBezTo>
                    <a:cubicBezTo>
                      <a:pt x="95" y="319"/>
                      <a:pt x="95" y="319"/>
                      <a:pt x="95" y="319"/>
                    </a:cubicBezTo>
                    <a:cubicBezTo>
                      <a:pt x="46" y="325"/>
                      <a:pt x="46" y="325"/>
                      <a:pt x="46" y="325"/>
                    </a:cubicBezTo>
                    <a:cubicBezTo>
                      <a:pt x="43" y="325"/>
                      <a:pt x="40" y="324"/>
                      <a:pt x="38" y="321"/>
                    </a:cubicBezTo>
                    <a:cubicBezTo>
                      <a:pt x="4" y="264"/>
                      <a:pt x="4" y="264"/>
                      <a:pt x="4" y="264"/>
                    </a:cubicBezTo>
                    <a:cubicBezTo>
                      <a:pt x="2" y="261"/>
                      <a:pt x="2" y="258"/>
                      <a:pt x="4" y="255"/>
                    </a:cubicBezTo>
                    <a:cubicBezTo>
                      <a:pt x="33" y="215"/>
                      <a:pt x="33" y="215"/>
                      <a:pt x="33" y="215"/>
                    </a:cubicBezTo>
                    <a:cubicBezTo>
                      <a:pt x="32" y="177"/>
                      <a:pt x="32" y="177"/>
                      <a:pt x="32" y="177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0" y="135"/>
                      <a:pt x="0" y="131"/>
                      <a:pt x="2" y="128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7"/>
                      <a:pt x="39" y="66"/>
                      <a:pt x="42" y="66"/>
                    </a:cubicBezTo>
                    <a:cubicBezTo>
                      <a:pt x="91" y="71"/>
                      <a:pt x="91" y="71"/>
                      <a:pt x="91" y="71"/>
                    </a:cubicBezTo>
                    <a:cubicBezTo>
                      <a:pt x="124" y="51"/>
                      <a:pt x="124" y="51"/>
                      <a:pt x="124" y="51"/>
                    </a:cubicBezTo>
                    <a:cubicBezTo>
                      <a:pt x="143" y="6"/>
                      <a:pt x="143" y="6"/>
                      <a:pt x="143" y="6"/>
                    </a:cubicBezTo>
                    <a:cubicBezTo>
                      <a:pt x="144" y="3"/>
                      <a:pt x="147" y="1"/>
                      <a:pt x="150" y="1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20" y="0"/>
                      <a:pt x="223" y="1"/>
                      <a:pt x="224" y="4"/>
                    </a:cubicBezTo>
                    <a:cubicBezTo>
                      <a:pt x="245" y="49"/>
                      <a:pt x="245" y="49"/>
                      <a:pt x="245" y="49"/>
                    </a:cubicBezTo>
                    <a:cubicBezTo>
                      <a:pt x="278" y="68"/>
                      <a:pt x="278" y="68"/>
                      <a:pt x="278" y="68"/>
                    </a:cubicBezTo>
                    <a:cubicBezTo>
                      <a:pt x="327" y="62"/>
                      <a:pt x="327" y="62"/>
                      <a:pt x="327" y="62"/>
                    </a:cubicBezTo>
                    <a:cubicBezTo>
                      <a:pt x="330" y="61"/>
                      <a:pt x="333" y="63"/>
                      <a:pt x="335" y="65"/>
                    </a:cubicBezTo>
                    <a:cubicBezTo>
                      <a:pt x="369" y="123"/>
                      <a:pt x="369" y="123"/>
                      <a:pt x="369" y="123"/>
                    </a:cubicBezTo>
                    <a:cubicBezTo>
                      <a:pt x="371" y="125"/>
                      <a:pt x="371" y="129"/>
                      <a:pt x="369" y="131"/>
                    </a:cubicBezTo>
                    <a:cubicBezTo>
                      <a:pt x="340" y="172"/>
                      <a:pt x="340" y="172"/>
                      <a:pt x="340" y="172"/>
                    </a:cubicBezTo>
                    <a:cubicBezTo>
                      <a:pt x="341" y="210"/>
                      <a:pt x="341" y="210"/>
                      <a:pt x="341" y="210"/>
                    </a:cubicBezTo>
                    <a:cubicBezTo>
                      <a:pt x="371" y="249"/>
                      <a:pt x="371" y="249"/>
                      <a:pt x="371" y="249"/>
                    </a:cubicBezTo>
                    <a:cubicBezTo>
                      <a:pt x="373" y="252"/>
                      <a:pt x="373" y="255"/>
                      <a:pt x="371" y="258"/>
                    </a:cubicBezTo>
                    <a:cubicBezTo>
                      <a:pt x="339" y="316"/>
                      <a:pt x="339" y="316"/>
                      <a:pt x="339" y="316"/>
                    </a:cubicBezTo>
                    <a:cubicBezTo>
                      <a:pt x="337" y="319"/>
                      <a:pt x="334" y="321"/>
                      <a:pt x="331" y="320"/>
                    </a:cubicBezTo>
                    <a:cubicBezTo>
                      <a:pt x="282" y="316"/>
                      <a:pt x="282" y="316"/>
                      <a:pt x="282" y="316"/>
                    </a:cubicBezTo>
                    <a:cubicBezTo>
                      <a:pt x="249" y="335"/>
                      <a:pt x="249" y="335"/>
                      <a:pt x="249" y="335"/>
                    </a:cubicBezTo>
                    <a:cubicBezTo>
                      <a:pt x="230" y="381"/>
                      <a:pt x="230" y="381"/>
                      <a:pt x="230" y="381"/>
                    </a:cubicBezTo>
                    <a:cubicBezTo>
                      <a:pt x="229" y="384"/>
                      <a:pt x="226" y="386"/>
                      <a:pt x="223" y="386"/>
                    </a:cubicBezTo>
                    <a:cubicBezTo>
                      <a:pt x="156" y="387"/>
                      <a:pt x="156" y="387"/>
                      <a:pt x="156" y="387"/>
                    </a:cubicBezTo>
                    <a:cubicBezTo>
                      <a:pt x="156" y="387"/>
                      <a:pt x="156" y="387"/>
                      <a:pt x="156" y="387"/>
                    </a:cubicBezTo>
                    <a:close/>
                    <a:moveTo>
                      <a:pt x="97" y="302"/>
                    </a:moveTo>
                    <a:cubicBezTo>
                      <a:pt x="98" y="302"/>
                      <a:pt x="99" y="303"/>
                      <a:pt x="101" y="303"/>
                    </a:cubicBezTo>
                    <a:cubicBezTo>
                      <a:pt x="138" y="324"/>
                      <a:pt x="138" y="324"/>
                      <a:pt x="138" y="324"/>
                    </a:cubicBezTo>
                    <a:cubicBezTo>
                      <a:pt x="140" y="325"/>
                      <a:pt x="141" y="326"/>
                      <a:pt x="142" y="328"/>
                    </a:cubicBezTo>
                    <a:cubicBezTo>
                      <a:pt x="161" y="371"/>
                      <a:pt x="161" y="371"/>
                      <a:pt x="161" y="371"/>
                    </a:cubicBezTo>
                    <a:cubicBezTo>
                      <a:pt x="217" y="370"/>
                      <a:pt x="217" y="370"/>
                      <a:pt x="217" y="370"/>
                    </a:cubicBezTo>
                    <a:cubicBezTo>
                      <a:pt x="236" y="326"/>
                      <a:pt x="236" y="326"/>
                      <a:pt x="236" y="326"/>
                    </a:cubicBezTo>
                    <a:cubicBezTo>
                      <a:pt x="236" y="325"/>
                      <a:pt x="237" y="324"/>
                      <a:pt x="239" y="323"/>
                    </a:cubicBezTo>
                    <a:cubicBezTo>
                      <a:pt x="276" y="301"/>
                      <a:pt x="276" y="301"/>
                      <a:pt x="276" y="301"/>
                    </a:cubicBezTo>
                    <a:cubicBezTo>
                      <a:pt x="277" y="300"/>
                      <a:pt x="279" y="299"/>
                      <a:pt x="281" y="299"/>
                    </a:cubicBezTo>
                    <a:cubicBezTo>
                      <a:pt x="327" y="304"/>
                      <a:pt x="327" y="304"/>
                      <a:pt x="327" y="304"/>
                    </a:cubicBezTo>
                    <a:cubicBezTo>
                      <a:pt x="355" y="255"/>
                      <a:pt x="355" y="255"/>
                      <a:pt x="355" y="255"/>
                    </a:cubicBezTo>
                    <a:cubicBezTo>
                      <a:pt x="326" y="217"/>
                      <a:pt x="326" y="217"/>
                      <a:pt x="326" y="217"/>
                    </a:cubicBezTo>
                    <a:cubicBezTo>
                      <a:pt x="325" y="216"/>
                      <a:pt x="325" y="214"/>
                      <a:pt x="325" y="213"/>
                    </a:cubicBezTo>
                    <a:cubicBezTo>
                      <a:pt x="324" y="169"/>
                      <a:pt x="324" y="169"/>
                      <a:pt x="324" y="169"/>
                    </a:cubicBezTo>
                    <a:cubicBezTo>
                      <a:pt x="324" y="168"/>
                      <a:pt x="325" y="166"/>
                      <a:pt x="326" y="165"/>
                    </a:cubicBezTo>
                    <a:cubicBezTo>
                      <a:pt x="353" y="126"/>
                      <a:pt x="353" y="126"/>
                      <a:pt x="353" y="126"/>
                    </a:cubicBezTo>
                    <a:cubicBezTo>
                      <a:pt x="324" y="78"/>
                      <a:pt x="324" y="78"/>
                      <a:pt x="324" y="78"/>
                    </a:cubicBezTo>
                    <a:cubicBezTo>
                      <a:pt x="277" y="84"/>
                      <a:pt x="277" y="84"/>
                      <a:pt x="277" y="84"/>
                    </a:cubicBezTo>
                    <a:cubicBezTo>
                      <a:pt x="276" y="84"/>
                      <a:pt x="274" y="84"/>
                      <a:pt x="272" y="83"/>
                    </a:cubicBezTo>
                    <a:cubicBezTo>
                      <a:pt x="235" y="62"/>
                      <a:pt x="235" y="62"/>
                      <a:pt x="235" y="62"/>
                    </a:cubicBezTo>
                    <a:cubicBezTo>
                      <a:pt x="233" y="61"/>
                      <a:pt x="232" y="60"/>
                      <a:pt x="231" y="58"/>
                    </a:cubicBezTo>
                    <a:cubicBezTo>
                      <a:pt x="212" y="16"/>
                      <a:pt x="212" y="16"/>
                      <a:pt x="212" y="16"/>
                    </a:cubicBezTo>
                    <a:cubicBezTo>
                      <a:pt x="156" y="17"/>
                      <a:pt x="156" y="17"/>
                      <a:pt x="156" y="17"/>
                    </a:cubicBezTo>
                    <a:cubicBezTo>
                      <a:pt x="137" y="60"/>
                      <a:pt x="137" y="60"/>
                      <a:pt x="137" y="60"/>
                    </a:cubicBezTo>
                    <a:cubicBezTo>
                      <a:pt x="137" y="61"/>
                      <a:pt x="136" y="63"/>
                      <a:pt x="134" y="64"/>
                    </a:cubicBezTo>
                    <a:cubicBezTo>
                      <a:pt x="97" y="86"/>
                      <a:pt x="97" y="86"/>
                      <a:pt x="97" y="86"/>
                    </a:cubicBezTo>
                    <a:cubicBezTo>
                      <a:pt x="96" y="87"/>
                      <a:pt x="94" y="87"/>
                      <a:pt x="92" y="87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18" y="132"/>
                      <a:pt x="18" y="132"/>
                      <a:pt x="18" y="132"/>
                    </a:cubicBezTo>
                    <a:cubicBezTo>
                      <a:pt x="47" y="169"/>
                      <a:pt x="47" y="169"/>
                      <a:pt x="47" y="169"/>
                    </a:cubicBezTo>
                    <a:cubicBezTo>
                      <a:pt x="48" y="171"/>
                      <a:pt x="48" y="172"/>
                      <a:pt x="48" y="174"/>
                    </a:cubicBezTo>
                    <a:cubicBezTo>
                      <a:pt x="49" y="217"/>
                      <a:pt x="49" y="217"/>
                      <a:pt x="49" y="217"/>
                    </a:cubicBezTo>
                    <a:cubicBezTo>
                      <a:pt x="49" y="219"/>
                      <a:pt x="48" y="220"/>
                      <a:pt x="47" y="222"/>
                    </a:cubicBezTo>
                    <a:cubicBezTo>
                      <a:pt x="20" y="260"/>
                      <a:pt x="20" y="260"/>
                      <a:pt x="20" y="260"/>
                    </a:cubicBezTo>
                    <a:cubicBezTo>
                      <a:pt x="49" y="308"/>
                      <a:pt x="49" y="308"/>
                      <a:pt x="49" y="308"/>
                    </a:cubicBezTo>
                    <a:cubicBezTo>
                      <a:pt x="96" y="302"/>
                      <a:pt x="96" y="302"/>
                      <a:pt x="96" y="302"/>
                    </a:cubicBezTo>
                    <a:cubicBezTo>
                      <a:pt x="96" y="302"/>
                      <a:pt x="96" y="302"/>
                      <a:pt x="97" y="302"/>
                    </a:cubicBezTo>
                    <a:close/>
                    <a:moveTo>
                      <a:pt x="186" y="281"/>
                    </a:moveTo>
                    <a:cubicBezTo>
                      <a:pt x="172" y="281"/>
                      <a:pt x="157" y="277"/>
                      <a:pt x="144" y="270"/>
                    </a:cubicBezTo>
                    <a:cubicBezTo>
                      <a:pt x="101" y="246"/>
                      <a:pt x="86" y="193"/>
                      <a:pt x="110" y="150"/>
                    </a:cubicBezTo>
                    <a:cubicBezTo>
                      <a:pt x="125" y="123"/>
                      <a:pt x="155" y="105"/>
                      <a:pt x="187" y="105"/>
                    </a:cubicBezTo>
                    <a:cubicBezTo>
                      <a:pt x="201" y="105"/>
                      <a:pt x="216" y="109"/>
                      <a:pt x="229" y="116"/>
                    </a:cubicBezTo>
                    <a:cubicBezTo>
                      <a:pt x="250" y="128"/>
                      <a:pt x="265" y="147"/>
                      <a:pt x="271" y="169"/>
                    </a:cubicBezTo>
                    <a:cubicBezTo>
                      <a:pt x="278" y="192"/>
                      <a:pt x="275" y="215"/>
                      <a:pt x="263" y="236"/>
                    </a:cubicBezTo>
                    <a:cubicBezTo>
                      <a:pt x="248" y="264"/>
                      <a:pt x="218" y="281"/>
                      <a:pt x="186" y="281"/>
                    </a:cubicBezTo>
                    <a:close/>
                    <a:moveTo>
                      <a:pt x="187" y="121"/>
                    </a:moveTo>
                    <a:cubicBezTo>
                      <a:pt x="160" y="121"/>
                      <a:pt x="136" y="135"/>
                      <a:pt x="124" y="158"/>
                    </a:cubicBezTo>
                    <a:cubicBezTo>
                      <a:pt x="104" y="193"/>
                      <a:pt x="117" y="237"/>
                      <a:pt x="151" y="256"/>
                    </a:cubicBezTo>
                    <a:cubicBezTo>
                      <a:pt x="162" y="262"/>
                      <a:pt x="174" y="265"/>
                      <a:pt x="186" y="265"/>
                    </a:cubicBezTo>
                    <a:cubicBezTo>
                      <a:pt x="213" y="265"/>
                      <a:pt x="237" y="251"/>
                      <a:pt x="249" y="228"/>
                    </a:cubicBezTo>
                    <a:cubicBezTo>
                      <a:pt x="259" y="211"/>
                      <a:pt x="261" y="192"/>
                      <a:pt x="256" y="174"/>
                    </a:cubicBezTo>
                    <a:cubicBezTo>
                      <a:pt x="250" y="155"/>
                      <a:pt x="238" y="140"/>
                      <a:pt x="222" y="130"/>
                    </a:cubicBezTo>
                    <a:cubicBezTo>
                      <a:pt x="211" y="124"/>
                      <a:pt x="199" y="121"/>
                      <a:pt x="187" y="1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C9A84D6-2081-43A9-99CD-7FCF871B7F1A}"/>
              </a:ext>
            </a:extLst>
          </p:cNvPr>
          <p:cNvGrpSpPr/>
          <p:nvPr/>
        </p:nvGrpSpPr>
        <p:grpSpPr>
          <a:xfrm>
            <a:off x="6173570" y="3235602"/>
            <a:ext cx="5041488" cy="1670352"/>
            <a:chOff x="6173570" y="3235602"/>
            <a:chExt cx="5041488" cy="1670352"/>
          </a:xfrm>
        </p:grpSpPr>
        <p:grpSp>
          <p:nvGrpSpPr>
            <p:cNvPr id="196" name="Group 4">
              <a:extLst>
                <a:ext uri="{FF2B5EF4-FFF2-40B4-BE49-F238E27FC236}">
                  <a16:creationId xmlns:a16="http://schemas.microsoft.com/office/drawing/2014/main" id="{C6E47A19-A9CE-43C5-B3AC-788DEDAE776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73570" y="3235602"/>
              <a:ext cx="5041488" cy="1670352"/>
              <a:chOff x="1390" y="1127"/>
              <a:chExt cx="2982" cy="988"/>
            </a:xfrm>
            <a:solidFill>
              <a:schemeClr val="accent6"/>
            </a:solidFill>
          </p:grpSpPr>
          <p:sp>
            <p:nvSpPr>
              <p:cNvPr id="197" name="Freeform 5">
                <a:extLst>
                  <a:ext uri="{FF2B5EF4-FFF2-40B4-BE49-F238E27FC236}">
                    <a16:creationId xmlns:a16="http://schemas.microsoft.com/office/drawing/2014/main" id="{CFEFC7B1-7ADA-4023-8931-5C655B665A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90" y="1127"/>
                <a:ext cx="578" cy="988"/>
              </a:xfrm>
              <a:custGeom>
                <a:avLst/>
                <a:gdLst>
                  <a:gd name="T0" fmla="*/ 122 w 244"/>
                  <a:gd name="T1" fmla="*/ 0 h 415"/>
                  <a:gd name="T2" fmla="*/ 0 w 244"/>
                  <a:gd name="T3" fmla="*/ 122 h 415"/>
                  <a:gd name="T4" fmla="*/ 27 w 244"/>
                  <a:gd name="T5" fmla="*/ 198 h 415"/>
                  <a:gd name="T6" fmla="*/ 244 w 244"/>
                  <a:gd name="T7" fmla="*/ 415 h 415"/>
                  <a:gd name="T8" fmla="*/ 244 w 244"/>
                  <a:gd name="T9" fmla="*/ 122 h 415"/>
                  <a:gd name="T10" fmla="*/ 122 w 244"/>
                  <a:gd name="T11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4" h="415">
                    <a:moveTo>
                      <a:pt x="122" y="0"/>
                    </a:moveTo>
                    <a:cubicBezTo>
                      <a:pt x="55" y="0"/>
                      <a:pt x="0" y="55"/>
                      <a:pt x="0" y="122"/>
                    </a:cubicBezTo>
                    <a:cubicBezTo>
                      <a:pt x="0" y="150"/>
                      <a:pt x="10" y="176"/>
                      <a:pt x="27" y="198"/>
                    </a:cubicBezTo>
                    <a:cubicBezTo>
                      <a:pt x="32" y="204"/>
                      <a:pt x="181" y="352"/>
                      <a:pt x="244" y="415"/>
                    </a:cubicBezTo>
                    <a:cubicBezTo>
                      <a:pt x="244" y="122"/>
                      <a:pt x="244" y="122"/>
                      <a:pt x="244" y="122"/>
                    </a:cubicBezTo>
                    <a:cubicBezTo>
                      <a:pt x="244" y="55"/>
                      <a:pt x="189" y="0"/>
                      <a:pt x="122" y="0"/>
                    </a:cubicBezTo>
                    <a:close/>
                  </a:path>
                </a:pathLst>
              </a:custGeom>
              <a:solidFill>
                <a:srgbClr val="0B58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8" name="Freeform 6">
                <a:extLst>
                  <a:ext uri="{FF2B5EF4-FFF2-40B4-BE49-F238E27FC236}">
                    <a16:creationId xmlns:a16="http://schemas.microsoft.com/office/drawing/2014/main" id="{016B71D0-DCA6-4DEC-9B22-BBFA2FB4F1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90" y="1596"/>
                <a:ext cx="2382" cy="519"/>
              </a:xfrm>
              <a:custGeom>
                <a:avLst/>
                <a:gdLst>
                  <a:gd name="T0" fmla="*/ 1003 w 1006"/>
                  <a:gd name="T1" fmla="*/ 108 h 218"/>
                  <a:gd name="T2" fmla="*/ 1003 w 1006"/>
                  <a:gd name="T3" fmla="*/ 108 h 218"/>
                  <a:gd name="T4" fmla="*/ 1001 w 1006"/>
                  <a:gd name="T5" fmla="*/ 107 h 218"/>
                  <a:gd name="T6" fmla="*/ 898 w 1006"/>
                  <a:gd name="T7" fmla="*/ 0 h 218"/>
                  <a:gd name="T8" fmla="*/ 0 w 1006"/>
                  <a:gd name="T9" fmla="*/ 0 h 218"/>
                  <a:gd name="T10" fmla="*/ 0 w 1006"/>
                  <a:gd name="T11" fmla="*/ 218 h 218"/>
                  <a:gd name="T12" fmla="*/ 218 w 1006"/>
                  <a:gd name="T13" fmla="*/ 218 h 218"/>
                  <a:gd name="T14" fmla="*/ 898 w 1006"/>
                  <a:gd name="T15" fmla="*/ 218 h 218"/>
                  <a:gd name="T16" fmla="*/ 911 w 1006"/>
                  <a:gd name="T17" fmla="*/ 205 h 218"/>
                  <a:gd name="T18" fmla="*/ 1003 w 1006"/>
                  <a:gd name="T19" fmla="*/ 117 h 218"/>
                  <a:gd name="T20" fmla="*/ 1003 w 1006"/>
                  <a:gd name="T21" fmla="*/ 10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6" h="218">
                    <a:moveTo>
                      <a:pt x="1003" y="108"/>
                    </a:moveTo>
                    <a:cubicBezTo>
                      <a:pt x="1003" y="108"/>
                      <a:pt x="1003" y="108"/>
                      <a:pt x="1003" y="108"/>
                    </a:cubicBezTo>
                    <a:cubicBezTo>
                      <a:pt x="1001" y="107"/>
                      <a:pt x="1001" y="107"/>
                      <a:pt x="1001" y="107"/>
                    </a:cubicBezTo>
                    <a:cubicBezTo>
                      <a:pt x="898" y="0"/>
                      <a:pt x="898" y="0"/>
                      <a:pt x="8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218" y="218"/>
                      <a:pt x="218" y="218"/>
                      <a:pt x="218" y="218"/>
                    </a:cubicBezTo>
                    <a:cubicBezTo>
                      <a:pt x="898" y="218"/>
                      <a:pt x="898" y="218"/>
                      <a:pt x="898" y="218"/>
                    </a:cubicBezTo>
                    <a:cubicBezTo>
                      <a:pt x="911" y="205"/>
                      <a:pt x="911" y="205"/>
                      <a:pt x="911" y="205"/>
                    </a:cubicBezTo>
                    <a:cubicBezTo>
                      <a:pt x="1003" y="117"/>
                      <a:pt x="1003" y="117"/>
                      <a:pt x="1003" y="117"/>
                    </a:cubicBezTo>
                    <a:cubicBezTo>
                      <a:pt x="1006" y="114"/>
                      <a:pt x="1006" y="111"/>
                      <a:pt x="1003" y="108"/>
                    </a:cubicBezTo>
                    <a:close/>
                  </a:path>
                </a:pathLst>
              </a:custGeom>
              <a:solidFill>
                <a:srgbClr val="0B58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9" name="Freeform 7">
                <a:extLst>
                  <a:ext uri="{FF2B5EF4-FFF2-40B4-BE49-F238E27FC236}">
                    <a16:creationId xmlns:a16="http://schemas.microsoft.com/office/drawing/2014/main" id="{7D375AFE-84D2-45A2-BB9E-27045D6C81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90" y="1596"/>
                <a:ext cx="516" cy="519"/>
              </a:xfrm>
              <a:custGeom>
                <a:avLst/>
                <a:gdLst>
                  <a:gd name="T0" fmla="*/ 516 w 516"/>
                  <a:gd name="T1" fmla="*/ 519 h 519"/>
                  <a:gd name="T2" fmla="*/ 0 w 516"/>
                  <a:gd name="T3" fmla="*/ 519 h 519"/>
                  <a:gd name="T4" fmla="*/ 0 w 516"/>
                  <a:gd name="T5" fmla="*/ 0 h 519"/>
                  <a:gd name="T6" fmla="*/ 516 w 516"/>
                  <a:gd name="T7" fmla="*/ 519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6" h="519">
                    <a:moveTo>
                      <a:pt x="516" y="519"/>
                    </a:moveTo>
                    <a:lnTo>
                      <a:pt x="0" y="519"/>
                    </a:lnTo>
                    <a:lnTo>
                      <a:pt x="0" y="0"/>
                    </a:lnTo>
                    <a:lnTo>
                      <a:pt x="516" y="519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02" name="Text Placeholder 68">
              <a:extLst>
                <a:ext uri="{FF2B5EF4-FFF2-40B4-BE49-F238E27FC236}">
                  <a16:creationId xmlns:a16="http://schemas.microsoft.com/office/drawing/2014/main" id="{FF829AAF-DCFA-4B53-AFC3-A87961352372}"/>
                </a:ext>
              </a:extLst>
            </p:cNvPr>
            <p:cNvSpPr txBox="1">
              <a:spLocks/>
            </p:cNvSpPr>
            <p:nvPr/>
          </p:nvSpPr>
          <p:spPr>
            <a:xfrm>
              <a:off x="7179056" y="4028513"/>
              <a:ext cx="3877056" cy="87744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667" kern="1200" baseline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PHẢN HỒI </a:t>
              </a:r>
            </a:p>
          </p:txBody>
        </p:sp>
        <p:grpSp>
          <p:nvGrpSpPr>
            <p:cNvPr id="251" name="Group 166">
              <a:extLst>
                <a:ext uri="{FF2B5EF4-FFF2-40B4-BE49-F238E27FC236}">
                  <a16:creationId xmlns:a16="http://schemas.microsoft.com/office/drawing/2014/main" id="{C2935CFF-68C0-47DF-85EC-10580EA12285}"/>
                </a:ext>
              </a:extLst>
            </p:cNvPr>
            <p:cNvGrpSpPr/>
            <p:nvPr/>
          </p:nvGrpSpPr>
          <p:grpSpPr>
            <a:xfrm>
              <a:off x="6470231" y="3456416"/>
              <a:ext cx="395765" cy="667535"/>
              <a:chOff x="1820863" y="2263775"/>
              <a:chExt cx="369888" cy="623888"/>
            </a:xfrm>
          </p:grpSpPr>
          <p:sp>
            <p:nvSpPr>
              <p:cNvPr id="252" name="Freeform 367">
                <a:extLst>
                  <a:ext uri="{FF2B5EF4-FFF2-40B4-BE49-F238E27FC236}">
                    <a16:creationId xmlns:a16="http://schemas.microsoft.com/office/drawing/2014/main" id="{996CB625-C78D-4F05-870F-F3847E8156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20863" y="2263775"/>
                <a:ext cx="369888" cy="487363"/>
              </a:xfrm>
              <a:custGeom>
                <a:avLst/>
                <a:gdLst>
                  <a:gd name="T0" fmla="*/ 383 w 574"/>
                  <a:gd name="T1" fmla="*/ 757 h 757"/>
                  <a:gd name="T2" fmla="*/ 191 w 574"/>
                  <a:gd name="T3" fmla="*/ 757 h 757"/>
                  <a:gd name="T4" fmla="*/ 167 w 574"/>
                  <a:gd name="T5" fmla="*/ 734 h 757"/>
                  <a:gd name="T6" fmla="*/ 167 w 574"/>
                  <a:gd name="T7" fmla="*/ 678 h 757"/>
                  <a:gd name="T8" fmla="*/ 84 w 574"/>
                  <a:gd name="T9" fmla="*/ 499 h 757"/>
                  <a:gd name="T10" fmla="*/ 55 w 574"/>
                  <a:gd name="T11" fmla="*/ 456 h 757"/>
                  <a:gd name="T12" fmla="*/ 29 w 574"/>
                  <a:gd name="T13" fmla="*/ 412 h 757"/>
                  <a:gd name="T14" fmla="*/ 27 w 574"/>
                  <a:gd name="T15" fmla="*/ 408 h 757"/>
                  <a:gd name="T16" fmla="*/ 0 w 574"/>
                  <a:gd name="T17" fmla="*/ 287 h 757"/>
                  <a:gd name="T18" fmla="*/ 287 w 574"/>
                  <a:gd name="T19" fmla="*/ 0 h 757"/>
                  <a:gd name="T20" fmla="*/ 574 w 574"/>
                  <a:gd name="T21" fmla="*/ 287 h 757"/>
                  <a:gd name="T22" fmla="*/ 547 w 574"/>
                  <a:gd name="T23" fmla="*/ 408 h 757"/>
                  <a:gd name="T24" fmla="*/ 545 w 574"/>
                  <a:gd name="T25" fmla="*/ 412 h 757"/>
                  <a:gd name="T26" fmla="*/ 519 w 574"/>
                  <a:gd name="T27" fmla="*/ 456 h 757"/>
                  <a:gd name="T28" fmla="*/ 490 w 574"/>
                  <a:gd name="T29" fmla="*/ 499 h 757"/>
                  <a:gd name="T30" fmla="*/ 407 w 574"/>
                  <a:gd name="T31" fmla="*/ 678 h 757"/>
                  <a:gd name="T32" fmla="*/ 407 w 574"/>
                  <a:gd name="T33" fmla="*/ 734 h 757"/>
                  <a:gd name="T34" fmla="*/ 383 w 574"/>
                  <a:gd name="T35" fmla="*/ 757 h 757"/>
                  <a:gd name="T36" fmla="*/ 287 w 574"/>
                  <a:gd name="T37" fmla="*/ 16 h 757"/>
                  <a:gd name="T38" fmla="*/ 16 w 574"/>
                  <a:gd name="T39" fmla="*/ 287 h 757"/>
                  <a:gd name="T40" fmla="*/ 41 w 574"/>
                  <a:gd name="T41" fmla="*/ 401 h 757"/>
                  <a:gd name="T42" fmla="*/ 43 w 574"/>
                  <a:gd name="T43" fmla="*/ 404 h 757"/>
                  <a:gd name="T44" fmla="*/ 43 w 574"/>
                  <a:gd name="T45" fmla="*/ 405 h 757"/>
                  <a:gd name="T46" fmla="*/ 68 w 574"/>
                  <a:gd name="T47" fmla="*/ 447 h 757"/>
                  <a:gd name="T48" fmla="*/ 69 w 574"/>
                  <a:gd name="T49" fmla="*/ 447 h 757"/>
                  <a:gd name="T50" fmla="*/ 97 w 574"/>
                  <a:gd name="T51" fmla="*/ 490 h 757"/>
                  <a:gd name="T52" fmla="*/ 183 w 574"/>
                  <a:gd name="T53" fmla="*/ 678 h 757"/>
                  <a:gd name="T54" fmla="*/ 183 w 574"/>
                  <a:gd name="T55" fmla="*/ 734 h 757"/>
                  <a:gd name="T56" fmla="*/ 191 w 574"/>
                  <a:gd name="T57" fmla="*/ 741 h 757"/>
                  <a:gd name="T58" fmla="*/ 383 w 574"/>
                  <a:gd name="T59" fmla="*/ 741 h 757"/>
                  <a:gd name="T60" fmla="*/ 391 w 574"/>
                  <a:gd name="T61" fmla="*/ 734 h 757"/>
                  <a:gd name="T62" fmla="*/ 391 w 574"/>
                  <a:gd name="T63" fmla="*/ 678 h 757"/>
                  <a:gd name="T64" fmla="*/ 477 w 574"/>
                  <a:gd name="T65" fmla="*/ 490 h 757"/>
                  <a:gd name="T66" fmla="*/ 505 w 574"/>
                  <a:gd name="T67" fmla="*/ 447 h 757"/>
                  <a:gd name="T68" fmla="*/ 506 w 574"/>
                  <a:gd name="T69" fmla="*/ 447 h 757"/>
                  <a:gd name="T70" fmla="*/ 531 w 574"/>
                  <a:gd name="T71" fmla="*/ 405 h 757"/>
                  <a:gd name="T72" fmla="*/ 531 w 574"/>
                  <a:gd name="T73" fmla="*/ 404 h 757"/>
                  <a:gd name="T74" fmla="*/ 532 w 574"/>
                  <a:gd name="T75" fmla="*/ 402 h 757"/>
                  <a:gd name="T76" fmla="*/ 558 w 574"/>
                  <a:gd name="T77" fmla="*/ 287 h 757"/>
                  <a:gd name="T78" fmla="*/ 287 w 574"/>
                  <a:gd name="T79" fmla="*/ 16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74" h="757">
                    <a:moveTo>
                      <a:pt x="383" y="757"/>
                    </a:moveTo>
                    <a:cubicBezTo>
                      <a:pt x="191" y="757"/>
                      <a:pt x="191" y="757"/>
                      <a:pt x="191" y="757"/>
                    </a:cubicBezTo>
                    <a:cubicBezTo>
                      <a:pt x="178" y="757"/>
                      <a:pt x="167" y="746"/>
                      <a:pt x="167" y="734"/>
                    </a:cubicBezTo>
                    <a:cubicBezTo>
                      <a:pt x="167" y="678"/>
                      <a:pt x="167" y="678"/>
                      <a:pt x="167" y="678"/>
                    </a:cubicBezTo>
                    <a:cubicBezTo>
                      <a:pt x="167" y="625"/>
                      <a:pt x="125" y="561"/>
                      <a:pt x="84" y="499"/>
                    </a:cubicBezTo>
                    <a:cubicBezTo>
                      <a:pt x="74" y="485"/>
                      <a:pt x="64" y="470"/>
                      <a:pt x="55" y="456"/>
                    </a:cubicBezTo>
                    <a:cubicBezTo>
                      <a:pt x="45" y="442"/>
                      <a:pt x="36" y="428"/>
                      <a:pt x="29" y="412"/>
                    </a:cubicBezTo>
                    <a:cubicBezTo>
                      <a:pt x="28" y="410"/>
                      <a:pt x="27" y="408"/>
                      <a:pt x="27" y="408"/>
                    </a:cubicBezTo>
                    <a:cubicBezTo>
                      <a:pt x="9" y="370"/>
                      <a:pt x="0" y="329"/>
                      <a:pt x="0" y="287"/>
                    </a:cubicBezTo>
                    <a:cubicBezTo>
                      <a:pt x="0" y="129"/>
                      <a:pt x="129" y="0"/>
                      <a:pt x="287" y="0"/>
                    </a:cubicBezTo>
                    <a:cubicBezTo>
                      <a:pt x="445" y="0"/>
                      <a:pt x="574" y="129"/>
                      <a:pt x="574" y="287"/>
                    </a:cubicBezTo>
                    <a:cubicBezTo>
                      <a:pt x="574" y="329"/>
                      <a:pt x="565" y="370"/>
                      <a:pt x="547" y="408"/>
                    </a:cubicBezTo>
                    <a:cubicBezTo>
                      <a:pt x="547" y="408"/>
                      <a:pt x="546" y="411"/>
                      <a:pt x="545" y="412"/>
                    </a:cubicBezTo>
                    <a:cubicBezTo>
                      <a:pt x="538" y="428"/>
                      <a:pt x="529" y="442"/>
                      <a:pt x="519" y="456"/>
                    </a:cubicBezTo>
                    <a:cubicBezTo>
                      <a:pt x="510" y="470"/>
                      <a:pt x="500" y="485"/>
                      <a:pt x="490" y="499"/>
                    </a:cubicBezTo>
                    <a:cubicBezTo>
                      <a:pt x="449" y="561"/>
                      <a:pt x="407" y="625"/>
                      <a:pt x="407" y="678"/>
                    </a:cubicBezTo>
                    <a:cubicBezTo>
                      <a:pt x="407" y="734"/>
                      <a:pt x="407" y="734"/>
                      <a:pt x="407" y="734"/>
                    </a:cubicBezTo>
                    <a:cubicBezTo>
                      <a:pt x="407" y="746"/>
                      <a:pt x="396" y="757"/>
                      <a:pt x="383" y="757"/>
                    </a:cubicBezTo>
                    <a:close/>
                    <a:moveTo>
                      <a:pt x="287" y="16"/>
                    </a:moveTo>
                    <a:cubicBezTo>
                      <a:pt x="138" y="16"/>
                      <a:pt x="16" y="138"/>
                      <a:pt x="16" y="287"/>
                    </a:cubicBezTo>
                    <a:cubicBezTo>
                      <a:pt x="16" y="327"/>
                      <a:pt x="25" y="365"/>
                      <a:pt x="41" y="401"/>
                    </a:cubicBezTo>
                    <a:cubicBezTo>
                      <a:pt x="42" y="402"/>
                      <a:pt x="42" y="403"/>
                      <a:pt x="43" y="404"/>
                    </a:cubicBezTo>
                    <a:cubicBezTo>
                      <a:pt x="43" y="405"/>
                      <a:pt x="43" y="405"/>
                      <a:pt x="43" y="405"/>
                    </a:cubicBezTo>
                    <a:cubicBezTo>
                      <a:pt x="50" y="420"/>
                      <a:pt x="59" y="434"/>
                      <a:pt x="68" y="447"/>
                    </a:cubicBezTo>
                    <a:cubicBezTo>
                      <a:pt x="69" y="447"/>
                      <a:pt x="69" y="447"/>
                      <a:pt x="69" y="447"/>
                    </a:cubicBezTo>
                    <a:cubicBezTo>
                      <a:pt x="78" y="462"/>
                      <a:pt x="87" y="476"/>
                      <a:pt x="97" y="490"/>
                    </a:cubicBezTo>
                    <a:cubicBezTo>
                      <a:pt x="141" y="557"/>
                      <a:pt x="183" y="621"/>
                      <a:pt x="183" y="678"/>
                    </a:cubicBezTo>
                    <a:cubicBezTo>
                      <a:pt x="183" y="734"/>
                      <a:pt x="183" y="734"/>
                      <a:pt x="183" y="734"/>
                    </a:cubicBezTo>
                    <a:cubicBezTo>
                      <a:pt x="183" y="738"/>
                      <a:pt x="187" y="741"/>
                      <a:pt x="191" y="741"/>
                    </a:cubicBezTo>
                    <a:cubicBezTo>
                      <a:pt x="383" y="741"/>
                      <a:pt x="383" y="741"/>
                      <a:pt x="383" y="741"/>
                    </a:cubicBezTo>
                    <a:cubicBezTo>
                      <a:pt x="387" y="741"/>
                      <a:pt x="391" y="738"/>
                      <a:pt x="391" y="734"/>
                    </a:cubicBezTo>
                    <a:cubicBezTo>
                      <a:pt x="391" y="678"/>
                      <a:pt x="391" y="678"/>
                      <a:pt x="391" y="678"/>
                    </a:cubicBezTo>
                    <a:cubicBezTo>
                      <a:pt x="391" y="621"/>
                      <a:pt x="433" y="557"/>
                      <a:pt x="477" y="490"/>
                    </a:cubicBezTo>
                    <a:cubicBezTo>
                      <a:pt x="486" y="476"/>
                      <a:pt x="496" y="462"/>
                      <a:pt x="505" y="447"/>
                    </a:cubicBezTo>
                    <a:cubicBezTo>
                      <a:pt x="506" y="447"/>
                      <a:pt x="506" y="447"/>
                      <a:pt x="506" y="447"/>
                    </a:cubicBezTo>
                    <a:cubicBezTo>
                      <a:pt x="515" y="434"/>
                      <a:pt x="524" y="420"/>
                      <a:pt x="531" y="405"/>
                    </a:cubicBezTo>
                    <a:cubicBezTo>
                      <a:pt x="531" y="404"/>
                      <a:pt x="531" y="404"/>
                      <a:pt x="531" y="404"/>
                    </a:cubicBezTo>
                    <a:cubicBezTo>
                      <a:pt x="532" y="403"/>
                      <a:pt x="532" y="402"/>
                      <a:pt x="532" y="402"/>
                    </a:cubicBezTo>
                    <a:cubicBezTo>
                      <a:pt x="549" y="365"/>
                      <a:pt x="558" y="327"/>
                      <a:pt x="558" y="287"/>
                    </a:cubicBezTo>
                    <a:cubicBezTo>
                      <a:pt x="558" y="138"/>
                      <a:pt x="436" y="16"/>
                      <a:pt x="287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3" name="Freeform 368">
                <a:extLst>
                  <a:ext uri="{FF2B5EF4-FFF2-40B4-BE49-F238E27FC236}">
                    <a16:creationId xmlns:a16="http://schemas.microsoft.com/office/drawing/2014/main" id="{6ADAFE11-C2EF-4F86-A540-7D128652F3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28813" y="2768600"/>
                <a:ext cx="153988" cy="31750"/>
              </a:xfrm>
              <a:custGeom>
                <a:avLst/>
                <a:gdLst>
                  <a:gd name="T0" fmla="*/ 221 w 240"/>
                  <a:gd name="T1" fmla="*/ 50 h 50"/>
                  <a:gd name="T2" fmla="*/ 19 w 240"/>
                  <a:gd name="T3" fmla="*/ 50 h 50"/>
                  <a:gd name="T4" fmla="*/ 0 w 240"/>
                  <a:gd name="T5" fmla="*/ 31 h 50"/>
                  <a:gd name="T6" fmla="*/ 0 w 240"/>
                  <a:gd name="T7" fmla="*/ 19 h 50"/>
                  <a:gd name="T8" fmla="*/ 19 w 240"/>
                  <a:gd name="T9" fmla="*/ 0 h 50"/>
                  <a:gd name="T10" fmla="*/ 221 w 240"/>
                  <a:gd name="T11" fmla="*/ 0 h 50"/>
                  <a:gd name="T12" fmla="*/ 240 w 240"/>
                  <a:gd name="T13" fmla="*/ 19 h 50"/>
                  <a:gd name="T14" fmla="*/ 240 w 240"/>
                  <a:gd name="T15" fmla="*/ 31 h 50"/>
                  <a:gd name="T16" fmla="*/ 221 w 240"/>
                  <a:gd name="T17" fmla="*/ 50 h 50"/>
                  <a:gd name="T18" fmla="*/ 19 w 240"/>
                  <a:gd name="T19" fmla="*/ 16 h 50"/>
                  <a:gd name="T20" fmla="*/ 16 w 240"/>
                  <a:gd name="T21" fmla="*/ 19 h 50"/>
                  <a:gd name="T22" fmla="*/ 16 w 240"/>
                  <a:gd name="T23" fmla="*/ 31 h 50"/>
                  <a:gd name="T24" fmla="*/ 19 w 240"/>
                  <a:gd name="T25" fmla="*/ 34 h 50"/>
                  <a:gd name="T26" fmla="*/ 221 w 240"/>
                  <a:gd name="T27" fmla="*/ 34 h 50"/>
                  <a:gd name="T28" fmla="*/ 224 w 240"/>
                  <a:gd name="T29" fmla="*/ 31 h 50"/>
                  <a:gd name="T30" fmla="*/ 224 w 240"/>
                  <a:gd name="T31" fmla="*/ 19 h 50"/>
                  <a:gd name="T32" fmla="*/ 221 w 240"/>
                  <a:gd name="T33" fmla="*/ 16 h 50"/>
                  <a:gd name="T34" fmla="*/ 19 w 240"/>
                  <a:gd name="T35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0" h="50">
                    <a:moveTo>
                      <a:pt x="221" y="50"/>
                    </a:moveTo>
                    <a:cubicBezTo>
                      <a:pt x="19" y="50"/>
                      <a:pt x="19" y="50"/>
                      <a:pt x="19" y="50"/>
                    </a:cubicBezTo>
                    <a:cubicBezTo>
                      <a:pt x="9" y="50"/>
                      <a:pt x="0" y="42"/>
                      <a:pt x="0" y="3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21" y="0"/>
                      <a:pt x="221" y="0"/>
                      <a:pt x="221" y="0"/>
                    </a:cubicBezTo>
                    <a:cubicBezTo>
                      <a:pt x="231" y="0"/>
                      <a:pt x="240" y="8"/>
                      <a:pt x="240" y="19"/>
                    </a:cubicBezTo>
                    <a:cubicBezTo>
                      <a:pt x="240" y="31"/>
                      <a:pt x="240" y="31"/>
                      <a:pt x="240" y="31"/>
                    </a:cubicBezTo>
                    <a:cubicBezTo>
                      <a:pt x="240" y="42"/>
                      <a:pt x="231" y="50"/>
                      <a:pt x="221" y="50"/>
                    </a:cubicBezTo>
                    <a:close/>
                    <a:moveTo>
                      <a:pt x="19" y="16"/>
                    </a:moveTo>
                    <a:cubicBezTo>
                      <a:pt x="18" y="16"/>
                      <a:pt x="16" y="17"/>
                      <a:pt x="16" y="19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3"/>
                      <a:pt x="18" y="34"/>
                      <a:pt x="19" y="34"/>
                    </a:cubicBezTo>
                    <a:cubicBezTo>
                      <a:pt x="221" y="34"/>
                      <a:pt x="221" y="34"/>
                      <a:pt x="221" y="34"/>
                    </a:cubicBezTo>
                    <a:cubicBezTo>
                      <a:pt x="222" y="34"/>
                      <a:pt x="224" y="33"/>
                      <a:pt x="224" y="31"/>
                    </a:cubicBezTo>
                    <a:cubicBezTo>
                      <a:pt x="224" y="19"/>
                      <a:pt x="224" y="19"/>
                      <a:pt x="224" y="19"/>
                    </a:cubicBezTo>
                    <a:cubicBezTo>
                      <a:pt x="224" y="17"/>
                      <a:pt x="222" y="16"/>
                      <a:pt x="221" y="16"/>
                    </a:cubicBezTo>
                    <a:lnTo>
                      <a:pt x="19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4" name="Freeform 369">
                <a:extLst>
                  <a:ext uri="{FF2B5EF4-FFF2-40B4-BE49-F238E27FC236}">
                    <a16:creationId xmlns:a16="http://schemas.microsoft.com/office/drawing/2014/main" id="{6AAF81AB-4810-4C31-8AC9-57A0E4E67B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44688" y="2811463"/>
                <a:ext cx="122238" cy="31750"/>
              </a:xfrm>
              <a:custGeom>
                <a:avLst/>
                <a:gdLst>
                  <a:gd name="T0" fmla="*/ 173 w 192"/>
                  <a:gd name="T1" fmla="*/ 50 h 50"/>
                  <a:gd name="T2" fmla="*/ 19 w 192"/>
                  <a:gd name="T3" fmla="*/ 50 h 50"/>
                  <a:gd name="T4" fmla="*/ 0 w 192"/>
                  <a:gd name="T5" fmla="*/ 31 h 50"/>
                  <a:gd name="T6" fmla="*/ 0 w 192"/>
                  <a:gd name="T7" fmla="*/ 18 h 50"/>
                  <a:gd name="T8" fmla="*/ 19 w 192"/>
                  <a:gd name="T9" fmla="*/ 0 h 50"/>
                  <a:gd name="T10" fmla="*/ 173 w 192"/>
                  <a:gd name="T11" fmla="*/ 0 h 50"/>
                  <a:gd name="T12" fmla="*/ 192 w 192"/>
                  <a:gd name="T13" fmla="*/ 18 h 50"/>
                  <a:gd name="T14" fmla="*/ 192 w 192"/>
                  <a:gd name="T15" fmla="*/ 31 h 50"/>
                  <a:gd name="T16" fmla="*/ 173 w 192"/>
                  <a:gd name="T17" fmla="*/ 50 h 50"/>
                  <a:gd name="T18" fmla="*/ 19 w 192"/>
                  <a:gd name="T19" fmla="*/ 16 h 50"/>
                  <a:gd name="T20" fmla="*/ 16 w 192"/>
                  <a:gd name="T21" fmla="*/ 18 h 50"/>
                  <a:gd name="T22" fmla="*/ 16 w 192"/>
                  <a:gd name="T23" fmla="*/ 31 h 50"/>
                  <a:gd name="T24" fmla="*/ 19 w 192"/>
                  <a:gd name="T25" fmla="*/ 34 h 50"/>
                  <a:gd name="T26" fmla="*/ 173 w 192"/>
                  <a:gd name="T27" fmla="*/ 34 h 50"/>
                  <a:gd name="T28" fmla="*/ 176 w 192"/>
                  <a:gd name="T29" fmla="*/ 31 h 50"/>
                  <a:gd name="T30" fmla="*/ 176 w 192"/>
                  <a:gd name="T31" fmla="*/ 18 h 50"/>
                  <a:gd name="T32" fmla="*/ 173 w 192"/>
                  <a:gd name="T33" fmla="*/ 16 h 50"/>
                  <a:gd name="T34" fmla="*/ 19 w 192"/>
                  <a:gd name="T35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2" h="50">
                    <a:moveTo>
                      <a:pt x="173" y="50"/>
                    </a:moveTo>
                    <a:cubicBezTo>
                      <a:pt x="19" y="50"/>
                      <a:pt x="19" y="50"/>
                      <a:pt x="19" y="50"/>
                    </a:cubicBezTo>
                    <a:cubicBezTo>
                      <a:pt x="9" y="50"/>
                      <a:pt x="0" y="42"/>
                      <a:pt x="0" y="3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83" y="0"/>
                      <a:pt x="192" y="8"/>
                      <a:pt x="192" y="18"/>
                    </a:cubicBezTo>
                    <a:cubicBezTo>
                      <a:pt x="192" y="31"/>
                      <a:pt x="192" y="31"/>
                      <a:pt x="192" y="31"/>
                    </a:cubicBezTo>
                    <a:cubicBezTo>
                      <a:pt x="192" y="42"/>
                      <a:pt x="183" y="50"/>
                      <a:pt x="173" y="50"/>
                    </a:cubicBezTo>
                    <a:close/>
                    <a:moveTo>
                      <a:pt x="19" y="16"/>
                    </a:moveTo>
                    <a:cubicBezTo>
                      <a:pt x="18" y="16"/>
                      <a:pt x="16" y="17"/>
                      <a:pt x="16" y="18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3"/>
                      <a:pt x="18" y="34"/>
                      <a:pt x="19" y="34"/>
                    </a:cubicBezTo>
                    <a:cubicBezTo>
                      <a:pt x="173" y="34"/>
                      <a:pt x="173" y="34"/>
                      <a:pt x="173" y="34"/>
                    </a:cubicBezTo>
                    <a:cubicBezTo>
                      <a:pt x="174" y="34"/>
                      <a:pt x="176" y="33"/>
                      <a:pt x="176" y="31"/>
                    </a:cubicBezTo>
                    <a:cubicBezTo>
                      <a:pt x="176" y="18"/>
                      <a:pt x="176" y="18"/>
                      <a:pt x="176" y="18"/>
                    </a:cubicBezTo>
                    <a:cubicBezTo>
                      <a:pt x="176" y="17"/>
                      <a:pt x="174" y="16"/>
                      <a:pt x="173" y="16"/>
                    </a:cubicBezTo>
                    <a:lnTo>
                      <a:pt x="19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5" name="Freeform 370">
                <a:extLst>
                  <a:ext uri="{FF2B5EF4-FFF2-40B4-BE49-F238E27FC236}">
                    <a16:creationId xmlns:a16="http://schemas.microsoft.com/office/drawing/2014/main" id="{89664E39-6DAF-4525-8F57-FCAB8013F6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58975" y="2854325"/>
                <a:ext cx="93663" cy="33338"/>
              </a:xfrm>
              <a:custGeom>
                <a:avLst/>
                <a:gdLst>
                  <a:gd name="T0" fmla="*/ 125 w 144"/>
                  <a:gd name="T1" fmla="*/ 51 h 51"/>
                  <a:gd name="T2" fmla="*/ 19 w 144"/>
                  <a:gd name="T3" fmla="*/ 51 h 51"/>
                  <a:gd name="T4" fmla="*/ 0 w 144"/>
                  <a:gd name="T5" fmla="*/ 32 h 51"/>
                  <a:gd name="T6" fmla="*/ 0 w 144"/>
                  <a:gd name="T7" fmla="*/ 19 h 51"/>
                  <a:gd name="T8" fmla="*/ 19 w 144"/>
                  <a:gd name="T9" fmla="*/ 0 h 51"/>
                  <a:gd name="T10" fmla="*/ 125 w 144"/>
                  <a:gd name="T11" fmla="*/ 0 h 51"/>
                  <a:gd name="T12" fmla="*/ 144 w 144"/>
                  <a:gd name="T13" fmla="*/ 19 h 51"/>
                  <a:gd name="T14" fmla="*/ 144 w 144"/>
                  <a:gd name="T15" fmla="*/ 32 h 51"/>
                  <a:gd name="T16" fmla="*/ 125 w 144"/>
                  <a:gd name="T17" fmla="*/ 51 h 51"/>
                  <a:gd name="T18" fmla="*/ 19 w 144"/>
                  <a:gd name="T19" fmla="*/ 16 h 51"/>
                  <a:gd name="T20" fmla="*/ 16 w 144"/>
                  <a:gd name="T21" fmla="*/ 19 h 51"/>
                  <a:gd name="T22" fmla="*/ 16 w 144"/>
                  <a:gd name="T23" fmla="*/ 32 h 51"/>
                  <a:gd name="T24" fmla="*/ 19 w 144"/>
                  <a:gd name="T25" fmla="*/ 35 h 51"/>
                  <a:gd name="T26" fmla="*/ 125 w 144"/>
                  <a:gd name="T27" fmla="*/ 35 h 51"/>
                  <a:gd name="T28" fmla="*/ 128 w 144"/>
                  <a:gd name="T29" fmla="*/ 32 h 51"/>
                  <a:gd name="T30" fmla="*/ 128 w 144"/>
                  <a:gd name="T31" fmla="*/ 19 h 51"/>
                  <a:gd name="T32" fmla="*/ 125 w 144"/>
                  <a:gd name="T33" fmla="*/ 16 h 51"/>
                  <a:gd name="T34" fmla="*/ 19 w 144"/>
                  <a:gd name="T35" fmla="*/ 1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51">
                    <a:moveTo>
                      <a:pt x="125" y="51"/>
                    </a:moveTo>
                    <a:cubicBezTo>
                      <a:pt x="19" y="51"/>
                      <a:pt x="19" y="51"/>
                      <a:pt x="19" y="51"/>
                    </a:cubicBezTo>
                    <a:cubicBezTo>
                      <a:pt x="9" y="51"/>
                      <a:pt x="0" y="42"/>
                      <a:pt x="0" y="3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5" y="0"/>
                      <a:pt x="144" y="9"/>
                      <a:pt x="144" y="19"/>
                    </a:cubicBezTo>
                    <a:cubicBezTo>
                      <a:pt x="144" y="32"/>
                      <a:pt x="144" y="32"/>
                      <a:pt x="144" y="32"/>
                    </a:cubicBezTo>
                    <a:cubicBezTo>
                      <a:pt x="144" y="42"/>
                      <a:pt x="135" y="51"/>
                      <a:pt x="125" y="51"/>
                    </a:cubicBezTo>
                    <a:close/>
                    <a:moveTo>
                      <a:pt x="19" y="16"/>
                    </a:moveTo>
                    <a:cubicBezTo>
                      <a:pt x="18" y="16"/>
                      <a:pt x="16" y="18"/>
                      <a:pt x="16" y="19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4"/>
                      <a:pt x="18" y="35"/>
                      <a:pt x="19" y="35"/>
                    </a:cubicBezTo>
                    <a:cubicBezTo>
                      <a:pt x="125" y="35"/>
                      <a:pt x="125" y="35"/>
                      <a:pt x="125" y="35"/>
                    </a:cubicBezTo>
                    <a:cubicBezTo>
                      <a:pt x="126" y="35"/>
                      <a:pt x="128" y="34"/>
                      <a:pt x="128" y="32"/>
                    </a:cubicBezTo>
                    <a:cubicBezTo>
                      <a:pt x="128" y="19"/>
                      <a:pt x="128" y="19"/>
                      <a:pt x="128" y="19"/>
                    </a:cubicBezTo>
                    <a:cubicBezTo>
                      <a:pt x="128" y="18"/>
                      <a:pt x="126" y="16"/>
                      <a:pt x="125" y="16"/>
                    </a:cubicBezTo>
                    <a:lnTo>
                      <a:pt x="19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6" name="Freeform 371">
                <a:extLst>
                  <a:ext uri="{FF2B5EF4-FFF2-40B4-BE49-F238E27FC236}">
                    <a16:creationId xmlns:a16="http://schemas.microsoft.com/office/drawing/2014/main" id="{565BB84E-D097-4100-8865-47065E51A3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6900" y="2316163"/>
                <a:ext cx="112713" cy="150813"/>
              </a:xfrm>
              <a:custGeom>
                <a:avLst/>
                <a:gdLst>
                  <a:gd name="T0" fmla="*/ 8 w 177"/>
                  <a:gd name="T1" fmla="*/ 234 h 234"/>
                  <a:gd name="T2" fmla="*/ 0 w 177"/>
                  <a:gd name="T3" fmla="*/ 226 h 234"/>
                  <a:gd name="T4" fmla="*/ 169 w 177"/>
                  <a:gd name="T5" fmla="*/ 0 h 234"/>
                  <a:gd name="T6" fmla="*/ 177 w 177"/>
                  <a:gd name="T7" fmla="*/ 8 h 234"/>
                  <a:gd name="T8" fmla="*/ 169 w 177"/>
                  <a:gd name="T9" fmla="*/ 16 h 234"/>
                  <a:gd name="T10" fmla="*/ 16 w 177"/>
                  <a:gd name="T11" fmla="*/ 226 h 234"/>
                  <a:gd name="T12" fmla="*/ 8 w 177"/>
                  <a:gd name="T13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" h="234">
                    <a:moveTo>
                      <a:pt x="8" y="234"/>
                    </a:moveTo>
                    <a:cubicBezTo>
                      <a:pt x="4" y="234"/>
                      <a:pt x="0" y="230"/>
                      <a:pt x="0" y="226"/>
                    </a:cubicBezTo>
                    <a:cubicBezTo>
                      <a:pt x="0" y="79"/>
                      <a:pt x="120" y="0"/>
                      <a:pt x="169" y="0"/>
                    </a:cubicBezTo>
                    <a:cubicBezTo>
                      <a:pt x="173" y="0"/>
                      <a:pt x="177" y="3"/>
                      <a:pt x="177" y="8"/>
                    </a:cubicBezTo>
                    <a:cubicBezTo>
                      <a:pt x="177" y="12"/>
                      <a:pt x="173" y="16"/>
                      <a:pt x="169" y="16"/>
                    </a:cubicBezTo>
                    <a:cubicBezTo>
                      <a:pt x="130" y="16"/>
                      <a:pt x="16" y="88"/>
                      <a:pt x="16" y="226"/>
                    </a:cubicBezTo>
                    <a:cubicBezTo>
                      <a:pt x="16" y="230"/>
                      <a:pt x="12" y="234"/>
                      <a:pt x="8" y="2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6C1E21B-97CD-41A1-8170-C33B9623EE54}"/>
              </a:ext>
            </a:extLst>
          </p:cNvPr>
          <p:cNvGrpSpPr/>
          <p:nvPr/>
        </p:nvGrpSpPr>
        <p:grpSpPr>
          <a:xfrm>
            <a:off x="796973" y="1626148"/>
            <a:ext cx="5041488" cy="1670352"/>
            <a:chOff x="796973" y="1626148"/>
            <a:chExt cx="5041488" cy="1670352"/>
          </a:xfrm>
        </p:grpSpPr>
        <p:grpSp>
          <p:nvGrpSpPr>
            <p:cNvPr id="183" name="Group 4">
              <a:extLst>
                <a:ext uri="{FF2B5EF4-FFF2-40B4-BE49-F238E27FC236}">
                  <a16:creationId xmlns:a16="http://schemas.microsoft.com/office/drawing/2014/main" id="{2C6633F9-CA1D-42E9-83AC-DDAE494B7C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96973" y="1626148"/>
              <a:ext cx="5041488" cy="1670352"/>
              <a:chOff x="1390" y="1127"/>
              <a:chExt cx="2982" cy="988"/>
            </a:xfrm>
          </p:grpSpPr>
          <p:sp>
            <p:nvSpPr>
              <p:cNvPr id="184" name="Freeform 5">
                <a:extLst>
                  <a:ext uri="{FF2B5EF4-FFF2-40B4-BE49-F238E27FC236}">
                    <a16:creationId xmlns:a16="http://schemas.microsoft.com/office/drawing/2014/main" id="{975A46A4-E067-4EAD-B35F-0DC055D3E7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90" y="1127"/>
                <a:ext cx="578" cy="988"/>
              </a:xfrm>
              <a:custGeom>
                <a:avLst/>
                <a:gdLst>
                  <a:gd name="T0" fmla="*/ 122 w 244"/>
                  <a:gd name="T1" fmla="*/ 0 h 415"/>
                  <a:gd name="T2" fmla="*/ 0 w 244"/>
                  <a:gd name="T3" fmla="*/ 122 h 415"/>
                  <a:gd name="T4" fmla="*/ 27 w 244"/>
                  <a:gd name="T5" fmla="*/ 198 h 415"/>
                  <a:gd name="T6" fmla="*/ 244 w 244"/>
                  <a:gd name="T7" fmla="*/ 415 h 415"/>
                  <a:gd name="T8" fmla="*/ 244 w 244"/>
                  <a:gd name="T9" fmla="*/ 122 h 415"/>
                  <a:gd name="T10" fmla="*/ 122 w 244"/>
                  <a:gd name="T11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4" h="415">
                    <a:moveTo>
                      <a:pt x="122" y="0"/>
                    </a:moveTo>
                    <a:cubicBezTo>
                      <a:pt x="55" y="0"/>
                      <a:pt x="0" y="55"/>
                      <a:pt x="0" y="122"/>
                    </a:cubicBezTo>
                    <a:cubicBezTo>
                      <a:pt x="0" y="150"/>
                      <a:pt x="10" y="176"/>
                      <a:pt x="27" y="198"/>
                    </a:cubicBezTo>
                    <a:cubicBezTo>
                      <a:pt x="32" y="204"/>
                      <a:pt x="181" y="352"/>
                      <a:pt x="244" y="415"/>
                    </a:cubicBezTo>
                    <a:cubicBezTo>
                      <a:pt x="244" y="122"/>
                      <a:pt x="244" y="122"/>
                      <a:pt x="244" y="122"/>
                    </a:cubicBezTo>
                    <a:cubicBezTo>
                      <a:pt x="244" y="55"/>
                      <a:pt x="189" y="0"/>
                      <a:pt x="122" y="0"/>
                    </a:cubicBezTo>
                    <a:close/>
                  </a:path>
                </a:pathLst>
              </a:custGeom>
              <a:solidFill>
                <a:srgbClr val="73D1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85" name="Freeform 6">
                <a:extLst>
                  <a:ext uri="{FF2B5EF4-FFF2-40B4-BE49-F238E27FC236}">
                    <a16:creationId xmlns:a16="http://schemas.microsoft.com/office/drawing/2014/main" id="{5ABBB032-9D96-430B-8976-68CA67ADF3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90" y="1596"/>
                <a:ext cx="2382" cy="519"/>
              </a:xfrm>
              <a:custGeom>
                <a:avLst/>
                <a:gdLst>
                  <a:gd name="T0" fmla="*/ 1003 w 1006"/>
                  <a:gd name="T1" fmla="*/ 108 h 218"/>
                  <a:gd name="T2" fmla="*/ 1003 w 1006"/>
                  <a:gd name="T3" fmla="*/ 108 h 218"/>
                  <a:gd name="T4" fmla="*/ 1001 w 1006"/>
                  <a:gd name="T5" fmla="*/ 107 h 218"/>
                  <a:gd name="T6" fmla="*/ 898 w 1006"/>
                  <a:gd name="T7" fmla="*/ 0 h 218"/>
                  <a:gd name="T8" fmla="*/ 0 w 1006"/>
                  <a:gd name="T9" fmla="*/ 0 h 218"/>
                  <a:gd name="T10" fmla="*/ 0 w 1006"/>
                  <a:gd name="T11" fmla="*/ 218 h 218"/>
                  <a:gd name="T12" fmla="*/ 218 w 1006"/>
                  <a:gd name="T13" fmla="*/ 218 h 218"/>
                  <a:gd name="T14" fmla="*/ 898 w 1006"/>
                  <a:gd name="T15" fmla="*/ 218 h 218"/>
                  <a:gd name="T16" fmla="*/ 911 w 1006"/>
                  <a:gd name="T17" fmla="*/ 205 h 218"/>
                  <a:gd name="T18" fmla="*/ 1003 w 1006"/>
                  <a:gd name="T19" fmla="*/ 117 h 218"/>
                  <a:gd name="T20" fmla="*/ 1003 w 1006"/>
                  <a:gd name="T21" fmla="*/ 10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6" h="218">
                    <a:moveTo>
                      <a:pt x="1003" y="108"/>
                    </a:moveTo>
                    <a:cubicBezTo>
                      <a:pt x="1003" y="108"/>
                      <a:pt x="1003" y="108"/>
                      <a:pt x="1003" y="108"/>
                    </a:cubicBezTo>
                    <a:cubicBezTo>
                      <a:pt x="1001" y="107"/>
                      <a:pt x="1001" y="107"/>
                      <a:pt x="1001" y="107"/>
                    </a:cubicBezTo>
                    <a:cubicBezTo>
                      <a:pt x="898" y="0"/>
                      <a:pt x="898" y="0"/>
                      <a:pt x="8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218" y="218"/>
                      <a:pt x="218" y="218"/>
                      <a:pt x="218" y="218"/>
                    </a:cubicBezTo>
                    <a:cubicBezTo>
                      <a:pt x="898" y="218"/>
                      <a:pt x="898" y="218"/>
                      <a:pt x="898" y="218"/>
                    </a:cubicBezTo>
                    <a:cubicBezTo>
                      <a:pt x="911" y="205"/>
                      <a:pt x="911" y="205"/>
                      <a:pt x="911" y="205"/>
                    </a:cubicBezTo>
                    <a:cubicBezTo>
                      <a:pt x="1003" y="117"/>
                      <a:pt x="1003" y="117"/>
                      <a:pt x="1003" y="117"/>
                    </a:cubicBezTo>
                    <a:cubicBezTo>
                      <a:pt x="1006" y="114"/>
                      <a:pt x="1006" y="111"/>
                      <a:pt x="1003" y="108"/>
                    </a:cubicBezTo>
                    <a:close/>
                  </a:path>
                </a:pathLst>
              </a:custGeom>
              <a:solidFill>
                <a:srgbClr val="73D1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86" name="Freeform 7">
                <a:extLst>
                  <a:ext uri="{FF2B5EF4-FFF2-40B4-BE49-F238E27FC236}">
                    <a16:creationId xmlns:a16="http://schemas.microsoft.com/office/drawing/2014/main" id="{A85E86DD-9FDC-4879-B55B-23E8415955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90" y="1596"/>
                <a:ext cx="516" cy="519"/>
              </a:xfrm>
              <a:custGeom>
                <a:avLst/>
                <a:gdLst>
                  <a:gd name="T0" fmla="*/ 516 w 516"/>
                  <a:gd name="T1" fmla="*/ 519 h 519"/>
                  <a:gd name="T2" fmla="*/ 0 w 516"/>
                  <a:gd name="T3" fmla="*/ 519 h 519"/>
                  <a:gd name="T4" fmla="*/ 0 w 516"/>
                  <a:gd name="T5" fmla="*/ 0 h 519"/>
                  <a:gd name="T6" fmla="*/ 516 w 516"/>
                  <a:gd name="T7" fmla="*/ 519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6" h="519">
                    <a:moveTo>
                      <a:pt x="516" y="519"/>
                    </a:moveTo>
                    <a:lnTo>
                      <a:pt x="0" y="519"/>
                    </a:lnTo>
                    <a:lnTo>
                      <a:pt x="0" y="0"/>
                    </a:lnTo>
                    <a:lnTo>
                      <a:pt x="516" y="519"/>
                    </a:lnTo>
                    <a:close/>
                  </a:path>
                </a:pathLst>
              </a:custGeom>
              <a:solidFill>
                <a:srgbClr val="43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87" name="Text Placeholder 68">
              <a:extLst>
                <a:ext uri="{FF2B5EF4-FFF2-40B4-BE49-F238E27FC236}">
                  <a16:creationId xmlns:a16="http://schemas.microsoft.com/office/drawing/2014/main" id="{84AFBE5F-3488-4C5D-B304-1029C900ADCE}"/>
                </a:ext>
              </a:extLst>
            </p:cNvPr>
            <p:cNvSpPr txBox="1">
              <a:spLocks/>
            </p:cNvSpPr>
            <p:nvPr/>
          </p:nvSpPr>
          <p:spPr>
            <a:xfrm>
              <a:off x="1800733" y="2419058"/>
              <a:ext cx="3878781" cy="87744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667" kern="1200" baseline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ĐĂNG KÝ, ĐĂNG NHẬP</a:t>
              </a:r>
            </a:p>
          </p:txBody>
        </p:sp>
        <p:grpSp>
          <p:nvGrpSpPr>
            <p:cNvPr id="257" name="Group 172">
              <a:extLst>
                <a:ext uri="{FF2B5EF4-FFF2-40B4-BE49-F238E27FC236}">
                  <a16:creationId xmlns:a16="http://schemas.microsoft.com/office/drawing/2014/main" id="{0340DD83-12AB-4577-ADB8-558A2314313E}"/>
                </a:ext>
              </a:extLst>
            </p:cNvPr>
            <p:cNvGrpSpPr/>
            <p:nvPr/>
          </p:nvGrpSpPr>
          <p:grpSpPr>
            <a:xfrm>
              <a:off x="961149" y="1797310"/>
              <a:ext cx="650549" cy="553731"/>
              <a:chOff x="7869238" y="3335338"/>
              <a:chExt cx="608013" cy="517525"/>
            </a:xfrm>
          </p:grpSpPr>
          <p:sp>
            <p:nvSpPr>
              <p:cNvPr id="258" name="Freeform 159">
                <a:extLst>
                  <a:ext uri="{FF2B5EF4-FFF2-40B4-BE49-F238E27FC236}">
                    <a16:creationId xmlns:a16="http://schemas.microsoft.com/office/drawing/2014/main" id="{92031F54-590E-4DDC-8744-A731046B30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54975" y="3335338"/>
                <a:ext cx="236538" cy="114300"/>
              </a:xfrm>
              <a:custGeom>
                <a:avLst/>
                <a:gdLst>
                  <a:gd name="T0" fmla="*/ 366 w 366"/>
                  <a:gd name="T1" fmla="*/ 176 h 176"/>
                  <a:gd name="T2" fmla="*/ 293 w 366"/>
                  <a:gd name="T3" fmla="*/ 176 h 176"/>
                  <a:gd name="T4" fmla="*/ 292 w 366"/>
                  <a:gd name="T5" fmla="*/ 169 h 176"/>
                  <a:gd name="T6" fmla="*/ 183 w 366"/>
                  <a:gd name="T7" fmla="*/ 73 h 176"/>
                  <a:gd name="T8" fmla="*/ 73 w 366"/>
                  <a:gd name="T9" fmla="*/ 169 h 176"/>
                  <a:gd name="T10" fmla="*/ 73 w 366"/>
                  <a:gd name="T11" fmla="*/ 176 h 176"/>
                  <a:gd name="T12" fmla="*/ 0 w 366"/>
                  <a:gd name="T13" fmla="*/ 176 h 176"/>
                  <a:gd name="T14" fmla="*/ 1 w 366"/>
                  <a:gd name="T15" fmla="*/ 167 h 176"/>
                  <a:gd name="T16" fmla="*/ 183 w 366"/>
                  <a:gd name="T17" fmla="*/ 0 h 176"/>
                  <a:gd name="T18" fmla="*/ 365 w 366"/>
                  <a:gd name="T19" fmla="*/ 167 h 176"/>
                  <a:gd name="T20" fmla="*/ 366 w 366"/>
                  <a:gd name="T21" fmla="*/ 176 h 176"/>
                  <a:gd name="T22" fmla="*/ 307 w 366"/>
                  <a:gd name="T23" fmla="*/ 160 h 176"/>
                  <a:gd name="T24" fmla="*/ 348 w 366"/>
                  <a:gd name="T25" fmla="*/ 160 h 176"/>
                  <a:gd name="T26" fmla="*/ 183 w 366"/>
                  <a:gd name="T27" fmla="*/ 16 h 176"/>
                  <a:gd name="T28" fmla="*/ 18 w 366"/>
                  <a:gd name="T29" fmla="*/ 160 h 176"/>
                  <a:gd name="T30" fmla="*/ 59 w 366"/>
                  <a:gd name="T31" fmla="*/ 160 h 176"/>
                  <a:gd name="T32" fmla="*/ 183 w 366"/>
                  <a:gd name="T33" fmla="*/ 57 h 176"/>
                  <a:gd name="T34" fmla="*/ 307 w 366"/>
                  <a:gd name="T35" fmla="*/ 16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6" h="176">
                    <a:moveTo>
                      <a:pt x="366" y="176"/>
                    </a:moveTo>
                    <a:cubicBezTo>
                      <a:pt x="293" y="176"/>
                      <a:pt x="293" y="176"/>
                      <a:pt x="293" y="176"/>
                    </a:cubicBezTo>
                    <a:cubicBezTo>
                      <a:pt x="292" y="169"/>
                      <a:pt x="292" y="169"/>
                      <a:pt x="292" y="169"/>
                    </a:cubicBezTo>
                    <a:cubicBezTo>
                      <a:pt x="285" y="114"/>
                      <a:pt x="238" y="73"/>
                      <a:pt x="183" y="73"/>
                    </a:cubicBezTo>
                    <a:cubicBezTo>
                      <a:pt x="127" y="73"/>
                      <a:pt x="80" y="114"/>
                      <a:pt x="73" y="169"/>
                    </a:cubicBezTo>
                    <a:cubicBezTo>
                      <a:pt x="73" y="176"/>
                      <a:pt x="73" y="176"/>
                      <a:pt x="73" y="176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1" y="167"/>
                      <a:pt x="1" y="167"/>
                      <a:pt x="1" y="167"/>
                    </a:cubicBezTo>
                    <a:cubicBezTo>
                      <a:pt x="9" y="74"/>
                      <a:pt x="89" y="0"/>
                      <a:pt x="183" y="0"/>
                    </a:cubicBezTo>
                    <a:cubicBezTo>
                      <a:pt x="277" y="0"/>
                      <a:pt x="357" y="74"/>
                      <a:pt x="365" y="167"/>
                    </a:cubicBezTo>
                    <a:lnTo>
                      <a:pt x="366" y="176"/>
                    </a:lnTo>
                    <a:close/>
                    <a:moveTo>
                      <a:pt x="307" y="160"/>
                    </a:moveTo>
                    <a:cubicBezTo>
                      <a:pt x="348" y="160"/>
                      <a:pt x="348" y="160"/>
                      <a:pt x="348" y="160"/>
                    </a:cubicBezTo>
                    <a:cubicBezTo>
                      <a:pt x="337" y="79"/>
                      <a:pt x="266" y="16"/>
                      <a:pt x="183" y="16"/>
                    </a:cubicBezTo>
                    <a:cubicBezTo>
                      <a:pt x="100" y="16"/>
                      <a:pt x="29" y="79"/>
                      <a:pt x="18" y="160"/>
                    </a:cubicBezTo>
                    <a:cubicBezTo>
                      <a:pt x="59" y="160"/>
                      <a:pt x="59" y="160"/>
                      <a:pt x="59" y="160"/>
                    </a:cubicBezTo>
                    <a:cubicBezTo>
                      <a:pt x="70" y="101"/>
                      <a:pt x="122" y="57"/>
                      <a:pt x="183" y="57"/>
                    </a:cubicBezTo>
                    <a:cubicBezTo>
                      <a:pt x="244" y="57"/>
                      <a:pt x="296" y="101"/>
                      <a:pt x="307" y="1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9" name="Freeform 160">
                <a:extLst>
                  <a:ext uri="{FF2B5EF4-FFF2-40B4-BE49-F238E27FC236}">
                    <a16:creationId xmlns:a16="http://schemas.microsoft.com/office/drawing/2014/main" id="{62B52C26-435D-4414-BE2A-37514A833D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69238" y="3438525"/>
                <a:ext cx="608013" cy="114300"/>
              </a:xfrm>
              <a:custGeom>
                <a:avLst/>
                <a:gdLst>
                  <a:gd name="T0" fmla="*/ 946 w 946"/>
                  <a:gd name="T1" fmla="*/ 177 h 177"/>
                  <a:gd name="T2" fmla="*/ 713 w 946"/>
                  <a:gd name="T3" fmla="*/ 177 h 177"/>
                  <a:gd name="T4" fmla="*/ 713 w 946"/>
                  <a:gd name="T5" fmla="*/ 153 h 177"/>
                  <a:gd name="T6" fmla="*/ 702 w 946"/>
                  <a:gd name="T7" fmla="*/ 143 h 177"/>
                  <a:gd name="T8" fmla="*/ 666 w 946"/>
                  <a:gd name="T9" fmla="*/ 143 h 177"/>
                  <a:gd name="T10" fmla="*/ 655 w 946"/>
                  <a:gd name="T11" fmla="*/ 153 h 177"/>
                  <a:gd name="T12" fmla="*/ 655 w 946"/>
                  <a:gd name="T13" fmla="*/ 177 h 177"/>
                  <a:gd name="T14" fmla="*/ 291 w 946"/>
                  <a:gd name="T15" fmla="*/ 177 h 177"/>
                  <a:gd name="T16" fmla="*/ 291 w 946"/>
                  <a:gd name="T17" fmla="*/ 153 h 177"/>
                  <a:gd name="T18" fmla="*/ 280 w 946"/>
                  <a:gd name="T19" fmla="*/ 143 h 177"/>
                  <a:gd name="T20" fmla="*/ 244 w 946"/>
                  <a:gd name="T21" fmla="*/ 143 h 177"/>
                  <a:gd name="T22" fmla="*/ 233 w 946"/>
                  <a:gd name="T23" fmla="*/ 153 h 177"/>
                  <a:gd name="T24" fmla="*/ 233 w 946"/>
                  <a:gd name="T25" fmla="*/ 177 h 177"/>
                  <a:gd name="T26" fmla="*/ 0 w 946"/>
                  <a:gd name="T27" fmla="*/ 177 h 177"/>
                  <a:gd name="T28" fmla="*/ 0 w 946"/>
                  <a:gd name="T29" fmla="*/ 131 h 177"/>
                  <a:gd name="T30" fmla="*/ 131 w 946"/>
                  <a:gd name="T31" fmla="*/ 0 h 177"/>
                  <a:gd name="T32" fmla="*/ 815 w 946"/>
                  <a:gd name="T33" fmla="*/ 0 h 177"/>
                  <a:gd name="T34" fmla="*/ 946 w 946"/>
                  <a:gd name="T35" fmla="*/ 131 h 177"/>
                  <a:gd name="T36" fmla="*/ 946 w 946"/>
                  <a:gd name="T37" fmla="*/ 177 h 177"/>
                  <a:gd name="T38" fmla="*/ 729 w 946"/>
                  <a:gd name="T39" fmla="*/ 161 h 177"/>
                  <a:gd name="T40" fmla="*/ 930 w 946"/>
                  <a:gd name="T41" fmla="*/ 161 h 177"/>
                  <a:gd name="T42" fmla="*/ 930 w 946"/>
                  <a:gd name="T43" fmla="*/ 131 h 177"/>
                  <a:gd name="T44" fmla="*/ 815 w 946"/>
                  <a:gd name="T45" fmla="*/ 16 h 177"/>
                  <a:gd name="T46" fmla="*/ 131 w 946"/>
                  <a:gd name="T47" fmla="*/ 16 h 177"/>
                  <a:gd name="T48" fmla="*/ 16 w 946"/>
                  <a:gd name="T49" fmla="*/ 131 h 177"/>
                  <a:gd name="T50" fmla="*/ 16 w 946"/>
                  <a:gd name="T51" fmla="*/ 161 h 177"/>
                  <a:gd name="T52" fmla="*/ 217 w 946"/>
                  <a:gd name="T53" fmla="*/ 161 h 177"/>
                  <a:gd name="T54" fmla="*/ 217 w 946"/>
                  <a:gd name="T55" fmla="*/ 153 h 177"/>
                  <a:gd name="T56" fmla="*/ 244 w 946"/>
                  <a:gd name="T57" fmla="*/ 127 h 177"/>
                  <a:gd name="T58" fmla="*/ 280 w 946"/>
                  <a:gd name="T59" fmla="*/ 127 h 177"/>
                  <a:gd name="T60" fmla="*/ 307 w 946"/>
                  <a:gd name="T61" fmla="*/ 153 h 177"/>
                  <a:gd name="T62" fmla="*/ 307 w 946"/>
                  <a:gd name="T63" fmla="*/ 161 h 177"/>
                  <a:gd name="T64" fmla="*/ 639 w 946"/>
                  <a:gd name="T65" fmla="*/ 161 h 177"/>
                  <a:gd name="T66" fmla="*/ 639 w 946"/>
                  <a:gd name="T67" fmla="*/ 153 h 177"/>
                  <a:gd name="T68" fmla="*/ 666 w 946"/>
                  <a:gd name="T69" fmla="*/ 127 h 177"/>
                  <a:gd name="T70" fmla="*/ 702 w 946"/>
                  <a:gd name="T71" fmla="*/ 127 h 177"/>
                  <a:gd name="T72" fmla="*/ 729 w 946"/>
                  <a:gd name="T73" fmla="*/ 153 h 177"/>
                  <a:gd name="T74" fmla="*/ 729 w 946"/>
                  <a:gd name="T75" fmla="*/ 161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6" h="177">
                    <a:moveTo>
                      <a:pt x="946" y="177"/>
                    </a:moveTo>
                    <a:cubicBezTo>
                      <a:pt x="713" y="177"/>
                      <a:pt x="713" y="177"/>
                      <a:pt x="713" y="177"/>
                    </a:cubicBezTo>
                    <a:cubicBezTo>
                      <a:pt x="713" y="153"/>
                      <a:pt x="713" y="153"/>
                      <a:pt x="713" y="153"/>
                    </a:cubicBezTo>
                    <a:cubicBezTo>
                      <a:pt x="713" y="147"/>
                      <a:pt x="708" y="143"/>
                      <a:pt x="702" y="143"/>
                    </a:cubicBezTo>
                    <a:cubicBezTo>
                      <a:pt x="666" y="143"/>
                      <a:pt x="666" y="143"/>
                      <a:pt x="666" y="143"/>
                    </a:cubicBezTo>
                    <a:cubicBezTo>
                      <a:pt x="660" y="143"/>
                      <a:pt x="655" y="147"/>
                      <a:pt x="655" y="153"/>
                    </a:cubicBezTo>
                    <a:cubicBezTo>
                      <a:pt x="655" y="177"/>
                      <a:pt x="655" y="177"/>
                      <a:pt x="655" y="177"/>
                    </a:cubicBezTo>
                    <a:cubicBezTo>
                      <a:pt x="291" y="177"/>
                      <a:pt x="291" y="177"/>
                      <a:pt x="291" y="177"/>
                    </a:cubicBezTo>
                    <a:cubicBezTo>
                      <a:pt x="291" y="153"/>
                      <a:pt x="291" y="153"/>
                      <a:pt x="291" y="153"/>
                    </a:cubicBezTo>
                    <a:cubicBezTo>
                      <a:pt x="291" y="147"/>
                      <a:pt x="286" y="143"/>
                      <a:pt x="280" y="143"/>
                    </a:cubicBezTo>
                    <a:cubicBezTo>
                      <a:pt x="244" y="143"/>
                      <a:pt x="244" y="143"/>
                      <a:pt x="244" y="143"/>
                    </a:cubicBezTo>
                    <a:cubicBezTo>
                      <a:pt x="238" y="143"/>
                      <a:pt x="233" y="147"/>
                      <a:pt x="233" y="153"/>
                    </a:cubicBezTo>
                    <a:cubicBezTo>
                      <a:pt x="233" y="177"/>
                      <a:pt x="233" y="177"/>
                      <a:pt x="233" y="177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ubicBezTo>
                      <a:pt x="815" y="0"/>
                      <a:pt x="815" y="0"/>
                      <a:pt x="815" y="0"/>
                    </a:cubicBezTo>
                    <a:cubicBezTo>
                      <a:pt x="887" y="0"/>
                      <a:pt x="946" y="59"/>
                      <a:pt x="946" y="131"/>
                    </a:cubicBezTo>
                    <a:lnTo>
                      <a:pt x="946" y="177"/>
                    </a:lnTo>
                    <a:close/>
                    <a:moveTo>
                      <a:pt x="729" y="161"/>
                    </a:moveTo>
                    <a:cubicBezTo>
                      <a:pt x="930" y="161"/>
                      <a:pt x="930" y="161"/>
                      <a:pt x="930" y="161"/>
                    </a:cubicBezTo>
                    <a:cubicBezTo>
                      <a:pt x="930" y="131"/>
                      <a:pt x="930" y="131"/>
                      <a:pt x="930" y="131"/>
                    </a:cubicBezTo>
                    <a:cubicBezTo>
                      <a:pt x="930" y="68"/>
                      <a:pt x="878" y="16"/>
                      <a:pt x="815" y="16"/>
                    </a:cubicBezTo>
                    <a:cubicBezTo>
                      <a:pt x="131" y="16"/>
                      <a:pt x="131" y="16"/>
                      <a:pt x="131" y="16"/>
                    </a:cubicBezTo>
                    <a:cubicBezTo>
                      <a:pt x="67" y="16"/>
                      <a:pt x="16" y="68"/>
                      <a:pt x="16" y="131"/>
                    </a:cubicBezTo>
                    <a:cubicBezTo>
                      <a:pt x="16" y="161"/>
                      <a:pt x="16" y="161"/>
                      <a:pt x="16" y="161"/>
                    </a:cubicBezTo>
                    <a:cubicBezTo>
                      <a:pt x="217" y="161"/>
                      <a:pt x="217" y="161"/>
                      <a:pt x="217" y="161"/>
                    </a:cubicBezTo>
                    <a:cubicBezTo>
                      <a:pt x="217" y="153"/>
                      <a:pt x="217" y="153"/>
                      <a:pt x="217" y="153"/>
                    </a:cubicBezTo>
                    <a:cubicBezTo>
                      <a:pt x="217" y="139"/>
                      <a:pt x="229" y="127"/>
                      <a:pt x="244" y="127"/>
                    </a:cubicBezTo>
                    <a:cubicBezTo>
                      <a:pt x="280" y="127"/>
                      <a:pt x="280" y="127"/>
                      <a:pt x="280" y="127"/>
                    </a:cubicBezTo>
                    <a:cubicBezTo>
                      <a:pt x="295" y="127"/>
                      <a:pt x="307" y="139"/>
                      <a:pt x="307" y="153"/>
                    </a:cubicBezTo>
                    <a:cubicBezTo>
                      <a:pt x="307" y="161"/>
                      <a:pt x="307" y="161"/>
                      <a:pt x="307" y="161"/>
                    </a:cubicBezTo>
                    <a:cubicBezTo>
                      <a:pt x="639" y="161"/>
                      <a:pt x="639" y="161"/>
                      <a:pt x="639" y="161"/>
                    </a:cubicBezTo>
                    <a:cubicBezTo>
                      <a:pt x="639" y="153"/>
                      <a:pt x="639" y="153"/>
                      <a:pt x="639" y="153"/>
                    </a:cubicBezTo>
                    <a:cubicBezTo>
                      <a:pt x="639" y="139"/>
                      <a:pt x="651" y="127"/>
                      <a:pt x="666" y="127"/>
                    </a:cubicBezTo>
                    <a:cubicBezTo>
                      <a:pt x="702" y="127"/>
                      <a:pt x="702" y="127"/>
                      <a:pt x="702" y="127"/>
                    </a:cubicBezTo>
                    <a:cubicBezTo>
                      <a:pt x="717" y="127"/>
                      <a:pt x="729" y="139"/>
                      <a:pt x="729" y="153"/>
                    </a:cubicBezTo>
                    <a:lnTo>
                      <a:pt x="729" y="1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60" name="Freeform 161">
                <a:extLst>
                  <a:ext uri="{FF2B5EF4-FFF2-40B4-BE49-F238E27FC236}">
                    <a16:creationId xmlns:a16="http://schemas.microsoft.com/office/drawing/2014/main" id="{67AAE58F-3308-4EAE-BE43-0DAB02964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69238" y="3576638"/>
                <a:ext cx="608013" cy="276225"/>
              </a:xfrm>
              <a:custGeom>
                <a:avLst/>
                <a:gdLst>
                  <a:gd name="T0" fmla="*/ 815 w 946"/>
                  <a:gd name="T1" fmla="*/ 430 h 430"/>
                  <a:gd name="T2" fmla="*/ 131 w 946"/>
                  <a:gd name="T3" fmla="*/ 430 h 430"/>
                  <a:gd name="T4" fmla="*/ 0 w 946"/>
                  <a:gd name="T5" fmla="*/ 298 h 430"/>
                  <a:gd name="T6" fmla="*/ 0 w 946"/>
                  <a:gd name="T7" fmla="*/ 0 h 430"/>
                  <a:gd name="T8" fmla="*/ 233 w 946"/>
                  <a:gd name="T9" fmla="*/ 0 h 430"/>
                  <a:gd name="T10" fmla="*/ 233 w 946"/>
                  <a:gd name="T11" fmla="*/ 34 h 430"/>
                  <a:gd name="T12" fmla="*/ 244 w 946"/>
                  <a:gd name="T13" fmla="*/ 45 h 430"/>
                  <a:gd name="T14" fmla="*/ 280 w 946"/>
                  <a:gd name="T15" fmla="*/ 45 h 430"/>
                  <a:gd name="T16" fmla="*/ 291 w 946"/>
                  <a:gd name="T17" fmla="*/ 34 h 430"/>
                  <a:gd name="T18" fmla="*/ 291 w 946"/>
                  <a:gd name="T19" fmla="*/ 0 h 430"/>
                  <a:gd name="T20" fmla="*/ 655 w 946"/>
                  <a:gd name="T21" fmla="*/ 0 h 430"/>
                  <a:gd name="T22" fmla="*/ 655 w 946"/>
                  <a:gd name="T23" fmla="*/ 34 h 430"/>
                  <a:gd name="T24" fmla="*/ 666 w 946"/>
                  <a:gd name="T25" fmla="*/ 45 h 430"/>
                  <a:gd name="T26" fmla="*/ 702 w 946"/>
                  <a:gd name="T27" fmla="*/ 45 h 430"/>
                  <a:gd name="T28" fmla="*/ 713 w 946"/>
                  <a:gd name="T29" fmla="*/ 34 h 430"/>
                  <a:gd name="T30" fmla="*/ 713 w 946"/>
                  <a:gd name="T31" fmla="*/ 0 h 430"/>
                  <a:gd name="T32" fmla="*/ 946 w 946"/>
                  <a:gd name="T33" fmla="*/ 0 h 430"/>
                  <a:gd name="T34" fmla="*/ 946 w 946"/>
                  <a:gd name="T35" fmla="*/ 298 h 430"/>
                  <a:gd name="T36" fmla="*/ 815 w 946"/>
                  <a:gd name="T37" fmla="*/ 430 h 430"/>
                  <a:gd name="T38" fmla="*/ 16 w 946"/>
                  <a:gd name="T39" fmla="*/ 16 h 430"/>
                  <a:gd name="T40" fmla="*/ 16 w 946"/>
                  <a:gd name="T41" fmla="*/ 298 h 430"/>
                  <a:gd name="T42" fmla="*/ 131 w 946"/>
                  <a:gd name="T43" fmla="*/ 414 h 430"/>
                  <a:gd name="T44" fmla="*/ 815 w 946"/>
                  <a:gd name="T45" fmla="*/ 414 h 430"/>
                  <a:gd name="T46" fmla="*/ 930 w 946"/>
                  <a:gd name="T47" fmla="*/ 298 h 430"/>
                  <a:gd name="T48" fmla="*/ 930 w 946"/>
                  <a:gd name="T49" fmla="*/ 16 h 430"/>
                  <a:gd name="T50" fmla="*/ 729 w 946"/>
                  <a:gd name="T51" fmla="*/ 16 h 430"/>
                  <a:gd name="T52" fmla="*/ 729 w 946"/>
                  <a:gd name="T53" fmla="*/ 34 h 430"/>
                  <a:gd name="T54" fmla="*/ 702 w 946"/>
                  <a:gd name="T55" fmla="*/ 61 h 430"/>
                  <a:gd name="T56" fmla="*/ 666 w 946"/>
                  <a:gd name="T57" fmla="*/ 61 h 430"/>
                  <a:gd name="T58" fmla="*/ 639 w 946"/>
                  <a:gd name="T59" fmla="*/ 34 h 430"/>
                  <a:gd name="T60" fmla="*/ 639 w 946"/>
                  <a:gd name="T61" fmla="*/ 16 h 430"/>
                  <a:gd name="T62" fmla="*/ 307 w 946"/>
                  <a:gd name="T63" fmla="*/ 16 h 430"/>
                  <a:gd name="T64" fmla="*/ 307 w 946"/>
                  <a:gd name="T65" fmla="*/ 34 h 430"/>
                  <a:gd name="T66" fmla="*/ 280 w 946"/>
                  <a:gd name="T67" fmla="*/ 61 h 430"/>
                  <a:gd name="T68" fmla="*/ 244 w 946"/>
                  <a:gd name="T69" fmla="*/ 61 h 430"/>
                  <a:gd name="T70" fmla="*/ 217 w 946"/>
                  <a:gd name="T71" fmla="*/ 34 h 430"/>
                  <a:gd name="T72" fmla="*/ 217 w 946"/>
                  <a:gd name="T73" fmla="*/ 16 h 430"/>
                  <a:gd name="T74" fmla="*/ 16 w 946"/>
                  <a:gd name="T75" fmla="*/ 16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6" h="430">
                    <a:moveTo>
                      <a:pt x="815" y="430"/>
                    </a:moveTo>
                    <a:cubicBezTo>
                      <a:pt x="131" y="430"/>
                      <a:pt x="131" y="430"/>
                      <a:pt x="131" y="430"/>
                    </a:cubicBezTo>
                    <a:cubicBezTo>
                      <a:pt x="58" y="430"/>
                      <a:pt x="0" y="371"/>
                      <a:pt x="0" y="29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33" y="0"/>
                      <a:pt x="233" y="0"/>
                      <a:pt x="233" y="0"/>
                    </a:cubicBezTo>
                    <a:cubicBezTo>
                      <a:pt x="233" y="34"/>
                      <a:pt x="233" y="34"/>
                      <a:pt x="233" y="34"/>
                    </a:cubicBezTo>
                    <a:cubicBezTo>
                      <a:pt x="233" y="40"/>
                      <a:pt x="238" y="45"/>
                      <a:pt x="244" y="45"/>
                    </a:cubicBezTo>
                    <a:cubicBezTo>
                      <a:pt x="280" y="45"/>
                      <a:pt x="280" y="45"/>
                      <a:pt x="280" y="45"/>
                    </a:cubicBezTo>
                    <a:cubicBezTo>
                      <a:pt x="286" y="45"/>
                      <a:pt x="291" y="40"/>
                      <a:pt x="291" y="34"/>
                    </a:cubicBezTo>
                    <a:cubicBezTo>
                      <a:pt x="291" y="0"/>
                      <a:pt x="291" y="0"/>
                      <a:pt x="291" y="0"/>
                    </a:cubicBezTo>
                    <a:cubicBezTo>
                      <a:pt x="655" y="0"/>
                      <a:pt x="655" y="0"/>
                      <a:pt x="655" y="0"/>
                    </a:cubicBezTo>
                    <a:cubicBezTo>
                      <a:pt x="655" y="34"/>
                      <a:pt x="655" y="34"/>
                      <a:pt x="655" y="34"/>
                    </a:cubicBezTo>
                    <a:cubicBezTo>
                      <a:pt x="655" y="40"/>
                      <a:pt x="660" y="45"/>
                      <a:pt x="666" y="45"/>
                    </a:cubicBezTo>
                    <a:cubicBezTo>
                      <a:pt x="702" y="45"/>
                      <a:pt x="702" y="45"/>
                      <a:pt x="702" y="45"/>
                    </a:cubicBezTo>
                    <a:cubicBezTo>
                      <a:pt x="708" y="45"/>
                      <a:pt x="713" y="40"/>
                      <a:pt x="713" y="34"/>
                    </a:cubicBezTo>
                    <a:cubicBezTo>
                      <a:pt x="713" y="0"/>
                      <a:pt x="713" y="0"/>
                      <a:pt x="713" y="0"/>
                    </a:cubicBezTo>
                    <a:cubicBezTo>
                      <a:pt x="946" y="0"/>
                      <a:pt x="946" y="0"/>
                      <a:pt x="946" y="0"/>
                    </a:cubicBezTo>
                    <a:cubicBezTo>
                      <a:pt x="946" y="298"/>
                      <a:pt x="946" y="298"/>
                      <a:pt x="946" y="298"/>
                    </a:cubicBezTo>
                    <a:cubicBezTo>
                      <a:pt x="946" y="371"/>
                      <a:pt x="887" y="430"/>
                      <a:pt x="815" y="430"/>
                    </a:cubicBezTo>
                    <a:close/>
                    <a:moveTo>
                      <a:pt x="16" y="16"/>
                    </a:moveTo>
                    <a:cubicBezTo>
                      <a:pt x="16" y="298"/>
                      <a:pt x="16" y="298"/>
                      <a:pt x="16" y="298"/>
                    </a:cubicBezTo>
                    <a:cubicBezTo>
                      <a:pt x="16" y="362"/>
                      <a:pt x="67" y="414"/>
                      <a:pt x="131" y="414"/>
                    </a:cubicBezTo>
                    <a:cubicBezTo>
                      <a:pt x="815" y="414"/>
                      <a:pt x="815" y="414"/>
                      <a:pt x="815" y="414"/>
                    </a:cubicBezTo>
                    <a:cubicBezTo>
                      <a:pt x="878" y="414"/>
                      <a:pt x="930" y="362"/>
                      <a:pt x="930" y="298"/>
                    </a:cubicBezTo>
                    <a:cubicBezTo>
                      <a:pt x="930" y="16"/>
                      <a:pt x="930" y="16"/>
                      <a:pt x="930" y="16"/>
                    </a:cubicBezTo>
                    <a:cubicBezTo>
                      <a:pt x="729" y="16"/>
                      <a:pt x="729" y="16"/>
                      <a:pt x="729" y="16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49"/>
                      <a:pt x="717" y="61"/>
                      <a:pt x="702" y="61"/>
                    </a:cubicBezTo>
                    <a:cubicBezTo>
                      <a:pt x="666" y="61"/>
                      <a:pt x="666" y="61"/>
                      <a:pt x="666" y="61"/>
                    </a:cubicBezTo>
                    <a:cubicBezTo>
                      <a:pt x="651" y="61"/>
                      <a:pt x="639" y="49"/>
                      <a:pt x="639" y="34"/>
                    </a:cubicBezTo>
                    <a:cubicBezTo>
                      <a:pt x="639" y="16"/>
                      <a:pt x="639" y="16"/>
                      <a:pt x="639" y="16"/>
                    </a:cubicBezTo>
                    <a:cubicBezTo>
                      <a:pt x="307" y="16"/>
                      <a:pt x="307" y="16"/>
                      <a:pt x="307" y="16"/>
                    </a:cubicBezTo>
                    <a:cubicBezTo>
                      <a:pt x="307" y="34"/>
                      <a:pt x="307" y="34"/>
                      <a:pt x="307" y="34"/>
                    </a:cubicBezTo>
                    <a:cubicBezTo>
                      <a:pt x="307" y="49"/>
                      <a:pt x="295" y="61"/>
                      <a:pt x="280" y="61"/>
                    </a:cubicBezTo>
                    <a:cubicBezTo>
                      <a:pt x="244" y="61"/>
                      <a:pt x="244" y="61"/>
                      <a:pt x="244" y="61"/>
                    </a:cubicBezTo>
                    <a:cubicBezTo>
                      <a:pt x="229" y="61"/>
                      <a:pt x="217" y="49"/>
                      <a:pt x="217" y="34"/>
                    </a:cubicBezTo>
                    <a:cubicBezTo>
                      <a:pt x="217" y="16"/>
                      <a:pt x="217" y="16"/>
                      <a:pt x="217" y="16"/>
                    </a:cubicBezTo>
                    <a:lnTo>
                      <a:pt x="16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6667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3FB524F-086C-4DBD-AC1D-7591BFAFB1A0}"/>
              </a:ext>
            </a:extLst>
          </p:cNvPr>
          <p:cNvSpPr/>
          <p:nvPr/>
        </p:nvSpPr>
        <p:spPr>
          <a:xfrm>
            <a:off x="408223" y="639144"/>
            <a:ext cx="11263086" cy="56170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200" dist="38100" dir="8100000" algn="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/>
              <a:t>CNh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0FCEAC-5B31-45EC-9AFA-E074585B89B5}"/>
              </a:ext>
            </a:extLst>
          </p:cNvPr>
          <p:cNvGrpSpPr/>
          <p:nvPr/>
        </p:nvGrpSpPr>
        <p:grpSpPr>
          <a:xfrm>
            <a:off x="254333" y="273183"/>
            <a:ext cx="3672647" cy="556721"/>
            <a:chOff x="2924961" y="1867298"/>
            <a:chExt cx="3672647" cy="556721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90688BA7-B5A7-4B46-AB4C-60C3286F0EA5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6" name="Group 19">
              <a:extLst>
                <a:ext uri="{FF2B5EF4-FFF2-40B4-BE49-F238E27FC236}">
                  <a16:creationId xmlns:a16="http://schemas.microsoft.com/office/drawing/2014/main" id="{5BEEAD5B-1C87-4E48-B34C-FA7C0ABD7DA6}"/>
                </a:ext>
              </a:extLst>
            </p:cNvPr>
            <p:cNvGrpSpPr/>
            <p:nvPr/>
          </p:nvGrpSpPr>
          <p:grpSpPr>
            <a:xfrm>
              <a:off x="3044064" y="2035179"/>
              <a:ext cx="237581" cy="237581"/>
              <a:chOff x="7250654" y="2012478"/>
              <a:chExt cx="237581" cy="237581"/>
            </a:xfrm>
          </p:grpSpPr>
          <p:sp>
            <p:nvSpPr>
              <p:cNvPr id="9" name="Oval 16">
                <a:extLst>
                  <a:ext uri="{FF2B5EF4-FFF2-40B4-BE49-F238E27FC236}">
                    <a16:creationId xmlns:a16="http://schemas.microsoft.com/office/drawing/2014/main" id="{08E23EBA-A7AE-4A5B-89A2-94FEB359C57D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" name="Oval 17">
                <a:extLst>
                  <a:ext uri="{FF2B5EF4-FFF2-40B4-BE49-F238E27FC236}">
                    <a16:creationId xmlns:a16="http://schemas.microsoft.com/office/drawing/2014/main" id="{247AC221-83D2-48E5-A49C-6ACAD1FC1F64}"/>
                  </a:ext>
                </a:extLst>
              </p:cNvPr>
              <p:cNvSpPr/>
              <p:nvPr/>
            </p:nvSpPr>
            <p:spPr>
              <a:xfrm>
                <a:off x="7288308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8E69434-A9EA-40CF-A950-AC7D5732E89C}"/>
                </a:ext>
              </a:extLst>
            </p:cNvPr>
            <p:cNvSpPr txBox="1"/>
            <p:nvPr/>
          </p:nvSpPr>
          <p:spPr>
            <a:xfrm flipH="1">
              <a:off x="3467601" y="1969303"/>
              <a:ext cx="220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Calibri Light" panose="020F0302020204030204" pitchFamily="34" charset="0"/>
                <a:ea typeface="思源黑体 CN Medium" panose="020B0600000000000000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1077FAA-238A-491C-8BED-9B0AB2B03FE2}"/>
                </a:ext>
              </a:extLst>
            </p:cNvPr>
            <p:cNvSpPr txBox="1"/>
            <p:nvPr/>
          </p:nvSpPr>
          <p:spPr>
            <a:xfrm flipH="1">
              <a:off x="3786628" y="1940892"/>
              <a:ext cx="2681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Calibri Light" panose="020F0302020204030204" pitchFamily="34" charset="0"/>
                </a:rPr>
                <a:t>QUY TRÌNH MUA HÀNG</a:t>
              </a:r>
              <a:endParaRPr lang="zh-CN" altLang="en-US" b="1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40" name="Text Placeholder 1">
            <a:extLst>
              <a:ext uri="{FF2B5EF4-FFF2-40B4-BE49-F238E27FC236}">
                <a16:creationId xmlns:a16="http://schemas.microsoft.com/office/drawing/2014/main" id="{E63E3CE4-1B12-4B88-878A-FE6672D213F7}"/>
              </a:ext>
            </a:extLst>
          </p:cNvPr>
          <p:cNvSpPr txBox="1">
            <a:spLocks/>
          </p:cNvSpPr>
          <p:nvPr/>
        </p:nvSpPr>
        <p:spPr>
          <a:xfrm>
            <a:off x="1651506" y="1759778"/>
            <a:ext cx="2330903" cy="9544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da-DK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KHÁCH HÀNG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da-D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Xem thông tin sản phẩm của cửa hàng, tìm kiếm sản phẩm.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1" name="Text Placeholder 1">
            <a:extLst>
              <a:ext uri="{FF2B5EF4-FFF2-40B4-BE49-F238E27FC236}">
                <a16:creationId xmlns:a16="http://schemas.microsoft.com/office/drawing/2014/main" id="{630187E0-1CD7-41D9-9B89-89B01516A7A8}"/>
              </a:ext>
            </a:extLst>
          </p:cNvPr>
          <p:cNvSpPr txBox="1">
            <a:spLocks/>
          </p:cNvSpPr>
          <p:nvPr/>
        </p:nvSpPr>
        <p:spPr>
          <a:xfrm>
            <a:off x="5277766" y="1699954"/>
            <a:ext cx="1511300" cy="9544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2" name="Text Placeholder 1">
            <a:extLst>
              <a:ext uri="{FF2B5EF4-FFF2-40B4-BE49-F238E27FC236}">
                <a16:creationId xmlns:a16="http://schemas.microsoft.com/office/drawing/2014/main" id="{2D67365F-D626-42BF-8E4B-082E3F1DA612}"/>
              </a:ext>
            </a:extLst>
          </p:cNvPr>
          <p:cNvSpPr txBox="1">
            <a:spLocks/>
          </p:cNvSpPr>
          <p:nvPr/>
        </p:nvSpPr>
        <p:spPr>
          <a:xfrm>
            <a:off x="7829604" y="1781066"/>
            <a:ext cx="3200346" cy="9544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ĐÓNG HÀNG VÀ GỬI HÀNG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Khi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đơn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hàng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được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xác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nhận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viên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cửa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hàng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sẽ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đóng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gói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gửi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hàng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bên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vận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chuyển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243" name="Text Placeholder 1">
            <a:extLst>
              <a:ext uri="{FF2B5EF4-FFF2-40B4-BE49-F238E27FC236}">
                <a16:creationId xmlns:a16="http://schemas.microsoft.com/office/drawing/2014/main" id="{606AA498-B271-49D8-B74F-493AA244EFD8}"/>
              </a:ext>
            </a:extLst>
          </p:cNvPr>
          <p:cNvSpPr txBox="1">
            <a:spLocks/>
          </p:cNvSpPr>
          <p:nvPr/>
        </p:nvSpPr>
        <p:spPr>
          <a:xfrm>
            <a:off x="3680875" y="4303833"/>
            <a:ext cx="1511300" cy="9544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4" name="Text Placeholder 1">
            <a:extLst>
              <a:ext uri="{FF2B5EF4-FFF2-40B4-BE49-F238E27FC236}">
                <a16:creationId xmlns:a16="http://schemas.microsoft.com/office/drawing/2014/main" id="{DFF26246-7593-498D-93B2-4714E395F8B9}"/>
              </a:ext>
            </a:extLst>
          </p:cNvPr>
          <p:cNvSpPr txBox="1">
            <a:spLocks/>
          </p:cNvSpPr>
          <p:nvPr/>
        </p:nvSpPr>
        <p:spPr>
          <a:xfrm>
            <a:off x="6370016" y="3823932"/>
            <a:ext cx="2805105" cy="9544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XÁC NHẬN ĐƠN HÀNG 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Khi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khách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hàng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tạo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đơn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hàng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người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trị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sẽ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cập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nhập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trạng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thái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đơn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hàng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7D42D21-C99E-4F0E-8CD2-B61B96698FA2}"/>
              </a:ext>
            </a:extLst>
          </p:cNvPr>
          <p:cNvGrpSpPr/>
          <p:nvPr/>
        </p:nvGrpSpPr>
        <p:grpSpPr>
          <a:xfrm>
            <a:off x="2628273" y="3034393"/>
            <a:ext cx="6899275" cy="320675"/>
            <a:chOff x="2628273" y="3034393"/>
            <a:chExt cx="6899275" cy="320675"/>
          </a:xfrm>
        </p:grpSpPr>
        <p:sp>
          <p:nvSpPr>
            <p:cNvPr id="209" name="Oval 70">
              <a:extLst>
                <a:ext uri="{FF2B5EF4-FFF2-40B4-BE49-F238E27FC236}">
                  <a16:creationId xmlns:a16="http://schemas.microsoft.com/office/drawing/2014/main" id="{B5028F06-DEDE-4C46-A429-F86480A19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273" y="3034393"/>
              <a:ext cx="320675" cy="320675"/>
            </a:xfrm>
            <a:prstGeom prst="ellipse">
              <a:avLst/>
            </a:prstGeom>
            <a:solidFill>
              <a:srgbClr val="0B58A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71">
              <a:extLst>
                <a:ext uri="{FF2B5EF4-FFF2-40B4-BE49-F238E27FC236}">
                  <a16:creationId xmlns:a16="http://schemas.microsoft.com/office/drawing/2014/main" id="{88BB0A23-206B-4D6B-9EDE-DE3B25872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073" y="3085193"/>
              <a:ext cx="219075" cy="219075"/>
            </a:xfrm>
            <a:prstGeom prst="ellipse">
              <a:avLst/>
            </a:prstGeom>
            <a:solidFill>
              <a:srgbClr val="0B58A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2">
              <a:extLst>
                <a:ext uri="{FF2B5EF4-FFF2-40B4-BE49-F238E27FC236}">
                  <a16:creationId xmlns:a16="http://schemas.microsoft.com/office/drawing/2014/main" id="{0A7B06D4-9C7D-4A93-9E12-F10854CFE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723" y="3078843"/>
              <a:ext cx="231775" cy="231775"/>
            </a:xfrm>
            <a:custGeom>
              <a:avLst/>
              <a:gdLst>
                <a:gd name="T0" fmla="*/ 246 w 252"/>
                <a:gd name="T1" fmla="*/ 126 h 252"/>
                <a:gd name="T2" fmla="*/ 240 w 252"/>
                <a:gd name="T3" fmla="*/ 126 h 252"/>
                <a:gd name="T4" fmla="*/ 207 w 252"/>
                <a:gd name="T5" fmla="*/ 207 h 252"/>
                <a:gd name="T6" fmla="*/ 126 w 252"/>
                <a:gd name="T7" fmla="*/ 240 h 252"/>
                <a:gd name="T8" fmla="*/ 45 w 252"/>
                <a:gd name="T9" fmla="*/ 207 h 252"/>
                <a:gd name="T10" fmla="*/ 12 w 252"/>
                <a:gd name="T11" fmla="*/ 126 h 252"/>
                <a:gd name="T12" fmla="*/ 45 w 252"/>
                <a:gd name="T13" fmla="*/ 45 h 252"/>
                <a:gd name="T14" fmla="*/ 126 w 252"/>
                <a:gd name="T15" fmla="*/ 12 h 252"/>
                <a:gd name="T16" fmla="*/ 207 w 252"/>
                <a:gd name="T17" fmla="*/ 45 h 252"/>
                <a:gd name="T18" fmla="*/ 240 w 252"/>
                <a:gd name="T19" fmla="*/ 126 h 252"/>
                <a:gd name="T20" fmla="*/ 246 w 252"/>
                <a:gd name="T21" fmla="*/ 126 h 252"/>
                <a:gd name="T22" fmla="*/ 252 w 252"/>
                <a:gd name="T23" fmla="*/ 126 h 252"/>
                <a:gd name="T24" fmla="*/ 126 w 252"/>
                <a:gd name="T25" fmla="*/ 0 h 252"/>
                <a:gd name="T26" fmla="*/ 0 w 252"/>
                <a:gd name="T27" fmla="*/ 126 h 252"/>
                <a:gd name="T28" fmla="*/ 126 w 252"/>
                <a:gd name="T29" fmla="*/ 252 h 252"/>
                <a:gd name="T30" fmla="*/ 252 w 252"/>
                <a:gd name="T31" fmla="*/ 126 h 252"/>
                <a:gd name="T32" fmla="*/ 246 w 252"/>
                <a:gd name="T33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52">
                  <a:moveTo>
                    <a:pt x="246" y="126"/>
                  </a:moveTo>
                  <a:cubicBezTo>
                    <a:pt x="240" y="126"/>
                    <a:pt x="240" y="126"/>
                    <a:pt x="240" y="126"/>
                  </a:cubicBezTo>
                  <a:cubicBezTo>
                    <a:pt x="240" y="158"/>
                    <a:pt x="227" y="186"/>
                    <a:pt x="207" y="207"/>
                  </a:cubicBezTo>
                  <a:cubicBezTo>
                    <a:pt x="186" y="227"/>
                    <a:pt x="157" y="240"/>
                    <a:pt x="126" y="240"/>
                  </a:cubicBezTo>
                  <a:cubicBezTo>
                    <a:pt x="95" y="240"/>
                    <a:pt x="66" y="227"/>
                    <a:pt x="45" y="207"/>
                  </a:cubicBezTo>
                  <a:cubicBezTo>
                    <a:pt x="25" y="186"/>
                    <a:pt x="12" y="158"/>
                    <a:pt x="12" y="126"/>
                  </a:cubicBezTo>
                  <a:cubicBezTo>
                    <a:pt x="12" y="95"/>
                    <a:pt x="25" y="66"/>
                    <a:pt x="45" y="45"/>
                  </a:cubicBezTo>
                  <a:cubicBezTo>
                    <a:pt x="66" y="25"/>
                    <a:pt x="95" y="12"/>
                    <a:pt x="126" y="12"/>
                  </a:cubicBezTo>
                  <a:cubicBezTo>
                    <a:pt x="157" y="12"/>
                    <a:pt x="186" y="25"/>
                    <a:pt x="207" y="45"/>
                  </a:cubicBezTo>
                  <a:cubicBezTo>
                    <a:pt x="227" y="66"/>
                    <a:pt x="240" y="95"/>
                    <a:pt x="240" y="126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52" y="126"/>
                    <a:pt x="252" y="126"/>
                    <a:pt x="252" y="126"/>
                  </a:cubicBezTo>
                  <a:cubicBezTo>
                    <a:pt x="252" y="56"/>
                    <a:pt x="196" y="0"/>
                    <a:pt x="126" y="0"/>
                  </a:cubicBezTo>
                  <a:cubicBezTo>
                    <a:pt x="56" y="0"/>
                    <a:pt x="0" y="56"/>
                    <a:pt x="0" y="126"/>
                  </a:cubicBezTo>
                  <a:cubicBezTo>
                    <a:pt x="0" y="196"/>
                    <a:pt x="56" y="252"/>
                    <a:pt x="126" y="252"/>
                  </a:cubicBezTo>
                  <a:cubicBezTo>
                    <a:pt x="196" y="252"/>
                    <a:pt x="252" y="196"/>
                    <a:pt x="252" y="126"/>
                  </a:cubicBezTo>
                  <a:lnTo>
                    <a:pt x="246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73">
              <a:extLst>
                <a:ext uri="{FF2B5EF4-FFF2-40B4-BE49-F238E27FC236}">
                  <a16:creationId xmlns:a16="http://schemas.microsoft.com/office/drawing/2014/main" id="{E020534D-0441-42CB-9C7F-C62B41F7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748" y="3034393"/>
              <a:ext cx="322263" cy="32067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74">
              <a:extLst>
                <a:ext uri="{FF2B5EF4-FFF2-40B4-BE49-F238E27FC236}">
                  <a16:creationId xmlns:a16="http://schemas.microsoft.com/office/drawing/2014/main" id="{418058A1-6578-4E29-A0A9-7F2567F6E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548" y="3085193"/>
              <a:ext cx="219075" cy="219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5">
              <a:extLst>
                <a:ext uri="{FF2B5EF4-FFF2-40B4-BE49-F238E27FC236}">
                  <a16:creationId xmlns:a16="http://schemas.microsoft.com/office/drawing/2014/main" id="{4BDDA9C3-98C6-4C3F-9636-47F58CFA8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5785" y="3078843"/>
              <a:ext cx="230188" cy="231775"/>
            </a:xfrm>
            <a:custGeom>
              <a:avLst/>
              <a:gdLst>
                <a:gd name="T0" fmla="*/ 246 w 252"/>
                <a:gd name="T1" fmla="*/ 126 h 252"/>
                <a:gd name="T2" fmla="*/ 240 w 252"/>
                <a:gd name="T3" fmla="*/ 126 h 252"/>
                <a:gd name="T4" fmla="*/ 207 w 252"/>
                <a:gd name="T5" fmla="*/ 207 h 252"/>
                <a:gd name="T6" fmla="*/ 126 w 252"/>
                <a:gd name="T7" fmla="*/ 240 h 252"/>
                <a:gd name="T8" fmla="*/ 45 w 252"/>
                <a:gd name="T9" fmla="*/ 207 h 252"/>
                <a:gd name="T10" fmla="*/ 12 w 252"/>
                <a:gd name="T11" fmla="*/ 126 h 252"/>
                <a:gd name="T12" fmla="*/ 45 w 252"/>
                <a:gd name="T13" fmla="*/ 45 h 252"/>
                <a:gd name="T14" fmla="*/ 126 w 252"/>
                <a:gd name="T15" fmla="*/ 12 h 252"/>
                <a:gd name="T16" fmla="*/ 207 w 252"/>
                <a:gd name="T17" fmla="*/ 45 h 252"/>
                <a:gd name="T18" fmla="*/ 240 w 252"/>
                <a:gd name="T19" fmla="*/ 126 h 252"/>
                <a:gd name="T20" fmla="*/ 246 w 252"/>
                <a:gd name="T21" fmla="*/ 126 h 252"/>
                <a:gd name="T22" fmla="*/ 252 w 252"/>
                <a:gd name="T23" fmla="*/ 126 h 252"/>
                <a:gd name="T24" fmla="*/ 126 w 252"/>
                <a:gd name="T25" fmla="*/ 0 h 252"/>
                <a:gd name="T26" fmla="*/ 0 w 252"/>
                <a:gd name="T27" fmla="*/ 126 h 252"/>
                <a:gd name="T28" fmla="*/ 126 w 252"/>
                <a:gd name="T29" fmla="*/ 252 h 252"/>
                <a:gd name="T30" fmla="*/ 252 w 252"/>
                <a:gd name="T31" fmla="*/ 126 h 252"/>
                <a:gd name="T32" fmla="*/ 246 w 252"/>
                <a:gd name="T33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52">
                  <a:moveTo>
                    <a:pt x="246" y="126"/>
                  </a:moveTo>
                  <a:cubicBezTo>
                    <a:pt x="240" y="126"/>
                    <a:pt x="240" y="126"/>
                    <a:pt x="240" y="126"/>
                  </a:cubicBezTo>
                  <a:cubicBezTo>
                    <a:pt x="240" y="158"/>
                    <a:pt x="227" y="186"/>
                    <a:pt x="207" y="207"/>
                  </a:cubicBezTo>
                  <a:cubicBezTo>
                    <a:pt x="186" y="227"/>
                    <a:pt x="157" y="240"/>
                    <a:pt x="126" y="240"/>
                  </a:cubicBezTo>
                  <a:cubicBezTo>
                    <a:pt x="95" y="240"/>
                    <a:pt x="66" y="227"/>
                    <a:pt x="45" y="207"/>
                  </a:cubicBezTo>
                  <a:cubicBezTo>
                    <a:pt x="25" y="186"/>
                    <a:pt x="12" y="158"/>
                    <a:pt x="12" y="126"/>
                  </a:cubicBezTo>
                  <a:cubicBezTo>
                    <a:pt x="12" y="95"/>
                    <a:pt x="25" y="66"/>
                    <a:pt x="45" y="45"/>
                  </a:cubicBezTo>
                  <a:cubicBezTo>
                    <a:pt x="66" y="25"/>
                    <a:pt x="95" y="12"/>
                    <a:pt x="126" y="12"/>
                  </a:cubicBezTo>
                  <a:cubicBezTo>
                    <a:pt x="157" y="12"/>
                    <a:pt x="186" y="25"/>
                    <a:pt x="207" y="45"/>
                  </a:cubicBezTo>
                  <a:cubicBezTo>
                    <a:pt x="227" y="66"/>
                    <a:pt x="240" y="95"/>
                    <a:pt x="240" y="126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52" y="126"/>
                    <a:pt x="252" y="126"/>
                    <a:pt x="252" y="126"/>
                  </a:cubicBezTo>
                  <a:cubicBezTo>
                    <a:pt x="252" y="56"/>
                    <a:pt x="196" y="0"/>
                    <a:pt x="126" y="0"/>
                  </a:cubicBezTo>
                  <a:cubicBezTo>
                    <a:pt x="56" y="0"/>
                    <a:pt x="0" y="56"/>
                    <a:pt x="0" y="126"/>
                  </a:cubicBezTo>
                  <a:cubicBezTo>
                    <a:pt x="0" y="196"/>
                    <a:pt x="56" y="252"/>
                    <a:pt x="126" y="252"/>
                  </a:cubicBezTo>
                  <a:cubicBezTo>
                    <a:pt x="196" y="252"/>
                    <a:pt x="252" y="196"/>
                    <a:pt x="252" y="126"/>
                  </a:cubicBezTo>
                  <a:lnTo>
                    <a:pt x="246" y="1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76">
              <a:extLst>
                <a:ext uri="{FF2B5EF4-FFF2-40B4-BE49-F238E27FC236}">
                  <a16:creationId xmlns:a16="http://schemas.microsoft.com/office/drawing/2014/main" id="{C1B05375-9A83-45B8-B22E-93365FA05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160" y="3034393"/>
              <a:ext cx="320675" cy="320675"/>
            </a:xfrm>
            <a:prstGeom prst="ellipse">
              <a:avLst/>
            </a:prstGeom>
            <a:solidFill>
              <a:srgbClr val="73D1F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77">
              <a:extLst>
                <a:ext uri="{FF2B5EF4-FFF2-40B4-BE49-F238E27FC236}">
                  <a16:creationId xmlns:a16="http://schemas.microsoft.com/office/drawing/2014/main" id="{D6C8E718-EE23-49C1-BB33-085A900D0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9960" y="3085193"/>
              <a:ext cx="219075" cy="219075"/>
            </a:xfrm>
            <a:prstGeom prst="ellipse">
              <a:avLst/>
            </a:prstGeom>
            <a:solidFill>
              <a:srgbClr val="73D1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78">
              <a:extLst>
                <a:ext uri="{FF2B5EF4-FFF2-40B4-BE49-F238E27FC236}">
                  <a16:creationId xmlns:a16="http://schemas.microsoft.com/office/drawing/2014/main" id="{0D2D2833-163B-4514-9050-3F5780BFA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5198" y="3078843"/>
              <a:ext cx="230188" cy="231775"/>
            </a:xfrm>
            <a:custGeom>
              <a:avLst/>
              <a:gdLst>
                <a:gd name="T0" fmla="*/ 246 w 252"/>
                <a:gd name="T1" fmla="*/ 126 h 252"/>
                <a:gd name="T2" fmla="*/ 240 w 252"/>
                <a:gd name="T3" fmla="*/ 126 h 252"/>
                <a:gd name="T4" fmla="*/ 207 w 252"/>
                <a:gd name="T5" fmla="*/ 207 h 252"/>
                <a:gd name="T6" fmla="*/ 126 w 252"/>
                <a:gd name="T7" fmla="*/ 240 h 252"/>
                <a:gd name="T8" fmla="*/ 45 w 252"/>
                <a:gd name="T9" fmla="*/ 207 h 252"/>
                <a:gd name="T10" fmla="*/ 12 w 252"/>
                <a:gd name="T11" fmla="*/ 126 h 252"/>
                <a:gd name="T12" fmla="*/ 45 w 252"/>
                <a:gd name="T13" fmla="*/ 45 h 252"/>
                <a:gd name="T14" fmla="*/ 126 w 252"/>
                <a:gd name="T15" fmla="*/ 12 h 252"/>
                <a:gd name="T16" fmla="*/ 207 w 252"/>
                <a:gd name="T17" fmla="*/ 45 h 252"/>
                <a:gd name="T18" fmla="*/ 240 w 252"/>
                <a:gd name="T19" fmla="*/ 126 h 252"/>
                <a:gd name="T20" fmla="*/ 246 w 252"/>
                <a:gd name="T21" fmla="*/ 126 h 252"/>
                <a:gd name="T22" fmla="*/ 252 w 252"/>
                <a:gd name="T23" fmla="*/ 126 h 252"/>
                <a:gd name="T24" fmla="*/ 126 w 252"/>
                <a:gd name="T25" fmla="*/ 0 h 252"/>
                <a:gd name="T26" fmla="*/ 0 w 252"/>
                <a:gd name="T27" fmla="*/ 126 h 252"/>
                <a:gd name="T28" fmla="*/ 126 w 252"/>
                <a:gd name="T29" fmla="*/ 252 h 252"/>
                <a:gd name="T30" fmla="*/ 252 w 252"/>
                <a:gd name="T31" fmla="*/ 126 h 252"/>
                <a:gd name="T32" fmla="*/ 246 w 252"/>
                <a:gd name="T33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52">
                  <a:moveTo>
                    <a:pt x="246" y="126"/>
                  </a:moveTo>
                  <a:cubicBezTo>
                    <a:pt x="240" y="126"/>
                    <a:pt x="240" y="126"/>
                    <a:pt x="240" y="126"/>
                  </a:cubicBezTo>
                  <a:cubicBezTo>
                    <a:pt x="240" y="158"/>
                    <a:pt x="227" y="186"/>
                    <a:pt x="207" y="207"/>
                  </a:cubicBezTo>
                  <a:cubicBezTo>
                    <a:pt x="186" y="227"/>
                    <a:pt x="158" y="240"/>
                    <a:pt x="126" y="240"/>
                  </a:cubicBezTo>
                  <a:cubicBezTo>
                    <a:pt x="95" y="240"/>
                    <a:pt x="66" y="227"/>
                    <a:pt x="45" y="207"/>
                  </a:cubicBezTo>
                  <a:cubicBezTo>
                    <a:pt x="25" y="186"/>
                    <a:pt x="12" y="158"/>
                    <a:pt x="12" y="126"/>
                  </a:cubicBezTo>
                  <a:cubicBezTo>
                    <a:pt x="12" y="95"/>
                    <a:pt x="25" y="66"/>
                    <a:pt x="45" y="45"/>
                  </a:cubicBezTo>
                  <a:cubicBezTo>
                    <a:pt x="66" y="25"/>
                    <a:pt x="95" y="12"/>
                    <a:pt x="126" y="12"/>
                  </a:cubicBezTo>
                  <a:cubicBezTo>
                    <a:pt x="158" y="12"/>
                    <a:pt x="186" y="25"/>
                    <a:pt x="207" y="45"/>
                  </a:cubicBezTo>
                  <a:cubicBezTo>
                    <a:pt x="227" y="66"/>
                    <a:pt x="240" y="95"/>
                    <a:pt x="240" y="126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52" y="126"/>
                    <a:pt x="252" y="126"/>
                    <a:pt x="252" y="126"/>
                  </a:cubicBezTo>
                  <a:cubicBezTo>
                    <a:pt x="252" y="56"/>
                    <a:pt x="196" y="0"/>
                    <a:pt x="126" y="0"/>
                  </a:cubicBezTo>
                  <a:cubicBezTo>
                    <a:pt x="56" y="0"/>
                    <a:pt x="0" y="56"/>
                    <a:pt x="0" y="126"/>
                  </a:cubicBezTo>
                  <a:cubicBezTo>
                    <a:pt x="0" y="196"/>
                    <a:pt x="56" y="252"/>
                    <a:pt x="126" y="252"/>
                  </a:cubicBezTo>
                  <a:cubicBezTo>
                    <a:pt x="196" y="252"/>
                    <a:pt x="252" y="196"/>
                    <a:pt x="252" y="126"/>
                  </a:cubicBezTo>
                  <a:lnTo>
                    <a:pt x="246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79">
              <a:extLst>
                <a:ext uri="{FF2B5EF4-FFF2-40B4-BE49-F238E27FC236}">
                  <a16:creationId xmlns:a16="http://schemas.microsoft.com/office/drawing/2014/main" id="{FA6B118A-9F00-4F31-AB27-F4102AAD1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0635" y="3034393"/>
              <a:ext cx="322263" cy="32067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0">
              <a:extLst>
                <a:ext uri="{FF2B5EF4-FFF2-40B4-BE49-F238E27FC236}">
                  <a16:creationId xmlns:a16="http://schemas.microsoft.com/office/drawing/2014/main" id="{5C7DA0AB-DB78-437A-8226-607D2F57F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1435" y="3085193"/>
              <a:ext cx="219075" cy="219075"/>
            </a:xfrm>
            <a:prstGeom prst="ellipse">
              <a:avLst/>
            </a:prstGeom>
            <a:solidFill>
              <a:srgbClr val="43B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1">
              <a:extLst>
                <a:ext uri="{FF2B5EF4-FFF2-40B4-BE49-F238E27FC236}">
                  <a16:creationId xmlns:a16="http://schemas.microsoft.com/office/drawing/2014/main" id="{6C25AD2A-3CE1-4384-B7E1-45C5B2D5A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6673" y="3078843"/>
              <a:ext cx="230188" cy="231775"/>
            </a:xfrm>
            <a:custGeom>
              <a:avLst/>
              <a:gdLst>
                <a:gd name="T0" fmla="*/ 246 w 252"/>
                <a:gd name="T1" fmla="*/ 126 h 252"/>
                <a:gd name="T2" fmla="*/ 240 w 252"/>
                <a:gd name="T3" fmla="*/ 126 h 252"/>
                <a:gd name="T4" fmla="*/ 207 w 252"/>
                <a:gd name="T5" fmla="*/ 207 h 252"/>
                <a:gd name="T6" fmla="*/ 126 w 252"/>
                <a:gd name="T7" fmla="*/ 240 h 252"/>
                <a:gd name="T8" fmla="*/ 45 w 252"/>
                <a:gd name="T9" fmla="*/ 207 h 252"/>
                <a:gd name="T10" fmla="*/ 12 w 252"/>
                <a:gd name="T11" fmla="*/ 126 h 252"/>
                <a:gd name="T12" fmla="*/ 45 w 252"/>
                <a:gd name="T13" fmla="*/ 45 h 252"/>
                <a:gd name="T14" fmla="*/ 126 w 252"/>
                <a:gd name="T15" fmla="*/ 12 h 252"/>
                <a:gd name="T16" fmla="*/ 207 w 252"/>
                <a:gd name="T17" fmla="*/ 45 h 252"/>
                <a:gd name="T18" fmla="*/ 240 w 252"/>
                <a:gd name="T19" fmla="*/ 126 h 252"/>
                <a:gd name="T20" fmla="*/ 246 w 252"/>
                <a:gd name="T21" fmla="*/ 126 h 252"/>
                <a:gd name="T22" fmla="*/ 252 w 252"/>
                <a:gd name="T23" fmla="*/ 126 h 252"/>
                <a:gd name="T24" fmla="*/ 126 w 252"/>
                <a:gd name="T25" fmla="*/ 0 h 252"/>
                <a:gd name="T26" fmla="*/ 0 w 252"/>
                <a:gd name="T27" fmla="*/ 126 h 252"/>
                <a:gd name="T28" fmla="*/ 126 w 252"/>
                <a:gd name="T29" fmla="*/ 252 h 252"/>
                <a:gd name="T30" fmla="*/ 252 w 252"/>
                <a:gd name="T31" fmla="*/ 126 h 252"/>
                <a:gd name="T32" fmla="*/ 246 w 252"/>
                <a:gd name="T33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52">
                  <a:moveTo>
                    <a:pt x="246" y="126"/>
                  </a:moveTo>
                  <a:cubicBezTo>
                    <a:pt x="240" y="126"/>
                    <a:pt x="240" y="126"/>
                    <a:pt x="240" y="126"/>
                  </a:cubicBezTo>
                  <a:cubicBezTo>
                    <a:pt x="240" y="158"/>
                    <a:pt x="227" y="186"/>
                    <a:pt x="207" y="207"/>
                  </a:cubicBezTo>
                  <a:cubicBezTo>
                    <a:pt x="186" y="227"/>
                    <a:pt x="158" y="240"/>
                    <a:pt x="126" y="240"/>
                  </a:cubicBezTo>
                  <a:cubicBezTo>
                    <a:pt x="95" y="240"/>
                    <a:pt x="66" y="227"/>
                    <a:pt x="45" y="207"/>
                  </a:cubicBezTo>
                  <a:cubicBezTo>
                    <a:pt x="25" y="186"/>
                    <a:pt x="12" y="158"/>
                    <a:pt x="12" y="126"/>
                  </a:cubicBezTo>
                  <a:cubicBezTo>
                    <a:pt x="12" y="95"/>
                    <a:pt x="25" y="66"/>
                    <a:pt x="45" y="45"/>
                  </a:cubicBezTo>
                  <a:cubicBezTo>
                    <a:pt x="66" y="25"/>
                    <a:pt x="95" y="12"/>
                    <a:pt x="126" y="12"/>
                  </a:cubicBezTo>
                  <a:cubicBezTo>
                    <a:pt x="158" y="12"/>
                    <a:pt x="186" y="25"/>
                    <a:pt x="207" y="45"/>
                  </a:cubicBezTo>
                  <a:cubicBezTo>
                    <a:pt x="227" y="66"/>
                    <a:pt x="240" y="95"/>
                    <a:pt x="240" y="126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52" y="126"/>
                    <a:pt x="252" y="126"/>
                    <a:pt x="252" y="126"/>
                  </a:cubicBezTo>
                  <a:cubicBezTo>
                    <a:pt x="252" y="56"/>
                    <a:pt x="196" y="0"/>
                    <a:pt x="126" y="0"/>
                  </a:cubicBezTo>
                  <a:cubicBezTo>
                    <a:pt x="56" y="0"/>
                    <a:pt x="0" y="56"/>
                    <a:pt x="0" y="126"/>
                  </a:cubicBezTo>
                  <a:cubicBezTo>
                    <a:pt x="0" y="196"/>
                    <a:pt x="56" y="252"/>
                    <a:pt x="126" y="252"/>
                  </a:cubicBezTo>
                  <a:cubicBezTo>
                    <a:pt x="196" y="252"/>
                    <a:pt x="252" y="196"/>
                    <a:pt x="252" y="126"/>
                  </a:cubicBezTo>
                  <a:lnTo>
                    <a:pt x="246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2">
              <a:extLst>
                <a:ext uri="{FF2B5EF4-FFF2-40B4-BE49-F238E27FC236}">
                  <a16:creationId xmlns:a16="http://schemas.microsoft.com/office/drawing/2014/main" id="{5C9C94CB-6788-48DC-896E-8CA1084A4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6873" y="3034393"/>
              <a:ext cx="320675" cy="320675"/>
            </a:xfrm>
            <a:prstGeom prst="ellipse">
              <a:avLst/>
            </a:prstGeom>
            <a:solidFill>
              <a:srgbClr val="308BF2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3">
              <a:extLst>
                <a:ext uri="{FF2B5EF4-FFF2-40B4-BE49-F238E27FC236}">
                  <a16:creationId xmlns:a16="http://schemas.microsoft.com/office/drawing/2014/main" id="{C3736D4E-1E7C-45D0-BDF4-0E293C75F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673" y="3085193"/>
              <a:ext cx="219075" cy="219075"/>
            </a:xfrm>
            <a:prstGeom prst="ellipse">
              <a:avLst/>
            </a:prstGeom>
            <a:solidFill>
              <a:srgbClr val="308B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84">
              <a:extLst>
                <a:ext uri="{FF2B5EF4-FFF2-40B4-BE49-F238E27FC236}">
                  <a16:creationId xmlns:a16="http://schemas.microsoft.com/office/drawing/2014/main" id="{8DBA352C-8F08-4FBF-8EF2-FC82128FC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1323" y="3078843"/>
              <a:ext cx="230188" cy="231775"/>
            </a:xfrm>
            <a:custGeom>
              <a:avLst/>
              <a:gdLst>
                <a:gd name="T0" fmla="*/ 246 w 252"/>
                <a:gd name="T1" fmla="*/ 126 h 252"/>
                <a:gd name="T2" fmla="*/ 240 w 252"/>
                <a:gd name="T3" fmla="*/ 126 h 252"/>
                <a:gd name="T4" fmla="*/ 207 w 252"/>
                <a:gd name="T5" fmla="*/ 207 h 252"/>
                <a:gd name="T6" fmla="*/ 126 w 252"/>
                <a:gd name="T7" fmla="*/ 240 h 252"/>
                <a:gd name="T8" fmla="*/ 45 w 252"/>
                <a:gd name="T9" fmla="*/ 207 h 252"/>
                <a:gd name="T10" fmla="*/ 12 w 252"/>
                <a:gd name="T11" fmla="*/ 126 h 252"/>
                <a:gd name="T12" fmla="*/ 45 w 252"/>
                <a:gd name="T13" fmla="*/ 45 h 252"/>
                <a:gd name="T14" fmla="*/ 126 w 252"/>
                <a:gd name="T15" fmla="*/ 12 h 252"/>
                <a:gd name="T16" fmla="*/ 207 w 252"/>
                <a:gd name="T17" fmla="*/ 45 h 252"/>
                <a:gd name="T18" fmla="*/ 240 w 252"/>
                <a:gd name="T19" fmla="*/ 126 h 252"/>
                <a:gd name="T20" fmla="*/ 246 w 252"/>
                <a:gd name="T21" fmla="*/ 126 h 252"/>
                <a:gd name="T22" fmla="*/ 252 w 252"/>
                <a:gd name="T23" fmla="*/ 126 h 252"/>
                <a:gd name="T24" fmla="*/ 126 w 252"/>
                <a:gd name="T25" fmla="*/ 0 h 252"/>
                <a:gd name="T26" fmla="*/ 0 w 252"/>
                <a:gd name="T27" fmla="*/ 126 h 252"/>
                <a:gd name="T28" fmla="*/ 126 w 252"/>
                <a:gd name="T29" fmla="*/ 252 h 252"/>
                <a:gd name="T30" fmla="*/ 252 w 252"/>
                <a:gd name="T31" fmla="*/ 126 h 252"/>
                <a:gd name="T32" fmla="*/ 246 w 252"/>
                <a:gd name="T33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52">
                  <a:moveTo>
                    <a:pt x="246" y="126"/>
                  </a:moveTo>
                  <a:cubicBezTo>
                    <a:pt x="240" y="126"/>
                    <a:pt x="240" y="126"/>
                    <a:pt x="240" y="126"/>
                  </a:cubicBezTo>
                  <a:cubicBezTo>
                    <a:pt x="240" y="158"/>
                    <a:pt x="227" y="186"/>
                    <a:pt x="207" y="207"/>
                  </a:cubicBezTo>
                  <a:cubicBezTo>
                    <a:pt x="186" y="227"/>
                    <a:pt x="158" y="240"/>
                    <a:pt x="126" y="240"/>
                  </a:cubicBezTo>
                  <a:cubicBezTo>
                    <a:pt x="95" y="240"/>
                    <a:pt x="66" y="227"/>
                    <a:pt x="45" y="207"/>
                  </a:cubicBezTo>
                  <a:cubicBezTo>
                    <a:pt x="25" y="186"/>
                    <a:pt x="12" y="158"/>
                    <a:pt x="12" y="126"/>
                  </a:cubicBezTo>
                  <a:cubicBezTo>
                    <a:pt x="12" y="95"/>
                    <a:pt x="25" y="66"/>
                    <a:pt x="45" y="45"/>
                  </a:cubicBezTo>
                  <a:cubicBezTo>
                    <a:pt x="66" y="25"/>
                    <a:pt x="95" y="12"/>
                    <a:pt x="126" y="12"/>
                  </a:cubicBezTo>
                  <a:cubicBezTo>
                    <a:pt x="158" y="12"/>
                    <a:pt x="186" y="25"/>
                    <a:pt x="207" y="45"/>
                  </a:cubicBezTo>
                  <a:cubicBezTo>
                    <a:pt x="227" y="66"/>
                    <a:pt x="240" y="95"/>
                    <a:pt x="240" y="126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52" y="126"/>
                    <a:pt x="252" y="126"/>
                    <a:pt x="252" y="126"/>
                  </a:cubicBezTo>
                  <a:cubicBezTo>
                    <a:pt x="252" y="56"/>
                    <a:pt x="196" y="0"/>
                    <a:pt x="126" y="0"/>
                  </a:cubicBezTo>
                  <a:cubicBezTo>
                    <a:pt x="56" y="0"/>
                    <a:pt x="0" y="56"/>
                    <a:pt x="0" y="126"/>
                  </a:cubicBezTo>
                  <a:cubicBezTo>
                    <a:pt x="0" y="196"/>
                    <a:pt x="56" y="252"/>
                    <a:pt x="126" y="252"/>
                  </a:cubicBezTo>
                  <a:cubicBezTo>
                    <a:pt x="196" y="252"/>
                    <a:pt x="252" y="196"/>
                    <a:pt x="252" y="126"/>
                  </a:cubicBezTo>
                  <a:lnTo>
                    <a:pt x="246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3">
              <a:extLst>
                <a:ext uri="{FF2B5EF4-FFF2-40B4-BE49-F238E27FC236}">
                  <a16:creationId xmlns:a16="http://schemas.microsoft.com/office/drawing/2014/main" id="{4C52AD17-6490-4691-8A8D-AD13C810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2798" y="3191556"/>
              <a:ext cx="1422400" cy="11113"/>
            </a:xfrm>
            <a:custGeom>
              <a:avLst/>
              <a:gdLst>
                <a:gd name="T0" fmla="*/ 0 w 896"/>
                <a:gd name="T1" fmla="*/ 7 h 7"/>
                <a:gd name="T2" fmla="*/ 896 w 896"/>
                <a:gd name="T3" fmla="*/ 7 h 7"/>
                <a:gd name="T4" fmla="*/ 896 w 896"/>
                <a:gd name="T5" fmla="*/ 0 h 7"/>
                <a:gd name="T6" fmla="*/ 0 w 896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6" h="7">
                  <a:moveTo>
                    <a:pt x="0" y="7"/>
                  </a:moveTo>
                  <a:lnTo>
                    <a:pt x="896" y="7"/>
                  </a:lnTo>
                  <a:lnTo>
                    <a:pt x="89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45" name="Straight Connector 6">
              <a:extLst>
                <a:ext uri="{FF2B5EF4-FFF2-40B4-BE49-F238E27FC236}">
                  <a16:creationId xmlns:a16="http://schemas.microsoft.com/office/drawing/2014/main" id="{F129D60E-763A-4F9D-8C95-1550D13BB44D}"/>
                </a:ext>
              </a:extLst>
            </p:cNvPr>
            <p:cNvCxnSpPr>
              <a:stCxn id="209" idx="6"/>
              <a:endCxn id="212" idx="2"/>
            </p:cNvCxnSpPr>
            <p:nvPr/>
          </p:nvCxnSpPr>
          <p:spPr>
            <a:xfrm>
              <a:off x="2948948" y="3194731"/>
              <a:ext cx="1320800" cy="0"/>
            </a:xfrm>
            <a:prstGeom prst="line">
              <a:avLst/>
            </a:prstGeom>
            <a:ln>
              <a:solidFill>
                <a:srgbClr val="0B58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50">
              <a:extLst>
                <a:ext uri="{FF2B5EF4-FFF2-40B4-BE49-F238E27FC236}">
                  <a16:creationId xmlns:a16="http://schemas.microsoft.com/office/drawing/2014/main" id="{48D22BB7-2EB3-45B2-87E4-6495C9D3D642}"/>
                </a:ext>
              </a:extLst>
            </p:cNvPr>
            <p:cNvCxnSpPr/>
            <p:nvPr/>
          </p:nvCxnSpPr>
          <p:spPr>
            <a:xfrm>
              <a:off x="4592011" y="3194731"/>
              <a:ext cx="1320800" cy="0"/>
            </a:xfrm>
            <a:prstGeom prst="line">
              <a:avLst/>
            </a:prstGeom>
            <a:ln>
              <a:solidFill>
                <a:srgbClr val="0B58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51">
              <a:extLst>
                <a:ext uri="{FF2B5EF4-FFF2-40B4-BE49-F238E27FC236}">
                  <a16:creationId xmlns:a16="http://schemas.microsoft.com/office/drawing/2014/main" id="{C2A5AAED-B3A7-453F-A943-27BEDFF44D9E}"/>
                </a:ext>
              </a:extLst>
            </p:cNvPr>
            <p:cNvCxnSpPr/>
            <p:nvPr/>
          </p:nvCxnSpPr>
          <p:spPr>
            <a:xfrm>
              <a:off x="6239835" y="3194731"/>
              <a:ext cx="1320800" cy="0"/>
            </a:xfrm>
            <a:prstGeom prst="line">
              <a:avLst/>
            </a:prstGeom>
            <a:ln>
              <a:solidFill>
                <a:srgbClr val="0B58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52">
              <a:extLst>
                <a:ext uri="{FF2B5EF4-FFF2-40B4-BE49-F238E27FC236}">
                  <a16:creationId xmlns:a16="http://schemas.microsoft.com/office/drawing/2014/main" id="{914FB5B2-7A0F-4C3D-BAD7-DC6AC00B561E}"/>
                </a:ext>
              </a:extLst>
            </p:cNvPr>
            <p:cNvCxnSpPr/>
            <p:nvPr/>
          </p:nvCxnSpPr>
          <p:spPr>
            <a:xfrm>
              <a:off x="7886073" y="3194731"/>
              <a:ext cx="1320800" cy="0"/>
            </a:xfrm>
            <a:prstGeom prst="line">
              <a:avLst/>
            </a:prstGeom>
            <a:ln>
              <a:solidFill>
                <a:srgbClr val="0B58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042E28-1BFA-DC39-1D31-8D5FCE2D4482}"/>
              </a:ext>
            </a:extLst>
          </p:cNvPr>
          <p:cNvCxnSpPr>
            <a:cxnSpLocks/>
            <a:stCxn id="210" idx="0"/>
          </p:cNvCxnSpPr>
          <p:nvPr/>
        </p:nvCxnSpPr>
        <p:spPr>
          <a:xfrm flipH="1" flipV="1">
            <a:off x="2788610" y="2363724"/>
            <a:ext cx="1" cy="721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7D5E72-FE23-3461-2EDE-6E9877864367}"/>
              </a:ext>
            </a:extLst>
          </p:cNvPr>
          <p:cNvCxnSpPr>
            <a:stCxn id="213" idx="4"/>
          </p:cNvCxnSpPr>
          <p:nvPr/>
        </p:nvCxnSpPr>
        <p:spPr>
          <a:xfrm flipH="1">
            <a:off x="4430085" y="3304268"/>
            <a:ext cx="1" cy="878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B94DA8AE-0C1F-7A26-3DAB-314CAEE3BB36}"/>
              </a:ext>
            </a:extLst>
          </p:cNvPr>
          <p:cNvSpPr txBox="1">
            <a:spLocks/>
          </p:cNvSpPr>
          <p:nvPr/>
        </p:nvSpPr>
        <p:spPr>
          <a:xfrm>
            <a:off x="3442705" y="4170484"/>
            <a:ext cx="2024645" cy="9544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CHỌN SẢN PHẨM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Chọn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sản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phẩm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cần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mua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thêm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vào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giỏ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hàng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F2D0AF-B4C0-8CAF-AFC3-D616A646A702}"/>
              </a:ext>
            </a:extLst>
          </p:cNvPr>
          <p:cNvCxnSpPr>
            <a:endCxn id="216" idx="0"/>
          </p:cNvCxnSpPr>
          <p:nvPr/>
        </p:nvCxnSpPr>
        <p:spPr>
          <a:xfrm flipH="1">
            <a:off x="6079498" y="2331538"/>
            <a:ext cx="6350" cy="753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CD036C-7B2B-0829-4A14-9F6A2EA4D8F9}"/>
              </a:ext>
            </a:extLst>
          </p:cNvPr>
          <p:cNvSpPr txBox="1"/>
          <p:nvPr/>
        </p:nvSpPr>
        <p:spPr>
          <a:xfrm>
            <a:off x="5023766" y="1728663"/>
            <a:ext cx="2161894" cy="65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NHẬP THÔNG TIN ĐƠN HÀNG</a:t>
            </a:r>
          </a:p>
          <a:p>
            <a:pPr algn="ctr">
              <a:spcBef>
                <a:spcPts val="100"/>
              </a:spcBef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Khách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hàng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nhập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thông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tin bao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gồm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địa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chỉ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nhận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ghi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chú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AEBD49D-C2C4-5033-4A69-23E16642E566}"/>
              </a:ext>
            </a:extLst>
          </p:cNvPr>
          <p:cNvCxnSpPr/>
          <p:nvPr/>
        </p:nvCxnSpPr>
        <p:spPr>
          <a:xfrm flipH="1">
            <a:off x="7720178" y="3318200"/>
            <a:ext cx="1" cy="878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083CD4-2298-422A-7004-6F29B33D178A}"/>
              </a:ext>
            </a:extLst>
          </p:cNvPr>
          <p:cNvCxnSpPr>
            <a:cxnSpLocks/>
          </p:cNvCxnSpPr>
          <p:nvPr/>
        </p:nvCxnSpPr>
        <p:spPr>
          <a:xfrm>
            <a:off x="9368798" y="2387818"/>
            <a:ext cx="0" cy="684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316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/>
      <p:bldP spid="242" grpId="0"/>
      <p:bldP spid="244" grpId="0"/>
      <p:bldP spid="22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91DAE425-83CF-4344-9893-4FA3A2E44CB1}"/>
              </a:ext>
            </a:extLst>
          </p:cNvPr>
          <p:cNvSpPr/>
          <p:nvPr/>
        </p:nvSpPr>
        <p:spPr>
          <a:xfrm>
            <a:off x="508000" y="2042587"/>
            <a:ext cx="11379200" cy="2215992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>
            <a:outerShdw blurRad="203200" dist="38100" dir="8100000" algn="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B0C67EC-19C4-4ECB-92B9-F1BC2DC2458C}"/>
              </a:ext>
            </a:extLst>
          </p:cNvPr>
          <p:cNvGrpSpPr/>
          <p:nvPr/>
        </p:nvGrpSpPr>
        <p:grpSpPr>
          <a:xfrm>
            <a:off x="835299" y="2770909"/>
            <a:ext cx="5067861" cy="961440"/>
            <a:chOff x="2924961" y="1867298"/>
            <a:chExt cx="3672647" cy="556721"/>
          </a:xfrm>
        </p:grpSpPr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92B1E3AF-60F9-43D7-A858-00AC8D4B272B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BE2D3FE-245E-4CB9-BB69-5EB639AE3790}"/>
                </a:ext>
              </a:extLst>
            </p:cNvPr>
            <p:cNvSpPr txBox="1"/>
            <p:nvPr/>
          </p:nvSpPr>
          <p:spPr>
            <a:xfrm flipH="1">
              <a:off x="3467601" y="1969303"/>
              <a:ext cx="220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Calibri Light" panose="020F0302020204030204" pitchFamily="34" charset="0"/>
                <a:ea typeface="思源黑体 CN Medium" panose="020B0600000000000000" pitchFamily="34" charset="-122"/>
                <a:cs typeface="Calibri Light" panose="020F030202020403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89EC291-839A-4158-95FE-FC7783A5D9D7}"/>
              </a:ext>
            </a:extLst>
          </p:cNvPr>
          <p:cNvGrpSpPr/>
          <p:nvPr/>
        </p:nvGrpSpPr>
        <p:grpSpPr>
          <a:xfrm>
            <a:off x="1056975" y="4619172"/>
            <a:ext cx="1342569" cy="159657"/>
            <a:chOff x="914400" y="4822372"/>
            <a:chExt cx="1342569" cy="159657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5953AD6-8622-4217-8FB5-B28E34677D41}"/>
                </a:ext>
              </a:extLst>
            </p:cNvPr>
            <p:cNvSpPr/>
            <p:nvPr/>
          </p:nvSpPr>
          <p:spPr>
            <a:xfrm>
              <a:off x="914400" y="4822372"/>
              <a:ext cx="159657" cy="1596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CF924D8-342C-421B-AD69-4CC9A8AF88BF}"/>
                </a:ext>
              </a:extLst>
            </p:cNvPr>
            <p:cNvSpPr/>
            <p:nvPr/>
          </p:nvSpPr>
          <p:spPr>
            <a:xfrm>
              <a:off x="1308704" y="4822372"/>
              <a:ext cx="159657" cy="159657"/>
            </a:xfrm>
            <a:prstGeom prst="ellipse">
              <a:avLst/>
            </a:prstGeom>
            <a:solidFill>
              <a:srgbClr val="73D1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F6C7ECF-1F20-4239-B2C5-6839812CAB3B}"/>
                </a:ext>
              </a:extLst>
            </p:cNvPr>
            <p:cNvSpPr/>
            <p:nvPr/>
          </p:nvSpPr>
          <p:spPr>
            <a:xfrm>
              <a:off x="1703008" y="4822372"/>
              <a:ext cx="159657" cy="159657"/>
            </a:xfrm>
            <a:prstGeom prst="ellipse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6792BB5-EE4A-41D7-8F46-6FDAFE70780F}"/>
                </a:ext>
              </a:extLst>
            </p:cNvPr>
            <p:cNvSpPr/>
            <p:nvPr/>
          </p:nvSpPr>
          <p:spPr>
            <a:xfrm>
              <a:off x="2097312" y="4822372"/>
              <a:ext cx="159657" cy="159657"/>
            </a:xfrm>
            <a:prstGeom prst="ellipse">
              <a:avLst/>
            </a:prstGeom>
            <a:solidFill>
              <a:srgbClr val="0B58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82D1C6A-F1A6-0BF0-8211-BDCE864F5DD3}"/>
              </a:ext>
            </a:extLst>
          </p:cNvPr>
          <p:cNvSpPr/>
          <p:nvPr/>
        </p:nvSpPr>
        <p:spPr>
          <a:xfrm>
            <a:off x="2199010" y="2809019"/>
            <a:ext cx="2651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Phần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  <a:r>
              <a:rPr lang="vi-V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43F458-1252-FB53-F388-8992B4460A9B}"/>
              </a:ext>
            </a:extLst>
          </p:cNvPr>
          <p:cNvSpPr/>
          <p:nvPr/>
        </p:nvSpPr>
        <p:spPr>
          <a:xfrm>
            <a:off x="5871283" y="2947068"/>
            <a:ext cx="56718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MÔ TẢ YÊU CẦU CHỨC NĂNG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9856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3FB524F-086C-4DBD-AC1D-7591BFAFB1A0}"/>
              </a:ext>
            </a:extLst>
          </p:cNvPr>
          <p:cNvSpPr/>
          <p:nvPr/>
        </p:nvSpPr>
        <p:spPr>
          <a:xfrm>
            <a:off x="499801" y="559854"/>
            <a:ext cx="11263086" cy="56170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200" dist="38100" dir="8100000" algn="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0FCEAC-5B31-45EC-9AFA-E074585B89B5}"/>
              </a:ext>
            </a:extLst>
          </p:cNvPr>
          <p:cNvGrpSpPr/>
          <p:nvPr/>
        </p:nvGrpSpPr>
        <p:grpSpPr>
          <a:xfrm>
            <a:off x="254333" y="273183"/>
            <a:ext cx="4734917" cy="556721"/>
            <a:chOff x="2924961" y="1867298"/>
            <a:chExt cx="4246643" cy="556721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90688BA7-B5A7-4B46-AB4C-60C3286F0EA5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6" name="Group 19">
              <a:extLst>
                <a:ext uri="{FF2B5EF4-FFF2-40B4-BE49-F238E27FC236}">
                  <a16:creationId xmlns:a16="http://schemas.microsoft.com/office/drawing/2014/main" id="{5BEEAD5B-1C87-4E48-B34C-FA7C0ABD7DA6}"/>
                </a:ext>
              </a:extLst>
            </p:cNvPr>
            <p:cNvGrpSpPr/>
            <p:nvPr/>
          </p:nvGrpSpPr>
          <p:grpSpPr>
            <a:xfrm>
              <a:off x="3044064" y="2035179"/>
              <a:ext cx="237581" cy="237581"/>
              <a:chOff x="7250654" y="2012478"/>
              <a:chExt cx="237581" cy="237581"/>
            </a:xfrm>
          </p:grpSpPr>
          <p:sp>
            <p:nvSpPr>
              <p:cNvPr id="9" name="Oval 16">
                <a:extLst>
                  <a:ext uri="{FF2B5EF4-FFF2-40B4-BE49-F238E27FC236}">
                    <a16:creationId xmlns:a16="http://schemas.microsoft.com/office/drawing/2014/main" id="{08E23EBA-A7AE-4A5B-89A2-94FEB359C57D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" name="Oval 17">
                <a:extLst>
                  <a:ext uri="{FF2B5EF4-FFF2-40B4-BE49-F238E27FC236}">
                    <a16:creationId xmlns:a16="http://schemas.microsoft.com/office/drawing/2014/main" id="{247AC221-83D2-48E5-A49C-6ACAD1FC1F64}"/>
                  </a:ext>
                </a:extLst>
              </p:cNvPr>
              <p:cNvSpPr/>
              <p:nvPr/>
            </p:nvSpPr>
            <p:spPr>
              <a:xfrm>
                <a:off x="7288308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1077FAA-238A-491C-8BED-9B0AB2B03FE2}"/>
                </a:ext>
              </a:extLst>
            </p:cNvPr>
            <p:cNvSpPr txBox="1"/>
            <p:nvPr/>
          </p:nvSpPr>
          <p:spPr>
            <a:xfrm flipH="1">
              <a:off x="3274908" y="1940892"/>
              <a:ext cx="3896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Calibri Light" panose="020F0302020204030204" pitchFamily="34" charset="0"/>
                </a:rPr>
                <a:t>SƠ ĐỒ ACTOR VÀ BIỂU ĐỒ USECASE</a:t>
              </a:r>
              <a:endParaRPr lang="zh-CN" altLang="en-US" b="1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7A5BA3-A1E1-4E27-4B14-AF976C29D351}"/>
              </a:ext>
            </a:extLst>
          </p:cNvPr>
          <p:cNvCxnSpPr/>
          <p:nvPr/>
        </p:nvCxnSpPr>
        <p:spPr>
          <a:xfrm>
            <a:off x="5859262" y="1162975"/>
            <a:ext cx="0" cy="4767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CD4CF48D-663D-440A-801F-01C7AD5E8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044" y="1427257"/>
            <a:ext cx="3935581" cy="388222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E3021F-17A9-B218-6261-A52C78287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44" y="911039"/>
            <a:ext cx="3844262" cy="549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48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App Start Up Template - www.Freepptbackgrounds.n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653</TotalTime>
  <Words>483</Words>
  <Application>Microsoft Office PowerPoint</Application>
  <PresentationFormat>Widescreen</PresentationFormat>
  <Paragraphs>61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Times New Roman</vt:lpstr>
      <vt:lpstr>App Start Up Template - www.Freepptbackgrounds.net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App Startup Template，www.freepptbackgrounds.net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Startup PPT Template</dc:title>
  <dc:subject>Powerpoint Template</dc:subject>
  <dc:creator>App Startup Template</dc:creator>
  <cp:keywords>www.freepptbackgrounds.net</cp:keywords>
  <dc:description>App Startup Template
www.freepptbackgrounds.net</dc:description>
  <cp:lastModifiedBy>Hai Tran</cp:lastModifiedBy>
  <cp:revision>49</cp:revision>
  <dcterms:created xsi:type="dcterms:W3CDTF">2019-11-14T02:43:03Z</dcterms:created>
  <dcterms:modified xsi:type="dcterms:W3CDTF">2023-05-13T17:07:03Z</dcterms:modified>
  <cp:category/>
</cp:coreProperties>
</file>