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92" r:id="rId6"/>
    <p:sldId id="293" r:id="rId7"/>
    <p:sldId id="291" r:id="rId8"/>
    <p:sldId id="259" r:id="rId9"/>
    <p:sldId id="295" r:id="rId10"/>
    <p:sldId id="265" r:id="rId11"/>
    <p:sldId id="298" r:id="rId12"/>
    <p:sldId id="296" r:id="rId13"/>
    <p:sldId id="299" r:id="rId14"/>
    <p:sldId id="297" r:id="rId15"/>
    <p:sldId id="300" r:id="rId16"/>
    <p:sldId id="270" r:id="rId17"/>
  </p:sldIdLst>
  <p:sldSz cx="9144000" cy="5143500" type="screen16x9"/>
  <p:notesSz cx="6858000" cy="9144000"/>
  <p:embeddedFontLs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Manrope Medium" panose="020B0604020202020204" charset="0"/>
      <p:regular r:id="rId23"/>
      <p:bold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McLaren" panose="020B0604020202020204" charset="0"/>
      <p:regular r:id="rId27"/>
    </p:embeddedFont>
    <p:embeddedFont>
      <p:font typeface="Manrope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CFC2-C4CD-4838-ABEE-57CEEE7E4E69}" type="doc">
      <dgm:prSet loTypeId="urn:microsoft.com/office/officeart/2005/8/layout/defaul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F6E748F-7BAB-49E3-B731-53506333A1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dirty="0" smtClean="0">
              <a:solidFill>
                <a:schemeClr val="bg2"/>
              </a:solidFill>
            </a:rPr>
            <a:t>Device that receives the weather data</a:t>
          </a:r>
          <a:endParaRPr lang="en-US" sz="1600" dirty="0">
            <a:solidFill>
              <a:schemeClr val="bg2"/>
            </a:solidFill>
          </a:endParaRPr>
        </a:p>
      </dgm:t>
    </dgm:pt>
    <dgm:pt modelId="{1CB90FFF-CC85-44E1-B603-5A63C27E92F4}" type="parTrans" cxnId="{02AA44C3-4057-4227-808D-4CF668831669}">
      <dgm:prSet/>
      <dgm:spPr/>
      <dgm:t>
        <a:bodyPr/>
        <a:lstStyle/>
        <a:p>
          <a:endParaRPr lang="en-US"/>
        </a:p>
      </dgm:t>
    </dgm:pt>
    <dgm:pt modelId="{98C6BD3F-B8F1-4358-96B5-8979CC0C1D47}" type="sibTrans" cxnId="{02AA44C3-4057-4227-808D-4CF668831669}">
      <dgm:prSet/>
      <dgm:spPr/>
      <dgm:t>
        <a:bodyPr/>
        <a:lstStyle/>
        <a:p>
          <a:endParaRPr lang="en-US"/>
        </a:p>
      </dgm:t>
    </dgm:pt>
    <dgm:pt modelId="{A14725BB-CA72-43FA-BA37-EF083B5D5CA7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700" u="sng" dirty="0" smtClean="0">
              <a:solidFill>
                <a:schemeClr val="accent6"/>
              </a:solidFill>
            </a:rPr>
            <a:t>Weather Data Object</a:t>
          </a:r>
          <a:r>
            <a:rPr lang="en-US" sz="1700" dirty="0" smtClean="0">
              <a:solidFill>
                <a:schemeClr val="accent6"/>
              </a:solidFill>
            </a:rPr>
            <a:t/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dirty="0">
            <a:solidFill>
              <a:schemeClr val="accent6"/>
            </a:solidFill>
          </a:endParaRPr>
        </a:p>
      </dgm:t>
    </dgm:pt>
    <dgm:pt modelId="{C33E8967-96A0-4F22-9BA9-A8E8DF81E928}" type="parTrans" cxnId="{F107274D-6FE3-4650-9C53-523743E7E208}">
      <dgm:prSet/>
      <dgm:spPr/>
      <dgm:t>
        <a:bodyPr/>
        <a:lstStyle/>
        <a:p>
          <a:endParaRPr lang="en-US"/>
        </a:p>
      </dgm:t>
    </dgm:pt>
    <dgm:pt modelId="{44E85191-1315-4E47-94D2-9F678FB7EC70}" type="sibTrans" cxnId="{F107274D-6FE3-4650-9C53-523743E7E208}">
      <dgm:prSet/>
      <dgm:spPr/>
      <dgm:t>
        <a:bodyPr/>
        <a:lstStyle/>
        <a:p>
          <a:endParaRPr lang="en-US"/>
        </a:p>
      </dgm:t>
    </dgm:pt>
    <dgm:pt modelId="{FFE377D4-1902-45EE-A179-FFB743D1632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accent6"/>
              </a:solidFill>
            </a:rPr>
            <a:t>Display</a:t>
          </a:r>
          <a:r>
            <a:rPr lang="en-US" sz="2400" dirty="0" smtClean="0">
              <a:solidFill>
                <a:schemeClr val="accent6"/>
              </a:solidFill>
            </a:rPr>
            <a:t/>
          </a:r>
          <a:br>
            <a:rPr lang="en-US" sz="24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Show the current weather conditions</a:t>
          </a:r>
          <a:endParaRPr lang="en-US" sz="1600" dirty="0">
            <a:solidFill>
              <a:schemeClr val="accent6"/>
            </a:solidFill>
          </a:endParaRPr>
        </a:p>
      </dgm:t>
    </dgm:pt>
    <dgm:pt modelId="{05548F40-E754-4492-B5E0-7A1C3B1F690C}" type="parTrans" cxnId="{A648CD56-6151-4634-86DF-94717B1985B1}">
      <dgm:prSet/>
      <dgm:spPr/>
      <dgm:t>
        <a:bodyPr/>
        <a:lstStyle/>
        <a:p>
          <a:endParaRPr lang="en-US"/>
        </a:p>
      </dgm:t>
    </dgm:pt>
    <dgm:pt modelId="{7211FA9D-647E-4AD4-9B3D-75DBEB1689D0}" type="sibTrans" cxnId="{A648CD56-6151-4634-86DF-94717B1985B1}">
      <dgm:prSet/>
      <dgm:spPr/>
      <dgm:t>
        <a:bodyPr/>
        <a:lstStyle/>
        <a:p>
          <a:endParaRPr lang="en-US"/>
        </a:p>
      </dgm:t>
    </dgm:pt>
    <dgm:pt modelId="{9A11BB2F-5DFE-4245-94AD-5A903675A0B2}" type="pres">
      <dgm:prSet presAssocID="{F9B9CFC2-C4CD-4838-ABEE-57CEEE7E4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3E371-DCCC-4FF3-BE7B-9307EA3CD131}" type="pres">
      <dgm:prSet presAssocID="{FF6E748F-7BAB-49E3-B731-53506333A1C2}" presName="node" presStyleLbl="node1" presStyleIdx="0" presStyleCnt="3" custLinFactNeighborX="-349" custLinFactNeighborY="-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9897-E195-4413-8557-1DF544AD479B}" type="pres">
      <dgm:prSet presAssocID="{98C6BD3F-B8F1-4358-96B5-8979CC0C1D47}" presName="sibTrans" presStyleCnt="0"/>
      <dgm:spPr/>
    </dgm:pt>
    <dgm:pt modelId="{7BB00DA3-1AB0-4198-9CD6-0B797CA8806F}" type="pres">
      <dgm:prSet presAssocID="{A14725BB-CA72-43FA-BA37-EF083B5D5C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415E8-EE9A-4B11-8693-1914512D43D6}" type="pres">
      <dgm:prSet presAssocID="{44E85191-1315-4E47-94D2-9F678FB7EC70}" presName="sibTrans" presStyleCnt="0"/>
      <dgm:spPr/>
    </dgm:pt>
    <dgm:pt modelId="{093F5B6D-AEC6-416D-8DD7-CBCA64CA2DFF}" type="pres">
      <dgm:prSet presAssocID="{FFE377D4-1902-45EE-A179-FFB743D1632E}" presName="node" presStyleLbl="node1" presStyleIdx="2" presStyleCnt="3" custScaleX="101984" custLinFactNeighborX="-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9DF1E-C871-47A1-9C27-6E3703F79BF4}" type="presOf" srcId="{FF6E748F-7BAB-49E3-B731-53506333A1C2}" destId="{C463E371-DCCC-4FF3-BE7B-9307EA3CD131}" srcOrd="0" destOrd="0" presId="urn:microsoft.com/office/officeart/2005/8/layout/default"/>
    <dgm:cxn modelId="{9AD55C3F-F0C7-465D-A3FF-F77437AB4327}" type="presOf" srcId="{F9B9CFC2-C4CD-4838-ABEE-57CEEE7E4E69}" destId="{9A11BB2F-5DFE-4245-94AD-5A903675A0B2}" srcOrd="0" destOrd="0" presId="urn:microsoft.com/office/officeart/2005/8/layout/default"/>
    <dgm:cxn modelId="{A648CD56-6151-4634-86DF-94717B1985B1}" srcId="{F9B9CFC2-C4CD-4838-ABEE-57CEEE7E4E69}" destId="{FFE377D4-1902-45EE-A179-FFB743D1632E}" srcOrd="2" destOrd="0" parTransId="{05548F40-E754-4492-B5E0-7A1C3B1F690C}" sibTransId="{7211FA9D-647E-4AD4-9B3D-75DBEB1689D0}"/>
    <dgm:cxn modelId="{F107274D-6FE3-4650-9C53-523743E7E208}" srcId="{F9B9CFC2-C4CD-4838-ABEE-57CEEE7E4E69}" destId="{A14725BB-CA72-43FA-BA37-EF083B5D5CA7}" srcOrd="1" destOrd="0" parTransId="{C33E8967-96A0-4F22-9BA9-A8E8DF81E928}" sibTransId="{44E85191-1315-4E47-94D2-9F678FB7EC70}"/>
    <dgm:cxn modelId="{4780F527-2974-4270-960A-EB063E2C690A}" type="presOf" srcId="{FFE377D4-1902-45EE-A179-FFB743D1632E}" destId="{093F5B6D-AEC6-416D-8DD7-CBCA64CA2DFF}" srcOrd="0" destOrd="0" presId="urn:microsoft.com/office/officeart/2005/8/layout/default"/>
    <dgm:cxn modelId="{A880E9DB-DE59-4114-8876-F02CA8DD1D11}" type="presOf" srcId="{A14725BB-CA72-43FA-BA37-EF083B5D5CA7}" destId="{7BB00DA3-1AB0-4198-9CD6-0B797CA8806F}" srcOrd="0" destOrd="0" presId="urn:microsoft.com/office/officeart/2005/8/layout/default"/>
    <dgm:cxn modelId="{02AA44C3-4057-4227-808D-4CF668831669}" srcId="{F9B9CFC2-C4CD-4838-ABEE-57CEEE7E4E69}" destId="{FF6E748F-7BAB-49E3-B731-53506333A1C2}" srcOrd="0" destOrd="0" parTransId="{1CB90FFF-CC85-44E1-B603-5A63C27E92F4}" sibTransId="{98C6BD3F-B8F1-4358-96B5-8979CC0C1D47}"/>
    <dgm:cxn modelId="{1B19B8C3-ED1B-42A7-869A-8211D852765C}" type="presParOf" srcId="{9A11BB2F-5DFE-4245-94AD-5A903675A0B2}" destId="{C463E371-DCCC-4FF3-BE7B-9307EA3CD131}" srcOrd="0" destOrd="0" presId="urn:microsoft.com/office/officeart/2005/8/layout/default"/>
    <dgm:cxn modelId="{46A72416-B106-481C-B950-E1767A45F630}" type="presParOf" srcId="{9A11BB2F-5DFE-4245-94AD-5A903675A0B2}" destId="{F18E9897-E195-4413-8557-1DF544AD479B}" srcOrd="1" destOrd="0" presId="urn:microsoft.com/office/officeart/2005/8/layout/default"/>
    <dgm:cxn modelId="{35FFA59C-6A55-4AEE-8C6E-5B55C6E08B39}" type="presParOf" srcId="{9A11BB2F-5DFE-4245-94AD-5A903675A0B2}" destId="{7BB00DA3-1AB0-4198-9CD6-0B797CA8806F}" srcOrd="2" destOrd="0" presId="urn:microsoft.com/office/officeart/2005/8/layout/default"/>
    <dgm:cxn modelId="{FDE1A7A3-1EA7-4967-A4B2-3C03E9405A37}" type="presParOf" srcId="{9A11BB2F-5DFE-4245-94AD-5A903675A0B2}" destId="{1E8415E8-EE9A-4B11-8693-1914512D43D6}" srcOrd="3" destOrd="0" presId="urn:microsoft.com/office/officeart/2005/8/layout/default"/>
    <dgm:cxn modelId="{67D01FBB-24CC-4776-BFE0-0F41B7D624AF}" type="presParOf" srcId="{9A11BB2F-5DFE-4245-94AD-5A903675A0B2}" destId="{093F5B6D-AEC6-416D-8DD7-CBCA64CA2D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Create an application that uses weather data Object to update three elements for weather conditions.</a:t>
          </a:r>
          <a:endParaRPr lang="en-US" sz="1800" dirty="0"/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2D738DB2-E9C8-4185-9974-92F18E68FD1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Humidity, temperature, and pressure are the three elements that are displayed. The code will update once every 5 seconds.</a:t>
          </a:r>
          <a:endParaRPr lang="en-US" sz="1800" dirty="0"/>
        </a:p>
      </dgm:t>
    </dgm:pt>
    <dgm:pt modelId="{EEAA838A-504A-44F1-8419-7684D9EDF0E4}" type="sibTrans" cxnId="{76AF7FA2-8E69-4B2A-A99F-591E2034E770}">
      <dgm:prSet/>
      <dgm:spPr/>
      <dgm:t>
        <a:bodyPr/>
        <a:lstStyle/>
        <a:p>
          <a:endParaRPr lang="en-US"/>
        </a:p>
      </dgm:t>
    </dgm:pt>
    <dgm:pt modelId="{C5F1A71E-5708-46B1-BD65-6F79124CED1D}" type="parTrans" cxnId="{76AF7FA2-8E69-4B2A-A99F-591E2034E770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2" custLinFactNeighborY="-37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2090D-59B4-4E1B-91BC-6B12B3CE864B}" type="pres">
      <dgm:prSet presAssocID="{1F004C3C-4DED-4B4E-BEEF-D9A1DD6D1033}" presName="spacer" presStyleCnt="0"/>
      <dgm:spPr/>
    </dgm:pt>
    <dgm:pt modelId="{9643223A-5E67-4971-9C49-2979C3E4BA88}" type="pres">
      <dgm:prSet presAssocID="{2D738DB2-E9C8-4185-9974-92F18E68FD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5F4EE433-489B-4D9D-86C0-827943E038AD}" type="presOf" srcId="{2D738DB2-E9C8-4185-9974-92F18E68FD14}" destId="{9643223A-5E67-4971-9C49-2979C3E4BA88}" srcOrd="0" destOrd="0" presId="urn:microsoft.com/office/officeart/2005/8/layout/vList2"/>
    <dgm:cxn modelId="{76AF7FA2-8E69-4B2A-A99F-591E2034E770}" srcId="{3A645316-92E5-4059-809D-7F4FE46F5A1F}" destId="{2D738DB2-E9C8-4185-9974-92F18E68FD14}" srcOrd="1" destOrd="0" parTransId="{C5F1A71E-5708-46B1-BD65-6F79124CED1D}" sibTransId="{EEAA838A-504A-44F1-8419-7684D9EDF0E4}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  <dgm:cxn modelId="{A3B1EDF5-349A-4C14-A618-3758463B0989}" type="presParOf" srcId="{90039A40-5337-46F9-9A70-64D89BDB812A}" destId="{C342090D-59B4-4E1B-91BC-6B12B3CE864B}" srcOrd="1" destOrd="0" presId="urn:microsoft.com/office/officeart/2005/8/layout/vList2"/>
    <dgm:cxn modelId="{B7F23EF2-ADE5-4329-AA7B-A333283313B1}" type="presParOf" srcId="{90039A40-5337-46F9-9A70-64D89BDB812A}" destId="{9643223A-5E67-4971-9C49-2979C3E4B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371-DCCC-4FF3-BE7B-9307EA3CD131}">
      <dsp:nvSpPr>
        <dsp:cNvPr id="0" name=""/>
        <dsp:cNvSpPr/>
      </dsp:nvSpPr>
      <dsp:spPr>
        <a:xfrm>
          <a:off x="531334" y="0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kern="1200" dirty="0" smtClean="0">
              <a:solidFill>
                <a:schemeClr val="bg2"/>
              </a:solidFill>
            </a:rPr>
            <a:t>Device that receives the weather data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531334" y="0"/>
        <a:ext cx="2484764" cy="1490858"/>
      </dsp:txXfrm>
    </dsp:sp>
    <dsp:sp modelId="{7BB00DA3-1AB0-4198-9CD6-0B797CA8806F}">
      <dsp:nvSpPr>
        <dsp:cNvPr id="0" name=""/>
        <dsp:cNvSpPr/>
      </dsp:nvSpPr>
      <dsp:spPr>
        <a:xfrm>
          <a:off x="3273247" y="1051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dirty="0" smtClean="0">
              <a:solidFill>
                <a:schemeClr val="accent6"/>
              </a:solidFill>
            </a:rPr>
            <a:t>Weather Data Object</a:t>
          </a:r>
          <a:r>
            <a:rPr lang="en-US" sz="1700" kern="1200" dirty="0" smtClean="0">
              <a:solidFill>
                <a:schemeClr val="accent6"/>
              </a:solidFill>
            </a:rPr>
            <a:t/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kern="1200" dirty="0">
            <a:solidFill>
              <a:schemeClr val="accent6"/>
            </a:solidFill>
          </a:endParaRPr>
        </a:p>
      </dsp:txBody>
      <dsp:txXfrm>
        <a:off x="3273247" y="1051"/>
        <a:ext cx="2484764" cy="1490858"/>
      </dsp:txXfrm>
    </dsp:sp>
    <dsp:sp modelId="{093F5B6D-AEC6-416D-8DD7-CBCA64CA2DFF}">
      <dsp:nvSpPr>
        <dsp:cNvPr id="0" name=""/>
        <dsp:cNvSpPr/>
      </dsp:nvSpPr>
      <dsp:spPr>
        <a:xfrm>
          <a:off x="1867789" y="1740387"/>
          <a:ext cx="2534062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accent6"/>
              </a:solidFill>
            </a:rPr>
            <a:t>Display</a:t>
          </a:r>
          <a:r>
            <a:rPr lang="en-US" sz="2400" kern="1200" dirty="0" smtClean="0">
              <a:solidFill>
                <a:schemeClr val="accent6"/>
              </a:solidFill>
            </a:rPr>
            <a:t/>
          </a:r>
          <a:br>
            <a:rPr lang="en-US" sz="24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Show the current weather conditions</a:t>
          </a:r>
          <a:endParaRPr lang="en-US" sz="1600" kern="1200" dirty="0">
            <a:solidFill>
              <a:schemeClr val="accent6"/>
            </a:solidFill>
          </a:endParaRPr>
        </a:p>
      </dsp:txBody>
      <dsp:txXfrm>
        <a:off x="1867789" y="1740387"/>
        <a:ext cx="2534062" cy="14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202462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an application that uses weather data Object to update three elements for weather conditions.</a:t>
          </a:r>
          <a:endParaRPr lang="en-US" sz="1800" kern="1200" dirty="0"/>
        </a:p>
      </dsp:txBody>
      <dsp:txXfrm>
        <a:off x="59399" y="261861"/>
        <a:ext cx="6787952" cy="1098002"/>
      </dsp:txXfrm>
    </dsp:sp>
    <dsp:sp modelId="{9643223A-5E67-4971-9C49-2979C3E4BA88}">
      <dsp:nvSpPr>
        <dsp:cNvPr id="0" name=""/>
        <dsp:cNvSpPr/>
      </dsp:nvSpPr>
      <dsp:spPr>
        <a:xfrm>
          <a:off x="0" y="1613550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Humidity, temperature, and pressure are the three elements that are displayed. The code will update once every 5 seconds.</a:t>
          </a:r>
          <a:endParaRPr lang="en-US" sz="1800" kern="1200" dirty="0"/>
        </a:p>
      </dsp:txBody>
      <dsp:txXfrm>
        <a:off x="59399" y="1672949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4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9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8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6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slide" Target="slide11.xml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microsoft.com/office/2007/relationships/diagramDrawing" Target="../diagrams/drawing1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11" Type="http://schemas.openxmlformats.org/officeDocument/2006/relationships/diagramQuickStyle" Target="../diagrams/quickStyle1.xml"/><Relationship Id="rId5" Type="http://schemas.openxmlformats.org/officeDocument/2006/relationships/slide" Target="slide11.xml"/><Relationship Id="rId10" Type="http://schemas.openxmlformats.org/officeDocument/2006/relationships/diagramLayout" Target="../diagrams/layout1.xml"/><Relationship Id="rId4" Type="http://schemas.openxmlformats.org/officeDocument/2006/relationships/slide" Target="slide10.xml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microsoft.com/office/2007/relationships/diagramDrawing" Target="../diagrams/drawing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11" Type="http://schemas.openxmlformats.org/officeDocument/2006/relationships/diagramQuickStyle" Target="../diagrams/quickStyle2.xml"/><Relationship Id="rId5" Type="http://schemas.openxmlformats.org/officeDocument/2006/relationships/slide" Target="slide11.xml"/><Relationship Id="rId10" Type="http://schemas.openxmlformats.org/officeDocument/2006/relationships/diagramLayout" Target="../diagrams/layout2.xml"/><Relationship Id="rId4" Type="http://schemas.openxmlformats.org/officeDocument/2006/relationships/slide" Target="slide10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11" Type="http://schemas.openxmlformats.org/officeDocument/2006/relationships/image" Target="../media/image4.png"/><Relationship Id="rId5" Type="http://schemas.openxmlformats.org/officeDocument/2006/relationships/slide" Target="slide11.xml"/><Relationship Id="rId10" Type="http://schemas.openxmlformats.org/officeDocument/2006/relationships/image" Target="../media/image3.png"/><Relationship Id="rId4" Type="http://schemas.openxmlformats.org/officeDocument/2006/relationships/slide" Target="slide10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Observer 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6046781" y="2114434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587753" y="2625627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564600" y="1776475"/>
            <a:ext cx="4999772" cy="272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sz="1600" u="sng" dirty="0" smtClean="0"/>
              <a:t>Subject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The interface of the app. Objects use this to register as observers and also to remove them from being observers.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Each subject can have many observers.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896864" y="2016303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437836" y="2527496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679133" y="1650394"/>
            <a:ext cx="4588755" cy="272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dirty="0" err="1" smtClean="0"/>
              <a:t>WeatherData</a:t>
            </a:r>
            <a:endParaRPr lang="en-US" dirty="0" smtClean="0"/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Weather data implements the Subject interface.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Contains three methods return the most recent weather measurements.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Every time the weather measurements update, </a:t>
            </a:r>
            <a:r>
              <a:rPr lang="en-US" dirty="0" err="1" smtClean="0"/>
              <a:t>measurementsChanged</a:t>
            </a:r>
            <a:r>
              <a:rPr lang="en-US" dirty="0" smtClean="0"/>
              <a:t>() is called.</a:t>
            </a:r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2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(Observer)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14" y="1322601"/>
            <a:ext cx="6848942" cy="349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1969" y="1728272"/>
            <a:ext cx="4476681" cy="81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1969" y="3240266"/>
            <a:ext cx="4476681" cy="8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896864" y="2016303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437836" y="2527496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679133" y="1871329"/>
            <a:ext cx="3860100" cy="2289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dirty="0" smtClean="0"/>
              <a:t>Observer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All observers need to implement the observer interface.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The update() gets called when the Subject’s state changes.</a:t>
            </a:r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6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2940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(main function)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82" y="1447671"/>
            <a:ext cx="7184620" cy="31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(output)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6704" y="1447671"/>
            <a:ext cx="6110592" cy="28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0716" y="284952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494850" y="780688"/>
            <a:ext cx="8236688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Weather Monitoring application overview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61506410"/>
              </p:ext>
            </p:extLst>
          </p:nvPr>
        </p:nvGraphicFramePr>
        <p:xfrm>
          <a:off x="1422991" y="1423326"/>
          <a:ext cx="6298018" cy="323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Observer Pattern defines a one-to-many dependency between objects so that when one object changes state, all of its dependents are notified and updated </a:t>
            </a:r>
            <a:r>
              <a:rPr lang="en-US" dirty="0" smtClean="0"/>
              <a:t>automatically.</a:t>
            </a:r>
          </a:p>
          <a:p>
            <a:pPr marL="2540" lvl="0" indent="0">
              <a:buNone/>
            </a:pPr>
            <a:endParaRPr lang="en-US" dirty="0"/>
          </a:p>
          <a:p>
            <a:pPr marL="2540" lvl="0" indent="0">
              <a:buNone/>
            </a:pPr>
            <a:r>
              <a:rPr lang="en-US" dirty="0" smtClean="0"/>
              <a:t>Observer Pattern is a behavioral pattern. 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When an abstraction has two aspects, one dependent on the other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change to one object requires changing others, and you don't know how many objects need to be </a:t>
            </a:r>
            <a:r>
              <a:rPr lang="en-US" dirty="0" smtClean="0"/>
              <a:t>changed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an object should be able to notify other objects without making assumptions about who these objects are</a:t>
            </a:r>
          </a:p>
          <a:p>
            <a:pPr marL="288290" indent="-285750"/>
            <a:endParaRPr lang="en-US" dirty="0"/>
          </a:p>
          <a:p>
            <a:pPr marL="288290" indent="-285750"/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8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60466" y="2176130"/>
            <a:ext cx="7404576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>
                <a:latin typeface="Manrope Medium" panose="020B0604020202020204" charset="0"/>
              </a:rPr>
              <a:t>Open/Closed Principle</a:t>
            </a:r>
            <a:r>
              <a:rPr lang="en-US" dirty="0">
                <a:latin typeface="Manrope Medium" panose="020B0604020202020204" charset="0"/>
              </a:rPr>
              <a:t>. </a:t>
            </a:r>
            <a:r>
              <a:rPr lang="en-US" dirty="0" smtClean="0">
                <a:latin typeface="Manrope Medium" panose="020B0604020202020204" charset="0"/>
              </a:rPr>
              <a:t>You </a:t>
            </a:r>
            <a:r>
              <a:rPr lang="en-US" dirty="0">
                <a:latin typeface="Manrope Medium" panose="020B0604020202020204" charset="0"/>
              </a:rPr>
              <a:t>can introduce new subscriber classes without having to change the publisher’s code (and vice versa if there’s a publisher interface</a:t>
            </a:r>
            <a:r>
              <a:rPr lang="en-US" dirty="0" smtClean="0">
                <a:latin typeface="Manrope Medium" panose="020B060402020202020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anrope Medium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Manrope Medium" panose="020B0604020202020204" charset="0"/>
              </a:rPr>
              <a:t>Relations can be established between objects at run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anrope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dirty="0" smtClean="0">
                <a:latin typeface="Manrope Medium" panose="020B0604020202020204" charset="0"/>
              </a:rPr>
              <a:t>Subscribers are notified in random orders. </a:t>
            </a:r>
            <a:endParaRPr lang="en-US" dirty="0">
              <a:latin typeface="Manrope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145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  <a:endParaRPr sz="2000" u="sng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1177"/>
          <a:stretch/>
        </p:blipFill>
        <p:spPr>
          <a:xfrm>
            <a:off x="2629786" y="776964"/>
            <a:ext cx="5840691" cy="39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7513278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(Subject)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00" y="2452686"/>
            <a:ext cx="2751169" cy="1173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8569" y="1226287"/>
            <a:ext cx="2725615" cy="3593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8869"/>
          <a:stretch/>
        </p:blipFill>
        <p:spPr>
          <a:xfrm>
            <a:off x="5200379" y="1596985"/>
            <a:ext cx="3618271" cy="27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412</Words>
  <Application>Microsoft Office PowerPoint</Application>
  <PresentationFormat>On-screen Show (16:9)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Be Vietnam Pro</vt:lpstr>
      <vt:lpstr>Arial</vt:lpstr>
      <vt:lpstr>Manrope Medium</vt:lpstr>
      <vt:lpstr>Nunito Light</vt:lpstr>
      <vt:lpstr>Segoe UI Black</vt:lpstr>
      <vt:lpstr>McLaren</vt:lpstr>
      <vt:lpstr>Manrope</vt:lpstr>
      <vt:lpstr>Wingdings</vt:lpstr>
      <vt:lpstr>Hyperdocs by Slidesgo</vt:lpstr>
      <vt:lpstr>#Observer Pattern</vt:lpstr>
      <vt:lpstr>#Table of Contents</vt:lpstr>
      <vt:lpstr>The Weather Monitoring application overview</vt:lpstr>
      <vt:lpstr>Observer Pattern</vt:lpstr>
      <vt:lpstr>Observer Pattern</vt:lpstr>
      <vt:lpstr>Observer Pattern</vt:lpstr>
      <vt:lpstr>PowerPoint Presentation</vt:lpstr>
      <vt:lpstr>Description</vt:lpstr>
      <vt:lpstr>Implementation (Subject)</vt:lpstr>
      <vt:lpstr>Explain</vt:lpstr>
      <vt:lpstr>Explain</vt:lpstr>
      <vt:lpstr>Implementation (Observer)</vt:lpstr>
      <vt:lpstr>Explain</vt:lpstr>
      <vt:lpstr>Implementation (main function)</vt:lpstr>
      <vt:lpstr>Implementation (output)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26</cp:revision>
  <dcterms:modified xsi:type="dcterms:W3CDTF">2023-04-25T08:11:38Z</dcterms:modified>
</cp:coreProperties>
</file>