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92" r:id="rId6"/>
    <p:sldId id="293" r:id="rId7"/>
    <p:sldId id="291" r:id="rId8"/>
    <p:sldId id="265" r:id="rId9"/>
    <p:sldId id="298" r:id="rId10"/>
    <p:sldId id="299" r:id="rId11"/>
    <p:sldId id="259" r:id="rId12"/>
    <p:sldId id="295" r:id="rId13"/>
    <p:sldId id="296" r:id="rId14"/>
    <p:sldId id="297" r:id="rId15"/>
    <p:sldId id="300" r:id="rId16"/>
    <p:sldId id="270" r:id="rId17"/>
  </p:sldIdLst>
  <p:sldSz cx="9144000" cy="5143500" type="screen16x9"/>
  <p:notesSz cx="6858000" cy="9144000"/>
  <p:embeddedFontLst>
    <p:embeddedFont>
      <p:font typeface="Be Vietnam Pro" panose="020B0604020202020204" charset="0"/>
      <p:regular r:id="rId19"/>
      <p:bold r:id="rId20"/>
      <p:italic r:id="rId21"/>
      <p:boldItalic r:id="rId22"/>
    </p:embeddedFont>
    <p:embeddedFont>
      <p:font typeface="Manrope Medium" panose="020B0604020202020204" charset="0"/>
      <p:regular r:id="rId23"/>
      <p:bold r:id="rId24"/>
    </p:embeddedFont>
    <p:embeddedFont>
      <p:font typeface="Segoe UI Black" panose="020B0A02040204020203" pitchFamily="34" charset="0"/>
      <p:bold r:id="rId25"/>
      <p:boldItalic r:id="rId26"/>
    </p:embeddedFont>
    <p:embeddedFont>
      <p:font typeface="Manrope" panose="020B0604020202020204" charset="0"/>
      <p:regular r:id="rId27"/>
      <p:bold r:id="rId28"/>
    </p:embeddedFont>
    <p:embeddedFont>
      <p:font typeface="McLaren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074CF-FB78-4549-8398-EEA979F74726}">
  <a:tblStyle styleId="{825074CF-FB78-4549-8398-EEA979F74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9CFC2-C4CD-4838-ABEE-57CEEE7E4E69}" type="doc">
      <dgm:prSet loTypeId="urn:microsoft.com/office/officeart/2005/8/layout/default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F6E748F-7BAB-49E3-B731-53506333A1C2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800" u="sng" dirty="0" smtClean="0">
              <a:solidFill>
                <a:schemeClr val="bg2"/>
              </a:solidFill>
            </a:rPr>
            <a:t>Weather Station                     </a:t>
          </a:r>
          <a:r>
            <a:rPr lang="en-US" sz="1600" dirty="0" smtClean="0">
              <a:solidFill>
                <a:schemeClr val="bg2"/>
              </a:solidFill>
            </a:rPr>
            <a:t>Device that receives the weather data</a:t>
          </a:r>
          <a:endParaRPr lang="en-US" sz="1600" dirty="0">
            <a:solidFill>
              <a:schemeClr val="bg2"/>
            </a:solidFill>
          </a:endParaRPr>
        </a:p>
      </dgm:t>
    </dgm:pt>
    <dgm:pt modelId="{1CB90FFF-CC85-44E1-B603-5A63C27E92F4}" type="parTrans" cxnId="{02AA44C3-4057-4227-808D-4CF668831669}">
      <dgm:prSet/>
      <dgm:spPr/>
      <dgm:t>
        <a:bodyPr/>
        <a:lstStyle/>
        <a:p>
          <a:endParaRPr lang="en-US"/>
        </a:p>
      </dgm:t>
    </dgm:pt>
    <dgm:pt modelId="{98C6BD3F-B8F1-4358-96B5-8979CC0C1D47}" type="sibTrans" cxnId="{02AA44C3-4057-4227-808D-4CF668831669}">
      <dgm:prSet/>
      <dgm:spPr/>
      <dgm:t>
        <a:bodyPr/>
        <a:lstStyle/>
        <a:p>
          <a:endParaRPr lang="en-US"/>
        </a:p>
      </dgm:t>
    </dgm:pt>
    <dgm:pt modelId="{A14725BB-CA72-43FA-BA37-EF083B5D5CA7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700" u="sng" dirty="0" smtClean="0">
              <a:solidFill>
                <a:schemeClr val="accent6"/>
              </a:solidFill>
            </a:rPr>
            <a:t>Weather Data Object</a:t>
          </a:r>
          <a:r>
            <a:rPr lang="en-US" sz="1700" dirty="0" smtClean="0">
              <a:solidFill>
                <a:schemeClr val="accent6"/>
              </a:solidFill>
            </a:rPr>
            <a:t/>
          </a:r>
          <a:br>
            <a:rPr lang="en-US" sz="1700" dirty="0" smtClean="0">
              <a:solidFill>
                <a:schemeClr val="accent6"/>
              </a:solidFill>
            </a:rPr>
          </a:br>
          <a:r>
            <a:rPr lang="en-US" sz="1600" dirty="0" smtClean="0">
              <a:solidFill>
                <a:schemeClr val="accent6"/>
              </a:solidFill>
            </a:rPr>
            <a:t>Tracks the data from the station and updates</a:t>
          </a:r>
          <a:endParaRPr lang="en-US" sz="1400" dirty="0">
            <a:solidFill>
              <a:schemeClr val="accent6"/>
            </a:solidFill>
          </a:endParaRPr>
        </a:p>
      </dgm:t>
    </dgm:pt>
    <dgm:pt modelId="{C33E8967-96A0-4F22-9BA9-A8E8DF81E928}" type="parTrans" cxnId="{F107274D-6FE3-4650-9C53-523743E7E208}">
      <dgm:prSet/>
      <dgm:spPr/>
      <dgm:t>
        <a:bodyPr/>
        <a:lstStyle/>
        <a:p>
          <a:endParaRPr lang="en-US"/>
        </a:p>
      </dgm:t>
    </dgm:pt>
    <dgm:pt modelId="{44E85191-1315-4E47-94D2-9F678FB7EC70}" type="sibTrans" cxnId="{F107274D-6FE3-4650-9C53-523743E7E208}">
      <dgm:prSet/>
      <dgm:spPr/>
      <dgm:t>
        <a:bodyPr/>
        <a:lstStyle/>
        <a:p>
          <a:endParaRPr lang="en-US"/>
        </a:p>
      </dgm:t>
    </dgm:pt>
    <dgm:pt modelId="{FFE377D4-1902-45EE-A179-FFB743D1632E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800" u="sng" dirty="0" smtClean="0">
              <a:solidFill>
                <a:schemeClr val="accent6"/>
              </a:solidFill>
            </a:rPr>
            <a:t>Display</a:t>
          </a:r>
          <a:r>
            <a:rPr lang="en-US" sz="2400" dirty="0" smtClean="0">
              <a:solidFill>
                <a:schemeClr val="accent6"/>
              </a:solidFill>
            </a:rPr>
            <a:t/>
          </a:r>
          <a:br>
            <a:rPr lang="en-US" sz="2400" dirty="0" smtClean="0">
              <a:solidFill>
                <a:schemeClr val="accent6"/>
              </a:solidFill>
            </a:rPr>
          </a:br>
          <a:r>
            <a:rPr lang="en-US" sz="1600" dirty="0" smtClean="0">
              <a:solidFill>
                <a:schemeClr val="accent6"/>
              </a:solidFill>
            </a:rPr>
            <a:t>Show the current weather conditions</a:t>
          </a:r>
          <a:endParaRPr lang="en-US" sz="1600" dirty="0">
            <a:solidFill>
              <a:schemeClr val="accent6"/>
            </a:solidFill>
          </a:endParaRPr>
        </a:p>
      </dgm:t>
    </dgm:pt>
    <dgm:pt modelId="{05548F40-E754-4492-B5E0-7A1C3B1F690C}" type="parTrans" cxnId="{A648CD56-6151-4634-86DF-94717B1985B1}">
      <dgm:prSet/>
      <dgm:spPr/>
      <dgm:t>
        <a:bodyPr/>
        <a:lstStyle/>
        <a:p>
          <a:endParaRPr lang="en-US"/>
        </a:p>
      </dgm:t>
    </dgm:pt>
    <dgm:pt modelId="{7211FA9D-647E-4AD4-9B3D-75DBEB1689D0}" type="sibTrans" cxnId="{A648CD56-6151-4634-86DF-94717B1985B1}">
      <dgm:prSet/>
      <dgm:spPr/>
      <dgm:t>
        <a:bodyPr/>
        <a:lstStyle/>
        <a:p>
          <a:endParaRPr lang="en-US"/>
        </a:p>
      </dgm:t>
    </dgm:pt>
    <dgm:pt modelId="{9A11BB2F-5DFE-4245-94AD-5A903675A0B2}" type="pres">
      <dgm:prSet presAssocID="{F9B9CFC2-C4CD-4838-ABEE-57CEEE7E4E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63E371-DCCC-4FF3-BE7B-9307EA3CD131}" type="pres">
      <dgm:prSet presAssocID="{FF6E748F-7BAB-49E3-B731-53506333A1C2}" presName="node" presStyleLbl="node1" presStyleIdx="0" presStyleCnt="3" custLinFactNeighborX="-349" custLinFactNeighborY="-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E9897-E195-4413-8557-1DF544AD479B}" type="pres">
      <dgm:prSet presAssocID="{98C6BD3F-B8F1-4358-96B5-8979CC0C1D47}" presName="sibTrans" presStyleCnt="0"/>
      <dgm:spPr/>
    </dgm:pt>
    <dgm:pt modelId="{7BB00DA3-1AB0-4198-9CD6-0B797CA8806F}" type="pres">
      <dgm:prSet presAssocID="{A14725BB-CA72-43FA-BA37-EF083B5D5CA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415E8-EE9A-4B11-8693-1914512D43D6}" type="pres">
      <dgm:prSet presAssocID="{44E85191-1315-4E47-94D2-9F678FB7EC70}" presName="sibTrans" presStyleCnt="0"/>
      <dgm:spPr/>
    </dgm:pt>
    <dgm:pt modelId="{093F5B6D-AEC6-416D-8DD7-CBCA64CA2DFF}" type="pres">
      <dgm:prSet presAssocID="{FFE377D4-1902-45EE-A179-FFB743D1632E}" presName="node" presStyleLbl="node1" presStyleIdx="2" presStyleCnt="3" custScaleX="101984" custLinFactNeighborX="-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49DF1E-C871-47A1-9C27-6E3703F79BF4}" type="presOf" srcId="{FF6E748F-7BAB-49E3-B731-53506333A1C2}" destId="{C463E371-DCCC-4FF3-BE7B-9307EA3CD131}" srcOrd="0" destOrd="0" presId="urn:microsoft.com/office/officeart/2005/8/layout/default"/>
    <dgm:cxn modelId="{9AD55C3F-F0C7-465D-A3FF-F77437AB4327}" type="presOf" srcId="{F9B9CFC2-C4CD-4838-ABEE-57CEEE7E4E69}" destId="{9A11BB2F-5DFE-4245-94AD-5A903675A0B2}" srcOrd="0" destOrd="0" presId="urn:microsoft.com/office/officeart/2005/8/layout/default"/>
    <dgm:cxn modelId="{F107274D-6FE3-4650-9C53-523743E7E208}" srcId="{F9B9CFC2-C4CD-4838-ABEE-57CEEE7E4E69}" destId="{A14725BB-CA72-43FA-BA37-EF083B5D5CA7}" srcOrd="1" destOrd="0" parTransId="{C33E8967-96A0-4F22-9BA9-A8E8DF81E928}" sibTransId="{44E85191-1315-4E47-94D2-9F678FB7EC70}"/>
    <dgm:cxn modelId="{A648CD56-6151-4634-86DF-94717B1985B1}" srcId="{F9B9CFC2-C4CD-4838-ABEE-57CEEE7E4E69}" destId="{FFE377D4-1902-45EE-A179-FFB743D1632E}" srcOrd="2" destOrd="0" parTransId="{05548F40-E754-4492-B5E0-7A1C3B1F690C}" sibTransId="{7211FA9D-647E-4AD4-9B3D-75DBEB1689D0}"/>
    <dgm:cxn modelId="{4780F527-2974-4270-960A-EB063E2C690A}" type="presOf" srcId="{FFE377D4-1902-45EE-A179-FFB743D1632E}" destId="{093F5B6D-AEC6-416D-8DD7-CBCA64CA2DFF}" srcOrd="0" destOrd="0" presId="urn:microsoft.com/office/officeart/2005/8/layout/default"/>
    <dgm:cxn modelId="{A880E9DB-DE59-4114-8876-F02CA8DD1D11}" type="presOf" srcId="{A14725BB-CA72-43FA-BA37-EF083B5D5CA7}" destId="{7BB00DA3-1AB0-4198-9CD6-0B797CA8806F}" srcOrd="0" destOrd="0" presId="urn:microsoft.com/office/officeart/2005/8/layout/default"/>
    <dgm:cxn modelId="{02AA44C3-4057-4227-808D-4CF668831669}" srcId="{F9B9CFC2-C4CD-4838-ABEE-57CEEE7E4E69}" destId="{FF6E748F-7BAB-49E3-B731-53506333A1C2}" srcOrd="0" destOrd="0" parTransId="{1CB90FFF-CC85-44E1-B603-5A63C27E92F4}" sibTransId="{98C6BD3F-B8F1-4358-96B5-8979CC0C1D47}"/>
    <dgm:cxn modelId="{1B19B8C3-ED1B-42A7-869A-8211D852765C}" type="presParOf" srcId="{9A11BB2F-5DFE-4245-94AD-5A903675A0B2}" destId="{C463E371-DCCC-4FF3-BE7B-9307EA3CD131}" srcOrd="0" destOrd="0" presId="urn:microsoft.com/office/officeart/2005/8/layout/default"/>
    <dgm:cxn modelId="{46A72416-B106-481C-B950-E1767A45F630}" type="presParOf" srcId="{9A11BB2F-5DFE-4245-94AD-5A903675A0B2}" destId="{F18E9897-E195-4413-8557-1DF544AD479B}" srcOrd="1" destOrd="0" presId="urn:microsoft.com/office/officeart/2005/8/layout/default"/>
    <dgm:cxn modelId="{35FFA59C-6A55-4AEE-8C6E-5B55C6E08B39}" type="presParOf" srcId="{9A11BB2F-5DFE-4245-94AD-5A903675A0B2}" destId="{7BB00DA3-1AB0-4198-9CD6-0B797CA8806F}" srcOrd="2" destOrd="0" presId="urn:microsoft.com/office/officeart/2005/8/layout/default"/>
    <dgm:cxn modelId="{FDE1A7A3-1EA7-4967-A4B2-3C03E9405A37}" type="presParOf" srcId="{9A11BB2F-5DFE-4245-94AD-5A903675A0B2}" destId="{1E8415E8-EE9A-4B11-8693-1914512D43D6}" srcOrd="3" destOrd="0" presId="urn:microsoft.com/office/officeart/2005/8/layout/default"/>
    <dgm:cxn modelId="{67D01FBB-24CC-4776-BFE0-0F41B7D624AF}" type="presParOf" srcId="{9A11BB2F-5DFE-4245-94AD-5A903675A0B2}" destId="{093F5B6D-AEC6-416D-8DD7-CBCA64CA2DF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45316-92E5-4059-809D-7F4FE46F5A1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00B2C3-7924-4A4F-B0C1-7E79BD70952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/>
            <a:t>Create an application that uses weather data Object to update three elements for weather conditions.</a:t>
          </a:r>
          <a:endParaRPr lang="en-US" sz="1800" dirty="0"/>
        </a:p>
      </dgm:t>
    </dgm:pt>
    <dgm:pt modelId="{1FD95602-D4F0-4571-BE86-A721A79690BD}" type="parTrans" cxnId="{C378F43C-0C1B-48DE-99A9-CC304FB31D1D}">
      <dgm:prSet/>
      <dgm:spPr/>
      <dgm:t>
        <a:bodyPr/>
        <a:lstStyle/>
        <a:p>
          <a:endParaRPr lang="en-US"/>
        </a:p>
      </dgm:t>
    </dgm:pt>
    <dgm:pt modelId="{1F004C3C-4DED-4B4E-BEEF-D9A1DD6D1033}" type="sibTrans" cxnId="{C378F43C-0C1B-48DE-99A9-CC304FB31D1D}">
      <dgm:prSet/>
      <dgm:spPr/>
      <dgm:t>
        <a:bodyPr/>
        <a:lstStyle/>
        <a:p>
          <a:endParaRPr lang="en-US"/>
        </a:p>
      </dgm:t>
    </dgm:pt>
    <dgm:pt modelId="{2D738DB2-E9C8-4185-9974-92F18E68FD14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/>
            <a:t>Humidity, temperature, and pressure are the three elements that are displayed. The code will update once every 5 seconds.</a:t>
          </a:r>
          <a:endParaRPr lang="en-US" sz="1800" dirty="0"/>
        </a:p>
      </dgm:t>
    </dgm:pt>
    <dgm:pt modelId="{EEAA838A-504A-44F1-8419-7684D9EDF0E4}" type="sibTrans" cxnId="{76AF7FA2-8E69-4B2A-A99F-591E2034E770}">
      <dgm:prSet/>
      <dgm:spPr/>
      <dgm:t>
        <a:bodyPr/>
        <a:lstStyle/>
        <a:p>
          <a:endParaRPr lang="en-US"/>
        </a:p>
      </dgm:t>
    </dgm:pt>
    <dgm:pt modelId="{C5F1A71E-5708-46B1-BD65-6F79124CED1D}" type="parTrans" cxnId="{76AF7FA2-8E69-4B2A-A99F-591E2034E770}">
      <dgm:prSet/>
      <dgm:spPr/>
      <dgm:t>
        <a:bodyPr/>
        <a:lstStyle/>
        <a:p>
          <a:endParaRPr lang="en-US"/>
        </a:p>
      </dgm:t>
    </dgm:pt>
    <dgm:pt modelId="{90039A40-5337-46F9-9A70-64D89BDB812A}" type="pres">
      <dgm:prSet presAssocID="{3A645316-92E5-4059-809D-7F4FE46F5A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4A4D6-93B9-4467-9FFA-37D26039C3AF}" type="pres">
      <dgm:prSet presAssocID="{1100B2C3-7924-4A4F-B0C1-7E79BD709527}" presName="parentText" presStyleLbl="node1" presStyleIdx="0" presStyleCnt="2" custLinFactNeighborY="-37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2090D-59B4-4E1B-91BC-6B12B3CE864B}" type="pres">
      <dgm:prSet presAssocID="{1F004C3C-4DED-4B4E-BEEF-D9A1DD6D1033}" presName="spacer" presStyleCnt="0"/>
      <dgm:spPr/>
    </dgm:pt>
    <dgm:pt modelId="{9643223A-5E67-4971-9C49-2979C3E4BA88}" type="pres">
      <dgm:prSet presAssocID="{2D738DB2-E9C8-4185-9974-92F18E68FD1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8F43C-0C1B-48DE-99A9-CC304FB31D1D}" srcId="{3A645316-92E5-4059-809D-7F4FE46F5A1F}" destId="{1100B2C3-7924-4A4F-B0C1-7E79BD709527}" srcOrd="0" destOrd="0" parTransId="{1FD95602-D4F0-4571-BE86-A721A79690BD}" sibTransId="{1F004C3C-4DED-4B4E-BEEF-D9A1DD6D1033}"/>
    <dgm:cxn modelId="{7DEB54BE-D1CB-4849-B58A-9AD5472DAA79}" type="presOf" srcId="{3A645316-92E5-4059-809D-7F4FE46F5A1F}" destId="{90039A40-5337-46F9-9A70-64D89BDB812A}" srcOrd="0" destOrd="0" presId="urn:microsoft.com/office/officeart/2005/8/layout/vList2"/>
    <dgm:cxn modelId="{5F4EE433-489B-4D9D-86C0-827943E038AD}" type="presOf" srcId="{2D738DB2-E9C8-4185-9974-92F18E68FD14}" destId="{9643223A-5E67-4971-9C49-2979C3E4BA88}" srcOrd="0" destOrd="0" presId="urn:microsoft.com/office/officeart/2005/8/layout/vList2"/>
    <dgm:cxn modelId="{76AF7FA2-8E69-4B2A-A99F-591E2034E770}" srcId="{3A645316-92E5-4059-809D-7F4FE46F5A1F}" destId="{2D738DB2-E9C8-4185-9974-92F18E68FD14}" srcOrd="1" destOrd="0" parTransId="{C5F1A71E-5708-46B1-BD65-6F79124CED1D}" sibTransId="{EEAA838A-504A-44F1-8419-7684D9EDF0E4}"/>
    <dgm:cxn modelId="{F15B465E-C58B-4771-99CD-DD4C690988BC}" type="presOf" srcId="{1100B2C3-7924-4A4F-B0C1-7E79BD709527}" destId="{CBC4A4D6-93B9-4467-9FFA-37D26039C3AF}" srcOrd="0" destOrd="0" presId="urn:microsoft.com/office/officeart/2005/8/layout/vList2"/>
    <dgm:cxn modelId="{20BCDD42-6CF4-463E-9BE1-5F5D1337E4AC}" type="presParOf" srcId="{90039A40-5337-46F9-9A70-64D89BDB812A}" destId="{CBC4A4D6-93B9-4467-9FFA-37D26039C3AF}" srcOrd="0" destOrd="0" presId="urn:microsoft.com/office/officeart/2005/8/layout/vList2"/>
    <dgm:cxn modelId="{A3B1EDF5-349A-4C14-A618-3758463B0989}" type="presParOf" srcId="{90039A40-5337-46F9-9A70-64D89BDB812A}" destId="{C342090D-59B4-4E1B-91BC-6B12B3CE864B}" srcOrd="1" destOrd="0" presId="urn:microsoft.com/office/officeart/2005/8/layout/vList2"/>
    <dgm:cxn modelId="{B7F23EF2-ADE5-4329-AA7B-A333283313B1}" type="presParOf" srcId="{90039A40-5337-46F9-9A70-64D89BDB812A}" destId="{9643223A-5E67-4971-9C49-2979C3E4BA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3E371-DCCC-4FF3-BE7B-9307EA3CD131}">
      <dsp:nvSpPr>
        <dsp:cNvPr id="0" name=""/>
        <dsp:cNvSpPr/>
      </dsp:nvSpPr>
      <dsp:spPr>
        <a:xfrm>
          <a:off x="531334" y="0"/>
          <a:ext cx="2484764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chemeClr val="bg2"/>
              </a:solidFill>
            </a:rPr>
            <a:t>Weather Station                     </a:t>
          </a:r>
          <a:r>
            <a:rPr lang="en-US" sz="1600" kern="1200" dirty="0" smtClean="0">
              <a:solidFill>
                <a:schemeClr val="bg2"/>
              </a:solidFill>
            </a:rPr>
            <a:t>Device that receives the weather data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531334" y="0"/>
        <a:ext cx="2484764" cy="1490858"/>
      </dsp:txXfrm>
    </dsp:sp>
    <dsp:sp modelId="{7BB00DA3-1AB0-4198-9CD6-0B797CA8806F}">
      <dsp:nvSpPr>
        <dsp:cNvPr id="0" name=""/>
        <dsp:cNvSpPr/>
      </dsp:nvSpPr>
      <dsp:spPr>
        <a:xfrm>
          <a:off x="3273247" y="1051"/>
          <a:ext cx="2484764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700" u="sng" kern="1200" dirty="0" smtClean="0">
              <a:solidFill>
                <a:schemeClr val="accent6"/>
              </a:solidFill>
            </a:rPr>
            <a:t>Weather Data Object</a:t>
          </a:r>
          <a:r>
            <a:rPr lang="en-US" sz="1700" kern="1200" dirty="0" smtClean="0">
              <a:solidFill>
                <a:schemeClr val="accent6"/>
              </a:solidFill>
            </a:rPr>
            <a:t/>
          </a:r>
          <a:br>
            <a:rPr lang="en-US" sz="1700" kern="1200" dirty="0" smtClean="0">
              <a:solidFill>
                <a:schemeClr val="accent6"/>
              </a:solidFill>
            </a:rPr>
          </a:br>
          <a:r>
            <a:rPr lang="en-US" sz="1600" kern="1200" dirty="0" smtClean="0">
              <a:solidFill>
                <a:schemeClr val="accent6"/>
              </a:solidFill>
            </a:rPr>
            <a:t>Tracks the data from the station and updates</a:t>
          </a:r>
          <a:endParaRPr lang="en-US" sz="1400" kern="1200" dirty="0">
            <a:solidFill>
              <a:schemeClr val="accent6"/>
            </a:solidFill>
          </a:endParaRPr>
        </a:p>
      </dsp:txBody>
      <dsp:txXfrm>
        <a:off x="3273247" y="1051"/>
        <a:ext cx="2484764" cy="1490858"/>
      </dsp:txXfrm>
    </dsp:sp>
    <dsp:sp modelId="{093F5B6D-AEC6-416D-8DD7-CBCA64CA2DFF}">
      <dsp:nvSpPr>
        <dsp:cNvPr id="0" name=""/>
        <dsp:cNvSpPr/>
      </dsp:nvSpPr>
      <dsp:spPr>
        <a:xfrm>
          <a:off x="1867789" y="1740387"/>
          <a:ext cx="2534062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chemeClr val="accent6"/>
              </a:solidFill>
            </a:rPr>
            <a:t>Display</a:t>
          </a:r>
          <a:r>
            <a:rPr lang="en-US" sz="2400" kern="1200" dirty="0" smtClean="0">
              <a:solidFill>
                <a:schemeClr val="accent6"/>
              </a:solidFill>
            </a:rPr>
            <a:t/>
          </a:r>
          <a:br>
            <a:rPr lang="en-US" sz="2400" kern="1200" dirty="0" smtClean="0">
              <a:solidFill>
                <a:schemeClr val="accent6"/>
              </a:solidFill>
            </a:rPr>
          </a:br>
          <a:r>
            <a:rPr lang="en-US" sz="1600" kern="1200" dirty="0" smtClean="0">
              <a:solidFill>
                <a:schemeClr val="accent6"/>
              </a:solidFill>
            </a:rPr>
            <a:t>Show the current weather conditions</a:t>
          </a:r>
          <a:endParaRPr lang="en-US" sz="1600" kern="1200" dirty="0">
            <a:solidFill>
              <a:schemeClr val="accent6"/>
            </a:solidFill>
          </a:endParaRPr>
        </a:p>
      </dsp:txBody>
      <dsp:txXfrm>
        <a:off x="1867789" y="1740387"/>
        <a:ext cx="2534062" cy="1490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4A4D6-93B9-4467-9FFA-37D26039C3AF}">
      <dsp:nvSpPr>
        <dsp:cNvPr id="0" name=""/>
        <dsp:cNvSpPr/>
      </dsp:nvSpPr>
      <dsp:spPr>
        <a:xfrm>
          <a:off x="0" y="202462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an application that uses weather data Object to update three elements for weather conditions.</a:t>
          </a:r>
          <a:endParaRPr lang="en-US" sz="1800" kern="1200" dirty="0"/>
        </a:p>
      </dsp:txBody>
      <dsp:txXfrm>
        <a:off x="59399" y="261861"/>
        <a:ext cx="6787952" cy="1098002"/>
      </dsp:txXfrm>
    </dsp:sp>
    <dsp:sp modelId="{9643223A-5E67-4971-9C49-2979C3E4BA88}">
      <dsp:nvSpPr>
        <dsp:cNvPr id="0" name=""/>
        <dsp:cNvSpPr/>
      </dsp:nvSpPr>
      <dsp:spPr>
        <a:xfrm>
          <a:off x="0" y="1613550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Humidity, temperature, and pressure are the three elements that are displayed. The code will update once every 5 seconds.</a:t>
          </a:r>
          <a:endParaRPr lang="en-US" sz="1800" kern="1200" dirty="0"/>
        </a:p>
      </dsp:txBody>
      <dsp:txXfrm>
        <a:off x="59399" y="1672949"/>
        <a:ext cx="678795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74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46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699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1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8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8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lang="en" sz="1200" b="1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sz="12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microsoft.com/office/2007/relationships/diagramDrawing" Target="../diagrams/drawing2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11" Type="http://schemas.openxmlformats.org/officeDocument/2006/relationships/diagramQuickStyle" Target="../diagrams/quickStyle2.xml"/><Relationship Id="rId5" Type="http://schemas.openxmlformats.org/officeDocument/2006/relationships/slide" Target="slide9.xml"/><Relationship Id="rId10" Type="http://schemas.openxmlformats.org/officeDocument/2006/relationships/diagramLayout" Target="../diagrams/layout2.xml"/><Relationship Id="rId4" Type="http://schemas.openxmlformats.org/officeDocument/2006/relationships/slide" Target="slide8.xml"/><Relationship Id="rId9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11" Type="http://schemas.openxmlformats.org/officeDocument/2006/relationships/image" Target="../media/image4.png"/><Relationship Id="rId5" Type="http://schemas.openxmlformats.org/officeDocument/2006/relationships/slide" Target="slide9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11" Type="http://schemas.openxmlformats.org/officeDocument/2006/relationships/image" Target="../media/image7.png"/><Relationship Id="rId5" Type="http://schemas.openxmlformats.org/officeDocument/2006/relationships/slide" Target="slide9.xml"/><Relationship Id="rId10" Type="http://schemas.openxmlformats.org/officeDocument/2006/relationships/image" Target="../media/image6.png"/><Relationship Id="rId4" Type="http://schemas.openxmlformats.org/officeDocument/2006/relationships/slide" Target="slide8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microsoft.com/office/2007/relationships/diagramDrawing" Target="../diagrams/drawing1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11" Type="http://schemas.openxmlformats.org/officeDocument/2006/relationships/diagramQuickStyle" Target="../diagrams/quickStyle1.xml"/><Relationship Id="rId5" Type="http://schemas.openxmlformats.org/officeDocument/2006/relationships/slide" Target="slide9.xml"/><Relationship Id="rId10" Type="http://schemas.openxmlformats.org/officeDocument/2006/relationships/diagramLayout" Target="../diagrams/layout1.xml"/><Relationship Id="rId4" Type="http://schemas.openxmlformats.org/officeDocument/2006/relationships/slide" Target="slide8.xml"/><Relationship Id="rId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282458" y="1547845"/>
            <a:ext cx="6591342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 smtClean="0">
                <a:solidFill>
                  <a:schemeClr val="accent3"/>
                </a:solidFill>
              </a:rPr>
              <a:t>#</a:t>
            </a:r>
            <a:r>
              <a:rPr lang="en" sz="7000" dirty="0" smtClean="0"/>
              <a:t>Observer Pattern</a:t>
            </a:r>
            <a:endParaRPr sz="4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5140003" y="3415189"/>
            <a:ext cx="3074100" cy="105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Presenter: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r>
              <a:rPr lang="en-US" dirty="0" smtClean="0"/>
              <a:t> – 10421100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Phan Tâm Như - 10421122</a:t>
            </a:r>
            <a:endParaRPr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5896864" y="2016303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437836" y="2527496"/>
            <a:ext cx="778655" cy="775213"/>
            <a:chOff x="5432907" y="2193678"/>
            <a:chExt cx="262810" cy="261658"/>
          </a:xfrm>
        </p:grpSpPr>
        <p:sp>
          <p:nvSpPr>
            <p:cNvPr id="386" name="Google Shape;386;p38"/>
            <p:cNvSpPr/>
            <p:nvPr/>
          </p:nvSpPr>
          <p:spPr>
            <a:xfrm>
              <a:off x="5467802" y="2298895"/>
              <a:ext cx="128505" cy="117469"/>
            </a:xfrm>
            <a:custGeom>
              <a:avLst/>
              <a:gdLst/>
              <a:ahLst/>
              <a:cxnLst/>
              <a:rect l="l" t="t" r="r" b="b"/>
              <a:pathLst>
                <a:path w="3944" h="3605" extrusionOk="0">
                  <a:moveTo>
                    <a:pt x="1963" y="465"/>
                  </a:moveTo>
                  <a:cubicBezTo>
                    <a:pt x="2302" y="465"/>
                    <a:pt x="2641" y="607"/>
                    <a:pt x="2909" y="857"/>
                  </a:cubicBezTo>
                  <a:cubicBezTo>
                    <a:pt x="3426" y="1375"/>
                    <a:pt x="3426" y="2213"/>
                    <a:pt x="2909" y="2731"/>
                  </a:cubicBezTo>
                  <a:cubicBezTo>
                    <a:pt x="2650" y="2989"/>
                    <a:pt x="2307" y="3119"/>
                    <a:pt x="1963" y="3119"/>
                  </a:cubicBezTo>
                  <a:cubicBezTo>
                    <a:pt x="1620" y="3119"/>
                    <a:pt x="1276" y="2989"/>
                    <a:pt x="1017" y="2731"/>
                  </a:cubicBezTo>
                  <a:cubicBezTo>
                    <a:pt x="500" y="2213"/>
                    <a:pt x="500" y="1375"/>
                    <a:pt x="1017" y="857"/>
                  </a:cubicBezTo>
                  <a:cubicBezTo>
                    <a:pt x="1285" y="607"/>
                    <a:pt x="1624" y="465"/>
                    <a:pt x="1963" y="465"/>
                  </a:cubicBezTo>
                  <a:close/>
                  <a:moveTo>
                    <a:pt x="1963" y="1"/>
                  </a:moveTo>
                  <a:cubicBezTo>
                    <a:pt x="1504" y="1"/>
                    <a:pt x="1044" y="179"/>
                    <a:pt x="696" y="536"/>
                  </a:cubicBezTo>
                  <a:cubicBezTo>
                    <a:pt x="0" y="1232"/>
                    <a:pt x="0" y="2374"/>
                    <a:pt x="696" y="3070"/>
                  </a:cubicBezTo>
                  <a:cubicBezTo>
                    <a:pt x="1053" y="3426"/>
                    <a:pt x="1499" y="3605"/>
                    <a:pt x="1963" y="3605"/>
                  </a:cubicBezTo>
                  <a:cubicBezTo>
                    <a:pt x="2427" y="3605"/>
                    <a:pt x="2891" y="3426"/>
                    <a:pt x="3230" y="3070"/>
                  </a:cubicBezTo>
                  <a:cubicBezTo>
                    <a:pt x="3944" y="2374"/>
                    <a:pt x="3944" y="1232"/>
                    <a:pt x="3230" y="536"/>
                  </a:cubicBezTo>
                  <a:cubicBezTo>
                    <a:pt x="2882" y="179"/>
                    <a:pt x="2423" y="1"/>
                    <a:pt x="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432907" y="2259956"/>
              <a:ext cx="198297" cy="195380"/>
            </a:xfrm>
            <a:custGeom>
              <a:avLst/>
              <a:gdLst/>
              <a:ahLst/>
              <a:cxnLst/>
              <a:rect l="l" t="t" r="r" b="b"/>
              <a:pathLst>
                <a:path w="6086" h="5996" extrusionOk="0">
                  <a:moveTo>
                    <a:pt x="3712" y="482"/>
                  </a:moveTo>
                  <a:lnTo>
                    <a:pt x="4319" y="732"/>
                  </a:lnTo>
                  <a:lnTo>
                    <a:pt x="4283" y="892"/>
                  </a:lnTo>
                  <a:cubicBezTo>
                    <a:pt x="4247" y="982"/>
                    <a:pt x="4283" y="1071"/>
                    <a:pt x="4372" y="1142"/>
                  </a:cubicBezTo>
                  <a:cubicBezTo>
                    <a:pt x="4569" y="1285"/>
                    <a:pt x="4747" y="1463"/>
                    <a:pt x="4890" y="1660"/>
                  </a:cubicBezTo>
                  <a:cubicBezTo>
                    <a:pt x="4934" y="1719"/>
                    <a:pt x="5015" y="1753"/>
                    <a:pt x="5092" y="1753"/>
                  </a:cubicBezTo>
                  <a:cubicBezTo>
                    <a:pt x="5108" y="1753"/>
                    <a:pt x="5124" y="1752"/>
                    <a:pt x="5140" y="1749"/>
                  </a:cubicBezTo>
                  <a:lnTo>
                    <a:pt x="5282" y="1695"/>
                  </a:lnTo>
                  <a:lnTo>
                    <a:pt x="5532" y="2302"/>
                  </a:lnTo>
                  <a:lnTo>
                    <a:pt x="5407" y="2373"/>
                  </a:lnTo>
                  <a:cubicBezTo>
                    <a:pt x="5318" y="2427"/>
                    <a:pt x="5264" y="2516"/>
                    <a:pt x="5282" y="2623"/>
                  </a:cubicBezTo>
                  <a:cubicBezTo>
                    <a:pt x="5336" y="2873"/>
                    <a:pt x="5336" y="3105"/>
                    <a:pt x="5300" y="3355"/>
                  </a:cubicBezTo>
                  <a:cubicBezTo>
                    <a:pt x="5282" y="3462"/>
                    <a:pt x="5318" y="3551"/>
                    <a:pt x="5407" y="3604"/>
                  </a:cubicBezTo>
                  <a:lnTo>
                    <a:pt x="5550" y="3676"/>
                  </a:lnTo>
                  <a:lnTo>
                    <a:pt x="5300" y="4282"/>
                  </a:lnTo>
                  <a:lnTo>
                    <a:pt x="5140" y="4229"/>
                  </a:lnTo>
                  <a:cubicBezTo>
                    <a:pt x="5124" y="4226"/>
                    <a:pt x="5108" y="4224"/>
                    <a:pt x="5092" y="4224"/>
                  </a:cubicBezTo>
                  <a:cubicBezTo>
                    <a:pt x="5015" y="4224"/>
                    <a:pt x="4934" y="4259"/>
                    <a:pt x="4890" y="4318"/>
                  </a:cubicBezTo>
                  <a:cubicBezTo>
                    <a:pt x="4747" y="4532"/>
                    <a:pt x="4569" y="4693"/>
                    <a:pt x="4372" y="4853"/>
                  </a:cubicBezTo>
                  <a:cubicBezTo>
                    <a:pt x="4301" y="4907"/>
                    <a:pt x="4265" y="4996"/>
                    <a:pt x="4283" y="5103"/>
                  </a:cubicBezTo>
                  <a:lnTo>
                    <a:pt x="4319" y="5246"/>
                  </a:lnTo>
                  <a:lnTo>
                    <a:pt x="3730" y="5496"/>
                  </a:lnTo>
                  <a:lnTo>
                    <a:pt x="3659" y="5371"/>
                  </a:lnTo>
                  <a:cubicBezTo>
                    <a:pt x="3612" y="5293"/>
                    <a:pt x="3525" y="5242"/>
                    <a:pt x="3444" y="5242"/>
                  </a:cubicBezTo>
                  <a:cubicBezTo>
                    <a:pt x="3432" y="5242"/>
                    <a:pt x="3420" y="5244"/>
                    <a:pt x="3409" y="5246"/>
                  </a:cubicBezTo>
                  <a:cubicBezTo>
                    <a:pt x="3284" y="5264"/>
                    <a:pt x="3159" y="5273"/>
                    <a:pt x="3036" y="5273"/>
                  </a:cubicBezTo>
                  <a:cubicBezTo>
                    <a:pt x="2914" y="5273"/>
                    <a:pt x="2793" y="5264"/>
                    <a:pt x="2677" y="5246"/>
                  </a:cubicBezTo>
                  <a:cubicBezTo>
                    <a:pt x="2663" y="5244"/>
                    <a:pt x="2650" y="5242"/>
                    <a:pt x="2637" y="5242"/>
                  </a:cubicBezTo>
                  <a:cubicBezTo>
                    <a:pt x="2548" y="5242"/>
                    <a:pt x="2474" y="5293"/>
                    <a:pt x="2427" y="5371"/>
                  </a:cubicBezTo>
                  <a:lnTo>
                    <a:pt x="2356" y="5496"/>
                  </a:lnTo>
                  <a:lnTo>
                    <a:pt x="1749" y="5264"/>
                  </a:lnTo>
                  <a:lnTo>
                    <a:pt x="1803" y="5103"/>
                  </a:lnTo>
                  <a:cubicBezTo>
                    <a:pt x="1821" y="5014"/>
                    <a:pt x="1785" y="4907"/>
                    <a:pt x="1714" y="4853"/>
                  </a:cubicBezTo>
                  <a:cubicBezTo>
                    <a:pt x="1500" y="4711"/>
                    <a:pt x="1321" y="4532"/>
                    <a:pt x="1178" y="4336"/>
                  </a:cubicBezTo>
                  <a:cubicBezTo>
                    <a:pt x="1139" y="4270"/>
                    <a:pt x="1070" y="4233"/>
                    <a:pt x="1000" y="4233"/>
                  </a:cubicBezTo>
                  <a:cubicBezTo>
                    <a:pt x="976" y="4233"/>
                    <a:pt x="952" y="4238"/>
                    <a:pt x="929" y="4247"/>
                  </a:cubicBezTo>
                  <a:lnTo>
                    <a:pt x="786" y="4282"/>
                  </a:lnTo>
                  <a:lnTo>
                    <a:pt x="536" y="3694"/>
                  </a:lnTo>
                  <a:lnTo>
                    <a:pt x="661" y="3604"/>
                  </a:lnTo>
                  <a:cubicBezTo>
                    <a:pt x="750" y="3569"/>
                    <a:pt x="804" y="3462"/>
                    <a:pt x="786" y="3372"/>
                  </a:cubicBezTo>
                  <a:cubicBezTo>
                    <a:pt x="732" y="3123"/>
                    <a:pt x="732" y="2873"/>
                    <a:pt x="786" y="2641"/>
                  </a:cubicBezTo>
                  <a:cubicBezTo>
                    <a:pt x="804" y="2534"/>
                    <a:pt x="750" y="2445"/>
                    <a:pt x="661" y="2391"/>
                  </a:cubicBezTo>
                  <a:lnTo>
                    <a:pt x="536" y="2320"/>
                  </a:lnTo>
                  <a:lnTo>
                    <a:pt x="768" y="1713"/>
                  </a:lnTo>
                  <a:lnTo>
                    <a:pt x="929" y="1749"/>
                  </a:lnTo>
                  <a:cubicBezTo>
                    <a:pt x="952" y="1758"/>
                    <a:pt x="976" y="1762"/>
                    <a:pt x="1000" y="1762"/>
                  </a:cubicBezTo>
                  <a:cubicBezTo>
                    <a:pt x="1070" y="1762"/>
                    <a:pt x="1139" y="1726"/>
                    <a:pt x="1178" y="1660"/>
                  </a:cubicBezTo>
                  <a:cubicBezTo>
                    <a:pt x="1321" y="1463"/>
                    <a:pt x="1500" y="1285"/>
                    <a:pt x="1696" y="1142"/>
                  </a:cubicBezTo>
                  <a:cubicBezTo>
                    <a:pt x="1785" y="1089"/>
                    <a:pt x="1803" y="982"/>
                    <a:pt x="1785" y="892"/>
                  </a:cubicBezTo>
                  <a:lnTo>
                    <a:pt x="1749" y="732"/>
                  </a:lnTo>
                  <a:lnTo>
                    <a:pt x="2338" y="500"/>
                  </a:lnTo>
                  <a:lnTo>
                    <a:pt x="2427" y="625"/>
                  </a:lnTo>
                  <a:cubicBezTo>
                    <a:pt x="2463" y="714"/>
                    <a:pt x="2570" y="750"/>
                    <a:pt x="2659" y="750"/>
                  </a:cubicBezTo>
                  <a:cubicBezTo>
                    <a:pt x="2797" y="720"/>
                    <a:pt x="2934" y="707"/>
                    <a:pt x="3069" y="707"/>
                  </a:cubicBezTo>
                  <a:cubicBezTo>
                    <a:pt x="3179" y="707"/>
                    <a:pt x="3287" y="716"/>
                    <a:pt x="3391" y="732"/>
                  </a:cubicBezTo>
                  <a:cubicBezTo>
                    <a:pt x="3409" y="735"/>
                    <a:pt x="3426" y="736"/>
                    <a:pt x="3443" y="736"/>
                  </a:cubicBezTo>
                  <a:cubicBezTo>
                    <a:pt x="3527" y="736"/>
                    <a:pt x="3596" y="699"/>
                    <a:pt x="3641" y="625"/>
                  </a:cubicBezTo>
                  <a:lnTo>
                    <a:pt x="3712" y="482"/>
                  </a:lnTo>
                  <a:close/>
                  <a:moveTo>
                    <a:pt x="3686" y="1"/>
                  </a:moveTo>
                  <a:cubicBezTo>
                    <a:pt x="3550" y="1"/>
                    <a:pt x="3415" y="80"/>
                    <a:pt x="3337" y="196"/>
                  </a:cubicBezTo>
                  <a:lnTo>
                    <a:pt x="3302" y="250"/>
                  </a:lnTo>
                  <a:cubicBezTo>
                    <a:pt x="3213" y="241"/>
                    <a:pt x="3119" y="237"/>
                    <a:pt x="3025" y="237"/>
                  </a:cubicBezTo>
                  <a:cubicBezTo>
                    <a:pt x="2931" y="237"/>
                    <a:pt x="2838" y="241"/>
                    <a:pt x="2749" y="250"/>
                  </a:cubicBezTo>
                  <a:lnTo>
                    <a:pt x="2713" y="196"/>
                  </a:lnTo>
                  <a:cubicBezTo>
                    <a:pt x="2647" y="78"/>
                    <a:pt x="2514" y="8"/>
                    <a:pt x="2369" y="8"/>
                  </a:cubicBezTo>
                  <a:cubicBezTo>
                    <a:pt x="2318" y="8"/>
                    <a:pt x="2265" y="17"/>
                    <a:pt x="2213" y="36"/>
                  </a:cubicBezTo>
                  <a:lnTo>
                    <a:pt x="1500" y="321"/>
                  </a:lnTo>
                  <a:cubicBezTo>
                    <a:pt x="1321" y="411"/>
                    <a:pt x="1214" y="607"/>
                    <a:pt x="1268" y="803"/>
                  </a:cubicBezTo>
                  <a:lnTo>
                    <a:pt x="1286" y="857"/>
                  </a:lnTo>
                  <a:cubicBezTo>
                    <a:pt x="1143" y="982"/>
                    <a:pt x="1018" y="1106"/>
                    <a:pt x="893" y="1267"/>
                  </a:cubicBezTo>
                  <a:lnTo>
                    <a:pt x="839" y="1249"/>
                  </a:lnTo>
                  <a:cubicBezTo>
                    <a:pt x="802" y="1239"/>
                    <a:pt x="764" y="1234"/>
                    <a:pt x="727" y="1234"/>
                  </a:cubicBezTo>
                  <a:cubicBezTo>
                    <a:pt x="572" y="1234"/>
                    <a:pt x="430" y="1323"/>
                    <a:pt x="358" y="1481"/>
                  </a:cubicBezTo>
                  <a:lnTo>
                    <a:pt x="72" y="2195"/>
                  </a:lnTo>
                  <a:cubicBezTo>
                    <a:pt x="1" y="2373"/>
                    <a:pt x="72" y="2587"/>
                    <a:pt x="251" y="2694"/>
                  </a:cubicBezTo>
                  <a:lnTo>
                    <a:pt x="286" y="2712"/>
                  </a:lnTo>
                  <a:cubicBezTo>
                    <a:pt x="268" y="2909"/>
                    <a:pt x="268" y="3087"/>
                    <a:pt x="304" y="3283"/>
                  </a:cubicBezTo>
                  <a:lnTo>
                    <a:pt x="251" y="3319"/>
                  </a:lnTo>
                  <a:cubicBezTo>
                    <a:pt x="72" y="3408"/>
                    <a:pt x="1" y="3622"/>
                    <a:pt x="72" y="3819"/>
                  </a:cubicBezTo>
                  <a:lnTo>
                    <a:pt x="376" y="4514"/>
                  </a:lnTo>
                  <a:cubicBezTo>
                    <a:pt x="433" y="4673"/>
                    <a:pt x="584" y="4762"/>
                    <a:pt x="743" y="4762"/>
                  </a:cubicBezTo>
                  <a:cubicBezTo>
                    <a:pt x="781" y="4762"/>
                    <a:pt x="820" y="4757"/>
                    <a:pt x="857" y="4746"/>
                  </a:cubicBezTo>
                  <a:lnTo>
                    <a:pt x="911" y="4746"/>
                  </a:lnTo>
                  <a:cubicBezTo>
                    <a:pt x="1018" y="4889"/>
                    <a:pt x="1161" y="5014"/>
                    <a:pt x="1303" y="5139"/>
                  </a:cubicBezTo>
                  <a:lnTo>
                    <a:pt x="1286" y="5192"/>
                  </a:lnTo>
                  <a:cubicBezTo>
                    <a:pt x="1232" y="5389"/>
                    <a:pt x="1339" y="5585"/>
                    <a:pt x="1517" y="5674"/>
                  </a:cubicBezTo>
                  <a:lnTo>
                    <a:pt x="2231" y="5960"/>
                  </a:lnTo>
                  <a:cubicBezTo>
                    <a:pt x="2285" y="5977"/>
                    <a:pt x="2338" y="5995"/>
                    <a:pt x="2392" y="5995"/>
                  </a:cubicBezTo>
                  <a:cubicBezTo>
                    <a:pt x="2517" y="5995"/>
                    <a:pt x="2659" y="5906"/>
                    <a:pt x="2731" y="5781"/>
                  </a:cubicBezTo>
                  <a:lnTo>
                    <a:pt x="2766" y="5728"/>
                  </a:lnTo>
                  <a:cubicBezTo>
                    <a:pt x="2856" y="5737"/>
                    <a:pt x="2949" y="5741"/>
                    <a:pt x="3043" y="5741"/>
                  </a:cubicBezTo>
                  <a:cubicBezTo>
                    <a:pt x="3137" y="5741"/>
                    <a:pt x="3230" y="5737"/>
                    <a:pt x="3320" y="5728"/>
                  </a:cubicBezTo>
                  <a:lnTo>
                    <a:pt x="3355" y="5781"/>
                  </a:lnTo>
                  <a:cubicBezTo>
                    <a:pt x="3421" y="5914"/>
                    <a:pt x="3566" y="5987"/>
                    <a:pt x="3709" y="5987"/>
                  </a:cubicBezTo>
                  <a:cubicBezTo>
                    <a:pt x="3759" y="5987"/>
                    <a:pt x="3809" y="5978"/>
                    <a:pt x="3855" y="5960"/>
                  </a:cubicBezTo>
                  <a:lnTo>
                    <a:pt x="4569" y="5656"/>
                  </a:lnTo>
                  <a:cubicBezTo>
                    <a:pt x="4747" y="5585"/>
                    <a:pt x="4854" y="5371"/>
                    <a:pt x="4801" y="5175"/>
                  </a:cubicBezTo>
                  <a:lnTo>
                    <a:pt x="4783" y="5121"/>
                  </a:lnTo>
                  <a:cubicBezTo>
                    <a:pt x="4925" y="5014"/>
                    <a:pt x="5050" y="4871"/>
                    <a:pt x="5175" y="4728"/>
                  </a:cubicBezTo>
                  <a:lnTo>
                    <a:pt x="5229" y="4746"/>
                  </a:lnTo>
                  <a:cubicBezTo>
                    <a:pt x="5263" y="4756"/>
                    <a:pt x="5298" y="4760"/>
                    <a:pt x="5333" y="4760"/>
                  </a:cubicBezTo>
                  <a:cubicBezTo>
                    <a:pt x="5496" y="4760"/>
                    <a:pt x="5652" y="4662"/>
                    <a:pt x="5710" y="4514"/>
                  </a:cubicBezTo>
                  <a:lnTo>
                    <a:pt x="5996" y="3801"/>
                  </a:lnTo>
                  <a:cubicBezTo>
                    <a:pt x="6085" y="3604"/>
                    <a:pt x="5996" y="3390"/>
                    <a:pt x="5835" y="3301"/>
                  </a:cubicBezTo>
                  <a:lnTo>
                    <a:pt x="5782" y="3265"/>
                  </a:lnTo>
                  <a:cubicBezTo>
                    <a:pt x="5800" y="3087"/>
                    <a:pt x="5800" y="2891"/>
                    <a:pt x="5782" y="2712"/>
                  </a:cubicBezTo>
                  <a:lnTo>
                    <a:pt x="5818" y="2677"/>
                  </a:lnTo>
                  <a:cubicBezTo>
                    <a:pt x="5996" y="2570"/>
                    <a:pt x="6067" y="2355"/>
                    <a:pt x="5996" y="2177"/>
                  </a:cubicBezTo>
                  <a:lnTo>
                    <a:pt x="5693" y="1463"/>
                  </a:lnTo>
                  <a:cubicBezTo>
                    <a:pt x="5634" y="1316"/>
                    <a:pt x="5490" y="1217"/>
                    <a:pt x="5331" y="1217"/>
                  </a:cubicBezTo>
                  <a:cubicBezTo>
                    <a:pt x="5298" y="1217"/>
                    <a:pt x="5263" y="1222"/>
                    <a:pt x="5229" y="1231"/>
                  </a:cubicBezTo>
                  <a:lnTo>
                    <a:pt x="5175" y="1249"/>
                  </a:lnTo>
                  <a:cubicBezTo>
                    <a:pt x="5050" y="1106"/>
                    <a:pt x="4908" y="964"/>
                    <a:pt x="4765" y="857"/>
                  </a:cubicBezTo>
                  <a:lnTo>
                    <a:pt x="4783" y="803"/>
                  </a:lnTo>
                  <a:cubicBezTo>
                    <a:pt x="4836" y="607"/>
                    <a:pt x="4729" y="393"/>
                    <a:pt x="4551" y="321"/>
                  </a:cubicBezTo>
                  <a:lnTo>
                    <a:pt x="3837" y="36"/>
                  </a:lnTo>
                  <a:cubicBezTo>
                    <a:pt x="3788" y="12"/>
                    <a:pt x="3737" y="1"/>
                    <a:pt x="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635798" y="2193678"/>
              <a:ext cx="15737" cy="24439"/>
            </a:xfrm>
            <a:custGeom>
              <a:avLst/>
              <a:gdLst/>
              <a:ahLst/>
              <a:cxnLst/>
              <a:rect l="l" t="t" r="r" b="b"/>
              <a:pathLst>
                <a:path w="483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50"/>
                  </a:cubicBezTo>
                  <a:lnTo>
                    <a:pt x="1" y="500"/>
                  </a:lnTo>
                  <a:cubicBezTo>
                    <a:pt x="1" y="642"/>
                    <a:pt x="108" y="750"/>
                    <a:pt x="233" y="750"/>
                  </a:cubicBezTo>
                  <a:cubicBezTo>
                    <a:pt x="376" y="750"/>
                    <a:pt x="483" y="642"/>
                    <a:pt x="483" y="500"/>
                  </a:cubicBezTo>
                  <a:lnTo>
                    <a:pt x="483" y="250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635798" y="2275629"/>
              <a:ext cx="15737" cy="22125"/>
            </a:xfrm>
            <a:custGeom>
              <a:avLst/>
              <a:gdLst/>
              <a:ahLst/>
              <a:cxnLst/>
              <a:rect l="l" t="t" r="r" b="b"/>
              <a:pathLst>
                <a:path w="483" h="679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429"/>
                  </a:lnTo>
                  <a:cubicBezTo>
                    <a:pt x="1" y="572"/>
                    <a:pt x="108" y="679"/>
                    <a:pt x="233" y="679"/>
                  </a:cubicBezTo>
                  <a:cubicBezTo>
                    <a:pt x="376" y="679"/>
                    <a:pt x="483" y="572"/>
                    <a:pt x="483" y="429"/>
                  </a:cubicBezTo>
                  <a:lnTo>
                    <a:pt x="483" y="233"/>
                  </a:lnTo>
                  <a:cubicBezTo>
                    <a:pt x="483" y="108"/>
                    <a:pt x="376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73593" y="2238449"/>
              <a:ext cx="22124" cy="15119"/>
            </a:xfrm>
            <a:custGeom>
              <a:avLst/>
              <a:gdLst/>
              <a:ahLst/>
              <a:cxnLst/>
              <a:rect l="l" t="t" r="r" b="b"/>
              <a:pathLst>
                <a:path w="679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47" y="464"/>
                  </a:lnTo>
                  <a:cubicBezTo>
                    <a:pt x="572" y="464"/>
                    <a:pt x="679" y="357"/>
                    <a:pt x="679" y="232"/>
                  </a:cubicBezTo>
                  <a:cubicBezTo>
                    <a:pt x="679" y="107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202" y="2238449"/>
              <a:ext cx="22710" cy="15119"/>
            </a:xfrm>
            <a:custGeom>
              <a:avLst/>
              <a:gdLst/>
              <a:ahLst/>
              <a:cxnLst/>
              <a:rect l="l" t="t" r="r" b="b"/>
              <a:pathLst>
                <a:path w="697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65" y="464"/>
                  </a:lnTo>
                  <a:cubicBezTo>
                    <a:pt x="590" y="464"/>
                    <a:pt x="697" y="357"/>
                    <a:pt x="697" y="232"/>
                  </a:cubicBezTo>
                  <a:cubicBezTo>
                    <a:pt x="697" y="107"/>
                    <a:pt x="59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659648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473" y="0"/>
                  </a:moveTo>
                  <a:cubicBezTo>
                    <a:pt x="411" y="0"/>
                    <a:pt x="348" y="22"/>
                    <a:pt x="304" y="67"/>
                  </a:cubicBezTo>
                  <a:lnTo>
                    <a:pt x="108" y="281"/>
                  </a:lnTo>
                  <a:cubicBezTo>
                    <a:pt x="0" y="370"/>
                    <a:pt x="0" y="531"/>
                    <a:pt x="108" y="620"/>
                  </a:cubicBezTo>
                  <a:cubicBezTo>
                    <a:pt x="143" y="656"/>
                    <a:pt x="215" y="692"/>
                    <a:pt x="268" y="692"/>
                  </a:cubicBezTo>
                  <a:cubicBezTo>
                    <a:pt x="322" y="692"/>
                    <a:pt x="393" y="656"/>
                    <a:pt x="429" y="620"/>
                  </a:cubicBezTo>
                  <a:lnTo>
                    <a:pt x="643" y="406"/>
                  </a:lnTo>
                  <a:cubicBezTo>
                    <a:pt x="732" y="317"/>
                    <a:pt x="732" y="174"/>
                    <a:pt x="643" y="67"/>
                  </a:cubicBezTo>
                  <a:cubicBezTo>
                    <a:pt x="598" y="22"/>
                    <a:pt x="536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603834" y="2262497"/>
              <a:ext cx="23883" cy="22484"/>
            </a:xfrm>
            <a:custGeom>
              <a:avLst/>
              <a:gdLst/>
              <a:ahLst/>
              <a:cxnLst/>
              <a:rect l="l" t="t" r="r" b="b"/>
              <a:pathLst>
                <a:path w="733" h="690" extrusionOk="0">
                  <a:moveTo>
                    <a:pt x="465" y="0"/>
                  </a:moveTo>
                  <a:cubicBezTo>
                    <a:pt x="405" y="0"/>
                    <a:pt x="346" y="22"/>
                    <a:pt x="304" y="65"/>
                  </a:cubicBezTo>
                  <a:lnTo>
                    <a:pt x="108" y="279"/>
                  </a:lnTo>
                  <a:cubicBezTo>
                    <a:pt x="1" y="368"/>
                    <a:pt x="1" y="529"/>
                    <a:pt x="108" y="618"/>
                  </a:cubicBezTo>
                  <a:cubicBezTo>
                    <a:pt x="143" y="654"/>
                    <a:pt x="215" y="689"/>
                    <a:pt x="268" y="689"/>
                  </a:cubicBezTo>
                  <a:cubicBezTo>
                    <a:pt x="322" y="689"/>
                    <a:pt x="393" y="654"/>
                    <a:pt x="429" y="618"/>
                  </a:cubicBezTo>
                  <a:lnTo>
                    <a:pt x="643" y="404"/>
                  </a:lnTo>
                  <a:cubicBezTo>
                    <a:pt x="732" y="315"/>
                    <a:pt x="732" y="172"/>
                    <a:pt x="643" y="83"/>
                  </a:cubicBezTo>
                  <a:cubicBezTo>
                    <a:pt x="596" y="27"/>
                    <a:pt x="53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660235" y="2263507"/>
              <a:ext cx="23296" cy="21474"/>
            </a:xfrm>
            <a:custGeom>
              <a:avLst/>
              <a:gdLst/>
              <a:ahLst/>
              <a:cxnLst/>
              <a:rect l="l" t="t" r="r" b="b"/>
              <a:pathLst>
                <a:path w="715" h="659" extrusionOk="0">
                  <a:moveTo>
                    <a:pt x="252" y="0"/>
                  </a:moveTo>
                  <a:cubicBezTo>
                    <a:pt x="186" y="0"/>
                    <a:pt x="119" y="23"/>
                    <a:pt x="72" y="70"/>
                  </a:cubicBezTo>
                  <a:cubicBezTo>
                    <a:pt x="0" y="177"/>
                    <a:pt x="0" y="319"/>
                    <a:pt x="90" y="409"/>
                  </a:cubicBezTo>
                  <a:lnTo>
                    <a:pt x="304" y="587"/>
                  </a:lnTo>
                  <a:cubicBezTo>
                    <a:pt x="339" y="641"/>
                    <a:pt x="393" y="658"/>
                    <a:pt x="464" y="658"/>
                  </a:cubicBezTo>
                  <a:cubicBezTo>
                    <a:pt x="518" y="658"/>
                    <a:pt x="589" y="623"/>
                    <a:pt x="625" y="569"/>
                  </a:cubicBezTo>
                  <a:cubicBezTo>
                    <a:pt x="714" y="480"/>
                    <a:pt x="714" y="337"/>
                    <a:pt x="607" y="248"/>
                  </a:cubicBezTo>
                  <a:lnTo>
                    <a:pt x="411" y="52"/>
                  </a:lnTo>
                  <a:cubicBezTo>
                    <a:pt x="369" y="18"/>
                    <a:pt x="31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603834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268" y="0"/>
                  </a:moveTo>
                  <a:cubicBezTo>
                    <a:pt x="210" y="0"/>
                    <a:pt x="152" y="22"/>
                    <a:pt x="108" y="67"/>
                  </a:cubicBezTo>
                  <a:cubicBezTo>
                    <a:pt x="1" y="174"/>
                    <a:pt x="1" y="317"/>
                    <a:pt x="108" y="406"/>
                  </a:cubicBezTo>
                  <a:lnTo>
                    <a:pt x="304" y="620"/>
                  </a:lnTo>
                  <a:cubicBezTo>
                    <a:pt x="357" y="656"/>
                    <a:pt x="411" y="692"/>
                    <a:pt x="482" y="692"/>
                  </a:cubicBezTo>
                  <a:cubicBezTo>
                    <a:pt x="536" y="692"/>
                    <a:pt x="589" y="656"/>
                    <a:pt x="643" y="620"/>
                  </a:cubicBezTo>
                  <a:cubicBezTo>
                    <a:pt x="732" y="531"/>
                    <a:pt x="732" y="370"/>
                    <a:pt x="643" y="281"/>
                  </a:cubicBezTo>
                  <a:lnTo>
                    <a:pt x="429" y="67"/>
                  </a:lnTo>
                  <a:cubicBezTo>
                    <a:pt x="384" y="22"/>
                    <a:pt x="32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601521" y="2203551"/>
              <a:ext cx="88396" cy="84330"/>
            </a:xfrm>
            <a:custGeom>
              <a:avLst/>
              <a:gdLst/>
              <a:ahLst/>
              <a:cxnLst/>
              <a:rect l="l" t="t" r="r" b="b"/>
              <a:pathLst>
                <a:path w="2713" h="2588" extrusionOk="0">
                  <a:moveTo>
                    <a:pt x="1303" y="464"/>
                  </a:moveTo>
                  <a:cubicBezTo>
                    <a:pt x="1517" y="464"/>
                    <a:pt x="1731" y="554"/>
                    <a:pt x="1874" y="714"/>
                  </a:cubicBezTo>
                  <a:cubicBezTo>
                    <a:pt x="2213" y="1035"/>
                    <a:pt x="2213" y="1553"/>
                    <a:pt x="1874" y="1874"/>
                  </a:cubicBezTo>
                  <a:cubicBezTo>
                    <a:pt x="1731" y="2035"/>
                    <a:pt x="1517" y="2124"/>
                    <a:pt x="1303" y="2124"/>
                  </a:cubicBezTo>
                  <a:cubicBezTo>
                    <a:pt x="1071" y="2124"/>
                    <a:pt x="874" y="2035"/>
                    <a:pt x="714" y="1874"/>
                  </a:cubicBezTo>
                  <a:cubicBezTo>
                    <a:pt x="553" y="1731"/>
                    <a:pt x="464" y="1517"/>
                    <a:pt x="464" y="1303"/>
                  </a:cubicBezTo>
                  <a:cubicBezTo>
                    <a:pt x="464" y="1071"/>
                    <a:pt x="553" y="875"/>
                    <a:pt x="714" y="714"/>
                  </a:cubicBezTo>
                  <a:cubicBezTo>
                    <a:pt x="874" y="554"/>
                    <a:pt x="1071" y="464"/>
                    <a:pt x="1303" y="464"/>
                  </a:cubicBezTo>
                  <a:close/>
                  <a:moveTo>
                    <a:pt x="1303" y="0"/>
                  </a:moveTo>
                  <a:cubicBezTo>
                    <a:pt x="946" y="0"/>
                    <a:pt x="625" y="143"/>
                    <a:pt x="375" y="375"/>
                  </a:cubicBezTo>
                  <a:cubicBezTo>
                    <a:pt x="143" y="625"/>
                    <a:pt x="0" y="946"/>
                    <a:pt x="0" y="1303"/>
                  </a:cubicBezTo>
                  <a:cubicBezTo>
                    <a:pt x="0" y="1642"/>
                    <a:pt x="143" y="1963"/>
                    <a:pt x="375" y="2213"/>
                  </a:cubicBezTo>
                  <a:cubicBezTo>
                    <a:pt x="625" y="2463"/>
                    <a:pt x="946" y="2588"/>
                    <a:pt x="1303" y="2588"/>
                  </a:cubicBezTo>
                  <a:cubicBezTo>
                    <a:pt x="1642" y="2588"/>
                    <a:pt x="1963" y="2463"/>
                    <a:pt x="2213" y="2213"/>
                  </a:cubicBezTo>
                  <a:cubicBezTo>
                    <a:pt x="2712" y="1713"/>
                    <a:pt x="2712" y="893"/>
                    <a:pt x="2213" y="375"/>
                  </a:cubicBezTo>
                  <a:cubicBezTo>
                    <a:pt x="1963" y="143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635798" y="2237863"/>
              <a:ext cx="15737" cy="15706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250"/>
                  </a:lnTo>
                  <a:cubicBezTo>
                    <a:pt x="1" y="375"/>
                    <a:pt x="108" y="482"/>
                    <a:pt x="233" y="482"/>
                  </a:cubicBezTo>
                  <a:cubicBezTo>
                    <a:pt x="376" y="482"/>
                    <a:pt x="483" y="375"/>
                    <a:pt x="483" y="250"/>
                  </a:cubicBezTo>
                  <a:lnTo>
                    <a:pt x="483" y="232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679133" y="1871329"/>
            <a:ext cx="3860100" cy="2289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 dirty="0" smtClean="0"/>
              <a:t>Observer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All observers need to implement the observer interface.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The update() gets called when the Subject’s state changes.</a:t>
            </a:r>
          </a:p>
        </p:txBody>
      </p: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679133" y="1029425"/>
            <a:ext cx="7785733" cy="427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6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713250" y="992787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07513278"/>
              </p:ext>
            </p:extLst>
          </p:nvPr>
        </p:nvGraphicFramePr>
        <p:xfrm>
          <a:off x="1118625" y="1581550"/>
          <a:ext cx="6906750" cy="303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73130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(Subject)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400" y="2452686"/>
            <a:ext cx="2751169" cy="1173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8569" y="1226287"/>
            <a:ext cx="2725615" cy="3593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/>
          <a:srcRect l="8869"/>
          <a:stretch/>
        </p:blipFill>
        <p:spPr>
          <a:xfrm>
            <a:off x="5200379" y="1596985"/>
            <a:ext cx="3618271" cy="27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73130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(Observer)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14" y="1322601"/>
            <a:ext cx="6848942" cy="3497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1969" y="1728272"/>
            <a:ext cx="4476681" cy="814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1969" y="3240266"/>
            <a:ext cx="4476681" cy="8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29400" y="85637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(main function)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082" y="1447671"/>
            <a:ext cx="7184620" cy="31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85637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(output)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6704" y="1447671"/>
            <a:ext cx="6110592" cy="28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7181" y="2166963"/>
            <a:ext cx="3494568" cy="16891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519" name="Google Shape;519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20" name="Google Shape;520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43"/>
          <p:cNvSpPr txBox="1">
            <a:spLocks noGrp="1"/>
          </p:cNvSpPr>
          <p:nvPr>
            <p:ph type="ctrTitle"/>
          </p:nvPr>
        </p:nvSpPr>
        <p:spPr>
          <a:xfrm>
            <a:off x="1969609" y="1926997"/>
            <a:ext cx="5054968" cy="1170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" dirty="0" smtClean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50"/>
                </a:solidFill>
              </a:rPr>
              <a:t>#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Table of Contents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137" y="1694120"/>
            <a:ext cx="7513675" cy="645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1. Overview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137" y="3579626"/>
            <a:ext cx="7513675" cy="645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. Implementation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494850" y="780688"/>
            <a:ext cx="8236688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Weather Monitoring application overview</a:t>
            </a:r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61506410"/>
              </p:ext>
            </p:extLst>
          </p:nvPr>
        </p:nvGraphicFramePr>
        <p:xfrm>
          <a:off x="1422991" y="1423326"/>
          <a:ext cx="6298018" cy="323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>
              <a:buNone/>
            </a:pPr>
            <a:r>
              <a:rPr lang="en-US" dirty="0"/>
              <a:t>The Observer Pattern defines a one-to-many dependency between objects so that when one object changes state, all of its dependents are notified and updated </a:t>
            </a:r>
            <a:r>
              <a:rPr lang="en-US" dirty="0" smtClean="0"/>
              <a:t>automatically.</a:t>
            </a:r>
          </a:p>
          <a:p>
            <a:pPr marL="2540" lvl="0" indent="0">
              <a:buNone/>
            </a:pPr>
            <a:endParaRPr lang="en-US" dirty="0"/>
          </a:p>
          <a:p>
            <a:pPr marL="2540" lvl="0" indent="0">
              <a:buNone/>
            </a:pPr>
            <a:r>
              <a:rPr lang="en-US" dirty="0" smtClean="0"/>
              <a:t>Observer Pattern is a behavioral pattern. 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Definition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Observer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 smtClean="0"/>
              <a:t>When an abstraction has two aspects, one dependent on the other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change to one object requires changing others, and you don't know how many objects need to be </a:t>
            </a:r>
            <a:r>
              <a:rPr lang="en-US" dirty="0" smtClean="0"/>
              <a:t>changed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an object should be able to notify other objects without making assumptions about who these objects are</a:t>
            </a:r>
          </a:p>
          <a:p>
            <a:pPr marL="288290" indent="-285750"/>
            <a:endParaRPr lang="en-US" dirty="0"/>
          </a:p>
          <a:p>
            <a:pPr marL="288290" indent="-285750"/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When to use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Observer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8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Pros and Cons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Observer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60466" y="2176130"/>
            <a:ext cx="7404576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/>
              <a:t>Open/Closed Principle</a:t>
            </a:r>
            <a:r>
              <a:rPr lang="en-US" dirty="0"/>
              <a:t>. </a:t>
            </a:r>
            <a:r>
              <a:rPr lang="en-US" dirty="0" smtClean="0"/>
              <a:t>You </a:t>
            </a:r>
            <a:r>
              <a:rPr lang="en-US" dirty="0"/>
              <a:t>can introduce new subscriber classes without having to change the publisher’s code (and vice versa if there’s a publisher interface</a:t>
            </a:r>
            <a:r>
              <a:rPr lang="en-US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Relations can be established between objects at run 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×"/>
            </a:pPr>
            <a:r>
              <a:rPr lang="en-US" dirty="0" smtClean="0"/>
              <a:t>Subscribers are notified in random orders.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494850" y="1145451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Class Diagram</a:t>
            </a:r>
            <a:endParaRPr sz="2000" u="sng"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l="1177"/>
          <a:stretch/>
        </p:blipFill>
        <p:spPr>
          <a:xfrm>
            <a:off x="2629786" y="776964"/>
            <a:ext cx="5840691" cy="39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6046781" y="2114434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587753" y="2625627"/>
            <a:ext cx="778655" cy="775213"/>
            <a:chOff x="5432907" y="2193678"/>
            <a:chExt cx="262810" cy="261658"/>
          </a:xfrm>
        </p:grpSpPr>
        <p:sp>
          <p:nvSpPr>
            <p:cNvPr id="386" name="Google Shape;386;p38"/>
            <p:cNvSpPr/>
            <p:nvPr/>
          </p:nvSpPr>
          <p:spPr>
            <a:xfrm>
              <a:off x="5467802" y="2298895"/>
              <a:ext cx="128505" cy="117469"/>
            </a:xfrm>
            <a:custGeom>
              <a:avLst/>
              <a:gdLst/>
              <a:ahLst/>
              <a:cxnLst/>
              <a:rect l="l" t="t" r="r" b="b"/>
              <a:pathLst>
                <a:path w="3944" h="3605" extrusionOk="0">
                  <a:moveTo>
                    <a:pt x="1963" y="465"/>
                  </a:moveTo>
                  <a:cubicBezTo>
                    <a:pt x="2302" y="465"/>
                    <a:pt x="2641" y="607"/>
                    <a:pt x="2909" y="857"/>
                  </a:cubicBezTo>
                  <a:cubicBezTo>
                    <a:pt x="3426" y="1375"/>
                    <a:pt x="3426" y="2213"/>
                    <a:pt x="2909" y="2731"/>
                  </a:cubicBezTo>
                  <a:cubicBezTo>
                    <a:pt x="2650" y="2989"/>
                    <a:pt x="2307" y="3119"/>
                    <a:pt x="1963" y="3119"/>
                  </a:cubicBezTo>
                  <a:cubicBezTo>
                    <a:pt x="1620" y="3119"/>
                    <a:pt x="1276" y="2989"/>
                    <a:pt x="1017" y="2731"/>
                  </a:cubicBezTo>
                  <a:cubicBezTo>
                    <a:pt x="500" y="2213"/>
                    <a:pt x="500" y="1375"/>
                    <a:pt x="1017" y="857"/>
                  </a:cubicBezTo>
                  <a:cubicBezTo>
                    <a:pt x="1285" y="607"/>
                    <a:pt x="1624" y="465"/>
                    <a:pt x="1963" y="465"/>
                  </a:cubicBezTo>
                  <a:close/>
                  <a:moveTo>
                    <a:pt x="1963" y="1"/>
                  </a:moveTo>
                  <a:cubicBezTo>
                    <a:pt x="1504" y="1"/>
                    <a:pt x="1044" y="179"/>
                    <a:pt x="696" y="536"/>
                  </a:cubicBezTo>
                  <a:cubicBezTo>
                    <a:pt x="0" y="1232"/>
                    <a:pt x="0" y="2374"/>
                    <a:pt x="696" y="3070"/>
                  </a:cubicBezTo>
                  <a:cubicBezTo>
                    <a:pt x="1053" y="3426"/>
                    <a:pt x="1499" y="3605"/>
                    <a:pt x="1963" y="3605"/>
                  </a:cubicBezTo>
                  <a:cubicBezTo>
                    <a:pt x="2427" y="3605"/>
                    <a:pt x="2891" y="3426"/>
                    <a:pt x="3230" y="3070"/>
                  </a:cubicBezTo>
                  <a:cubicBezTo>
                    <a:pt x="3944" y="2374"/>
                    <a:pt x="3944" y="1232"/>
                    <a:pt x="3230" y="536"/>
                  </a:cubicBezTo>
                  <a:cubicBezTo>
                    <a:pt x="2882" y="179"/>
                    <a:pt x="2423" y="1"/>
                    <a:pt x="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432907" y="2259956"/>
              <a:ext cx="198297" cy="195380"/>
            </a:xfrm>
            <a:custGeom>
              <a:avLst/>
              <a:gdLst/>
              <a:ahLst/>
              <a:cxnLst/>
              <a:rect l="l" t="t" r="r" b="b"/>
              <a:pathLst>
                <a:path w="6086" h="5996" extrusionOk="0">
                  <a:moveTo>
                    <a:pt x="3712" y="482"/>
                  </a:moveTo>
                  <a:lnTo>
                    <a:pt x="4319" y="732"/>
                  </a:lnTo>
                  <a:lnTo>
                    <a:pt x="4283" y="892"/>
                  </a:lnTo>
                  <a:cubicBezTo>
                    <a:pt x="4247" y="982"/>
                    <a:pt x="4283" y="1071"/>
                    <a:pt x="4372" y="1142"/>
                  </a:cubicBezTo>
                  <a:cubicBezTo>
                    <a:pt x="4569" y="1285"/>
                    <a:pt x="4747" y="1463"/>
                    <a:pt x="4890" y="1660"/>
                  </a:cubicBezTo>
                  <a:cubicBezTo>
                    <a:pt x="4934" y="1719"/>
                    <a:pt x="5015" y="1753"/>
                    <a:pt x="5092" y="1753"/>
                  </a:cubicBezTo>
                  <a:cubicBezTo>
                    <a:pt x="5108" y="1753"/>
                    <a:pt x="5124" y="1752"/>
                    <a:pt x="5140" y="1749"/>
                  </a:cubicBezTo>
                  <a:lnTo>
                    <a:pt x="5282" y="1695"/>
                  </a:lnTo>
                  <a:lnTo>
                    <a:pt x="5532" y="2302"/>
                  </a:lnTo>
                  <a:lnTo>
                    <a:pt x="5407" y="2373"/>
                  </a:lnTo>
                  <a:cubicBezTo>
                    <a:pt x="5318" y="2427"/>
                    <a:pt x="5264" y="2516"/>
                    <a:pt x="5282" y="2623"/>
                  </a:cubicBezTo>
                  <a:cubicBezTo>
                    <a:pt x="5336" y="2873"/>
                    <a:pt x="5336" y="3105"/>
                    <a:pt x="5300" y="3355"/>
                  </a:cubicBezTo>
                  <a:cubicBezTo>
                    <a:pt x="5282" y="3462"/>
                    <a:pt x="5318" y="3551"/>
                    <a:pt x="5407" y="3604"/>
                  </a:cubicBezTo>
                  <a:lnTo>
                    <a:pt x="5550" y="3676"/>
                  </a:lnTo>
                  <a:lnTo>
                    <a:pt x="5300" y="4282"/>
                  </a:lnTo>
                  <a:lnTo>
                    <a:pt x="5140" y="4229"/>
                  </a:lnTo>
                  <a:cubicBezTo>
                    <a:pt x="5124" y="4226"/>
                    <a:pt x="5108" y="4224"/>
                    <a:pt x="5092" y="4224"/>
                  </a:cubicBezTo>
                  <a:cubicBezTo>
                    <a:pt x="5015" y="4224"/>
                    <a:pt x="4934" y="4259"/>
                    <a:pt x="4890" y="4318"/>
                  </a:cubicBezTo>
                  <a:cubicBezTo>
                    <a:pt x="4747" y="4532"/>
                    <a:pt x="4569" y="4693"/>
                    <a:pt x="4372" y="4853"/>
                  </a:cubicBezTo>
                  <a:cubicBezTo>
                    <a:pt x="4301" y="4907"/>
                    <a:pt x="4265" y="4996"/>
                    <a:pt x="4283" y="5103"/>
                  </a:cubicBezTo>
                  <a:lnTo>
                    <a:pt x="4319" y="5246"/>
                  </a:lnTo>
                  <a:lnTo>
                    <a:pt x="3730" y="5496"/>
                  </a:lnTo>
                  <a:lnTo>
                    <a:pt x="3659" y="5371"/>
                  </a:lnTo>
                  <a:cubicBezTo>
                    <a:pt x="3612" y="5293"/>
                    <a:pt x="3525" y="5242"/>
                    <a:pt x="3444" y="5242"/>
                  </a:cubicBezTo>
                  <a:cubicBezTo>
                    <a:pt x="3432" y="5242"/>
                    <a:pt x="3420" y="5244"/>
                    <a:pt x="3409" y="5246"/>
                  </a:cubicBezTo>
                  <a:cubicBezTo>
                    <a:pt x="3284" y="5264"/>
                    <a:pt x="3159" y="5273"/>
                    <a:pt x="3036" y="5273"/>
                  </a:cubicBezTo>
                  <a:cubicBezTo>
                    <a:pt x="2914" y="5273"/>
                    <a:pt x="2793" y="5264"/>
                    <a:pt x="2677" y="5246"/>
                  </a:cubicBezTo>
                  <a:cubicBezTo>
                    <a:pt x="2663" y="5244"/>
                    <a:pt x="2650" y="5242"/>
                    <a:pt x="2637" y="5242"/>
                  </a:cubicBezTo>
                  <a:cubicBezTo>
                    <a:pt x="2548" y="5242"/>
                    <a:pt x="2474" y="5293"/>
                    <a:pt x="2427" y="5371"/>
                  </a:cubicBezTo>
                  <a:lnTo>
                    <a:pt x="2356" y="5496"/>
                  </a:lnTo>
                  <a:lnTo>
                    <a:pt x="1749" y="5264"/>
                  </a:lnTo>
                  <a:lnTo>
                    <a:pt x="1803" y="5103"/>
                  </a:lnTo>
                  <a:cubicBezTo>
                    <a:pt x="1821" y="5014"/>
                    <a:pt x="1785" y="4907"/>
                    <a:pt x="1714" y="4853"/>
                  </a:cubicBezTo>
                  <a:cubicBezTo>
                    <a:pt x="1500" y="4711"/>
                    <a:pt x="1321" y="4532"/>
                    <a:pt x="1178" y="4336"/>
                  </a:cubicBezTo>
                  <a:cubicBezTo>
                    <a:pt x="1139" y="4270"/>
                    <a:pt x="1070" y="4233"/>
                    <a:pt x="1000" y="4233"/>
                  </a:cubicBezTo>
                  <a:cubicBezTo>
                    <a:pt x="976" y="4233"/>
                    <a:pt x="952" y="4238"/>
                    <a:pt x="929" y="4247"/>
                  </a:cubicBezTo>
                  <a:lnTo>
                    <a:pt x="786" y="4282"/>
                  </a:lnTo>
                  <a:lnTo>
                    <a:pt x="536" y="3694"/>
                  </a:lnTo>
                  <a:lnTo>
                    <a:pt x="661" y="3604"/>
                  </a:lnTo>
                  <a:cubicBezTo>
                    <a:pt x="750" y="3569"/>
                    <a:pt x="804" y="3462"/>
                    <a:pt x="786" y="3372"/>
                  </a:cubicBezTo>
                  <a:cubicBezTo>
                    <a:pt x="732" y="3123"/>
                    <a:pt x="732" y="2873"/>
                    <a:pt x="786" y="2641"/>
                  </a:cubicBezTo>
                  <a:cubicBezTo>
                    <a:pt x="804" y="2534"/>
                    <a:pt x="750" y="2445"/>
                    <a:pt x="661" y="2391"/>
                  </a:cubicBezTo>
                  <a:lnTo>
                    <a:pt x="536" y="2320"/>
                  </a:lnTo>
                  <a:lnTo>
                    <a:pt x="768" y="1713"/>
                  </a:lnTo>
                  <a:lnTo>
                    <a:pt x="929" y="1749"/>
                  </a:lnTo>
                  <a:cubicBezTo>
                    <a:pt x="952" y="1758"/>
                    <a:pt x="976" y="1762"/>
                    <a:pt x="1000" y="1762"/>
                  </a:cubicBezTo>
                  <a:cubicBezTo>
                    <a:pt x="1070" y="1762"/>
                    <a:pt x="1139" y="1726"/>
                    <a:pt x="1178" y="1660"/>
                  </a:cubicBezTo>
                  <a:cubicBezTo>
                    <a:pt x="1321" y="1463"/>
                    <a:pt x="1500" y="1285"/>
                    <a:pt x="1696" y="1142"/>
                  </a:cubicBezTo>
                  <a:cubicBezTo>
                    <a:pt x="1785" y="1089"/>
                    <a:pt x="1803" y="982"/>
                    <a:pt x="1785" y="892"/>
                  </a:cubicBezTo>
                  <a:lnTo>
                    <a:pt x="1749" y="732"/>
                  </a:lnTo>
                  <a:lnTo>
                    <a:pt x="2338" y="500"/>
                  </a:lnTo>
                  <a:lnTo>
                    <a:pt x="2427" y="625"/>
                  </a:lnTo>
                  <a:cubicBezTo>
                    <a:pt x="2463" y="714"/>
                    <a:pt x="2570" y="750"/>
                    <a:pt x="2659" y="750"/>
                  </a:cubicBezTo>
                  <a:cubicBezTo>
                    <a:pt x="2797" y="720"/>
                    <a:pt x="2934" y="707"/>
                    <a:pt x="3069" y="707"/>
                  </a:cubicBezTo>
                  <a:cubicBezTo>
                    <a:pt x="3179" y="707"/>
                    <a:pt x="3287" y="716"/>
                    <a:pt x="3391" y="732"/>
                  </a:cubicBezTo>
                  <a:cubicBezTo>
                    <a:pt x="3409" y="735"/>
                    <a:pt x="3426" y="736"/>
                    <a:pt x="3443" y="736"/>
                  </a:cubicBezTo>
                  <a:cubicBezTo>
                    <a:pt x="3527" y="736"/>
                    <a:pt x="3596" y="699"/>
                    <a:pt x="3641" y="625"/>
                  </a:cubicBezTo>
                  <a:lnTo>
                    <a:pt x="3712" y="482"/>
                  </a:lnTo>
                  <a:close/>
                  <a:moveTo>
                    <a:pt x="3686" y="1"/>
                  </a:moveTo>
                  <a:cubicBezTo>
                    <a:pt x="3550" y="1"/>
                    <a:pt x="3415" y="80"/>
                    <a:pt x="3337" y="196"/>
                  </a:cubicBezTo>
                  <a:lnTo>
                    <a:pt x="3302" y="250"/>
                  </a:lnTo>
                  <a:cubicBezTo>
                    <a:pt x="3213" y="241"/>
                    <a:pt x="3119" y="237"/>
                    <a:pt x="3025" y="237"/>
                  </a:cubicBezTo>
                  <a:cubicBezTo>
                    <a:pt x="2931" y="237"/>
                    <a:pt x="2838" y="241"/>
                    <a:pt x="2749" y="250"/>
                  </a:cubicBezTo>
                  <a:lnTo>
                    <a:pt x="2713" y="196"/>
                  </a:lnTo>
                  <a:cubicBezTo>
                    <a:pt x="2647" y="78"/>
                    <a:pt x="2514" y="8"/>
                    <a:pt x="2369" y="8"/>
                  </a:cubicBezTo>
                  <a:cubicBezTo>
                    <a:pt x="2318" y="8"/>
                    <a:pt x="2265" y="17"/>
                    <a:pt x="2213" y="36"/>
                  </a:cubicBezTo>
                  <a:lnTo>
                    <a:pt x="1500" y="321"/>
                  </a:lnTo>
                  <a:cubicBezTo>
                    <a:pt x="1321" y="411"/>
                    <a:pt x="1214" y="607"/>
                    <a:pt x="1268" y="803"/>
                  </a:cubicBezTo>
                  <a:lnTo>
                    <a:pt x="1286" y="857"/>
                  </a:lnTo>
                  <a:cubicBezTo>
                    <a:pt x="1143" y="982"/>
                    <a:pt x="1018" y="1106"/>
                    <a:pt x="893" y="1267"/>
                  </a:cubicBezTo>
                  <a:lnTo>
                    <a:pt x="839" y="1249"/>
                  </a:lnTo>
                  <a:cubicBezTo>
                    <a:pt x="802" y="1239"/>
                    <a:pt x="764" y="1234"/>
                    <a:pt x="727" y="1234"/>
                  </a:cubicBezTo>
                  <a:cubicBezTo>
                    <a:pt x="572" y="1234"/>
                    <a:pt x="430" y="1323"/>
                    <a:pt x="358" y="1481"/>
                  </a:cubicBezTo>
                  <a:lnTo>
                    <a:pt x="72" y="2195"/>
                  </a:lnTo>
                  <a:cubicBezTo>
                    <a:pt x="1" y="2373"/>
                    <a:pt x="72" y="2587"/>
                    <a:pt x="251" y="2694"/>
                  </a:cubicBezTo>
                  <a:lnTo>
                    <a:pt x="286" y="2712"/>
                  </a:lnTo>
                  <a:cubicBezTo>
                    <a:pt x="268" y="2909"/>
                    <a:pt x="268" y="3087"/>
                    <a:pt x="304" y="3283"/>
                  </a:cubicBezTo>
                  <a:lnTo>
                    <a:pt x="251" y="3319"/>
                  </a:lnTo>
                  <a:cubicBezTo>
                    <a:pt x="72" y="3408"/>
                    <a:pt x="1" y="3622"/>
                    <a:pt x="72" y="3819"/>
                  </a:cubicBezTo>
                  <a:lnTo>
                    <a:pt x="376" y="4514"/>
                  </a:lnTo>
                  <a:cubicBezTo>
                    <a:pt x="433" y="4673"/>
                    <a:pt x="584" y="4762"/>
                    <a:pt x="743" y="4762"/>
                  </a:cubicBezTo>
                  <a:cubicBezTo>
                    <a:pt x="781" y="4762"/>
                    <a:pt x="820" y="4757"/>
                    <a:pt x="857" y="4746"/>
                  </a:cubicBezTo>
                  <a:lnTo>
                    <a:pt x="911" y="4746"/>
                  </a:lnTo>
                  <a:cubicBezTo>
                    <a:pt x="1018" y="4889"/>
                    <a:pt x="1161" y="5014"/>
                    <a:pt x="1303" y="5139"/>
                  </a:cubicBezTo>
                  <a:lnTo>
                    <a:pt x="1286" y="5192"/>
                  </a:lnTo>
                  <a:cubicBezTo>
                    <a:pt x="1232" y="5389"/>
                    <a:pt x="1339" y="5585"/>
                    <a:pt x="1517" y="5674"/>
                  </a:cubicBezTo>
                  <a:lnTo>
                    <a:pt x="2231" y="5960"/>
                  </a:lnTo>
                  <a:cubicBezTo>
                    <a:pt x="2285" y="5977"/>
                    <a:pt x="2338" y="5995"/>
                    <a:pt x="2392" y="5995"/>
                  </a:cubicBezTo>
                  <a:cubicBezTo>
                    <a:pt x="2517" y="5995"/>
                    <a:pt x="2659" y="5906"/>
                    <a:pt x="2731" y="5781"/>
                  </a:cubicBezTo>
                  <a:lnTo>
                    <a:pt x="2766" y="5728"/>
                  </a:lnTo>
                  <a:cubicBezTo>
                    <a:pt x="2856" y="5737"/>
                    <a:pt x="2949" y="5741"/>
                    <a:pt x="3043" y="5741"/>
                  </a:cubicBezTo>
                  <a:cubicBezTo>
                    <a:pt x="3137" y="5741"/>
                    <a:pt x="3230" y="5737"/>
                    <a:pt x="3320" y="5728"/>
                  </a:cubicBezTo>
                  <a:lnTo>
                    <a:pt x="3355" y="5781"/>
                  </a:lnTo>
                  <a:cubicBezTo>
                    <a:pt x="3421" y="5914"/>
                    <a:pt x="3566" y="5987"/>
                    <a:pt x="3709" y="5987"/>
                  </a:cubicBezTo>
                  <a:cubicBezTo>
                    <a:pt x="3759" y="5987"/>
                    <a:pt x="3809" y="5978"/>
                    <a:pt x="3855" y="5960"/>
                  </a:cubicBezTo>
                  <a:lnTo>
                    <a:pt x="4569" y="5656"/>
                  </a:lnTo>
                  <a:cubicBezTo>
                    <a:pt x="4747" y="5585"/>
                    <a:pt x="4854" y="5371"/>
                    <a:pt x="4801" y="5175"/>
                  </a:cubicBezTo>
                  <a:lnTo>
                    <a:pt x="4783" y="5121"/>
                  </a:lnTo>
                  <a:cubicBezTo>
                    <a:pt x="4925" y="5014"/>
                    <a:pt x="5050" y="4871"/>
                    <a:pt x="5175" y="4728"/>
                  </a:cubicBezTo>
                  <a:lnTo>
                    <a:pt x="5229" y="4746"/>
                  </a:lnTo>
                  <a:cubicBezTo>
                    <a:pt x="5263" y="4756"/>
                    <a:pt x="5298" y="4760"/>
                    <a:pt x="5333" y="4760"/>
                  </a:cubicBezTo>
                  <a:cubicBezTo>
                    <a:pt x="5496" y="4760"/>
                    <a:pt x="5652" y="4662"/>
                    <a:pt x="5710" y="4514"/>
                  </a:cubicBezTo>
                  <a:lnTo>
                    <a:pt x="5996" y="3801"/>
                  </a:lnTo>
                  <a:cubicBezTo>
                    <a:pt x="6085" y="3604"/>
                    <a:pt x="5996" y="3390"/>
                    <a:pt x="5835" y="3301"/>
                  </a:cubicBezTo>
                  <a:lnTo>
                    <a:pt x="5782" y="3265"/>
                  </a:lnTo>
                  <a:cubicBezTo>
                    <a:pt x="5800" y="3087"/>
                    <a:pt x="5800" y="2891"/>
                    <a:pt x="5782" y="2712"/>
                  </a:cubicBezTo>
                  <a:lnTo>
                    <a:pt x="5818" y="2677"/>
                  </a:lnTo>
                  <a:cubicBezTo>
                    <a:pt x="5996" y="2570"/>
                    <a:pt x="6067" y="2355"/>
                    <a:pt x="5996" y="2177"/>
                  </a:cubicBezTo>
                  <a:lnTo>
                    <a:pt x="5693" y="1463"/>
                  </a:lnTo>
                  <a:cubicBezTo>
                    <a:pt x="5634" y="1316"/>
                    <a:pt x="5490" y="1217"/>
                    <a:pt x="5331" y="1217"/>
                  </a:cubicBezTo>
                  <a:cubicBezTo>
                    <a:pt x="5298" y="1217"/>
                    <a:pt x="5263" y="1222"/>
                    <a:pt x="5229" y="1231"/>
                  </a:cubicBezTo>
                  <a:lnTo>
                    <a:pt x="5175" y="1249"/>
                  </a:lnTo>
                  <a:cubicBezTo>
                    <a:pt x="5050" y="1106"/>
                    <a:pt x="4908" y="964"/>
                    <a:pt x="4765" y="857"/>
                  </a:cubicBezTo>
                  <a:lnTo>
                    <a:pt x="4783" y="803"/>
                  </a:lnTo>
                  <a:cubicBezTo>
                    <a:pt x="4836" y="607"/>
                    <a:pt x="4729" y="393"/>
                    <a:pt x="4551" y="321"/>
                  </a:cubicBezTo>
                  <a:lnTo>
                    <a:pt x="3837" y="36"/>
                  </a:lnTo>
                  <a:cubicBezTo>
                    <a:pt x="3788" y="12"/>
                    <a:pt x="3737" y="1"/>
                    <a:pt x="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635798" y="2193678"/>
              <a:ext cx="15737" cy="24439"/>
            </a:xfrm>
            <a:custGeom>
              <a:avLst/>
              <a:gdLst/>
              <a:ahLst/>
              <a:cxnLst/>
              <a:rect l="l" t="t" r="r" b="b"/>
              <a:pathLst>
                <a:path w="483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50"/>
                  </a:cubicBezTo>
                  <a:lnTo>
                    <a:pt x="1" y="500"/>
                  </a:lnTo>
                  <a:cubicBezTo>
                    <a:pt x="1" y="642"/>
                    <a:pt x="108" y="750"/>
                    <a:pt x="233" y="750"/>
                  </a:cubicBezTo>
                  <a:cubicBezTo>
                    <a:pt x="376" y="750"/>
                    <a:pt x="483" y="642"/>
                    <a:pt x="483" y="500"/>
                  </a:cubicBezTo>
                  <a:lnTo>
                    <a:pt x="483" y="250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635798" y="2275629"/>
              <a:ext cx="15737" cy="22125"/>
            </a:xfrm>
            <a:custGeom>
              <a:avLst/>
              <a:gdLst/>
              <a:ahLst/>
              <a:cxnLst/>
              <a:rect l="l" t="t" r="r" b="b"/>
              <a:pathLst>
                <a:path w="483" h="679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429"/>
                  </a:lnTo>
                  <a:cubicBezTo>
                    <a:pt x="1" y="572"/>
                    <a:pt x="108" y="679"/>
                    <a:pt x="233" y="679"/>
                  </a:cubicBezTo>
                  <a:cubicBezTo>
                    <a:pt x="376" y="679"/>
                    <a:pt x="483" y="572"/>
                    <a:pt x="483" y="429"/>
                  </a:cubicBezTo>
                  <a:lnTo>
                    <a:pt x="483" y="233"/>
                  </a:lnTo>
                  <a:cubicBezTo>
                    <a:pt x="483" y="108"/>
                    <a:pt x="376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73593" y="2238449"/>
              <a:ext cx="22124" cy="15119"/>
            </a:xfrm>
            <a:custGeom>
              <a:avLst/>
              <a:gdLst/>
              <a:ahLst/>
              <a:cxnLst/>
              <a:rect l="l" t="t" r="r" b="b"/>
              <a:pathLst>
                <a:path w="679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47" y="464"/>
                  </a:lnTo>
                  <a:cubicBezTo>
                    <a:pt x="572" y="464"/>
                    <a:pt x="679" y="357"/>
                    <a:pt x="679" y="232"/>
                  </a:cubicBezTo>
                  <a:cubicBezTo>
                    <a:pt x="679" y="107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202" y="2238449"/>
              <a:ext cx="22710" cy="15119"/>
            </a:xfrm>
            <a:custGeom>
              <a:avLst/>
              <a:gdLst/>
              <a:ahLst/>
              <a:cxnLst/>
              <a:rect l="l" t="t" r="r" b="b"/>
              <a:pathLst>
                <a:path w="697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65" y="464"/>
                  </a:lnTo>
                  <a:cubicBezTo>
                    <a:pt x="590" y="464"/>
                    <a:pt x="697" y="357"/>
                    <a:pt x="697" y="232"/>
                  </a:cubicBezTo>
                  <a:cubicBezTo>
                    <a:pt x="697" y="107"/>
                    <a:pt x="59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659648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473" y="0"/>
                  </a:moveTo>
                  <a:cubicBezTo>
                    <a:pt x="411" y="0"/>
                    <a:pt x="348" y="22"/>
                    <a:pt x="304" y="67"/>
                  </a:cubicBezTo>
                  <a:lnTo>
                    <a:pt x="108" y="281"/>
                  </a:lnTo>
                  <a:cubicBezTo>
                    <a:pt x="0" y="370"/>
                    <a:pt x="0" y="531"/>
                    <a:pt x="108" y="620"/>
                  </a:cubicBezTo>
                  <a:cubicBezTo>
                    <a:pt x="143" y="656"/>
                    <a:pt x="215" y="692"/>
                    <a:pt x="268" y="692"/>
                  </a:cubicBezTo>
                  <a:cubicBezTo>
                    <a:pt x="322" y="692"/>
                    <a:pt x="393" y="656"/>
                    <a:pt x="429" y="620"/>
                  </a:cubicBezTo>
                  <a:lnTo>
                    <a:pt x="643" y="406"/>
                  </a:lnTo>
                  <a:cubicBezTo>
                    <a:pt x="732" y="317"/>
                    <a:pt x="732" y="174"/>
                    <a:pt x="643" y="67"/>
                  </a:cubicBezTo>
                  <a:cubicBezTo>
                    <a:pt x="598" y="22"/>
                    <a:pt x="536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603834" y="2262497"/>
              <a:ext cx="23883" cy="22484"/>
            </a:xfrm>
            <a:custGeom>
              <a:avLst/>
              <a:gdLst/>
              <a:ahLst/>
              <a:cxnLst/>
              <a:rect l="l" t="t" r="r" b="b"/>
              <a:pathLst>
                <a:path w="733" h="690" extrusionOk="0">
                  <a:moveTo>
                    <a:pt x="465" y="0"/>
                  </a:moveTo>
                  <a:cubicBezTo>
                    <a:pt x="405" y="0"/>
                    <a:pt x="346" y="22"/>
                    <a:pt x="304" y="65"/>
                  </a:cubicBezTo>
                  <a:lnTo>
                    <a:pt x="108" y="279"/>
                  </a:lnTo>
                  <a:cubicBezTo>
                    <a:pt x="1" y="368"/>
                    <a:pt x="1" y="529"/>
                    <a:pt x="108" y="618"/>
                  </a:cubicBezTo>
                  <a:cubicBezTo>
                    <a:pt x="143" y="654"/>
                    <a:pt x="215" y="689"/>
                    <a:pt x="268" y="689"/>
                  </a:cubicBezTo>
                  <a:cubicBezTo>
                    <a:pt x="322" y="689"/>
                    <a:pt x="393" y="654"/>
                    <a:pt x="429" y="618"/>
                  </a:cubicBezTo>
                  <a:lnTo>
                    <a:pt x="643" y="404"/>
                  </a:lnTo>
                  <a:cubicBezTo>
                    <a:pt x="732" y="315"/>
                    <a:pt x="732" y="172"/>
                    <a:pt x="643" y="83"/>
                  </a:cubicBezTo>
                  <a:cubicBezTo>
                    <a:pt x="596" y="27"/>
                    <a:pt x="53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660235" y="2263507"/>
              <a:ext cx="23296" cy="21474"/>
            </a:xfrm>
            <a:custGeom>
              <a:avLst/>
              <a:gdLst/>
              <a:ahLst/>
              <a:cxnLst/>
              <a:rect l="l" t="t" r="r" b="b"/>
              <a:pathLst>
                <a:path w="715" h="659" extrusionOk="0">
                  <a:moveTo>
                    <a:pt x="252" y="0"/>
                  </a:moveTo>
                  <a:cubicBezTo>
                    <a:pt x="186" y="0"/>
                    <a:pt x="119" y="23"/>
                    <a:pt x="72" y="70"/>
                  </a:cubicBezTo>
                  <a:cubicBezTo>
                    <a:pt x="0" y="177"/>
                    <a:pt x="0" y="319"/>
                    <a:pt x="90" y="409"/>
                  </a:cubicBezTo>
                  <a:lnTo>
                    <a:pt x="304" y="587"/>
                  </a:lnTo>
                  <a:cubicBezTo>
                    <a:pt x="339" y="641"/>
                    <a:pt x="393" y="658"/>
                    <a:pt x="464" y="658"/>
                  </a:cubicBezTo>
                  <a:cubicBezTo>
                    <a:pt x="518" y="658"/>
                    <a:pt x="589" y="623"/>
                    <a:pt x="625" y="569"/>
                  </a:cubicBezTo>
                  <a:cubicBezTo>
                    <a:pt x="714" y="480"/>
                    <a:pt x="714" y="337"/>
                    <a:pt x="607" y="248"/>
                  </a:cubicBezTo>
                  <a:lnTo>
                    <a:pt x="411" y="52"/>
                  </a:lnTo>
                  <a:cubicBezTo>
                    <a:pt x="369" y="18"/>
                    <a:pt x="31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603834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268" y="0"/>
                  </a:moveTo>
                  <a:cubicBezTo>
                    <a:pt x="210" y="0"/>
                    <a:pt x="152" y="22"/>
                    <a:pt x="108" y="67"/>
                  </a:cubicBezTo>
                  <a:cubicBezTo>
                    <a:pt x="1" y="174"/>
                    <a:pt x="1" y="317"/>
                    <a:pt x="108" y="406"/>
                  </a:cubicBezTo>
                  <a:lnTo>
                    <a:pt x="304" y="620"/>
                  </a:lnTo>
                  <a:cubicBezTo>
                    <a:pt x="357" y="656"/>
                    <a:pt x="411" y="692"/>
                    <a:pt x="482" y="692"/>
                  </a:cubicBezTo>
                  <a:cubicBezTo>
                    <a:pt x="536" y="692"/>
                    <a:pt x="589" y="656"/>
                    <a:pt x="643" y="620"/>
                  </a:cubicBezTo>
                  <a:cubicBezTo>
                    <a:pt x="732" y="531"/>
                    <a:pt x="732" y="370"/>
                    <a:pt x="643" y="281"/>
                  </a:cubicBezTo>
                  <a:lnTo>
                    <a:pt x="429" y="67"/>
                  </a:lnTo>
                  <a:cubicBezTo>
                    <a:pt x="384" y="22"/>
                    <a:pt x="32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601521" y="2203551"/>
              <a:ext cx="88396" cy="84330"/>
            </a:xfrm>
            <a:custGeom>
              <a:avLst/>
              <a:gdLst/>
              <a:ahLst/>
              <a:cxnLst/>
              <a:rect l="l" t="t" r="r" b="b"/>
              <a:pathLst>
                <a:path w="2713" h="2588" extrusionOk="0">
                  <a:moveTo>
                    <a:pt x="1303" y="464"/>
                  </a:moveTo>
                  <a:cubicBezTo>
                    <a:pt x="1517" y="464"/>
                    <a:pt x="1731" y="554"/>
                    <a:pt x="1874" y="714"/>
                  </a:cubicBezTo>
                  <a:cubicBezTo>
                    <a:pt x="2213" y="1035"/>
                    <a:pt x="2213" y="1553"/>
                    <a:pt x="1874" y="1874"/>
                  </a:cubicBezTo>
                  <a:cubicBezTo>
                    <a:pt x="1731" y="2035"/>
                    <a:pt x="1517" y="2124"/>
                    <a:pt x="1303" y="2124"/>
                  </a:cubicBezTo>
                  <a:cubicBezTo>
                    <a:pt x="1071" y="2124"/>
                    <a:pt x="874" y="2035"/>
                    <a:pt x="714" y="1874"/>
                  </a:cubicBezTo>
                  <a:cubicBezTo>
                    <a:pt x="553" y="1731"/>
                    <a:pt x="464" y="1517"/>
                    <a:pt x="464" y="1303"/>
                  </a:cubicBezTo>
                  <a:cubicBezTo>
                    <a:pt x="464" y="1071"/>
                    <a:pt x="553" y="875"/>
                    <a:pt x="714" y="714"/>
                  </a:cubicBezTo>
                  <a:cubicBezTo>
                    <a:pt x="874" y="554"/>
                    <a:pt x="1071" y="464"/>
                    <a:pt x="1303" y="464"/>
                  </a:cubicBezTo>
                  <a:close/>
                  <a:moveTo>
                    <a:pt x="1303" y="0"/>
                  </a:moveTo>
                  <a:cubicBezTo>
                    <a:pt x="946" y="0"/>
                    <a:pt x="625" y="143"/>
                    <a:pt x="375" y="375"/>
                  </a:cubicBezTo>
                  <a:cubicBezTo>
                    <a:pt x="143" y="625"/>
                    <a:pt x="0" y="946"/>
                    <a:pt x="0" y="1303"/>
                  </a:cubicBezTo>
                  <a:cubicBezTo>
                    <a:pt x="0" y="1642"/>
                    <a:pt x="143" y="1963"/>
                    <a:pt x="375" y="2213"/>
                  </a:cubicBezTo>
                  <a:cubicBezTo>
                    <a:pt x="625" y="2463"/>
                    <a:pt x="946" y="2588"/>
                    <a:pt x="1303" y="2588"/>
                  </a:cubicBezTo>
                  <a:cubicBezTo>
                    <a:pt x="1642" y="2588"/>
                    <a:pt x="1963" y="2463"/>
                    <a:pt x="2213" y="2213"/>
                  </a:cubicBezTo>
                  <a:cubicBezTo>
                    <a:pt x="2712" y="1713"/>
                    <a:pt x="2712" y="893"/>
                    <a:pt x="2213" y="375"/>
                  </a:cubicBezTo>
                  <a:cubicBezTo>
                    <a:pt x="1963" y="143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635798" y="2237863"/>
              <a:ext cx="15737" cy="15706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250"/>
                  </a:lnTo>
                  <a:cubicBezTo>
                    <a:pt x="1" y="375"/>
                    <a:pt x="108" y="482"/>
                    <a:pt x="233" y="482"/>
                  </a:cubicBezTo>
                  <a:cubicBezTo>
                    <a:pt x="376" y="482"/>
                    <a:pt x="483" y="375"/>
                    <a:pt x="483" y="250"/>
                  </a:cubicBezTo>
                  <a:lnTo>
                    <a:pt x="483" y="232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564600" y="1776475"/>
            <a:ext cx="4999772" cy="272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 sz="1600" u="sng" dirty="0" smtClean="0"/>
              <a:t>Subject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The interface of the app. Objects use this to register as observers and also to remove them from being observers.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Each subject can have many observers.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679133" y="1029425"/>
            <a:ext cx="7785733" cy="427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5896864" y="2016303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437836" y="2527496"/>
            <a:ext cx="778655" cy="775213"/>
            <a:chOff x="5432907" y="2193678"/>
            <a:chExt cx="262810" cy="261658"/>
          </a:xfrm>
        </p:grpSpPr>
        <p:sp>
          <p:nvSpPr>
            <p:cNvPr id="386" name="Google Shape;386;p38"/>
            <p:cNvSpPr/>
            <p:nvPr/>
          </p:nvSpPr>
          <p:spPr>
            <a:xfrm>
              <a:off x="5467802" y="2298895"/>
              <a:ext cx="128505" cy="117469"/>
            </a:xfrm>
            <a:custGeom>
              <a:avLst/>
              <a:gdLst/>
              <a:ahLst/>
              <a:cxnLst/>
              <a:rect l="l" t="t" r="r" b="b"/>
              <a:pathLst>
                <a:path w="3944" h="3605" extrusionOk="0">
                  <a:moveTo>
                    <a:pt x="1963" y="465"/>
                  </a:moveTo>
                  <a:cubicBezTo>
                    <a:pt x="2302" y="465"/>
                    <a:pt x="2641" y="607"/>
                    <a:pt x="2909" y="857"/>
                  </a:cubicBezTo>
                  <a:cubicBezTo>
                    <a:pt x="3426" y="1375"/>
                    <a:pt x="3426" y="2213"/>
                    <a:pt x="2909" y="2731"/>
                  </a:cubicBezTo>
                  <a:cubicBezTo>
                    <a:pt x="2650" y="2989"/>
                    <a:pt x="2307" y="3119"/>
                    <a:pt x="1963" y="3119"/>
                  </a:cubicBezTo>
                  <a:cubicBezTo>
                    <a:pt x="1620" y="3119"/>
                    <a:pt x="1276" y="2989"/>
                    <a:pt x="1017" y="2731"/>
                  </a:cubicBezTo>
                  <a:cubicBezTo>
                    <a:pt x="500" y="2213"/>
                    <a:pt x="500" y="1375"/>
                    <a:pt x="1017" y="857"/>
                  </a:cubicBezTo>
                  <a:cubicBezTo>
                    <a:pt x="1285" y="607"/>
                    <a:pt x="1624" y="465"/>
                    <a:pt x="1963" y="465"/>
                  </a:cubicBezTo>
                  <a:close/>
                  <a:moveTo>
                    <a:pt x="1963" y="1"/>
                  </a:moveTo>
                  <a:cubicBezTo>
                    <a:pt x="1504" y="1"/>
                    <a:pt x="1044" y="179"/>
                    <a:pt x="696" y="536"/>
                  </a:cubicBezTo>
                  <a:cubicBezTo>
                    <a:pt x="0" y="1232"/>
                    <a:pt x="0" y="2374"/>
                    <a:pt x="696" y="3070"/>
                  </a:cubicBezTo>
                  <a:cubicBezTo>
                    <a:pt x="1053" y="3426"/>
                    <a:pt x="1499" y="3605"/>
                    <a:pt x="1963" y="3605"/>
                  </a:cubicBezTo>
                  <a:cubicBezTo>
                    <a:pt x="2427" y="3605"/>
                    <a:pt x="2891" y="3426"/>
                    <a:pt x="3230" y="3070"/>
                  </a:cubicBezTo>
                  <a:cubicBezTo>
                    <a:pt x="3944" y="2374"/>
                    <a:pt x="3944" y="1232"/>
                    <a:pt x="3230" y="536"/>
                  </a:cubicBezTo>
                  <a:cubicBezTo>
                    <a:pt x="2882" y="179"/>
                    <a:pt x="2423" y="1"/>
                    <a:pt x="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432907" y="2259956"/>
              <a:ext cx="198297" cy="195380"/>
            </a:xfrm>
            <a:custGeom>
              <a:avLst/>
              <a:gdLst/>
              <a:ahLst/>
              <a:cxnLst/>
              <a:rect l="l" t="t" r="r" b="b"/>
              <a:pathLst>
                <a:path w="6086" h="5996" extrusionOk="0">
                  <a:moveTo>
                    <a:pt x="3712" y="482"/>
                  </a:moveTo>
                  <a:lnTo>
                    <a:pt x="4319" y="732"/>
                  </a:lnTo>
                  <a:lnTo>
                    <a:pt x="4283" y="892"/>
                  </a:lnTo>
                  <a:cubicBezTo>
                    <a:pt x="4247" y="982"/>
                    <a:pt x="4283" y="1071"/>
                    <a:pt x="4372" y="1142"/>
                  </a:cubicBezTo>
                  <a:cubicBezTo>
                    <a:pt x="4569" y="1285"/>
                    <a:pt x="4747" y="1463"/>
                    <a:pt x="4890" y="1660"/>
                  </a:cubicBezTo>
                  <a:cubicBezTo>
                    <a:pt x="4934" y="1719"/>
                    <a:pt x="5015" y="1753"/>
                    <a:pt x="5092" y="1753"/>
                  </a:cubicBezTo>
                  <a:cubicBezTo>
                    <a:pt x="5108" y="1753"/>
                    <a:pt x="5124" y="1752"/>
                    <a:pt x="5140" y="1749"/>
                  </a:cubicBezTo>
                  <a:lnTo>
                    <a:pt x="5282" y="1695"/>
                  </a:lnTo>
                  <a:lnTo>
                    <a:pt x="5532" y="2302"/>
                  </a:lnTo>
                  <a:lnTo>
                    <a:pt x="5407" y="2373"/>
                  </a:lnTo>
                  <a:cubicBezTo>
                    <a:pt x="5318" y="2427"/>
                    <a:pt x="5264" y="2516"/>
                    <a:pt x="5282" y="2623"/>
                  </a:cubicBezTo>
                  <a:cubicBezTo>
                    <a:pt x="5336" y="2873"/>
                    <a:pt x="5336" y="3105"/>
                    <a:pt x="5300" y="3355"/>
                  </a:cubicBezTo>
                  <a:cubicBezTo>
                    <a:pt x="5282" y="3462"/>
                    <a:pt x="5318" y="3551"/>
                    <a:pt x="5407" y="3604"/>
                  </a:cubicBezTo>
                  <a:lnTo>
                    <a:pt x="5550" y="3676"/>
                  </a:lnTo>
                  <a:lnTo>
                    <a:pt x="5300" y="4282"/>
                  </a:lnTo>
                  <a:lnTo>
                    <a:pt x="5140" y="4229"/>
                  </a:lnTo>
                  <a:cubicBezTo>
                    <a:pt x="5124" y="4226"/>
                    <a:pt x="5108" y="4224"/>
                    <a:pt x="5092" y="4224"/>
                  </a:cubicBezTo>
                  <a:cubicBezTo>
                    <a:pt x="5015" y="4224"/>
                    <a:pt x="4934" y="4259"/>
                    <a:pt x="4890" y="4318"/>
                  </a:cubicBezTo>
                  <a:cubicBezTo>
                    <a:pt x="4747" y="4532"/>
                    <a:pt x="4569" y="4693"/>
                    <a:pt x="4372" y="4853"/>
                  </a:cubicBezTo>
                  <a:cubicBezTo>
                    <a:pt x="4301" y="4907"/>
                    <a:pt x="4265" y="4996"/>
                    <a:pt x="4283" y="5103"/>
                  </a:cubicBezTo>
                  <a:lnTo>
                    <a:pt x="4319" y="5246"/>
                  </a:lnTo>
                  <a:lnTo>
                    <a:pt x="3730" y="5496"/>
                  </a:lnTo>
                  <a:lnTo>
                    <a:pt x="3659" y="5371"/>
                  </a:lnTo>
                  <a:cubicBezTo>
                    <a:pt x="3612" y="5293"/>
                    <a:pt x="3525" y="5242"/>
                    <a:pt x="3444" y="5242"/>
                  </a:cubicBezTo>
                  <a:cubicBezTo>
                    <a:pt x="3432" y="5242"/>
                    <a:pt x="3420" y="5244"/>
                    <a:pt x="3409" y="5246"/>
                  </a:cubicBezTo>
                  <a:cubicBezTo>
                    <a:pt x="3284" y="5264"/>
                    <a:pt x="3159" y="5273"/>
                    <a:pt x="3036" y="5273"/>
                  </a:cubicBezTo>
                  <a:cubicBezTo>
                    <a:pt x="2914" y="5273"/>
                    <a:pt x="2793" y="5264"/>
                    <a:pt x="2677" y="5246"/>
                  </a:cubicBezTo>
                  <a:cubicBezTo>
                    <a:pt x="2663" y="5244"/>
                    <a:pt x="2650" y="5242"/>
                    <a:pt x="2637" y="5242"/>
                  </a:cubicBezTo>
                  <a:cubicBezTo>
                    <a:pt x="2548" y="5242"/>
                    <a:pt x="2474" y="5293"/>
                    <a:pt x="2427" y="5371"/>
                  </a:cubicBezTo>
                  <a:lnTo>
                    <a:pt x="2356" y="5496"/>
                  </a:lnTo>
                  <a:lnTo>
                    <a:pt x="1749" y="5264"/>
                  </a:lnTo>
                  <a:lnTo>
                    <a:pt x="1803" y="5103"/>
                  </a:lnTo>
                  <a:cubicBezTo>
                    <a:pt x="1821" y="5014"/>
                    <a:pt x="1785" y="4907"/>
                    <a:pt x="1714" y="4853"/>
                  </a:cubicBezTo>
                  <a:cubicBezTo>
                    <a:pt x="1500" y="4711"/>
                    <a:pt x="1321" y="4532"/>
                    <a:pt x="1178" y="4336"/>
                  </a:cubicBezTo>
                  <a:cubicBezTo>
                    <a:pt x="1139" y="4270"/>
                    <a:pt x="1070" y="4233"/>
                    <a:pt x="1000" y="4233"/>
                  </a:cubicBezTo>
                  <a:cubicBezTo>
                    <a:pt x="976" y="4233"/>
                    <a:pt x="952" y="4238"/>
                    <a:pt x="929" y="4247"/>
                  </a:cubicBezTo>
                  <a:lnTo>
                    <a:pt x="786" y="4282"/>
                  </a:lnTo>
                  <a:lnTo>
                    <a:pt x="536" y="3694"/>
                  </a:lnTo>
                  <a:lnTo>
                    <a:pt x="661" y="3604"/>
                  </a:lnTo>
                  <a:cubicBezTo>
                    <a:pt x="750" y="3569"/>
                    <a:pt x="804" y="3462"/>
                    <a:pt x="786" y="3372"/>
                  </a:cubicBezTo>
                  <a:cubicBezTo>
                    <a:pt x="732" y="3123"/>
                    <a:pt x="732" y="2873"/>
                    <a:pt x="786" y="2641"/>
                  </a:cubicBezTo>
                  <a:cubicBezTo>
                    <a:pt x="804" y="2534"/>
                    <a:pt x="750" y="2445"/>
                    <a:pt x="661" y="2391"/>
                  </a:cubicBezTo>
                  <a:lnTo>
                    <a:pt x="536" y="2320"/>
                  </a:lnTo>
                  <a:lnTo>
                    <a:pt x="768" y="1713"/>
                  </a:lnTo>
                  <a:lnTo>
                    <a:pt x="929" y="1749"/>
                  </a:lnTo>
                  <a:cubicBezTo>
                    <a:pt x="952" y="1758"/>
                    <a:pt x="976" y="1762"/>
                    <a:pt x="1000" y="1762"/>
                  </a:cubicBezTo>
                  <a:cubicBezTo>
                    <a:pt x="1070" y="1762"/>
                    <a:pt x="1139" y="1726"/>
                    <a:pt x="1178" y="1660"/>
                  </a:cubicBezTo>
                  <a:cubicBezTo>
                    <a:pt x="1321" y="1463"/>
                    <a:pt x="1500" y="1285"/>
                    <a:pt x="1696" y="1142"/>
                  </a:cubicBezTo>
                  <a:cubicBezTo>
                    <a:pt x="1785" y="1089"/>
                    <a:pt x="1803" y="982"/>
                    <a:pt x="1785" y="892"/>
                  </a:cubicBezTo>
                  <a:lnTo>
                    <a:pt x="1749" y="732"/>
                  </a:lnTo>
                  <a:lnTo>
                    <a:pt x="2338" y="500"/>
                  </a:lnTo>
                  <a:lnTo>
                    <a:pt x="2427" y="625"/>
                  </a:lnTo>
                  <a:cubicBezTo>
                    <a:pt x="2463" y="714"/>
                    <a:pt x="2570" y="750"/>
                    <a:pt x="2659" y="750"/>
                  </a:cubicBezTo>
                  <a:cubicBezTo>
                    <a:pt x="2797" y="720"/>
                    <a:pt x="2934" y="707"/>
                    <a:pt x="3069" y="707"/>
                  </a:cubicBezTo>
                  <a:cubicBezTo>
                    <a:pt x="3179" y="707"/>
                    <a:pt x="3287" y="716"/>
                    <a:pt x="3391" y="732"/>
                  </a:cubicBezTo>
                  <a:cubicBezTo>
                    <a:pt x="3409" y="735"/>
                    <a:pt x="3426" y="736"/>
                    <a:pt x="3443" y="736"/>
                  </a:cubicBezTo>
                  <a:cubicBezTo>
                    <a:pt x="3527" y="736"/>
                    <a:pt x="3596" y="699"/>
                    <a:pt x="3641" y="625"/>
                  </a:cubicBezTo>
                  <a:lnTo>
                    <a:pt x="3712" y="482"/>
                  </a:lnTo>
                  <a:close/>
                  <a:moveTo>
                    <a:pt x="3686" y="1"/>
                  </a:moveTo>
                  <a:cubicBezTo>
                    <a:pt x="3550" y="1"/>
                    <a:pt x="3415" y="80"/>
                    <a:pt x="3337" y="196"/>
                  </a:cubicBezTo>
                  <a:lnTo>
                    <a:pt x="3302" y="250"/>
                  </a:lnTo>
                  <a:cubicBezTo>
                    <a:pt x="3213" y="241"/>
                    <a:pt x="3119" y="237"/>
                    <a:pt x="3025" y="237"/>
                  </a:cubicBezTo>
                  <a:cubicBezTo>
                    <a:pt x="2931" y="237"/>
                    <a:pt x="2838" y="241"/>
                    <a:pt x="2749" y="250"/>
                  </a:cubicBezTo>
                  <a:lnTo>
                    <a:pt x="2713" y="196"/>
                  </a:lnTo>
                  <a:cubicBezTo>
                    <a:pt x="2647" y="78"/>
                    <a:pt x="2514" y="8"/>
                    <a:pt x="2369" y="8"/>
                  </a:cubicBezTo>
                  <a:cubicBezTo>
                    <a:pt x="2318" y="8"/>
                    <a:pt x="2265" y="17"/>
                    <a:pt x="2213" y="36"/>
                  </a:cubicBezTo>
                  <a:lnTo>
                    <a:pt x="1500" y="321"/>
                  </a:lnTo>
                  <a:cubicBezTo>
                    <a:pt x="1321" y="411"/>
                    <a:pt x="1214" y="607"/>
                    <a:pt x="1268" y="803"/>
                  </a:cubicBezTo>
                  <a:lnTo>
                    <a:pt x="1286" y="857"/>
                  </a:lnTo>
                  <a:cubicBezTo>
                    <a:pt x="1143" y="982"/>
                    <a:pt x="1018" y="1106"/>
                    <a:pt x="893" y="1267"/>
                  </a:cubicBezTo>
                  <a:lnTo>
                    <a:pt x="839" y="1249"/>
                  </a:lnTo>
                  <a:cubicBezTo>
                    <a:pt x="802" y="1239"/>
                    <a:pt x="764" y="1234"/>
                    <a:pt x="727" y="1234"/>
                  </a:cubicBezTo>
                  <a:cubicBezTo>
                    <a:pt x="572" y="1234"/>
                    <a:pt x="430" y="1323"/>
                    <a:pt x="358" y="1481"/>
                  </a:cubicBezTo>
                  <a:lnTo>
                    <a:pt x="72" y="2195"/>
                  </a:lnTo>
                  <a:cubicBezTo>
                    <a:pt x="1" y="2373"/>
                    <a:pt x="72" y="2587"/>
                    <a:pt x="251" y="2694"/>
                  </a:cubicBezTo>
                  <a:lnTo>
                    <a:pt x="286" y="2712"/>
                  </a:lnTo>
                  <a:cubicBezTo>
                    <a:pt x="268" y="2909"/>
                    <a:pt x="268" y="3087"/>
                    <a:pt x="304" y="3283"/>
                  </a:cubicBezTo>
                  <a:lnTo>
                    <a:pt x="251" y="3319"/>
                  </a:lnTo>
                  <a:cubicBezTo>
                    <a:pt x="72" y="3408"/>
                    <a:pt x="1" y="3622"/>
                    <a:pt x="72" y="3819"/>
                  </a:cubicBezTo>
                  <a:lnTo>
                    <a:pt x="376" y="4514"/>
                  </a:lnTo>
                  <a:cubicBezTo>
                    <a:pt x="433" y="4673"/>
                    <a:pt x="584" y="4762"/>
                    <a:pt x="743" y="4762"/>
                  </a:cubicBezTo>
                  <a:cubicBezTo>
                    <a:pt x="781" y="4762"/>
                    <a:pt x="820" y="4757"/>
                    <a:pt x="857" y="4746"/>
                  </a:cubicBezTo>
                  <a:lnTo>
                    <a:pt x="911" y="4746"/>
                  </a:lnTo>
                  <a:cubicBezTo>
                    <a:pt x="1018" y="4889"/>
                    <a:pt x="1161" y="5014"/>
                    <a:pt x="1303" y="5139"/>
                  </a:cubicBezTo>
                  <a:lnTo>
                    <a:pt x="1286" y="5192"/>
                  </a:lnTo>
                  <a:cubicBezTo>
                    <a:pt x="1232" y="5389"/>
                    <a:pt x="1339" y="5585"/>
                    <a:pt x="1517" y="5674"/>
                  </a:cubicBezTo>
                  <a:lnTo>
                    <a:pt x="2231" y="5960"/>
                  </a:lnTo>
                  <a:cubicBezTo>
                    <a:pt x="2285" y="5977"/>
                    <a:pt x="2338" y="5995"/>
                    <a:pt x="2392" y="5995"/>
                  </a:cubicBezTo>
                  <a:cubicBezTo>
                    <a:pt x="2517" y="5995"/>
                    <a:pt x="2659" y="5906"/>
                    <a:pt x="2731" y="5781"/>
                  </a:cubicBezTo>
                  <a:lnTo>
                    <a:pt x="2766" y="5728"/>
                  </a:lnTo>
                  <a:cubicBezTo>
                    <a:pt x="2856" y="5737"/>
                    <a:pt x="2949" y="5741"/>
                    <a:pt x="3043" y="5741"/>
                  </a:cubicBezTo>
                  <a:cubicBezTo>
                    <a:pt x="3137" y="5741"/>
                    <a:pt x="3230" y="5737"/>
                    <a:pt x="3320" y="5728"/>
                  </a:cubicBezTo>
                  <a:lnTo>
                    <a:pt x="3355" y="5781"/>
                  </a:lnTo>
                  <a:cubicBezTo>
                    <a:pt x="3421" y="5914"/>
                    <a:pt x="3566" y="5987"/>
                    <a:pt x="3709" y="5987"/>
                  </a:cubicBezTo>
                  <a:cubicBezTo>
                    <a:pt x="3759" y="5987"/>
                    <a:pt x="3809" y="5978"/>
                    <a:pt x="3855" y="5960"/>
                  </a:cubicBezTo>
                  <a:lnTo>
                    <a:pt x="4569" y="5656"/>
                  </a:lnTo>
                  <a:cubicBezTo>
                    <a:pt x="4747" y="5585"/>
                    <a:pt x="4854" y="5371"/>
                    <a:pt x="4801" y="5175"/>
                  </a:cubicBezTo>
                  <a:lnTo>
                    <a:pt x="4783" y="5121"/>
                  </a:lnTo>
                  <a:cubicBezTo>
                    <a:pt x="4925" y="5014"/>
                    <a:pt x="5050" y="4871"/>
                    <a:pt x="5175" y="4728"/>
                  </a:cubicBezTo>
                  <a:lnTo>
                    <a:pt x="5229" y="4746"/>
                  </a:lnTo>
                  <a:cubicBezTo>
                    <a:pt x="5263" y="4756"/>
                    <a:pt x="5298" y="4760"/>
                    <a:pt x="5333" y="4760"/>
                  </a:cubicBezTo>
                  <a:cubicBezTo>
                    <a:pt x="5496" y="4760"/>
                    <a:pt x="5652" y="4662"/>
                    <a:pt x="5710" y="4514"/>
                  </a:cubicBezTo>
                  <a:lnTo>
                    <a:pt x="5996" y="3801"/>
                  </a:lnTo>
                  <a:cubicBezTo>
                    <a:pt x="6085" y="3604"/>
                    <a:pt x="5996" y="3390"/>
                    <a:pt x="5835" y="3301"/>
                  </a:cubicBezTo>
                  <a:lnTo>
                    <a:pt x="5782" y="3265"/>
                  </a:lnTo>
                  <a:cubicBezTo>
                    <a:pt x="5800" y="3087"/>
                    <a:pt x="5800" y="2891"/>
                    <a:pt x="5782" y="2712"/>
                  </a:cubicBezTo>
                  <a:lnTo>
                    <a:pt x="5818" y="2677"/>
                  </a:lnTo>
                  <a:cubicBezTo>
                    <a:pt x="5996" y="2570"/>
                    <a:pt x="6067" y="2355"/>
                    <a:pt x="5996" y="2177"/>
                  </a:cubicBezTo>
                  <a:lnTo>
                    <a:pt x="5693" y="1463"/>
                  </a:lnTo>
                  <a:cubicBezTo>
                    <a:pt x="5634" y="1316"/>
                    <a:pt x="5490" y="1217"/>
                    <a:pt x="5331" y="1217"/>
                  </a:cubicBezTo>
                  <a:cubicBezTo>
                    <a:pt x="5298" y="1217"/>
                    <a:pt x="5263" y="1222"/>
                    <a:pt x="5229" y="1231"/>
                  </a:cubicBezTo>
                  <a:lnTo>
                    <a:pt x="5175" y="1249"/>
                  </a:lnTo>
                  <a:cubicBezTo>
                    <a:pt x="5050" y="1106"/>
                    <a:pt x="4908" y="964"/>
                    <a:pt x="4765" y="857"/>
                  </a:cubicBezTo>
                  <a:lnTo>
                    <a:pt x="4783" y="803"/>
                  </a:lnTo>
                  <a:cubicBezTo>
                    <a:pt x="4836" y="607"/>
                    <a:pt x="4729" y="393"/>
                    <a:pt x="4551" y="321"/>
                  </a:cubicBezTo>
                  <a:lnTo>
                    <a:pt x="3837" y="36"/>
                  </a:lnTo>
                  <a:cubicBezTo>
                    <a:pt x="3788" y="12"/>
                    <a:pt x="3737" y="1"/>
                    <a:pt x="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635798" y="2193678"/>
              <a:ext cx="15737" cy="24439"/>
            </a:xfrm>
            <a:custGeom>
              <a:avLst/>
              <a:gdLst/>
              <a:ahLst/>
              <a:cxnLst/>
              <a:rect l="l" t="t" r="r" b="b"/>
              <a:pathLst>
                <a:path w="483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50"/>
                  </a:cubicBezTo>
                  <a:lnTo>
                    <a:pt x="1" y="500"/>
                  </a:lnTo>
                  <a:cubicBezTo>
                    <a:pt x="1" y="642"/>
                    <a:pt x="108" y="750"/>
                    <a:pt x="233" y="750"/>
                  </a:cubicBezTo>
                  <a:cubicBezTo>
                    <a:pt x="376" y="750"/>
                    <a:pt x="483" y="642"/>
                    <a:pt x="483" y="500"/>
                  </a:cubicBezTo>
                  <a:lnTo>
                    <a:pt x="483" y="250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635798" y="2275629"/>
              <a:ext cx="15737" cy="22125"/>
            </a:xfrm>
            <a:custGeom>
              <a:avLst/>
              <a:gdLst/>
              <a:ahLst/>
              <a:cxnLst/>
              <a:rect l="l" t="t" r="r" b="b"/>
              <a:pathLst>
                <a:path w="483" h="679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429"/>
                  </a:lnTo>
                  <a:cubicBezTo>
                    <a:pt x="1" y="572"/>
                    <a:pt x="108" y="679"/>
                    <a:pt x="233" y="679"/>
                  </a:cubicBezTo>
                  <a:cubicBezTo>
                    <a:pt x="376" y="679"/>
                    <a:pt x="483" y="572"/>
                    <a:pt x="483" y="429"/>
                  </a:cubicBezTo>
                  <a:lnTo>
                    <a:pt x="483" y="233"/>
                  </a:lnTo>
                  <a:cubicBezTo>
                    <a:pt x="483" y="108"/>
                    <a:pt x="376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73593" y="2238449"/>
              <a:ext cx="22124" cy="15119"/>
            </a:xfrm>
            <a:custGeom>
              <a:avLst/>
              <a:gdLst/>
              <a:ahLst/>
              <a:cxnLst/>
              <a:rect l="l" t="t" r="r" b="b"/>
              <a:pathLst>
                <a:path w="679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47" y="464"/>
                  </a:lnTo>
                  <a:cubicBezTo>
                    <a:pt x="572" y="464"/>
                    <a:pt x="679" y="357"/>
                    <a:pt x="679" y="232"/>
                  </a:cubicBezTo>
                  <a:cubicBezTo>
                    <a:pt x="679" y="107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202" y="2238449"/>
              <a:ext cx="22710" cy="15119"/>
            </a:xfrm>
            <a:custGeom>
              <a:avLst/>
              <a:gdLst/>
              <a:ahLst/>
              <a:cxnLst/>
              <a:rect l="l" t="t" r="r" b="b"/>
              <a:pathLst>
                <a:path w="697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65" y="464"/>
                  </a:lnTo>
                  <a:cubicBezTo>
                    <a:pt x="590" y="464"/>
                    <a:pt x="697" y="357"/>
                    <a:pt x="697" y="232"/>
                  </a:cubicBezTo>
                  <a:cubicBezTo>
                    <a:pt x="697" y="107"/>
                    <a:pt x="59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659648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473" y="0"/>
                  </a:moveTo>
                  <a:cubicBezTo>
                    <a:pt x="411" y="0"/>
                    <a:pt x="348" y="22"/>
                    <a:pt x="304" y="67"/>
                  </a:cubicBezTo>
                  <a:lnTo>
                    <a:pt x="108" y="281"/>
                  </a:lnTo>
                  <a:cubicBezTo>
                    <a:pt x="0" y="370"/>
                    <a:pt x="0" y="531"/>
                    <a:pt x="108" y="620"/>
                  </a:cubicBezTo>
                  <a:cubicBezTo>
                    <a:pt x="143" y="656"/>
                    <a:pt x="215" y="692"/>
                    <a:pt x="268" y="692"/>
                  </a:cubicBezTo>
                  <a:cubicBezTo>
                    <a:pt x="322" y="692"/>
                    <a:pt x="393" y="656"/>
                    <a:pt x="429" y="620"/>
                  </a:cubicBezTo>
                  <a:lnTo>
                    <a:pt x="643" y="406"/>
                  </a:lnTo>
                  <a:cubicBezTo>
                    <a:pt x="732" y="317"/>
                    <a:pt x="732" y="174"/>
                    <a:pt x="643" y="67"/>
                  </a:cubicBezTo>
                  <a:cubicBezTo>
                    <a:pt x="598" y="22"/>
                    <a:pt x="536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603834" y="2262497"/>
              <a:ext cx="23883" cy="22484"/>
            </a:xfrm>
            <a:custGeom>
              <a:avLst/>
              <a:gdLst/>
              <a:ahLst/>
              <a:cxnLst/>
              <a:rect l="l" t="t" r="r" b="b"/>
              <a:pathLst>
                <a:path w="733" h="690" extrusionOk="0">
                  <a:moveTo>
                    <a:pt x="465" y="0"/>
                  </a:moveTo>
                  <a:cubicBezTo>
                    <a:pt x="405" y="0"/>
                    <a:pt x="346" y="22"/>
                    <a:pt x="304" y="65"/>
                  </a:cubicBezTo>
                  <a:lnTo>
                    <a:pt x="108" y="279"/>
                  </a:lnTo>
                  <a:cubicBezTo>
                    <a:pt x="1" y="368"/>
                    <a:pt x="1" y="529"/>
                    <a:pt x="108" y="618"/>
                  </a:cubicBezTo>
                  <a:cubicBezTo>
                    <a:pt x="143" y="654"/>
                    <a:pt x="215" y="689"/>
                    <a:pt x="268" y="689"/>
                  </a:cubicBezTo>
                  <a:cubicBezTo>
                    <a:pt x="322" y="689"/>
                    <a:pt x="393" y="654"/>
                    <a:pt x="429" y="618"/>
                  </a:cubicBezTo>
                  <a:lnTo>
                    <a:pt x="643" y="404"/>
                  </a:lnTo>
                  <a:cubicBezTo>
                    <a:pt x="732" y="315"/>
                    <a:pt x="732" y="172"/>
                    <a:pt x="643" y="83"/>
                  </a:cubicBezTo>
                  <a:cubicBezTo>
                    <a:pt x="596" y="27"/>
                    <a:pt x="53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660235" y="2263507"/>
              <a:ext cx="23296" cy="21474"/>
            </a:xfrm>
            <a:custGeom>
              <a:avLst/>
              <a:gdLst/>
              <a:ahLst/>
              <a:cxnLst/>
              <a:rect l="l" t="t" r="r" b="b"/>
              <a:pathLst>
                <a:path w="715" h="659" extrusionOk="0">
                  <a:moveTo>
                    <a:pt x="252" y="0"/>
                  </a:moveTo>
                  <a:cubicBezTo>
                    <a:pt x="186" y="0"/>
                    <a:pt x="119" y="23"/>
                    <a:pt x="72" y="70"/>
                  </a:cubicBezTo>
                  <a:cubicBezTo>
                    <a:pt x="0" y="177"/>
                    <a:pt x="0" y="319"/>
                    <a:pt x="90" y="409"/>
                  </a:cubicBezTo>
                  <a:lnTo>
                    <a:pt x="304" y="587"/>
                  </a:lnTo>
                  <a:cubicBezTo>
                    <a:pt x="339" y="641"/>
                    <a:pt x="393" y="658"/>
                    <a:pt x="464" y="658"/>
                  </a:cubicBezTo>
                  <a:cubicBezTo>
                    <a:pt x="518" y="658"/>
                    <a:pt x="589" y="623"/>
                    <a:pt x="625" y="569"/>
                  </a:cubicBezTo>
                  <a:cubicBezTo>
                    <a:pt x="714" y="480"/>
                    <a:pt x="714" y="337"/>
                    <a:pt x="607" y="248"/>
                  </a:cubicBezTo>
                  <a:lnTo>
                    <a:pt x="411" y="52"/>
                  </a:lnTo>
                  <a:cubicBezTo>
                    <a:pt x="369" y="18"/>
                    <a:pt x="31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603834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268" y="0"/>
                  </a:moveTo>
                  <a:cubicBezTo>
                    <a:pt x="210" y="0"/>
                    <a:pt x="152" y="22"/>
                    <a:pt x="108" y="67"/>
                  </a:cubicBezTo>
                  <a:cubicBezTo>
                    <a:pt x="1" y="174"/>
                    <a:pt x="1" y="317"/>
                    <a:pt x="108" y="406"/>
                  </a:cubicBezTo>
                  <a:lnTo>
                    <a:pt x="304" y="620"/>
                  </a:lnTo>
                  <a:cubicBezTo>
                    <a:pt x="357" y="656"/>
                    <a:pt x="411" y="692"/>
                    <a:pt x="482" y="692"/>
                  </a:cubicBezTo>
                  <a:cubicBezTo>
                    <a:pt x="536" y="692"/>
                    <a:pt x="589" y="656"/>
                    <a:pt x="643" y="620"/>
                  </a:cubicBezTo>
                  <a:cubicBezTo>
                    <a:pt x="732" y="531"/>
                    <a:pt x="732" y="370"/>
                    <a:pt x="643" y="281"/>
                  </a:cubicBezTo>
                  <a:lnTo>
                    <a:pt x="429" y="67"/>
                  </a:lnTo>
                  <a:cubicBezTo>
                    <a:pt x="384" y="22"/>
                    <a:pt x="32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601521" y="2203551"/>
              <a:ext cx="88396" cy="84330"/>
            </a:xfrm>
            <a:custGeom>
              <a:avLst/>
              <a:gdLst/>
              <a:ahLst/>
              <a:cxnLst/>
              <a:rect l="l" t="t" r="r" b="b"/>
              <a:pathLst>
                <a:path w="2713" h="2588" extrusionOk="0">
                  <a:moveTo>
                    <a:pt x="1303" y="464"/>
                  </a:moveTo>
                  <a:cubicBezTo>
                    <a:pt x="1517" y="464"/>
                    <a:pt x="1731" y="554"/>
                    <a:pt x="1874" y="714"/>
                  </a:cubicBezTo>
                  <a:cubicBezTo>
                    <a:pt x="2213" y="1035"/>
                    <a:pt x="2213" y="1553"/>
                    <a:pt x="1874" y="1874"/>
                  </a:cubicBezTo>
                  <a:cubicBezTo>
                    <a:pt x="1731" y="2035"/>
                    <a:pt x="1517" y="2124"/>
                    <a:pt x="1303" y="2124"/>
                  </a:cubicBezTo>
                  <a:cubicBezTo>
                    <a:pt x="1071" y="2124"/>
                    <a:pt x="874" y="2035"/>
                    <a:pt x="714" y="1874"/>
                  </a:cubicBezTo>
                  <a:cubicBezTo>
                    <a:pt x="553" y="1731"/>
                    <a:pt x="464" y="1517"/>
                    <a:pt x="464" y="1303"/>
                  </a:cubicBezTo>
                  <a:cubicBezTo>
                    <a:pt x="464" y="1071"/>
                    <a:pt x="553" y="875"/>
                    <a:pt x="714" y="714"/>
                  </a:cubicBezTo>
                  <a:cubicBezTo>
                    <a:pt x="874" y="554"/>
                    <a:pt x="1071" y="464"/>
                    <a:pt x="1303" y="464"/>
                  </a:cubicBezTo>
                  <a:close/>
                  <a:moveTo>
                    <a:pt x="1303" y="0"/>
                  </a:moveTo>
                  <a:cubicBezTo>
                    <a:pt x="946" y="0"/>
                    <a:pt x="625" y="143"/>
                    <a:pt x="375" y="375"/>
                  </a:cubicBezTo>
                  <a:cubicBezTo>
                    <a:pt x="143" y="625"/>
                    <a:pt x="0" y="946"/>
                    <a:pt x="0" y="1303"/>
                  </a:cubicBezTo>
                  <a:cubicBezTo>
                    <a:pt x="0" y="1642"/>
                    <a:pt x="143" y="1963"/>
                    <a:pt x="375" y="2213"/>
                  </a:cubicBezTo>
                  <a:cubicBezTo>
                    <a:pt x="625" y="2463"/>
                    <a:pt x="946" y="2588"/>
                    <a:pt x="1303" y="2588"/>
                  </a:cubicBezTo>
                  <a:cubicBezTo>
                    <a:pt x="1642" y="2588"/>
                    <a:pt x="1963" y="2463"/>
                    <a:pt x="2213" y="2213"/>
                  </a:cubicBezTo>
                  <a:cubicBezTo>
                    <a:pt x="2712" y="1713"/>
                    <a:pt x="2712" y="893"/>
                    <a:pt x="2213" y="375"/>
                  </a:cubicBezTo>
                  <a:cubicBezTo>
                    <a:pt x="1963" y="143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635798" y="2237863"/>
              <a:ext cx="15737" cy="15706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250"/>
                  </a:lnTo>
                  <a:cubicBezTo>
                    <a:pt x="1" y="375"/>
                    <a:pt x="108" y="482"/>
                    <a:pt x="233" y="482"/>
                  </a:cubicBezTo>
                  <a:cubicBezTo>
                    <a:pt x="376" y="482"/>
                    <a:pt x="483" y="375"/>
                    <a:pt x="483" y="250"/>
                  </a:cubicBezTo>
                  <a:lnTo>
                    <a:pt x="483" y="232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679133" y="1650394"/>
            <a:ext cx="4588755" cy="272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 dirty="0" err="1" smtClean="0"/>
              <a:t>WeatherData</a:t>
            </a:r>
            <a:endParaRPr lang="en-US" dirty="0" smtClean="0"/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Weather data implements the Subject interface.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Contains three methods return the most recent weather measurements.</a:t>
            </a:r>
          </a:p>
          <a:p>
            <a:pPr marL="28829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 smtClean="0"/>
              <a:t>Every time the weather measurements update, </a:t>
            </a:r>
            <a:r>
              <a:rPr lang="en-US" dirty="0" err="1" smtClean="0"/>
              <a:t>measurementsChanged</a:t>
            </a:r>
            <a:r>
              <a:rPr lang="en-US" dirty="0" smtClean="0"/>
              <a:t>() is called.</a:t>
            </a:r>
          </a:p>
        </p:txBody>
      </p: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679133" y="1029425"/>
            <a:ext cx="7785733" cy="427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2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412</Words>
  <Application>Microsoft Office PowerPoint</Application>
  <PresentationFormat>On-screen Show (16:9)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Be Vietnam Pro</vt:lpstr>
      <vt:lpstr>Manrope Medium</vt:lpstr>
      <vt:lpstr>Segoe UI Black</vt:lpstr>
      <vt:lpstr>Arial</vt:lpstr>
      <vt:lpstr>Manrope</vt:lpstr>
      <vt:lpstr>Nunito Light</vt:lpstr>
      <vt:lpstr>McLaren</vt:lpstr>
      <vt:lpstr>Wingdings</vt:lpstr>
      <vt:lpstr>Hyperdocs by Slidesgo</vt:lpstr>
      <vt:lpstr>#Observer Pattern</vt:lpstr>
      <vt:lpstr>#Table of Contents</vt:lpstr>
      <vt:lpstr>The Weather Monitoring application overview</vt:lpstr>
      <vt:lpstr>Observer Pattern</vt:lpstr>
      <vt:lpstr>Observer Pattern</vt:lpstr>
      <vt:lpstr>Observer Pattern</vt:lpstr>
      <vt:lpstr>PowerPoint Presentation</vt:lpstr>
      <vt:lpstr>Explain</vt:lpstr>
      <vt:lpstr>Explain</vt:lpstr>
      <vt:lpstr>Explain</vt:lpstr>
      <vt:lpstr>Description</vt:lpstr>
      <vt:lpstr>Implementation (Subject)</vt:lpstr>
      <vt:lpstr>Implementation (Observer)</vt:lpstr>
      <vt:lpstr>Implementation (main function)</vt:lpstr>
      <vt:lpstr>Implementation (output)</vt:lpstr>
      <vt:lpstr>#Thanks!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#Observer Pattern</dc:title>
  <dc:creator>Phan Như</dc:creator>
  <cp:lastModifiedBy>Phan Như</cp:lastModifiedBy>
  <cp:revision>24</cp:revision>
  <dcterms:modified xsi:type="dcterms:W3CDTF">2023-04-17T09:56:00Z</dcterms:modified>
</cp:coreProperties>
</file>