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41D3B-36EB-CF47-975D-97BC377FF6D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41F83-E675-4A40-91BD-57BC3730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B4FE-A53A-D344-A42D-C8F6FC3259B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C41E-D2DE-B940-B8F3-4B0A5ED5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microsoft.com/office/2007/relationships/hdphoto" Target="../media/hdphoto1.wdp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57865"/>
            <a:ext cx="9144000" cy="10212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Exhibition 101</a:t>
            </a:r>
            <a:endParaRPr lang="en-US" dirty="0">
              <a:solidFill>
                <a:schemeClr val="accent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68" y="1648918"/>
            <a:ext cx="6610663" cy="44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11" y="1360511"/>
            <a:ext cx="4927600" cy="12319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63981" y="3446502"/>
            <a:ext cx="4463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MS. </a:t>
            </a:r>
            <a:r>
              <a:rPr lang="en-US" sz="2800" b="1" dirty="0" err="1" smtClean="0"/>
              <a:t>Nongnaphat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Jeerakitlert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63981" y="4138114"/>
            <a:ext cx="51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MS. </a:t>
            </a:r>
            <a:r>
              <a:rPr lang="en-US" sz="2800" b="1" dirty="0" err="1" smtClean="0"/>
              <a:t>Thansaya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Patcharathanatcha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281166" y="4815676"/>
            <a:ext cx="444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MRS. </a:t>
            </a:r>
            <a:r>
              <a:rPr lang="en-US" sz="2800" b="1" dirty="0" err="1" smtClean="0"/>
              <a:t>Nureen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Chantarawirod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75108" y="2577476"/>
            <a:ext cx="1824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Sales Team</a:t>
            </a:r>
          </a:p>
          <a:p>
            <a:pPr algn="ctr"/>
            <a:r>
              <a:rPr lang="en-US" sz="2800" b="1" dirty="0" smtClean="0"/>
              <a:t>CPHI 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1166" y="5493238"/>
            <a:ext cx="477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MRS. </a:t>
            </a:r>
            <a:r>
              <a:rPr lang="en-US" sz="2800" b="1" dirty="0" err="1" smtClean="0"/>
              <a:t>Naruechon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Boonpaiboon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257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11" y="1360511"/>
            <a:ext cx="4927600" cy="12319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38331" y="4015466"/>
            <a:ext cx="456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MS.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Suchawadee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Lavanamal</a:t>
            </a:r>
            <a:r>
              <a:rPr lang="en-US" sz="2800" b="1" dirty="0" smtClean="0"/>
              <a:t> </a:t>
            </a:r>
            <a:r>
              <a:rPr lang="en-US" sz="2800" dirty="0"/>
              <a:t> 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63981" y="4562203"/>
            <a:ext cx="3697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MR.Aliridor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Wichiennoi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75108" y="2577476"/>
            <a:ext cx="1892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 Team</a:t>
            </a:r>
          </a:p>
          <a:p>
            <a:pPr algn="ctr"/>
            <a:r>
              <a:rPr lang="en-US" sz="2800" b="1" dirty="0" smtClean="0"/>
              <a:t>CPHI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038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2" y="2094100"/>
            <a:ext cx="2791326" cy="82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02" y="3485669"/>
            <a:ext cx="2507549" cy="250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45" y="1804594"/>
            <a:ext cx="4927600" cy="123190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658724" y="2279907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996859">
            <a:off x="8576763" y="3557343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8934" y="32602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Vender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51799" y="6121491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Exhibitors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66021" y="1568715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Organizer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4" y="4531349"/>
            <a:ext cx="341320" cy="4275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5961" y="5864946"/>
            <a:ext cx="9308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67" dirty="0"/>
              <a:t>VISITORS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1" y="4733401"/>
            <a:ext cx="341320" cy="4275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1" y="4355070"/>
            <a:ext cx="341320" cy="427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30" y="4489186"/>
            <a:ext cx="341320" cy="427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0" y="4933179"/>
            <a:ext cx="341320" cy="427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8" y="4908717"/>
            <a:ext cx="341320" cy="427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70" y="5081239"/>
            <a:ext cx="341320" cy="427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6" y="4867445"/>
            <a:ext cx="341320" cy="4275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" y="5252530"/>
            <a:ext cx="341320" cy="4275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" y="4811050"/>
            <a:ext cx="341320" cy="427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9" y="4497178"/>
            <a:ext cx="341320" cy="4275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98" y="5205846"/>
            <a:ext cx="341320" cy="4275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25" y="4992051"/>
            <a:ext cx="341320" cy="427588"/>
          </a:xfrm>
          <a:prstGeom prst="rect">
            <a:avLst/>
          </a:prstGeom>
        </p:spPr>
      </p:pic>
      <p:sp>
        <p:nvSpPr>
          <p:cNvPr id="27" name="Left-Right Arrow 26"/>
          <p:cNvSpPr/>
          <p:nvPr/>
        </p:nvSpPr>
        <p:spPr>
          <a:xfrm>
            <a:off x="2754538" y="4519085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2" y="2094100"/>
            <a:ext cx="2791326" cy="82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02" y="3485669"/>
            <a:ext cx="2507549" cy="250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45" y="1804594"/>
            <a:ext cx="4927600" cy="123190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658724" y="2279907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rot="18996859">
            <a:off x="8576763" y="3557343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8934" y="32602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Vender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51799" y="6121491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Exhibitors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66021" y="1568715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Organizer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4" y="4531349"/>
            <a:ext cx="341320" cy="4275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5961" y="5864946"/>
            <a:ext cx="9308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67" dirty="0"/>
              <a:t>VISITORS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1" y="4733401"/>
            <a:ext cx="341320" cy="4275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1" y="4355070"/>
            <a:ext cx="341320" cy="427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30" y="4489186"/>
            <a:ext cx="341320" cy="427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0" y="4933179"/>
            <a:ext cx="341320" cy="427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8" y="4908717"/>
            <a:ext cx="341320" cy="427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70" y="5081239"/>
            <a:ext cx="341320" cy="427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6" y="4867445"/>
            <a:ext cx="341320" cy="4275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" y="5252530"/>
            <a:ext cx="341320" cy="4275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" y="4811050"/>
            <a:ext cx="341320" cy="427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9" y="4497178"/>
            <a:ext cx="341320" cy="4275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98" y="5205846"/>
            <a:ext cx="341320" cy="4275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25" y="4992051"/>
            <a:ext cx="341320" cy="427588"/>
          </a:xfrm>
          <a:prstGeom prst="rect">
            <a:avLst/>
          </a:prstGeom>
        </p:spPr>
      </p:pic>
      <p:sp>
        <p:nvSpPr>
          <p:cNvPr id="27" name="Left-Right Arrow 26"/>
          <p:cNvSpPr/>
          <p:nvPr/>
        </p:nvSpPr>
        <p:spPr>
          <a:xfrm>
            <a:off x="2754538" y="4519085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8" y="465299"/>
            <a:ext cx="2791326" cy="8270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9972" y="1459839"/>
            <a:ext cx="5666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Smart </a:t>
            </a:r>
            <a:r>
              <a:rPr lang="en-US" sz="4000" b="1" dirty="0" smtClean="0">
                <a:solidFill>
                  <a:srgbClr val="FF0000"/>
                </a:solidFill>
              </a:rPr>
              <a:t>Event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5886" y="2824844"/>
            <a:ext cx="1714500" cy="135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66514" y="2941009"/>
            <a:ext cx="1404257" cy="1139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925" y="2941010"/>
            <a:ext cx="1254722" cy="11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96911" y="2941010"/>
            <a:ext cx="2607846" cy="120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6562" y="3058801"/>
            <a:ext cx="1065447" cy="978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563" y="3071438"/>
            <a:ext cx="2423199" cy="978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00799" y="2941010"/>
            <a:ext cx="2400301" cy="118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353" y="3087767"/>
            <a:ext cx="2070151" cy="920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2" y="3130237"/>
            <a:ext cx="1157461" cy="8063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034" y="5176839"/>
            <a:ext cx="4927600" cy="1231900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 rot="18996859">
            <a:off x="6700129" y="4862895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468592">
            <a:off x="7719283" y="5001119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Need 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84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7" y="979748"/>
            <a:ext cx="2507549" cy="250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45" y="1804594"/>
            <a:ext cx="4927600" cy="123190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658724" y="2279907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5961" y="456528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Exhibitors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66021" y="1568715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Organizer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751799" y="4355276"/>
            <a:ext cx="1818139" cy="1766421"/>
            <a:chOff x="7484551" y="4093666"/>
            <a:chExt cx="1818139" cy="17664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159" y="4269945"/>
              <a:ext cx="341320" cy="42758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76406" y="5603542"/>
              <a:ext cx="93085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67" dirty="0"/>
                <a:t>VISITORS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406" y="4471997"/>
              <a:ext cx="341320" cy="42758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036" y="4093666"/>
              <a:ext cx="341320" cy="4275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75" y="4227782"/>
              <a:ext cx="341320" cy="4275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495" y="4671775"/>
              <a:ext cx="341320" cy="4275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23" y="4647313"/>
              <a:ext cx="341320" cy="42758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715" y="4819835"/>
              <a:ext cx="341320" cy="4275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411" y="4606041"/>
              <a:ext cx="341320" cy="4275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142" y="4991126"/>
              <a:ext cx="341320" cy="4275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551" y="4549646"/>
              <a:ext cx="341320" cy="42758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3984" y="4235774"/>
              <a:ext cx="341320" cy="4275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943" y="4944442"/>
              <a:ext cx="341320" cy="4275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370" y="4730647"/>
              <a:ext cx="341320" cy="42758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233941" y="3270715"/>
            <a:ext cx="209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Exhibitors List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VIPS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 rot="20127078">
            <a:off x="7664433" y="4497312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6" idx="2"/>
            <a:endCxn id="14" idx="1"/>
          </p:cNvCxnSpPr>
          <p:nvPr/>
        </p:nvCxnSpPr>
        <p:spPr>
          <a:xfrm rot="16200000" flipH="1">
            <a:off x="3026494" y="2676265"/>
            <a:ext cx="2506128" cy="4128192"/>
          </a:xfrm>
          <a:prstGeom prst="curvedConnector2">
            <a:avLst/>
          </a:prstGeom>
          <a:ln w="92075" cmpd="sng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518" y="30200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Before Exhibition Start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75087" y="1861469"/>
            <a:ext cx="2922209" cy="30076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36" y="1861469"/>
            <a:ext cx="8198152" cy="4447917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-764498" y="2373150"/>
            <a:ext cx="640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 Lab Next Week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06" y="22923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10" y="2094760"/>
            <a:ext cx="2791326" cy="827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45" y="1804594"/>
            <a:ext cx="4927600" cy="123190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643734" y="2223912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8934" y="3260220"/>
            <a:ext cx="1253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Vender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76080" y="2903235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Organizer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4" y="4531349"/>
            <a:ext cx="341320" cy="4275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5961" y="5864946"/>
            <a:ext cx="93085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67" dirty="0"/>
              <a:t>VISITORS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61" y="4733401"/>
            <a:ext cx="341320" cy="4275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91" y="4355070"/>
            <a:ext cx="341320" cy="427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30" y="4489186"/>
            <a:ext cx="341320" cy="427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0" y="4933179"/>
            <a:ext cx="341320" cy="4275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78" y="4908717"/>
            <a:ext cx="341320" cy="427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70" y="5081239"/>
            <a:ext cx="341320" cy="427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6" y="4867445"/>
            <a:ext cx="341320" cy="4275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7" y="5252530"/>
            <a:ext cx="341320" cy="4275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" y="4811050"/>
            <a:ext cx="341320" cy="4275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39" y="4497178"/>
            <a:ext cx="341320" cy="4275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98" y="5205846"/>
            <a:ext cx="341320" cy="4275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25" y="4992051"/>
            <a:ext cx="341320" cy="42758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61412" y="1542984"/>
            <a:ext cx="24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Need Pre-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pic>
        <p:nvPicPr>
          <p:cNvPr id="29" name="Picture 28"/>
          <p:cNvPicPr/>
          <p:nvPr/>
        </p:nvPicPr>
        <p:blipFill>
          <a:blip r:embed="rId5"/>
          <a:stretch>
            <a:fillRect/>
          </a:stretch>
        </p:blipFill>
        <p:spPr>
          <a:xfrm>
            <a:off x="4823564" y="3566504"/>
            <a:ext cx="1508503" cy="1458340"/>
          </a:xfrm>
          <a:prstGeom prst="rect">
            <a:avLst/>
          </a:prstGeom>
        </p:spPr>
      </p:pic>
      <p:sp>
        <p:nvSpPr>
          <p:cNvPr id="30" name="Left-Right Arrow 29"/>
          <p:cNvSpPr/>
          <p:nvPr/>
        </p:nvSpPr>
        <p:spPr>
          <a:xfrm rot="20322324">
            <a:off x="2652742" y="4442831"/>
            <a:ext cx="2186150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90570" y="5206890"/>
            <a:ext cx="138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Register</a:t>
            </a:r>
            <a:endParaRPr lang="en-US" sz="2800" b="1" dirty="0"/>
          </a:p>
        </p:txBody>
      </p:sp>
      <p:sp>
        <p:nvSpPr>
          <p:cNvPr id="3" name="Cloud 2"/>
          <p:cNvSpPr/>
          <p:nvPr/>
        </p:nvSpPr>
        <p:spPr>
          <a:xfrm>
            <a:off x="7000860" y="4251335"/>
            <a:ext cx="2825378" cy="161281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718711" y="4683991"/>
            <a:ext cx="1389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Register</a:t>
            </a:r>
          </a:p>
          <a:p>
            <a:r>
              <a:rPr lang="en-US" sz="2800" b="1" dirty="0" smtClean="0"/>
              <a:t>Report</a:t>
            </a:r>
            <a:endParaRPr lang="en-US" sz="2800" b="1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332067" y="4295674"/>
            <a:ext cx="497817" cy="785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413549" y="3164845"/>
            <a:ext cx="962531" cy="970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1737" y="1563332"/>
            <a:ext cx="131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Walk-in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48840" y="2079511"/>
            <a:ext cx="1818139" cy="1766421"/>
            <a:chOff x="544106" y="4355070"/>
            <a:chExt cx="1818139" cy="17664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14" y="4531349"/>
              <a:ext cx="341320" cy="42758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35961" y="5864946"/>
              <a:ext cx="93085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67" dirty="0"/>
                <a:t>VISITORS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61" y="4733401"/>
              <a:ext cx="341320" cy="42758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591" y="4355070"/>
              <a:ext cx="341320" cy="4275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30" y="4489186"/>
              <a:ext cx="341320" cy="4275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50" y="4933179"/>
              <a:ext cx="341320" cy="4275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378" y="4908717"/>
              <a:ext cx="341320" cy="42758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270" y="5081239"/>
              <a:ext cx="341320" cy="4275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66" y="4867445"/>
              <a:ext cx="341320" cy="4275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97" y="5252530"/>
              <a:ext cx="341320" cy="4275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06" y="4811050"/>
              <a:ext cx="341320" cy="42758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539" y="4497178"/>
              <a:ext cx="341320" cy="4275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498" y="5205846"/>
              <a:ext cx="341320" cy="4275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925" y="4992051"/>
              <a:ext cx="341320" cy="427588"/>
            </a:xfrm>
            <a:prstGeom prst="rect">
              <a:avLst/>
            </a:prstGeom>
          </p:spPr>
        </p:pic>
      </p:grp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5417777" y="2156260"/>
            <a:ext cx="1508503" cy="1458340"/>
          </a:xfrm>
          <a:prstGeom prst="rect">
            <a:avLst/>
          </a:prstGeom>
        </p:spPr>
      </p:pic>
      <p:sp>
        <p:nvSpPr>
          <p:cNvPr id="30" name="Left-Right Arrow 29"/>
          <p:cNvSpPr/>
          <p:nvPr/>
        </p:nvSpPr>
        <p:spPr>
          <a:xfrm>
            <a:off x="3567361" y="2456141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67361" y="3456049"/>
            <a:ext cx="138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Register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68669" y="4109198"/>
            <a:ext cx="126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Pre-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0253" y="473044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Self-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19500" y="5351684"/>
            <a:ext cx="17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Online-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192" y="1192490"/>
            <a:ext cx="1906161" cy="110081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10" y="2082750"/>
            <a:ext cx="1906161" cy="11008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923" y="2063418"/>
            <a:ext cx="1906161" cy="1100815"/>
          </a:xfrm>
          <a:prstGeom prst="rect">
            <a:avLst/>
          </a:prstGeom>
        </p:spPr>
      </p:pic>
      <p:sp>
        <p:nvSpPr>
          <p:cNvPr id="41" name="Left-Right Arrow 40"/>
          <p:cNvSpPr/>
          <p:nvPr/>
        </p:nvSpPr>
        <p:spPr>
          <a:xfrm>
            <a:off x="6817377" y="2415703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71749" y="1612161"/>
            <a:ext cx="19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Local-server</a:t>
            </a:r>
            <a:endParaRPr lang="en-US" sz="2800" b="1" dirty="0"/>
          </a:p>
        </p:txBody>
      </p:sp>
      <p:sp>
        <p:nvSpPr>
          <p:cNvPr id="43" name="Left-Right Arrow 42"/>
          <p:cNvSpPr/>
          <p:nvPr/>
        </p:nvSpPr>
        <p:spPr>
          <a:xfrm rot="1940301">
            <a:off x="6707422" y="3973139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19" y="4109198"/>
            <a:ext cx="1281680" cy="1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61" y="2448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TheVista Exhibition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7090" y="246958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A5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48840" y="2079511"/>
            <a:ext cx="1818139" cy="1766421"/>
            <a:chOff x="544106" y="4355070"/>
            <a:chExt cx="1818139" cy="17664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14" y="4531349"/>
              <a:ext cx="341320" cy="42758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35961" y="5864946"/>
              <a:ext cx="930851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1067" dirty="0"/>
                <a:t>VISITORS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61" y="4733401"/>
              <a:ext cx="341320" cy="42758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591" y="4355070"/>
              <a:ext cx="341320" cy="4275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30" y="4489186"/>
              <a:ext cx="341320" cy="42758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50" y="4933179"/>
              <a:ext cx="341320" cy="4275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378" y="4908717"/>
              <a:ext cx="341320" cy="42758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270" y="5081239"/>
              <a:ext cx="341320" cy="4275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66" y="4867445"/>
              <a:ext cx="341320" cy="42758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97" y="5252530"/>
              <a:ext cx="341320" cy="4275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06" y="4811050"/>
              <a:ext cx="341320" cy="42758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539" y="4497178"/>
              <a:ext cx="341320" cy="4275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498" y="5205846"/>
              <a:ext cx="341320" cy="42758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925" y="4992051"/>
              <a:ext cx="341320" cy="427588"/>
            </a:xfrm>
            <a:prstGeom prst="rect">
              <a:avLst/>
            </a:prstGeom>
          </p:spPr>
        </p:pic>
      </p:grp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1137393" y="295736"/>
            <a:ext cx="1508503" cy="1458340"/>
          </a:xfrm>
          <a:prstGeom prst="rect">
            <a:avLst/>
          </a:prstGeom>
        </p:spPr>
      </p:pic>
      <p:sp>
        <p:nvSpPr>
          <p:cNvPr id="30" name="Left-Right Arrow 29"/>
          <p:cNvSpPr/>
          <p:nvPr/>
        </p:nvSpPr>
        <p:spPr>
          <a:xfrm>
            <a:off x="3567361" y="2456141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67361" y="3456049"/>
            <a:ext cx="138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Register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168669" y="4109198"/>
            <a:ext cx="126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Pre-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0253" y="473044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Self-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19500" y="5351684"/>
            <a:ext cx="17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Online-</a:t>
            </a:r>
            <a:r>
              <a:rPr lang="en-US" sz="2800" b="1" dirty="0" err="1" smtClean="0"/>
              <a:t>reg</a:t>
            </a:r>
            <a:endParaRPr lang="en-US" sz="2800" b="1" dirty="0"/>
          </a:p>
        </p:txBody>
      </p:sp>
      <p:sp>
        <p:nvSpPr>
          <p:cNvPr id="41" name="Left-Right Arrow 40"/>
          <p:cNvSpPr/>
          <p:nvPr/>
        </p:nvSpPr>
        <p:spPr>
          <a:xfrm>
            <a:off x="6817377" y="2415703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71749" y="1612161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Print &amp; Go</a:t>
            </a:r>
            <a:endParaRPr lang="en-US" sz="2800" b="1" dirty="0"/>
          </a:p>
        </p:txBody>
      </p:sp>
      <p:sp>
        <p:nvSpPr>
          <p:cNvPr id="43" name="Left-Right Arrow 42"/>
          <p:cNvSpPr/>
          <p:nvPr/>
        </p:nvSpPr>
        <p:spPr>
          <a:xfrm rot="5400000">
            <a:off x="9397823" y="3427677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2445976">
            <a:off x="2610505" y="3891594"/>
            <a:ext cx="1644048" cy="6278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8030" y="4632418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VIPS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8030" y="5193405"/>
            <a:ext cx="1517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Speakers</a:t>
            </a:r>
            <a:endParaRPr lang="en-US" sz="2800" b="1" dirty="0"/>
          </a:p>
        </p:txBody>
      </p:sp>
      <p:sp>
        <p:nvSpPr>
          <p:cNvPr id="44" name="Google Shape;735;p85"/>
          <p:cNvSpPr/>
          <p:nvPr/>
        </p:nvSpPr>
        <p:spPr>
          <a:xfrm>
            <a:off x="10085001" y="5166015"/>
            <a:ext cx="524400" cy="5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573408" y="4730441"/>
            <a:ext cx="1639235" cy="1670359"/>
            <a:chOff x="4930740" y="4962731"/>
            <a:chExt cx="1128000" cy="1082000"/>
          </a:xfrm>
        </p:grpSpPr>
        <p:sp>
          <p:nvSpPr>
            <p:cNvPr id="46" name="Google Shape;729;p85"/>
            <p:cNvSpPr/>
            <p:nvPr/>
          </p:nvSpPr>
          <p:spPr>
            <a:xfrm rot="5400000">
              <a:off x="4953740" y="4939731"/>
              <a:ext cx="1082000" cy="112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SzPts val="1400"/>
              </a:pP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47" name="Google Shape;735;p85"/>
            <p:cNvSpPr/>
            <p:nvPr/>
          </p:nvSpPr>
          <p:spPr>
            <a:xfrm>
              <a:off x="5226883" y="5254581"/>
              <a:ext cx="524400" cy="57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</a:endParaRPr>
            </a:p>
          </p:txBody>
        </p:sp>
        <p:pic>
          <p:nvPicPr>
            <p:cNvPr id="48" name="Google Shape;736;p8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9929" y="5581207"/>
              <a:ext cx="269711" cy="269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737;p85"/>
            <p:cNvSpPr/>
            <p:nvPr/>
          </p:nvSpPr>
          <p:spPr>
            <a:xfrm>
              <a:off x="5120952" y="5306883"/>
              <a:ext cx="7400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>
                <a:buSzPts val="1100"/>
              </a:pPr>
              <a:r>
                <a:rPr lang="en" sz="800" b="1" dirty="0">
                  <a:solidFill>
                    <a:schemeClr val="dk1"/>
                  </a:solidFill>
                </a:rPr>
                <a:t>NAME</a:t>
              </a:r>
              <a:endParaRPr sz="8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30288" y="1408485"/>
            <a:ext cx="1397600" cy="1340800"/>
            <a:chOff x="2865815" y="4804621"/>
            <a:chExt cx="1397600" cy="1340800"/>
          </a:xfrm>
        </p:grpSpPr>
        <p:sp>
          <p:nvSpPr>
            <p:cNvPr id="51" name="Google Shape;714;p85"/>
            <p:cNvSpPr/>
            <p:nvPr/>
          </p:nvSpPr>
          <p:spPr>
            <a:xfrm rot="5400000">
              <a:off x="2894215" y="4776221"/>
              <a:ext cx="1340800" cy="1397600"/>
            </a:xfrm>
            <a:prstGeom prst="ellipse">
              <a:avLst/>
            </a:prstGeom>
            <a:solidFill>
              <a:srgbClr val="AECDD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SzPts val="1400"/>
              </a:pPr>
              <a:endParaRPr sz="2400">
                <a:solidFill>
                  <a:schemeClr val="lt1"/>
                </a:solidFill>
              </a:endParaRPr>
            </a:p>
          </p:txBody>
        </p:sp>
        <p:pic>
          <p:nvPicPr>
            <p:cNvPr id="52" name="Google Shape;720;p8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61572" y="5068102"/>
              <a:ext cx="813757" cy="813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Cloud 2"/>
          <p:cNvSpPr/>
          <p:nvPr/>
        </p:nvSpPr>
        <p:spPr>
          <a:xfrm>
            <a:off x="6565692" y="4370808"/>
            <a:ext cx="2250445" cy="173079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25923" y="4885846"/>
            <a:ext cx="234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Invitation card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468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101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 MT Condensed Extra Bold</vt:lpstr>
      <vt:lpstr>Calibri</vt:lpstr>
      <vt:lpstr>Calibri Light</vt:lpstr>
      <vt:lpstr>Arial</vt:lpstr>
      <vt:lpstr>Office Theme</vt:lpstr>
      <vt:lpstr>Exhibition 101</vt:lpstr>
      <vt:lpstr>TheVista Exhibition</vt:lpstr>
      <vt:lpstr>TheVista Exhibition</vt:lpstr>
      <vt:lpstr>PowerPoint Presentation</vt:lpstr>
      <vt:lpstr>TheVista Exhibition</vt:lpstr>
      <vt:lpstr>Before Exhibition Start</vt:lpstr>
      <vt:lpstr>TheVista Exhibition</vt:lpstr>
      <vt:lpstr>TheVista Exhibition</vt:lpstr>
      <vt:lpstr>TheVista Exhibition</vt:lpstr>
      <vt:lpstr>TheVista Exhibition</vt:lpstr>
      <vt:lpstr>TheVista Exhibition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Exhibition 101</dc:title>
  <dc:creator>วิศรุต สื่อสุวรรณ</dc:creator>
  <cp:lastModifiedBy>วิศรุต สื่อสุวรรณ</cp:lastModifiedBy>
  <cp:revision>10</cp:revision>
  <dcterms:created xsi:type="dcterms:W3CDTF">2019-10-31T04:19:45Z</dcterms:created>
  <dcterms:modified xsi:type="dcterms:W3CDTF">2019-10-31T07:50:11Z</dcterms:modified>
</cp:coreProperties>
</file>