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8" r:id="rId2"/>
    <p:sldId id="259" r:id="rId3"/>
    <p:sldId id="260" r:id="rId4"/>
    <p:sldId id="282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2A170-03EC-4C59-9777-5C75E816A972}" type="datetimeFigureOut">
              <a:rPr lang="vi-VN" smtClean="0"/>
              <a:t>06/11/2022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87D2-2E28-4F46-AF3A-12F2C36967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190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7D0D5-36CA-49B7-B545-A5F3987CD3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7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9fa9409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9fa9409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2873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882867"/>
            <a:ext cx="10290000" cy="2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66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951200" y="4092833"/>
            <a:ext cx="102900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>
                <a:solidFill>
                  <a:schemeClr val="dk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0091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24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578600" y="4364700"/>
            <a:ext cx="76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3578667" y="1662967"/>
            <a:ext cx="7676400" cy="2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3733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621600" y="3429000"/>
            <a:ext cx="1621600" cy="34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415767"/>
            <a:ext cx="1621600" cy="201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74695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43061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9389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9389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72371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72371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841800" y="2733333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730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03985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05256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4496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7935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7935115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7935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7935035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4208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4208048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4208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4207968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621600" y="1415767"/>
            <a:ext cx="1621600" cy="201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1430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5313300" y="1994400"/>
            <a:ext cx="5407200" cy="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5325833" y="2856800"/>
            <a:ext cx="5407200" cy="2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34291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625600" y="1662900"/>
            <a:ext cx="1621600" cy="176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8560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57093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973433" y="2175600"/>
            <a:ext cx="6267600" cy="1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4973433" y="3635600"/>
            <a:ext cx="62676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814567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287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7597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7909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87195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95824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698520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1148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Barlow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527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3287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8937800" y="36039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956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051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950967" y="1560000"/>
            <a:ext cx="7377600" cy="3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866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0" name="Google Shape;40;p8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8"/>
          <p:cNvSpPr/>
          <p:nvPr/>
        </p:nvSpPr>
        <p:spPr>
          <a:xfrm>
            <a:off x="10601767" y="3429000"/>
            <a:ext cx="1621600" cy="17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1871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951167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950967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951067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7027200" y="13060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9"/>
          <p:cNvSpPr/>
          <p:nvPr/>
        </p:nvSpPr>
        <p:spPr>
          <a:xfrm>
            <a:off x="8648800" y="342920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3380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548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18740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ường Đại Học Sư Phạm Kỹ Thuật TPHC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074" y="95197"/>
            <a:ext cx="6543851" cy="149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52897" y="1797231"/>
            <a:ext cx="8286205" cy="3614057"/>
          </a:xfrm>
          <a:prstGeom prst="rect">
            <a:avLst/>
          </a:prstGeom>
          <a:solidFill>
            <a:srgbClr val="005390"/>
          </a:solidFill>
          <a:ln w="76200">
            <a:solidFill>
              <a:srgbClr val="7FCA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ĐỀ TÀI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NGHIÊN CỨU, MÔ PHỎNG VÀ ĐÁNH GIÁ CÁC PHƯƠNG ÁN GIẢM PHÁT THẢI TRÊN ĐỘNG CƠ XĂNG 1NZ-FE BẰNG PHẦN MỀM AVL BOOST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1347" y="4075613"/>
            <a:ext cx="3910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GVHD: TS. NGUYỄN VĂN LONG GIANG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SVTH: NGUYỄN NHƯ KHÁNH	18145158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           </a:t>
            </a:r>
            <a:r>
              <a:rPr lang="en-US" sz="160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DƯƠNG PHÚ NHÃ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	18145192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6557" y="2009682"/>
            <a:ext cx="3058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BÁO CÁO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ĐỒ ÁN TỐT NGHIỆP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880725" y="6286500"/>
            <a:ext cx="1311275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945E4C-127E-49F6-A2C7-AB0A102FF93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2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957067" y="519778"/>
            <a:ext cx="1027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NỘI DUNG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Tổng quan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Lí do chọn đề tài, tính cấp thiết, mục tiêu và nhiệm vụ nghiên cứu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8367733" y="1671627"/>
            <a:ext cx="2866934" cy="5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Phương án giảm phát thải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3048950" cy="102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en-US"/>
              <a:t>Các loại nhiên liệu khai thế giảm khí thải: LPG, CNG, Ethanonl</a:t>
            </a:r>
          </a:p>
          <a:p>
            <a:pPr marL="0" indent="0" algn="just"/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Mô phỏng </a:t>
            </a:r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3080466" y="4397767"/>
            <a:ext cx="3015533" cy="102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</a:pPr>
            <a:r>
              <a:rPr lang="en-US"/>
              <a:t>Mô phỏng các phương án giảm phát thải trên mô hình động cơ 1NZ-FE</a:t>
            </a:r>
            <a:endParaRPr/>
          </a:p>
          <a:p>
            <a:pPr marL="0" indent="0" algn="just"/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3333236" cy="5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Kết quả &amp; đánh giá</a:t>
            </a:r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3333036" cy="13727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/>
              <a:t>Đánh giá khí thải Nox, CO, HC của các phương án khác nhau</a:t>
            </a:r>
            <a:endParaRPr/>
          </a:p>
          <a:p>
            <a:pPr marL="0" indent="0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Tổng quan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6970916" y="4155214"/>
            <a:ext cx="4270217" cy="90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vi-VN">
                <a:solidFill>
                  <a:schemeClr val="accent2"/>
                </a:solidFill>
              </a:rPr>
              <a:t>Lí do chọn đề tài, tính cấp thiết, mục tiêu và nhiệm vụ nghiên cứu</a:t>
            </a: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"/>
          <p:cNvSpPr txBox="1">
            <a:spLocks noGrp="1"/>
          </p:cNvSpPr>
          <p:nvPr>
            <p:ph type="title"/>
          </p:nvPr>
        </p:nvSpPr>
        <p:spPr>
          <a:xfrm>
            <a:off x="1063602" y="502022"/>
            <a:ext cx="1027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-VN"/>
              <a:t>Lý do chọn đề tài</a:t>
            </a:r>
            <a:endParaRPr/>
          </a:p>
        </p:txBody>
      </p:sp>
      <p:sp>
        <p:nvSpPr>
          <p:cNvPr id="561" name="Google Shape;561;p56"/>
          <p:cNvSpPr txBox="1">
            <a:spLocks noGrp="1"/>
          </p:cNvSpPr>
          <p:nvPr>
            <p:ph type="subTitle" idx="1"/>
          </p:nvPr>
        </p:nvSpPr>
        <p:spPr>
          <a:xfrm>
            <a:off x="2451451" y="4498476"/>
            <a:ext cx="3015600" cy="5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vi-VN"/>
              <a:t>Ô nhiễm môi trường</a:t>
            </a:r>
            <a:endParaRPr/>
          </a:p>
        </p:txBody>
      </p:sp>
      <p:sp>
        <p:nvSpPr>
          <p:cNvPr id="562" name="Google Shape;562;p56"/>
          <p:cNvSpPr txBox="1">
            <a:spLocks noGrp="1"/>
          </p:cNvSpPr>
          <p:nvPr>
            <p:ph type="subTitle" idx="2"/>
          </p:nvPr>
        </p:nvSpPr>
        <p:spPr>
          <a:xfrm>
            <a:off x="2533771" y="4999076"/>
            <a:ext cx="3015600" cy="9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You can replace the image on the screen with your own</a:t>
            </a:r>
            <a:endParaRPr/>
          </a:p>
        </p:txBody>
      </p:sp>
      <p:sp>
        <p:nvSpPr>
          <p:cNvPr id="563" name="Google Shape;563;p56"/>
          <p:cNvSpPr txBox="1">
            <a:spLocks noGrp="1"/>
          </p:cNvSpPr>
          <p:nvPr>
            <p:ph type="subTitle" idx="3"/>
          </p:nvPr>
        </p:nvSpPr>
        <p:spPr>
          <a:xfrm>
            <a:off x="6724951" y="4492975"/>
            <a:ext cx="4144006" cy="5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vi-VN"/>
              <a:t>Cạn kiệt nhiêu liệu hóa thạch</a:t>
            </a:r>
          </a:p>
          <a:p>
            <a:pPr marL="0" indent="0">
              <a:spcAft>
                <a:spcPts val="2133"/>
              </a:spcAft>
            </a:pPr>
            <a:endParaRPr/>
          </a:p>
        </p:txBody>
      </p:sp>
      <p:sp>
        <p:nvSpPr>
          <p:cNvPr id="564" name="Google Shape;564;p56"/>
          <p:cNvSpPr txBox="1">
            <a:spLocks noGrp="1"/>
          </p:cNvSpPr>
          <p:nvPr>
            <p:ph type="subTitle" idx="4"/>
          </p:nvPr>
        </p:nvSpPr>
        <p:spPr>
          <a:xfrm>
            <a:off x="7237167" y="4978133"/>
            <a:ext cx="3015600" cy="9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You can replace the image on the screen with your own</a:t>
            </a:r>
            <a:endParaRPr/>
          </a:p>
        </p:txBody>
      </p:sp>
      <p:pic>
        <p:nvPicPr>
          <p:cNvPr id="565" name="Google Shape;565;p56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5" r="27285"/>
          <a:stretch/>
        </p:blipFill>
        <p:spPr>
          <a:xfrm>
            <a:off x="7237167" y="1274500"/>
            <a:ext cx="3015600" cy="312374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66" name="Google Shape;566;p56"/>
          <p:cNvPicPr preferRelativeResize="0"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1" r="9841"/>
          <a:stretch/>
        </p:blipFill>
        <p:spPr>
          <a:xfrm>
            <a:off x="2369132" y="1274500"/>
            <a:ext cx="3180239" cy="312374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7" name="Google Shape;567;p56"/>
          <p:cNvSpPr/>
          <p:nvPr/>
        </p:nvSpPr>
        <p:spPr>
          <a:xfrm rot="5400000">
            <a:off x="-2841800" y="2733333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194</Words>
  <Application>Microsoft Office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Barlow</vt:lpstr>
      <vt:lpstr>Calibri</vt:lpstr>
      <vt:lpstr>Cambria Math</vt:lpstr>
      <vt:lpstr>Didact Gothic</vt:lpstr>
      <vt:lpstr>Fira Sans Extra Condensed Medium</vt:lpstr>
      <vt:lpstr>Inter</vt:lpstr>
      <vt:lpstr>Montserrat</vt:lpstr>
      <vt:lpstr>Montserrat SemiBold</vt:lpstr>
      <vt:lpstr>Quicksand Medium</vt:lpstr>
      <vt:lpstr>Management Consulting Toolkit by Slidesgo</vt:lpstr>
      <vt:lpstr>PowerPoint Presentation</vt:lpstr>
      <vt:lpstr>NỘI DUNG</vt:lpstr>
      <vt:lpstr>Tổng quan</vt:lpstr>
      <vt:lpstr>Lý do chọn đề tài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Như Khánh</dc:creator>
  <cp:lastModifiedBy>Như Khánh</cp:lastModifiedBy>
  <cp:revision>3</cp:revision>
  <dcterms:created xsi:type="dcterms:W3CDTF">2022-11-06T13:45:28Z</dcterms:created>
  <dcterms:modified xsi:type="dcterms:W3CDTF">2022-11-06T16:51:22Z</dcterms:modified>
</cp:coreProperties>
</file>