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812" r:id="rId1"/>
  </p:sldMasterIdLst>
  <p:notesMasterIdLst>
    <p:notesMasterId r:id="rId15"/>
  </p:notesMasterIdLst>
  <p:sldIdLst>
    <p:sldId id="256" r:id="rId2"/>
    <p:sldId id="257" r:id="rId3"/>
    <p:sldId id="286" r:id="rId4"/>
    <p:sldId id="259" r:id="rId5"/>
    <p:sldId id="260" r:id="rId6"/>
    <p:sldId id="261" r:id="rId7"/>
    <p:sldId id="262" r:id="rId8"/>
    <p:sldId id="263" r:id="rId9"/>
    <p:sldId id="289" r:id="rId10"/>
    <p:sldId id="290" r:id="rId11"/>
    <p:sldId id="291" r:id="rId12"/>
    <p:sldId id="287" r:id="rId13"/>
    <p:sldId id="288" r:id="rId14"/>
  </p:sldIdLst>
  <p:sldSz cx="9144000" cy="5143500" type="screen16x9"/>
  <p:notesSz cx="6858000" cy="9144000"/>
  <p:embeddedFontLst>
    <p:embeddedFont>
      <p:font typeface="Wingdings 3" panose="05040102010807070707" pitchFamily="18" charset="2"/>
      <p:regular r:id="rId16"/>
    </p:embeddedFont>
    <p:embeddedFont>
      <p:font typeface="Century Gothic" panose="020B0502020202020204" pitchFamily="34"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ACD0271-E925-4FD3-89AA-B6583819E6D4}">
  <a:tblStyle styleId="{DACD0271-E925-4FD3-89AA-B6583819E6D4}"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65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216" y="1085850"/>
            <a:ext cx="6619244" cy="2497186"/>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866216" y="3583035"/>
            <a:ext cx="6619244" cy="646065"/>
          </a:xfrm>
        </p:spPr>
        <p:txBody>
          <a:bodyPr anchor="t"/>
          <a:lstStyle>
            <a:lvl1pPr marL="0" indent="0" algn="l">
              <a:buNone/>
              <a:defRPr cap="all">
                <a:solidFill>
                  <a:schemeClr val="bg2">
                    <a:lumMod val="40000"/>
                    <a:lumOff val="6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473F208-D91E-4E26-B701-9A04D0EF5B86}" type="datetimeFigureOut">
              <a:rPr lang="en-US" smtClean="0"/>
              <a:t>5/20/2019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472024245"/>
      </p:ext>
    </p:extLst>
  </p:cSld>
  <p:clrMapOvr>
    <a:masterClrMapping/>
  </p:clrMapOvr>
  <p:timing>
    <p:tnLst>
      <p:par>
        <p:cTn id="1" dur="indefinite" restart="never" nodeType="tmRoot"/>
      </p:par>
    </p:tnLst>
  </p:timing>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7" y="3600440"/>
            <a:ext cx="6619243" cy="425054"/>
          </a:xfrm>
        </p:spPr>
        <p:txBody>
          <a:bodyPr anchor="b">
            <a:normAutofit/>
          </a:bodyPr>
          <a:lstStyle>
            <a:lvl1pPr algn="l">
              <a:defRPr sz="18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66216" y="514350"/>
            <a:ext cx="6619244" cy="27305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4" name="Text Placeholder 3"/>
          <p:cNvSpPr>
            <a:spLocks noGrp="1"/>
          </p:cNvSpPr>
          <p:nvPr>
            <p:ph type="body" sz="half" idx="2"/>
          </p:nvPr>
        </p:nvSpPr>
        <p:spPr>
          <a:xfrm>
            <a:off x="866217" y="4025494"/>
            <a:ext cx="6619242" cy="370284"/>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5" name="Date Placeholder 4"/>
          <p:cNvSpPr>
            <a:spLocks noGrp="1"/>
          </p:cNvSpPr>
          <p:nvPr>
            <p:ph type="dt" sz="half" idx="10"/>
          </p:nvPr>
        </p:nvSpPr>
        <p:spPr/>
        <p:txBody>
          <a:bodyPr/>
          <a:lstStyle/>
          <a:p>
            <a:fld id="{5473F208-D91E-4E26-B701-9A04D0EF5B86}" type="datetimeFigureOut">
              <a:rPr lang="en-US" smtClean="0"/>
              <a:t>5/20/2019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623954142"/>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6" y="1085850"/>
            <a:ext cx="6619244" cy="1485900"/>
          </a:xfrm>
        </p:spPr>
        <p:txBody>
          <a:bodyPr/>
          <a:lstStyle>
            <a:lvl1pPr>
              <a:defRPr sz="3600"/>
            </a:lvl1pPr>
          </a:lstStyle>
          <a:p>
            <a:r>
              <a:rPr lang="en-US" smtClean="0"/>
              <a:t>Click to edit Master title style</a:t>
            </a:r>
            <a:endParaRPr lang="en-US" dirty="0"/>
          </a:p>
        </p:txBody>
      </p:sp>
      <p:sp>
        <p:nvSpPr>
          <p:cNvPr id="8" name="Text Placeholder 3"/>
          <p:cNvSpPr>
            <a:spLocks noGrp="1"/>
          </p:cNvSpPr>
          <p:nvPr>
            <p:ph type="body" sz="half" idx="2"/>
          </p:nvPr>
        </p:nvSpPr>
        <p:spPr>
          <a:xfrm>
            <a:off x="866216" y="2743200"/>
            <a:ext cx="6619244" cy="177165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4" name="Date Placeholder 3"/>
          <p:cNvSpPr>
            <a:spLocks noGrp="1"/>
          </p:cNvSpPr>
          <p:nvPr>
            <p:ph type="dt" sz="half" idx="10"/>
          </p:nvPr>
        </p:nvSpPr>
        <p:spPr/>
        <p:txBody>
          <a:bodyPr/>
          <a:lstStyle/>
          <a:p>
            <a:fld id="{5473F208-D91E-4E26-B701-9A04D0EF5B86}" type="datetimeFigureOut">
              <a:rPr lang="en-US" smtClean="0"/>
              <a:t>5/20/2019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984138440"/>
      </p:ext>
    </p:extLst>
  </p:cSld>
  <p:clrMapOvr>
    <a:masterClrMapping/>
  </p:clrMapOvr>
  <p:timing>
    <p:tnLst>
      <p:par>
        <p:cTn id="1" dur="indefinite" restart="never" nodeType="tmRoot"/>
      </p:par>
    </p:tnLst>
  </p:timing>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101" y="1085850"/>
            <a:ext cx="5999486" cy="1742531"/>
          </a:xfrm>
        </p:spPr>
        <p:txBody>
          <a:bodyPr/>
          <a:lstStyle>
            <a:lvl1pPr>
              <a:defRPr sz="36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447800" y="2828380"/>
            <a:ext cx="5459737" cy="256631"/>
          </a:xfrm>
        </p:spPr>
        <p:txBody>
          <a:bodyPr vert="horz" lIns="91440" tIns="45720" rIns="91440" bIns="45720" rtlCol="0" anchor="t">
            <a:normAutofit/>
          </a:bodyPr>
          <a:lstStyle>
            <a:lvl1pPr marL="0" indent="0">
              <a:buNone/>
              <a:defRPr lang="en-US" sz="1050" b="0" i="0" kern="1200" cap="small" dirty="0">
                <a:solidFill>
                  <a:schemeClr val="bg2">
                    <a:lumMod val="40000"/>
                    <a:lumOff val="60000"/>
                  </a:schemeClr>
                </a:solidFill>
                <a:latin typeface="+mj-lt"/>
                <a:ea typeface="+mj-ea"/>
                <a:cs typeface="+mj-cs"/>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marL="0" lvl="0" indent="0">
              <a:buNone/>
            </a:pPr>
            <a:r>
              <a:rPr lang="en-US" smtClean="0"/>
              <a:t>Edit Master text styles</a:t>
            </a:r>
          </a:p>
        </p:txBody>
      </p:sp>
      <p:sp>
        <p:nvSpPr>
          <p:cNvPr id="10" name="Text Placeholder 3"/>
          <p:cNvSpPr>
            <a:spLocks noGrp="1"/>
          </p:cNvSpPr>
          <p:nvPr>
            <p:ph type="body" sz="half" idx="2"/>
          </p:nvPr>
        </p:nvSpPr>
        <p:spPr>
          <a:xfrm>
            <a:off x="866216" y="3262993"/>
            <a:ext cx="6619244" cy="125730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4" name="Date Placeholder 3"/>
          <p:cNvSpPr>
            <a:spLocks noGrp="1"/>
          </p:cNvSpPr>
          <p:nvPr>
            <p:ph type="dt" sz="half" idx="10"/>
          </p:nvPr>
        </p:nvSpPr>
        <p:spPr/>
        <p:txBody>
          <a:bodyPr/>
          <a:lstStyle/>
          <a:p>
            <a:fld id="{5473F208-D91E-4E26-B701-9A04D0EF5B86}" type="datetimeFigureOut">
              <a:rPr lang="en-US" smtClean="0"/>
              <a:t>5/20/2019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12" name="TextBox 11"/>
          <p:cNvSpPr txBox="1"/>
          <p:nvPr/>
        </p:nvSpPr>
        <p:spPr>
          <a:xfrm>
            <a:off x="673721" y="728440"/>
            <a:ext cx="601434" cy="1500411"/>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9150" dirty="0"/>
              <a:t>“</a:t>
            </a:r>
          </a:p>
        </p:txBody>
      </p:sp>
      <p:sp>
        <p:nvSpPr>
          <p:cNvPr id="15" name="TextBox 14"/>
          <p:cNvSpPr txBox="1"/>
          <p:nvPr/>
        </p:nvSpPr>
        <p:spPr>
          <a:xfrm>
            <a:off x="6997868" y="1960341"/>
            <a:ext cx="601434" cy="1500411"/>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9150" dirty="0"/>
              <a:t>”</a:t>
            </a:r>
          </a:p>
        </p:txBody>
      </p:sp>
    </p:spTree>
    <p:extLst>
      <p:ext uri="{BB962C8B-B14F-4D97-AF65-F5344CB8AC3E}">
        <p14:creationId xmlns:p14="http://schemas.microsoft.com/office/powerpoint/2010/main" val="4221013493"/>
      </p:ext>
    </p:extLst>
  </p:cSld>
  <p:clrMapOvr>
    <a:masterClrMapping/>
  </p:clrMapOvr>
  <p:timing>
    <p:tnLst>
      <p:par>
        <p:cTn id="1" dur="indefinite" restart="never" nodeType="tmRoot"/>
      </p:par>
    </p:tnLst>
  </p:timing>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216" y="2343151"/>
            <a:ext cx="6619245" cy="1239885"/>
          </a:xfrm>
        </p:spPr>
        <p:txBody>
          <a:bodyPr anchor="b"/>
          <a:lstStyle>
            <a:lvl1pPr algn="l">
              <a:defRPr sz="3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216" y="3583036"/>
            <a:ext cx="6619244" cy="645300"/>
          </a:xfrm>
        </p:spPr>
        <p:txBody>
          <a:bodyPr anchor="t"/>
          <a:lstStyle>
            <a:lvl1pPr marL="0" indent="0" algn="l">
              <a:buNone/>
              <a:defRPr sz="1500" cap="none">
                <a:solidFill>
                  <a:schemeClr val="bg2">
                    <a:lumMod val="40000"/>
                    <a:lumOff val="6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473F208-D91E-4E26-B701-9A04D0EF5B86}" type="datetimeFigureOut">
              <a:rPr lang="en-US" smtClean="0"/>
              <a:t>5/20/2019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775429617"/>
      </p:ext>
    </p:extLst>
  </p:cSld>
  <p:clrMapOvr>
    <a:masterClrMapping/>
  </p:clrMapOvr>
  <p:timing>
    <p:tnLst>
      <p:par>
        <p:cTn id="1" dur="indefinite" restart="never" nodeType="tmRoot"/>
      </p:par>
    </p:tnLst>
  </p:timing>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en-US" smtClean="0"/>
              <a:t>Click to edit Master title style</a:t>
            </a:r>
            <a:endParaRPr lang="en-US" dirty="0"/>
          </a:p>
        </p:txBody>
      </p:sp>
      <p:sp>
        <p:nvSpPr>
          <p:cNvPr id="3" name="Text Placeholder 2"/>
          <p:cNvSpPr>
            <a:spLocks noGrp="1"/>
          </p:cNvSpPr>
          <p:nvPr>
            <p:ph type="body" idx="1"/>
          </p:nvPr>
        </p:nvSpPr>
        <p:spPr>
          <a:xfrm>
            <a:off x="474710" y="1485900"/>
            <a:ext cx="2210150"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16" name="Text Placeholder 3"/>
          <p:cNvSpPr>
            <a:spLocks noGrp="1"/>
          </p:cNvSpPr>
          <p:nvPr>
            <p:ph type="body" sz="half" idx="15"/>
          </p:nvPr>
        </p:nvSpPr>
        <p:spPr>
          <a:xfrm>
            <a:off x="489347" y="2000250"/>
            <a:ext cx="2195513"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5" name="Text Placeholder 4"/>
          <p:cNvSpPr>
            <a:spLocks noGrp="1"/>
          </p:cNvSpPr>
          <p:nvPr>
            <p:ph type="body" sz="quarter" idx="3"/>
          </p:nvPr>
        </p:nvSpPr>
        <p:spPr>
          <a:xfrm>
            <a:off x="2912745" y="1485900"/>
            <a:ext cx="2202181"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19" name="Text Placeholder 3"/>
          <p:cNvSpPr>
            <a:spLocks noGrp="1"/>
          </p:cNvSpPr>
          <p:nvPr>
            <p:ph type="body" sz="half" idx="16"/>
          </p:nvPr>
        </p:nvSpPr>
        <p:spPr>
          <a:xfrm>
            <a:off x="2904829" y="2000250"/>
            <a:ext cx="2210096"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14" name="Text Placeholder 4"/>
          <p:cNvSpPr>
            <a:spLocks noGrp="1"/>
          </p:cNvSpPr>
          <p:nvPr>
            <p:ph type="body" sz="quarter" idx="13"/>
          </p:nvPr>
        </p:nvSpPr>
        <p:spPr>
          <a:xfrm>
            <a:off x="5343525" y="1485900"/>
            <a:ext cx="2199085"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20" name="Text Placeholder 3"/>
          <p:cNvSpPr>
            <a:spLocks noGrp="1"/>
          </p:cNvSpPr>
          <p:nvPr>
            <p:ph type="body" sz="half" idx="17"/>
          </p:nvPr>
        </p:nvSpPr>
        <p:spPr>
          <a:xfrm>
            <a:off x="5343525" y="2000250"/>
            <a:ext cx="2199085"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cxnSp>
        <p:nvCxnSpPr>
          <p:cNvPr id="17" name="Straight Connector 16"/>
          <p:cNvCxnSpPr/>
          <p:nvPr/>
        </p:nvCxnSpPr>
        <p:spPr>
          <a:xfrm>
            <a:off x="2794607" y="1600200"/>
            <a:ext cx="0" cy="29718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1670" y="1600200"/>
            <a:ext cx="0" cy="297516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473F208-D91E-4E26-B701-9A04D0EF5B86}" type="datetimeFigureOut">
              <a:rPr lang="en-US" smtClean="0"/>
              <a:t>5/20/2019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483663701"/>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en-US" smtClean="0"/>
              <a:t>Click to edit Master title style</a:t>
            </a:r>
            <a:endParaRPr lang="en-US" dirty="0"/>
          </a:p>
        </p:txBody>
      </p:sp>
      <p:sp>
        <p:nvSpPr>
          <p:cNvPr id="3" name="Text Placeholder 2"/>
          <p:cNvSpPr>
            <a:spLocks noGrp="1"/>
          </p:cNvSpPr>
          <p:nvPr>
            <p:ph type="body" idx="1"/>
          </p:nvPr>
        </p:nvSpPr>
        <p:spPr>
          <a:xfrm>
            <a:off x="489347" y="3188212"/>
            <a:ext cx="2205038"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29" name="Picture Placeholder 2"/>
          <p:cNvSpPr>
            <a:spLocks noGrp="1" noChangeAspect="1"/>
          </p:cNvSpPr>
          <p:nvPr>
            <p:ph type="pic" idx="15"/>
          </p:nvPr>
        </p:nvSpPr>
        <p:spPr>
          <a:xfrm>
            <a:off x="489347" y="1657350"/>
            <a:ext cx="2205038"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22" name="Text Placeholder 3"/>
          <p:cNvSpPr>
            <a:spLocks noGrp="1"/>
          </p:cNvSpPr>
          <p:nvPr>
            <p:ph type="body" sz="half" idx="18"/>
          </p:nvPr>
        </p:nvSpPr>
        <p:spPr>
          <a:xfrm>
            <a:off x="489347" y="3620409"/>
            <a:ext cx="220503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5" name="Text Placeholder 4"/>
          <p:cNvSpPr>
            <a:spLocks noGrp="1"/>
          </p:cNvSpPr>
          <p:nvPr>
            <p:ph type="body" sz="quarter" idx="3"/>
          </p:nvPr>
        </p:nvSpPr>
        <p:spPr>
          <a:xfrm>
            <a:off x="2917032" y="3188212"/>
            <a:ext cx="219789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30" name="Picture Placeholder 2"/>
          <p:cNvSpPr>
            <a:spLocks noGrp="1" noChangeAspect="1"/>
          </p:cNvSpPr>
          <p:nvPr>
            <p:ph type="pic" idx="21"/>
          </p:nvPr>
        </p:nvSpPr>
        <p:spPr>
          <a:xfrm>
            <a:off x="2917031" y="1657350"/>
            <a:ext cx="2197894"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23" name="Text Placeholder 3"/>
          <p:cNvSpPr>
            <a:spLocks noGrp="1"/>
          </p:cNvSpPr>
          <p:nvPr>
            <p:ph type="body" sz="half" idx="19"/>
          </p:nvPr>
        </p:nvSpPr>
        <p:spPr>
          <a:xfrm>
            <a:off x="2916016" y="3620408"/>
            <a:ext cx="2200805"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14" name="Text Placeholder 4"/>
          <p:cNvSpPr>
            <a:spLocks noGrp="1"/>
          </p:cNvSpPr>
          <p:nvPr>
            <p:ph type="body" sz="quarter" idx="13"/>
          </p:nvPr>
        </p:nvSpPr>
        <p:spPr>
          <a:xfrm>
            <a:off x="5343525" y="3188212"/>
            <a:ext cx="2199085"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31" name="Picture Placeholder 2"/>
          <p:cNvSpPr>
            <a:spLocks noGrp="1" noChangeAspect="1"/>
          </p:cNvSpPr>
          <p:nvPr>
            <p:ph type="pic" idx="22"/>
          </p:nvPr>
        </p:nvSpPr>
        <p:spPr>
          <a:xfrm>
            <a:off x="5343525" y="1657350"/>
            <a:ext cx="2199085"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24" name="Text Placeholder 3"/>
          <p:cNvSpPr>
            <a:spLocks noGrp="1"/>
          </p:cNvSpPr>
          <p:nvPr>
            <p:ph type="body" sz="half" idx="20"/>
          </p:nvPr>
        </p:nvSpPr>
        <p:spPr>
          <a:xfrm>
            <a:off x="5343432" y="3620406"/>
            <a:ext cx="220199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cxnSp>
        <p:nvCxnSpPr>
          <p:cNvPr id="19" name="Straight Connector 18"/>
          <p:cNvCxnSpPr/>
          <p:nvPr/>
        </p:nvCxnSpPr>
        <p:spPr>
          <a:xfrm>
            <a:off x="2794607" y="1600200"/>
            <a:ext cx="0" cy="29718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1670" y="1600200"/>
            <a:ext cx="0" cy="297516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473F208-D91E-4E26-B701-9A04D0EF5B86}" type="datetimeFigureOut">
              <a:rPr lang="en-US" smtClean="0"/>
              <a:t>5/20/2019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658484879"/>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473F208-D91E-4E26-B701-9A04D0EF5B86}" type="datetimeFigureOut">
              <a:rPr lang="en-US" smtClean="0"/>
              <a:t>5/20/2019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292857457"/>
      </p:ext>
    </p:extLst>
  </p:cSld>
  <p:clrMapOvr>
    <a:masterClrMapping/>
  </p:clrMapOvr>
  <p:timing>
    <p:tnLst>
      <p:par>
        <p:cTn id="1" dur="indefinite" restart="never" nodeType="tmRoot"/>
      </p:par>
    </p:tnLst>
  </p:timing>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8159" y="322660"/>
            <a:ext cx="1314451" cy="4369594"/>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89348" y="665561"/>
            <a:ext cx="5567362" cy="4026693"/>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473F208-D91E-4E26-B701-9A04D0EF5B86}" type="datetimeFigureOut">
              <a:rPr lang="en-US" smtClean="0"/>
              <a:t>5/20/2019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539815956"/>
      </p:ext>
    </p:extLst>
  </p:cSld>
  <p:clrMapOvr>
    <a:masterClrMapping/>
  </p:clrMapOvr>
  <p:timing>
    <p:tnLst>
      <p:par>
        <p:cTn id="1" dur="indefinite" restart="never" nodeType="tmRoot"/>
      </p:par>
    </p:tnLst>
  </p:timing>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5473F208-D91E-4E26-B701-9A04D0EF5B86}" type="datetimeFigureOut">
              <a:rPr lang="en-US" smtClean="0"/>
              <a:t>5/20/2019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550850656"/>
      </p:ext>
    </p:extLst>
  </p:cSld>
  <p:clrMapOvr>
    <a:masterClrMapping/>
  </p:clrMapOvr>
  <p:timing>
    <p:tnLst>
      <p:par>
        <p:cTn id="1" dur="indefinite" restart="never" nodeType="tmRoot"/>
      </p:par>
    </p:tnLst>
  </p:timing>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217" y="2146300"/>
            <a:ext cx="6619243" cy="1436735"/>
          </a:xfrm>
        </p:spPr>
        <p:txBody>
          <a:bodyPr anchor="b"/>
          <a:lstStyle>
            <a:lvl1pPr algn="l">
              <a:defRPr sz="3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216" y="3583036"/>
            <a:ext cx="6619244" cy="645300"/>
          </a:xfrm>
        </p:spPr>
        <p:txBody>
          <a:bodyPr anchor="t"/>
          <a:lstStyle>
            <a:lvl1pPr marL="0" indent="0" algn="l">
              <a:buNone/>
              <a:defRPr sz="1500" cap="all">
                <a:solidFill>
                  <a:schemeClr val="bg2">
                    <a:lumMod val="40000"/>
                    <a:lumOff val="6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473F208-D91E-4E26-B701-9A04D0EF5B86}" type="datetimeFigureOut">
              <a:rPr lang="en-US" smtClean="0"/>
              <a:t>5/20/2019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397670664"/>
      </p:ext>
    </p:extLst>
  </p:cSld>
  <p:clrMapOvr>
    <a:masterClrMapping/>
  </p:clrMapOvr>
  <p:timing>
    <p:tnLst>
      <p:par>
        <p:cTn id="1" dur="indefinite" restart="never" nodeType="tmRoot"/>
      </p:par>
    </p:tnLst>
  </p:timing>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7485" y="1545432"/>
            <a:ext cx="3297254" cy="3146822"/>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240870" y="1542069"/>
            <a:ext cx="3297256" cy="315018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473F208-D91E-4E26-B701-9A04D0EF5B86}" type="datetimeFigureOut">
              <a:rPr lang="en-US" smtClean="0"/>
              <a:t>5/20/2019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721776175"/>
      </p:ext>
    </p:extLst>
  </p:cSld>
  <p:clrMapOvr>
    <a:masterClrMapping/>
  </p:clrMapOvr>
  <p:timing>
    <p:tnLst>
      <p:par>
        <p:cTn id="1" dur="indefinite" restart="never" nodeType="tmRoot"/>
      </p:par>
    </p:tnLst>
  </p:timing>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27485" y="1428750"/>
            <a:ext cx="329725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827485" y="1885950"/>
            <a:ext cx="3297254" cy="280630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240872" y="1428750"/>
            <a:ext cx="329725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4240872" y="1885950"/>
            <a:ext cx="3297254" cy="280630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473F208-D91E-4E26-B701-9A04D0EF5B86}" type="datetimeFigureOut">
              <a:rPr lang="en-US" smtClean="0"/>
              <a:t>5/20/2019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969483373"/>
      </p:ext>
    </p:extLst>
  </p:cSld>
  <p:clrMapOvr>
    <a:masterClrMapping/>
  </p:clrMapOvr>
  <p:timing>
    <p:tnLst>
      <p:par>
        <p:cTn id="1" dur="indefinite" restart="never" nodeType="tmRoot"/>
      </p:par>
    </p:tnLst>
  </p:timing>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5473F208-D91E-4E26-B701-9A04D0EF5B86}" type="datetimeFigureOut">
              <a:rPr lang="en-US" smtClean="0"/>
              <a:t>5/20/2019</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463085043"/>
      </p:ext>
    </p:extLst>
  </p:cSld>
  <p:clrMapOvr>
    <a:masterClrMapping/>
  </p:clrMapOvr>
  <p:timing>
    <p:tnLst>
      <p:par>
        <p:cTn id="1" dur="indefinite" restart="never" nodeType="tmRoot"/>
      </p:par>
    </p:tnLst>
  </p:timing>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473F208-D91E-4E26-B701-9A04D0EF5B86}" type="datetimeFigureOut">
              <a:rPr lang="en-US" smtClean="0"/>
              <a:t>5/20/2019</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398912892"/>
      </p:ext>
    </p:extLst>
  </p:cSld>
  <p:clrMapOvr>
    <a:masterClrMapping/>
  </p:clrMapOvr>
  <p:timing>
    <p:tnLst>
      <p:par>
        <p:cTn id="1" dur="indefinite" restart="never" nodeType="tmRoot"/>
      </p:par>
    </p:tnLst>
  </p:timing>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5" y="1085850"/>
            <a:ext cx="2550798" cy="1085850"/>
          </a:xfrm>
        </p:spPr>
        <p:txBody>
          <a:bodyPr anchor="b"/>
          <a:lstStyle>
            <a:lvl1pPr algn="l">
              <a:defRPr sz="1800" b="0"/>
            </a:lvl1pPr>
          </a:lstStyle>
          <a:p>
            <a:r>
              <a:rPr lang="en-US" smtClean="0"/>
              <a:t>Click to edit Master title style</a:t>
            </a:r>
            <a:endParaRPr lang="en-US" dirty="0"/>
          </a:p>
        </p:txBody>
      </p:sp>
      <p:sp>
        <p:nvSpPr>
          <p:cNvPr id="3" name="Content Placeholder 2"/>
          <p:cNvSpPr>
            <a:spLocks noGrp="1"/>
          </p:cNvSpPr>
          <p:nvPr>
            <p:ph idx="1"/>
          </p:nvPr>
        </p:nvSpPr>
        <p:spPr>
          <a:xfrm>
            <a:off x="3588462" y="1085850"/>
            <a:ext cx="3896998" cy="3429000"/>
          </a:xfrm>
        </p:spPr>
        <p:txBody>
          <a:bodyPr anchor="ct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66215" y="2346961"/>
            <a:ext cx="2550797" cy="2171699"/>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7" name="Date Placeholder 4"/>
          <p:cNvSpPr>
            <a:spLocks noGrp="1"/>
          </p:cNvSpPr>
          <p:nvPr>
            <p:ph type="dt" sz="half" idx="10"/>
          </p:nvPr>
        </p:nvSpPr>
        <p:spPr/>
        <p:txBody>
          <a:bodyPr/>
          <a:lstStyle/>
          <a:p>
            <a:fld id="{5473F208-D91E-4E26-B701-9A04D0EF5B86}" type="datetimeFigureOut">
              <a:rPr lang="en-US" smtClean="0"/>
              <a:t>5/20/2019</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238537213"/>
      </p:ext>
    </p:extLst>
  </p:cSld>
  <p:clrMapOvr>
    <a:masterClrMapping/>
  </p:clrMapOvr>
  <p:timing>
    <p:tnLst>
      <p:par>
        <p:cTn id="1" dur="indefinite" restart="never" nodeType="tmRoot"/>
      </p:par>
    </p:tnLst>
  </p:timing>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430" y="1390644"/>
            <a:ext cx="3819680" cy="1181106"/>
          </a:xfrm>
        </p:spPr>
        <p:txBody>
          <a:bodyPr anchor="b">
            <a:normAutofit/>
          </a:bodyPr>
          <a:lstStyle>
            <a:lvl1pPr algn="l">
              <a:defRPr sz="27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212160" y="857250"/>
            <a:ext cx="2400300"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4" name="Text Placeholder 3"/>
          <p:cNvSpPr>
            <a:spLocks noGrp="1"/>
          </p:cNvSpPr>
          <p:nvPr>
            <p:ph type="body" sz="half" idx="2"/>
          </p:nvPr>
        </p:nvSpPr>
        <p:spPr>
          <a:xfrm>
            <a:off x="866216" y="2743200"/>
            <a:ext cx="3813734" cy="1028700"/>
          </a:xfrm>
        </p:spPr>
        <p:txBody>
          <a:bodyPr>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5" name="Date Placeholder 4"/>
          <p:cNvSpPr>
            <a:spLocks noGrp="1"/>
          </p:cNvSpPr>
          <p:nvPr>
            <p:ph type="dt" sz="half" idx="10"/>
          </p:nvPr>
        </p:nvSpPr>
        <p:spPr/>
        <p:txBody>
          <a:bodyPr/>
          <a:lstStyle/>
          <a:p>
            <a:fld id="{5473F208-D91E-4E26-B701-9A04D0EF5B86}" type="datetimeFigureOut">
              <a:rPr lang="en-US" smtClean="0"/>
              <a:t>5/20/2019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289809694"/>
      </p:ext>
    </p:extLst>
  </p:cSld>
  <p:clrMapOvr>
    <a:masterClrMapping/>
  </p:clrMapOvr>
  <p:timing>
    <p:tnLst>
      <p:par>
        <p:cTn id="1" dur="indefinite" restart="never" nodeType="tmRoot"/>
      </p:par>
    </p:tnLst>
  </p:timing>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002264"/>
            <a:ext cx="3027759" cy="3141236"/>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169261"/>
            <a:ext cx="1141809" cy="1774090"/>
          </a:xfrm>
          <a:prstGeom prst="rect">
            <a:avLst/>
          </a:prstGeom>
        </p:spPr>
      </p:pic>
      <p:sp>
        <p:nvSpPr>
          <p:cNvPr id="16" name="Oval 15"/>
          <p:cNvSpPr/>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5999560" y="1"/>
            <a:ext cx="1202540" cy="856055"/>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14" name="Rectangle 13"/>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584" y="339538"/>
            <a:ext cx="7053542" cy="1050398"/>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7484" y="1539689"/>
            <a:ext cx="6709906" cy="314661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7616730" y="1343026"/>
            <a:ext cx="742949" cy="228599"/>
          </a:xfrm>
          <a:prstGeom prst="rect">
            <a:avLst/>
          </a:prstGeom>
        </p:spPr>
        <p:txBody>
          <a:bodyPr vert="horz" lIns="91440" tIns="45720" rIns="91440" bIns="45720" rtlCol="0" anchor="t"/>
          <a:lstStyle>
            <a:lvl1pPr algn="l">
              <a:defRPr sz="825" b="0" i="0">
                <a:solidFill>
                  <a:schemeClr val="tx1">
                    <a:tint val="75000"/>
                    <a:alpha val="60000"/>
                  </a:schemeClr>
                </a:solidFill>
              </a:defRPr>
            </a:lvl1pPr>
          </a:lstStyle>
          <a:p>
            <a:fld id="{5473F208-D91E-4E26-B701-9A04D0EF5B86}" type="datetimeFigureOut">
              <a:rPr lang="en-US" smtClean="0"/>
              <a:t>5/20/2019</a:t>
            </a:fld>
            <a:endParaRPr lang="en-US"/>
          </a:p>
        </p:txBody>
      </p:sp>
      <p:sp>
        <p:nvSpPr>
          <p:cNvPr id="5" name="Footer Placeholder 4"/>
          <p:cNvSpPr>
            <a:spLocks noGrp="1"/>
          </p:cNvSpPr>
          <p:nvPr>
            <p:ph type="ftr" sz="quarter" idx="3"/>
          </p:nvPr>
        </p:nvSpPr>
        <p:spPr>
          <a:xfrm rot="5400000">
            <a:off x="6713680" y="2418973"/>
            <a:ext cx="2894846" cy="228601"/>
          </a:xfrm>
          <a:prstGeom prst="rect">
            <a:avLst/>
          </a:prstGeom>
        </p:spPr>
        <p:txBody>
          <a:bodyPr vert="horz" lIns="91440" tIns="45720" rIns="91440" bIns="45720" rtlCol="0" anchor="b"/>
          <a:lstStyle>
            <a:lvl1pPr algn="l">
              <a:defRPr sz="825"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7764406" y="221797"/>
            <a:ext cx="628649" cy="575765"/>
          </a:xfrm>
          <a:prstGeom prst="rect">
            <a:avLst/>
          </a:prstGeom>
        </p:spPr>
        <p:txBody>
          <a:bodyPr vert="horz" lIns="91440" tIns="45720" rIns="91440" bIns="45720" rtlCol="0" anchor="b"/>
          <a:lstStyle>
            <a:lvl1pPr algn="ctr">
              <a:defRPr sz="2100" b="0" i="0">
                <a:solidFill>
                  <a:schemeClr val="tx1">
                    <a:tint val="7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656487997"/>
      </p:ext>
    </p:extLst>
  </p:cSld>
  <p:clrMap bg1="dk1" tx1="lt1" bg2="dk2" tx2="lt2" accent1="accent1" accent2="accent2" accent3="accent3" accent4="accent4" accent5="accent5" accent6="accent6" hlink="hlink" folHlink="folHlink"/>
  <p:sldLayoutIdLst>
    <p:sldLayoutId id="2147483813" r:id="rId1"/>
    <p:sldLayoutId id="2147483814" r:id="rId2"/>
    <p:sldLayoutId id="2147483815" r:id="rId3"/>
    <p:sldLayoutId id="2147483816" r:id="rId4"/>
    <p:sldLayoutId id="2147483817" r:id="rId5"/>
    <p:sldLayoutId id="2147483818" r:id="rId6"/>
    <p:sldLayoutId id="2147483819" r:id="rId7"/>
    <p:sldLayoutId id="2147483820" r:id="rId8"/>
    <p:sldLayoutId id="2147483821" r:id="rId9"/>
    <p:sldLayoutId id="2147483822" r:id="rId10"/>
    <p:sldLayoutId id="2147483823" r:id="rId11"/>
    <p:sldLayoutId id="2147483824" r:id="rId12"/>
    <p:sldLayoutId id="2147483825" r:id="rId13"/>
    <p:sldLayoutId id="2147483826" r:id="rId14"/>
    <p:sldLayoutId id="2147483827" r:id="rId15"/>
    <p:sldLayoutId id="2147483828" r:id="rId16"/>
    <p:sldLayoutId id="2147483829" r:id="rId17"/>
  </p:sldLayoutIdLst>
  <p:transition>
    <p:fade thruBlk="1"/>
  </p:transition>
  <p:timing>
    <p:tnLst>
      <p:par>
        <p:cTn id="1" dur="indefinite" restart="never" nodeType="tmRoot"/>
      </p:par>
    </p:tnLst>
  </p:timing>
  <p:hf hdr="0" ftr="0" dt="0"/>
  <p:txStyles>
    <p:titleStyle>
      <a:lvl1pPr algn="l" defTabSz="342900" rtl="0" eaLnBrk="1" latinLnBrk="0" hangingPunct="1">
        <a:spcBef>
          <a:spcPct val="0"/>
        </a:spcBef>
        <a:buNone/>
        <a:defRPr sz="315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bg2">
            <a:lumMod val="40000"/>
            <a:lumOff val="60000"/>
          </a:schemeClr>
        </a:buClr>
        <a:buSzPct val="80000"/>
        <a:buFont typeface="Wingdings 3" charset="2"/>
        <a:buChar char=""/>
        <a:defRPr sz="1500" b="0" i="0" kern="1200">
          <a:solidFill>
            <a:schemeClr val="tx1"/>
          </a:solidFill>
          <a:latin typeface="+mj-lt"/>
          <a:ea typeface="+mj-ea"/>
          <a:cs typeface="+mj-cs"/>
        </a:defRPr>
      </a:lvl1pPr>
      <a:lvl2pPr marL="557213" indent="-214313" algn="l" defTabSz="342900" rtl="0" eaLnBrk="1" latinLnBrk="0" hangingPunct="1">
        <a:spcBef>
          <a:spcPts val="750"/>
        </a:spcBef>
        <a:spcAft>
          <a:spcPts val="0"/>
        </a:spcAft>
        <a:buClr>
          <a:schemeClr val="bg2">
            <a:lumMod val="40000"/>
            <a:lumOff val="60000"/>
          </a:schemeClr>
        </a:buClr>
        <a:buSzPct val="80000"/>
        <a:buFont typeface="Wingdings 3" charset="2"/>
        <a:buChar char=""/>
        <a:defRPr sz="1350" b="0" i="0" kern="1200">
          <a:solidFill>
            <a:schemeClr val="tx1"/>
          </a:solidFill>
          <a:latin typeface="+mj-lt"/>
          <a:ea typeface="+mj-ea"/>
          <a:cs typeface="+mj-cs"/>
        </a:defRPr>
      </a:lvl2pPr>
      <a:lvl3pPr marL="8572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3pPr>
      <a:lvl4pPr marL="12001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4pPr>
      <a:lvl5pPr marL="15430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5pPr>
      <a:lvl6pPr marL="187950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6pPr>
      <a:lvl7pPr marL="22288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7pPr>
      <a:lvl8pPr marL="25717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8pPr>
      <a:lvl9pPr marL="29146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hyperlink" Target="https://phamngochieu.wordpress.com/2016/01/08/thuat-toan-vet-dau-loang/" TargetMode="External"/><Relationship Id="rId2" Type="http://schemas.openxmlformats.org/officeDocument/2006/relationships/hyperlink" Target="https://blog.vietanhdev.com/posts/thuat-toan-loang-trong-do-min/"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3"/>
          <p:cNvSpPr txBox="1">
            <a:spLocks noGrp="1"/>
          </p:cNvSpPr>
          <p:nvPr>
            <p:ph type="title"/>
          </p:nvPr>
        </p:nvSpPr>
        <p:spPr>
          <a:xfrm>
            <a:off x="628650" y="1454727"/>
            <a:ext cx="7886700" cy="2043870"/>
          </a:xfrm>
          <a:prstGeom prst="rect">
            <a:avLst/>
          </a:prstGeom>
        </p:spPr>
        <p:txBody>
          <a:bodyPr spcFirstLastPara="1" wrap="square" lIns="91425" tIns="91425" rIns="91425" bIns="91425" anchor="b" anchorCtr="0">
            <a:noAutofit/>
          </a:bodyPr>
          <a:lstStyle/>
          <a:p>
            <a:pPr algn="ctr"/>
            <a:r>
              <a:rPr lang="en-US" sz="3000" b="1">
                <a:latin typeface="Times New Roman" panose="02020603050405020304" pitchFamily="18" charset="0"/>
                <a:cs typeface="Times New Roman" panose="02020603050405020304" pitchFamily="18" charset="0"/>
              </a:rPr>
              <a:t/>
            </a:r>
            <a:br>
              <a:rPr lang="en-US" sz="3000" b="1">
                <a:latin typeface="Times New Roman" panose="02020603050405020304" pitchFamily="18" charset="0"/>
                <a:cs typeface="Times New Roman" panose="02020603050405020304" pitchFamily="18" charset="0"/>
              </a:rPr>
            </a:br>
            <a:r>
              <a:rPr lang="en-US" sz="3000" b="1" smtClean="0">
                <a:latin typeface="Times New Roman" panose="02020603050405020304" pitchFamily="18" charset="0"/>
                <a:cs typeface="Times New Roman" panose="02020603050405020304" pitchFamily="18" charset="0"/>
              </a:rPr>
              <a:t>Đề tài:</a:t>
            </a:r>
            <a:br>
              <a:rPr lang="en-US" sz="3000" b="1" smtClean="0">
                <a:latin typeface="Times New Roman" panose="02020603050405020304" pitchFamily="18" charset="0"/>
                <a:cs typeface="Times New Roman" panose="02020603050405020304" pitchFamily="18" charset="0"/>
              </a:rPr>
            </a:br>
            <a:r>
              <a:rPr lang="en-US" sz="3000" b="1" smtClean="0">
                <a:latin typeface="Times New Roman" panose="02020603050405020304" pitchFamily="18" charset="0"/>
                <a:cs typeface="Times New Roman" panose="02020603050405020304" pitchFamily="18" charset="0"/>
              </a:rPr>
              <a:t>TÌM </a:t>
            </a:r>
            <a:r>
              <a:rPr lang="en-US" sz="3000" b="1">
                <a:latin typeface="Times New Roman" panose="02020603050405020304" pitchFamily="18" charset="0"/>
                <a:cs typeface="Times New Roman" panose="02020603050405020304" pitchFamily="18" charset="0"/>
              </a:rPr>
              <a:t>ĐƯỜNG ĐI NGẮN NHẤT CHO ROBOT TRONG MÔI TRƯỜNG ĐỘNG </a:t>
            </a:r>
            <a:r>
              <a:rPr lang="en-US" sz="3000">
                <a:latin typeface="Times New Roman" panose="02020603050405020304" pitchFamily="18" charset="0"/>
                <a:cs typeface="Times New Roman" panose="02020603050405020304" pitchFamily="18" charset="0"/>
              </a:rPr>
              <a:t/>
            </a:r>
            <a:br>
              <a:rPr lang="en-US" sz="3000">
                <a:latin typeface="Times New Roman" panose="02020603050405020304" pitchFamily="18" charset="0"/>
                <a:cs typeface="Times New Roman" panose="02020603050405020304" pitchFamily="18" charset="0"/>
              </a:rPr>
            </a:br>
            <a:r>
              <a:rPr lang="en-US" sz="3000" b="1">
                <a:latin typeface="Times New Roman" panose="02020603050405020304" pitchFamily="18" charset="0"/>
                <a:cs typeface="Times New Roman" panose="02020603050405020304" pitchFamily="18" charset="0"/>
              </a:rPr>
              <a:t>BẰNG THUẬT TOÁN VẾT DẦU LOANG</a:t>
            </a:r>
            <a:endParaRPr lang="en-US" sz="3000">
              <a:latin typeface="Times New Roman" panose="02020603050405020304" pitchFamily="18" charset="0"/>
              <a:cs typeface="Times New Roman" panose="02020603050405020304" pitchFamily="18" charset="0"/>
            </a:endParaRPr>
          </a:p>
        </p:txBody>
      </p:sp>
      <p:sp>
        <p:nvSpPr>
          <p:cNvPr id="2" name="Content Placeholder 1"/>
          <p:cNvSpPr>
            <a:spLocks noGrp="1"/>
          </p:cNvSpPr>
          <p:nvPr>
            <p:ph idx="1"/>
          </p:nvPr>
        </p:nvSpPr>
        <p:spPr>
          <a:xfrm>
            <a:off x="628650" y="3650673"/>
            <a:ext cx="7886700" cy="988976"/>
          </a:xfrm>
        </p:spPr>
        <p:txBody>
          <a:bodyPr>
            <a:normAutofit/>
          </a:bodyPr>
          <a:lstStyle/>
          <a:p>
            <a:r>
              <a:rPr lang="en-US" sz="2200" smtClean="0">
                <a:latin typeface="Times New Roman" panose="02020603050405020304" pitchFamily="18" charset="0"/>
                <a:cs typeface="Times New Roman" panose="02020603050405020304" pitchFamily="18" charset="0"/>
              </a:rPr>
              <a:t>Sinh viên thực hiện: Lê Như</a:t>
            </a:r>
          </a:p>
          <a:p>
            <a:r>
              <a:rPr lang="en-US" sz="2200" smtClean="0">
                <a:latin typeface="Times New Roman" panose="02020603050405020304" pitchFamily="18" charset="0"/>
                <a:cs typeface="Times New Roman" panose="02020603050405020304" pitchFamily="18" charset="0"/>
              </a:rPr>
              <a:t>Giảng viên hướng dẫn: Nguyễn Dũng</a:t>
            </a:r>
            <a:endParaRPr lang="en-US" sz="2200">
              <a:latin typeface="Times New Roman" panose="02020603050405020304" pitchFamily="18" charset="0"/>
              <a:cs typeface="Times New Roman" panose="02020603050405020304" pitchFamily="18" charset="0"/>
            </a:endParaRPr>
          </a:p>
        </p:txBody>
      </p:sp>
      <p:sp>
        <p:nvSpPr>
          <p:cNvPr id="5" name="Google Shape;60;p13"/>
          <p:cNvSpPr txBox="1">
            <a:spLocks/>
          </p:cNvSpPr>
          <p:nvPr/>
        </p:nvSpPr>
        <p:spPr>
          <a:xfrm>
            <a:off x="628650" y="651163"/>
            <a:ext cx="7886700" cy="748307"/>
          </a:xfrm>
          <a:prstGeom prst="rect">
            <a:avLst/>
          </a:prstGeom>
        </p:spPr>
        <p:txBody>
          <a:bodyPr spcFirstLastPara="1" vert="horz" wrap="square" lIns="91425" tIns="91425" rIns="91425" bIns="91425" rtlCol="0" anchor="b" anchorCtr="0">
            <a:noAutofit/>
          </a:bodyPr>
          <a:lstStyle>
            <a:lvl1pPr algn="l" defTabSz="342900" rtl="0" eaLnBrk="1" latinLnBrk="0" hangingPunct="1">
              <a:spcBef>
                <a:spcPct val="0"/>
              </a:spcBef>
              <a:buNone/>
              <a:defRPr sz="315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buClrTx/>
              <a:buFontTx/>
            </a:pPr>
            <a:r>
              <a:rPr lang="en-US" sz="3600" smtClean="0">
                <a:latin typeface="Times New Roman" panose="02020603050405020304" pitchFamily="18" charset="0"/>
                <a:cs typeface="Times New Roman" panose="02020603050405020304" pitchFamily="18" charset="0"/>
              </a:rPr>
              <a:t>BÁO CÁO LUẬN ÁN TỐT NGHIỆP</a:t>
            </a:r>
            <a:endParaRPr lang="en-US" sz="360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Times New Roman" panose="02020603050405020304" pitchFamily="18" charset="0"/>
                <a:cs typeface="Times New Roman" panose="02020603050405020304" pitchFamily="18" charset="0"/>
              </a:rPr>
              <a:t>Kết luận</a:t>
            </a:r>
            <a:endParaRPr lang="en-US">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000" smtClean="0">
                <a:latin typeface="Times New Roman" panose="02020603050405020304" pitchFamily="18" charset="0"/>
                <a:cs typeface="Times New Roman" panose="02020603050405020304" pitchFamily="18" charset="0"/>
              </a:rPr>
              <a:t>Hạn chế</a:t>
            </a:r>
          </a:p>
          <a:p>
            <a:pPr lvl="1"/>
            <a:r>
              <a:rPr lang="en-US" sz="1850" smtClean="0">
                <a:latin typeface="Times New Roman" panose="02020603050405020304" pitchFamily="18" charset="0"/>
                <a:cs typeface="Times New Roman" panose="02020603050405020304" pitchFamily="18" charset="0"/>
              </a:rPr>
              <a:t>Phương pháp này dừng lại ở mức độ mô phỏng thuật toán trên máy tính chưa được áp dụng thực tế.</a:t>
            </a:r>
          </a:p>
          <a:p>
            <a:pPr lvl="1"/>
            <a:r>
              <a:rPr lang="en-US" sz="1850" smtClean="0">
                <a:latin typeface="Times New Roman" panose="02020603050405020304" pitchFamily="18" charset="0"/>
                <a:cs typeface="Times New Roman" panose="02020603050405020304" pitchFamily="18" charset="0"/>
              </a:rPr>
              <a:t>Thuật toán còn nhiều mặt hạn chế. Phụ thuộc vào nhiều thiếu bị ngoại vi. Điều này làm tăng chi phí sản xuất.</a:t>
            </a:r>
          </a:p>
          <a:p>
            <a:pPr lvl="1"/>
            <a:r>
              <a:rPr lang="en-US" sz="1850" smtClean="0">
                <a:latin typeface="Times New Roman" panose="02020603050405020304" pitchFamily="18" charset="0"/>
                <a:cs typeface="Times New Roman" panose="02020603050405020304" pitchFamily="18" charset="0"/>
              </a:rPr>
              <a:t>Sử dụng camera để quét bản đồ cho robo thì những vật cản như gầm bàn sẽ bị cho là không thể di chuyển.</a:t>
            </a:r>
          </a:p>
          <a:p>
            <a:pPr marL="342900" lvl="1" indent="0">
              <a:buNone/>
            </a:pPr>
            <a:r>
              <a:rPr lang="en-US" sz="1850" smtClean="0">
                <a:latin typeface="Times New Roman" panose="02020603050405020304" pitchFamily="18" charset="0"/>
                <a:cs typeface="Times New Roman" panose="02020603050405020304" pitchFamily="18" charset="0"/>
              </a:rPr>
              <a:t> </a:t>
            </a:r>
            <a:endParaRPr lang="en-US" sz="185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latin typeface="Times New Roman" panose="02020603050405020304" pitchFamily="18" charset="0"/>
                <a:cs typeface="Times New Roman" panose="02020603050405020304" pitchFamily="18" charset="0"/>
              </a:rPr>
              <a:t>10</a:t>
            </a:fld>
            <a:endParaRPr lang="en">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60232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Times New Roman" panose="02020603050405020304" pitchFamily="18" charset="0"/>
                <a:cs typeface="Times New Roman" panose="02020603050405020304" pitchFamily="18" charset="0"/>
              </a:rPr>
              <a:t>Kết luận</a:t>
            </a:r>
            <a:endParaRPr lang="en-US">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000" smtClean="0">
                <a:latin typeface="Times New Roman" panose="02020603050405020304" pitchFamily="18" charset="0"/>
                <a:cs typeface="Times New Roman" panose="02020603050405020304" pitchFamily="18" charset="0"/>
              </a:rPr>
              <a:t>Hướng phát triển</a:t>
            </a:r>
          </a:p>
          <a:p>
            <a:pPr lvl="1"/>
            <a:r>
              <a:rPr lang="en-US" sz="1700" smtClean="0">
                <a:latin typeface="Times New Roman" panose="02020603050405020304" pitchFamily="18" charset="0"/>
                <a:cs typeface="Times New Roman" panose="02020603050405020304" pitchFamily="18" charset="0"/>
              </a:rPr>
              <a:t>Áp dụng thuật toán vào robo lau dọn thực được trang bị cảm biến và kết hợp với camera giám sát gia đình và thiết lập của người dùng cho ra một bản đồ di chuyển hợp lý và ít chi phí hơn.</a:t>
            </a:r>
            <a:endParaRPr lang="en-US" sz="170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latin typeface="Times New Roman" panose="02020603050405020304" pitchFamily="18" charset="0"/>
                <a:cs typeface="Times New Roman" panose="02020603050405020304" pitchFamily="18" charset="0"/>
              </a:rPr>
              <a:t>11</a:t>
            </a:fld>
            <a:endParaRPr lang="en">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248927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200" smtClean="0">
                <a:latin typeface="Times New Roman" panose="02020603050405020304" pitchFamily="18" charset="0"/>
                <a:cs typeface="Times New Roman" panose="02020603050405020304" pitchFamily="18" charset="0"/>
              </a:rPr>
              <a:t>DEMO</a:t>
            </a:r>
            <a:endParaRPr lang="en-US" sz="3200">
              <a:latin typeface="Times New Roman" panose="02020603050405020304" pitchFamily="18" charset="0"/>
              <a:cs typeface="Times New Roman" panose="02020603050405020304" pitchFamily="18" charset="0"/>
            </a:endParaRPr>
          </a:p>
        </p:txBody>
      </p:sp>
      <p:sp>
        <p:nvSpPr>
          <p:cNvPr id="7" name="Text Placeholder 6"/>
          <p:cNvSpPr>
            <a:spLocks noGrp="1"/>
          </p:cNvSpPr>
          <p:nvPr>
            <p:ph type="body" sz="half" idx="2"/>
          </p:nvPr>
        </p:nvSpPr>
        <p:spPr>
          <a:xfrm>
            <a:off x="533400" y="2743199"/>
            <a:ext cx="2867891" cy="1801091"/>
          </a:xfrm>
        </p:spPr>
        <p:txBody>
          <a:bodyPr>
            <a:normAutofit/>
          </a:bodyPr>
          <a:lstStyle/>
          <a:p>
            <a:r>
              <a:rPr lang="en-US" sz="2600" smtClean="0">
                <a:latin typeface="Times New Roman" panose="02020603050405020304" pitchFamily="18" charset="0"/>
                <a:cs typeface="Times New Roman" panose="02020603050405020304" pitchFamily="18" charset="0"/>
              </a:rPr>
              <a:t>Giao diện chương trình demo</a:t>
            </a:r>
            <a:endParaRPr lang="en-US" sz="260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latin typeface="Times New Roman" panose="02020603050405020304" pitchFamily="18" charset="0"/>
                <a:cs typeface="Times New Roman" panose="02020603050405020304" pitchFamily="18" charset="0"/>
              </a:rPr>
              <a:t>12</a:t>
            </a:fld>
            <a:endParaRPr lang="en">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3799174" y="901570"/>
            <a:ext cx="5227061" cy="3555105"/>
          </a:xfrm>
          <a:prstGeom prst="rect">
            <a:avLst/>
          </a:prstGeom>
        </p:spPr>
      </p:pic>
    </p:spTree>
    <p:extLst>
      <p:ext uri="{BB962C8B-B14F-4D97-AF65-F5344CB8AC3E}">
        <p14:creationId xmlns:p14="http://schemas.microsoft.com/office/powerpoint/2010/main" val="30144677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latin typeface="Times New Roman" panose="02020603050405020304" pitchFamily="18" charset="0"/>
                <a:cs typeface="Times New Roman" panose="02020603050405020304" pitchFamily="18" charset="0"/>
              </a:rPr>
              <a:t>Tài liệu tham khảo</a:t>
            </a:r>
            <a:endParaRPr lang="en-US">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idx="1"/>
          </p:nvPr>
        </p:nvSpPr>
        <p:spPr>
          <a:xfrm>
            <a:off x="827483" y="1539689"/>
            <a:ext cx="7565572" cy="3146611"/>
          </a:xfrm>
        </p:spPr>
        <p:txBody>
          <a:bodyPr>
            <a:noAutofit/>
          </a:bodyPr>
          <a:lstStyle/>
          <a:p>
            <a:r>
              <a:rPr lang="en-US" sz="2000" smtClean="0">
                <a:latin typeface="Times New Roman" panose="02020603050405020304" pitchFamily="18" charset="0"/>
                <a:cs typeface="Times New Roman" panose="02020603050405020304" pitchFamily="18" charset="0"/>
                <a:hlinkClick r:id="rId2"/>
              </a:rPr>
              <a:t>https</a:t>
            </a:r>
            <a:r>
              <a:rPr lang="en-US" sz="2000">
                <a:latin typeface="Times New Roman" panose="02020603050405020304" pitchFamily="18" charset="0"/>
                <a:cs typeface="Times New Roman" panose="02020603050405020304" pitchFamily="18" charset="0"/>
                <a:hlinkClick r:id="rId2"/>
              </a:rPr>
              <a:t>://</a:t>
            </a:r>
            <a:r>
              <a:rPr lang="en-US" sz="2000" smtClean="0">
                <a:latin typeface="Times New Roman" panose="02020603050405020304" pitchFamily="18" charset="0"/>
                <a:cs typeface="Times New Roman" panose="02020603050405020304" pitchFamily="18" charset="0"/>
                <a:hlinkClick r:id="rId2"/>
              </a:rPr>
              <a:t>blog.vietanhdev.com/posts/thuat-toan-loang-trong-do-min/</a:t>
            </a:r>
            <a:r>
              <a:rPr lang="en-US" sz="2000" smtClean="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thuật toán vết dầu loang trong game dò </a:t>
            </a:r>
            <a:r>
              <a:rPr lang="en-US" sz="2000" smtClean="0">
                <a:latin typeface="Times New Roman" panose="02020603050405020304" pitchFamily="18" charset="0"/>
                <a:cs typeface="Times New Roman" panose="02020603050405020304" pitchFamily="18" charset="0"/>
              </a:rPr>
              <a:t>mìn</a:t>
            </a:r>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hlinkClick r:id="rId3"/>
              </a:rPr>
              <a:t>https://</a:t>
            </a:r>
            <a:r>
              <a:rPr lang="en-US" sz="2000" smtClean="0">
                <a:latin typeface="Times New Roman" panose="02020603050405020304" pitchFamily="18" charset="0"/>
                <a:cs typeface="Times New Roman" panose="02020603050405020304" pitchFamily="18" charset="0"/>
                <a:hlinkClick r:id="rId3"/>
              </a:rPr>
              <a:t>phamngochieu.wordpress.com/2016/01/08/thuat-toan-vet-dau-loang/</a:t>
            </a:r>
            <a:r>
              <a:rPr lang="en-US" sz="2000" smtClean="0">
                <a:latin typeface="Times New Roman" panose="02020603050405020304" pitchFamily="18" charset="0"/>
                <a:cs typeface="Times New Roman" panose="02020603050405020304" pitchFamily="18" charset="0"/>
              </a:rPr>
              <a:t> . </a:t>
            </a:r>
            <a:r>
              <a:rPr lang="en-US" sz="2000">
                <a:latin typeface="Times New Roman" panose="02020603050405020304" pitchFamily="18" charset="0"/>
                <a:cs typeface="Times New Roman" panose="02020603050405020304" pitchFamily="18" charset="0"/>
              </a:rPr>
              <a:t>thuật toán vết dầu loang trong xử lí </a:t>
            </a:r>
            <a:r>
              <a:rPr lang="en-US" sz="2000" smtClean="0">
                <a:latin typeface="Times New Roman" panose="02020603050405020304" pitchFamily="18" charset="0"/>
                <a:cs typeface="Times New Roman" panose="02020603050405020304" pitchFamily="18" charset="0"/>
              </a:rPr>
              <a:t>ảnh</a:t>
            </a:r>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Các tài liệu văn bản có liên quan …</a:t>
            </a:r>
          </a:p>
        </p:txBody>
      </p:sp>
      <p:sp>
        <p:nvSpPr>
          <p:cNvPr id="2" name="Slide Number Placeholder 1"/>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latin typeface="Times New Roman" panose="02020603050405020304" pitchFamily="18" charset="0"/>
                <a:cs typeface="Times New Roman" panose="02020603050405020304" pitchFamily="18" charset="0"/>
              </a:rPr>
              <a:t>13</a:t>
            </a:fld>
            <a:endParaRPr lang="en">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603121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9" name="Google Shape;69;p14"/>
          <p:cNvSpPr txBox="1">
            <a:spLocks noGrp="1"/>
          </p:cNvSpPr>
          <p:nvPr>
            <p:ph type="sldNum" sz="quarter"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latin typeface="Times New Roman" panose="02020603050405020304" pitchFamily="18" charset="0"/>
                <a:cs typeface="Times New Roman" panose="02020603050405020304" pitchFamily="18" charset="0"/>
              </a:rPr>
              <a:t>2</a:t>
            </a:fld>
            <a:endParaRPr>
              <a:latin typeface="Times New Roman" panose="02020603050405020304" pitchFamily="18" charset="0"/>
              <a:cs typeface="Times New Roman" panose="02020603050405020304" pitchFamily="18" charset="0"/>
            </a:endParaRPr>
          </a:p>
        </p:txBody>
      </p:sp>
      <p:sp>
        <p:nvSpPr>
          <p:cNvPr id="66" name="Google Shape;66;p14"/>
          <p:cNvSpPr txBox="1">
            <a:spLocks noGrp="1"/>
          </p:cNvSpPr>
          <p:nvPr>
            <p:ph type="body" idx="4294967295"/>
          </p:nvPr>
        </p:nvSpPr>
        <p:spPr>
          <a:xfrm>
            <a:off x="4765459" y="1313007"/>
            <a:ext cx="2674937" cy="2638425"/>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800" b="1" smtClean="0">
                <a:latin typeface="Times New Roman" panose="02020603050405020304" pitchFamily="18" charset="0"/>
                <a:cs typeface="Times New Roman" panose="02020603050405020304" pitchFamily="18" charset="0"/>
              </a:rPr>
              <a:t>Tài liệu tham khảo</a:t>
            </a:r>
          </a:p>
          <a:p>
            <a:pPr marL="0" lvl="0" indent="0" algn="l" rtl="0">
              <a:spcBef>
                <a:spcPts val="600"/>
              </a:spcBef>
              <a:spcAft>
                <a:spcPts val="0"/>
              </a:spcAft>
              <a:buNone/>
            </a:pPr>
            <a:r>
              <a:rPr lang="en-US" sz="1800" b="1" smtClean="0">
                <a:latin typeface="Times New Roman" panose="02020603050405020304" pitchFamily="18" charset="0"/>
                <a:cs typeface="Times New Roman" panose="02020603050405020304" pitchFamily="18" charset="0"/>
              </a:rPr>
              <a:t>Demo </a:t>
            </a:r>
            <a:r>
              <a:rPr lang="en-US" sz="1800" b="1" err="1">
                <a:latin typeface="Times New Roman" panose="02020603050405020304" pitchFamily="18" charset="0"/>
                <a:cs typeface="Times New Roman" panose="02020603050405020304" pitchFamily="18" charset="0"/>
              </a:rPr>
              <a:t>c</a:t>
            </a:r>
            <a:r>
              <a:rPr lang="en-US" sz="1800" b="1" smtClean="0">
                <a:latin typeface="Times New Roman" panose="02020603050405020304" pitchFamily="18" charset="0"/>
                <a:cs typeface="Times New Roman" panose="02020603050405020304" pitchFamily="18" charset="0"/>
              </a:rPr>
              <a:t>hương </a:t>
            </a:r>
            <a:r>
              <a:rPr lang="en-US" sz="1800" b="1" err="1" smtClean="0">
                <a:latin typeface="Times New Roman" panose="02020603050405020304" pitchFamily="18" charset="0"/>
                <a:cs typeface="Times New Roman" panose="02020603050405020304" pitchFamily="18" charset="0"/>
              </a:rPr>
              <a:t>trình</a:t>
            </a:r>
            <a:endParaRPr sz="1800">
              <a:latin typeface="Times New Roman" panose="02020603050405020304" pitchFamily="18" charset="0"/>
              <a:cs typeface="Times New Roman" panose="02020603050405020304" pitchFamily="18" charset="0"/>
            </a:endParaRPr>
          </a:p>
          <a:p>
            <a:pPr marL="0" lvl="0" indent="0" algn="l" rtl="0">
              <a:spcBef>
                <a:spcPts val="600"/>
              </a:spcBef>
              <a:spcAft>
                <a:spcPts val="0"/>
              </a:spcAft>
              <a:buClr>
                <a:schemeClr val="dk1"/>
              </a:buClr>
              <a:buSzPts val="1100"/>
              <a:buFont typeface="Arial"/>
              <a:buNone/>
            </a:pPr>
            <a:r>
              <a:rPr lang="en-US" sz="1800" b="1" smtClean="0">
                <a:latin typeface="Times New Roman" panose="02020603050405020304" pitchFamily="18" charset="0"/>
                <a:cs typeface="Times New Roman" panose="02020603050405020304" pitchFamily="18" charset="0"/>
              </a:rPr>
              <a:t>Kết luận và hướng phát triển</a:t>
            </a:r>
            <a:endParaRPr sz="1800" b="1">
              <a:latin typeface="Times New Roman" panose="02020603050405020304" pitchFamily="18" charset="0"/>
              <a:cs typeface="Times New Roman" panose="02020603050405020304" pitchFamily="18" charset="0"/>
            </a:endParaRPr>
          </a:p>
        </p:txBody>
      </p:sp>
      <p:sp>
        <p:nvSpPr>
          <p:cNvPr id="65" name="Google Shape;65;p14"/>
          <p:cNvSpPr txBox="1">
            <a:spLocks noGrp="1"/>
          </p:cNvSpPr>
          <p:nvPr>
            <p:ph type="title" idx="4294967295"/>
          </p:nvPr>
        </p:nvSpPr>
        <p:spPr>
          <a:xfrm>
            <a:off x="1856509" y="455757"/>
            <a:ext cx="5511800" cy="85725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mtClean="0">
                <a:latin typeface="Times New Roman" panose="02020603050405020304" pitchFamily="18" charset="0"/>
                <a:cs typeface="Times New Roman" panose="02020603050405020304" pitchFamily="18" charset="0"/>
              </a:rPr>
              <a:t>Nội Dung</a:t>
            </a:r>
            <a:endParaRPr>
              <a:latin typeface="Times New Roman" panose="02020603050405020304" pitchFamily="18" charset="0"/>
              <a:cs typeface="Times New Roman" panose="02020603050405020304" pitchFamily="18" charset="0"/>
            </a:endParaRPr>
          </a:p>
        </p:txBody>
      </p:sp>
      <p:sp>
        <p:nvSpPr>
          <p:cNvPr id="67" name="Google Shape;67;p14"/>
          <p:cNvSpPr txBox="1">
            <a:spLocks noGrp="1"/>
          </p:cNvSpPr>
          <p:nvPr>
            <p:ph type="body" idx="4294967295"/>
          </p:nvPr>
        </p:nvSpPr>
        <p:spPr>
          <a:xfrm>
            <a:off x="900544" y="1313007"/>
            <a:ext cx="3429001" cy="3164175"/>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en-US" sz="2000" smtClean="0">
                <a:latin typeface="Times New Roman" panose="02020603050405020304" pitchFamily="18" charset="0"/>
                <a:cs typeface="Times New Roman" panose="02020603050405020304" pitchFamily="18" charset="0"/>
              </a:rPr>
              <a:t>Mục tiêu ý nghĩa </a:t>
            </a:r>
          </a:p>
          <a:p>
            <a:pPr marL="0" lvl="0" indent="0" algn="l" rtl="0">
              <a:spcBef>
                <a:spcPts val="600"/>
              </a:spcBef>
              <a:spcAft>
                <a:spcPts val="0"/>
              </a:spcAft>
              <a:buClr>
                <a:schemeClr val="dk1"/>
              </a:buClr>
              <a:buSzPts val="1100"/>
              <a:buFont typeface="Arial"/>
              <a:buNone/>
            </a:pPr>
            <a:r>
              <a:rPr lang="en-US" sz="2000" smtClean="0">
                <a:latin typeface="Times New Roman" panose="02020603050405020304" pitchFamily="18" charset="0"/>
                <a:cs typeface="Times New Roman" panose="02020603050405020304" pitchFamily="18" charset="0"/>
              </a:rPr>
              <a:t>Tổng </a:t>
            </a:r>
            <a:r>
              <a:rPr lang="en-US" sz="2000" err="1" smtClean="0">
                <a:latin typeface="Times New Roman" panose="02020603050405020304" pitchFamily="18" charset="0"/>
                <a:cs typeface="Times New Roman" panose="02020603050405020304" pitchFamily="18" charset="0"/>
              </a:rPr>
              <a:t>quan</a:t>
            </a:r>
            <a:r>
              <a:rPr lang="en-US" sz="2000" smtClean="0">
                <a:latin typeface="Times New Roman" panose="02020603050405020304" pitchFamily="18" charset="0"/>
                <a:cs typeface="Times New Roman" panose="02020603050405020304" pitchFamily="18" charset="0"/>
              </a:rPr>
              <a:t> </a:t>
            </a:r>
            <a:r>
              <a:rPr lang="en-US" sz="2000" err="1" smtClean="0">
                <a:latin typeface="Times New Roman" panose="02020603050405020304" pitchFamily="18" charset="0"/>
                <a:cs typeface="Times New Roman" panose="02020603050405020304" pitchFamily="18" charset="0"/>
              </a:rPr>
              <a:t>về</a:t>
            </a:r>
            <a:r>
              <a:rPr lang="en-US" sz="2000" smtClean="0">
                <a:latin typeface="Times New Roman" panose="02020603050405020304" pitchFamily="18" charset="0"/>
                <a:cs typeface="Times New Roman" panose="02020603050405020304" pitchFamily="18" charset="0"/>
              </a:rPr>
              <a:t> </a:t>
            </a:r>
            <a:r>
              <a:rPr lang="en-US" sz="2000" err="1" smtClean="0">
                <a:latin typeface="Times New Roman" panose="02020603050405020304" pitchFamily="18" charset="0"/>
                <a:cs typeface="Times New Roman" panose="02020603050405020304" pitchFamily="18" charset="0"/>
              </a:rPr>
              <a:t>đề</a:t>
            </a:r>
            <a:r>
              <a:rPr lang="en-US" sz="2000" smtClean="0">
                <a:latin typeface="Times New Roman" panose="02020603050405020304" pitchFamily="18" charset="0"/>
                <a:cs typeface="Times New Roman" panose="02020603050405020304" pitchFamily="18" charset="0"/>
              </a:rPr>
              <a:t> </a:t>
            </a:r>
            <a:r>
              <a:rPr lang="en-US" sz="2000" err="1" smtClean="0">
                <a:latin typeface="Times New Roman" panose="02020603050405020304" pitchFamily="18" charset="0"/>
                <a:cs typeface="Times New Roman" panose="02020603050405020304" pitchFamily="18" charset="0"/>
              </a:rPr>
              <a:t>tài</a:t>
            </a:r>
            <a:r>
              <a:rPr lang="en-US" sz="2000" smtClean="0">
                <a:latin typeface="Times New Roman" panose="02020603050405020304" pitchFamily="18" charset="0"/>
                <a:cs typeface="Times New Roman" panose="02020603050405020304" pitchFamily="18" charset="0"/>
              </a:rPr>
              <a:t>.</a:t>
            </a:r>
          </a:p>
          <a:p>
            <a:pPr marL="285750" indent="-285750">
              <a:buClr>
                <a:schemeClr val="dk1"/>
              </a:buClr>
              <a:buSzPts val="1100"/>
            </a:pPr>
            <a:r>
              <a:rPr lang="en-US" sz="2000" err="1" smtClean="0">
                <a:latin typeface="Times New Roman" panose="02020603050405020304" pitchFamily="18" charset="0"/>
                <a:cs typeface="Times New Roman" panose="02020603050405020304" pitchFamily="18" charset="0"/>
              </a:rPr>
              <a:t>Giới</a:t>
            </a:r>
            <a:r>
              <a:rPr lang="en-US" sz="2000" smtClean="0">
                <a:latin typeface="Times New Roman" panose="02020603050405020304" pitchFamily="18" charset="0"/>
                <a:cs typeface="Times New Roman" panose="02020603050405020304" pitchFamily="18" charset="0"/>
              </a:rPr>
              <a:t> </a:t>
            </a:r>
            <a:r>
              <a:rPr lang="en-US" sz="2000" err="1" smtClean="0">
                <a:latin typeface="Times New Roman" panose="02020603050405020304" pitchFamily="18" charset="0"/>
                <a:cs typeface="Times New Roman" panose="02020603050405020304" pitchFamily="18" charset="0"/>
              </a:rPr>
              <a:t>thiệu</a:t>
            </a:r>
            <a:r>
              <a:rPr lang="en-US" sz="2000" smtClean="0">
                <a:latin typeface="Times New Roman" panose="02020603050405020304" pitchFamily="18" charset="0"/>
                <a:cs typeface="Times New Roman" panose="02020603050405020304" pitchFamily="18" charset="0"/>
              </a:rPr>
              <a:t> </a:t>
            </a:r>
            <a:r>
              <a:rPr lang="en-US" sz="2000" err="1" smtClean="0">
                <a:latin typeface="Times New Roman" panose="02020603050405020304" pitchFamily="18" charset="0"/>
                <a:cs typeface="Times New Roman" panose="02020603050405020304" pitchFamily="18" charset="0"/>
              </a:rPr>
              <a:t>thuật</a:t>
            </a:r>
            <a:r>
              <a:rPr lang="en-US" sz="2000" smtClean="0">
                <a:latin typeface="Times New Roman" panose="02020603050405020304" pitchFamily="18" charset="0"/>
                <a:cs typeface="Times New Roman" panose="02020603050405020304" pitchFamily="18" charset="0"/>
              </a:rPr>
              <a:t> </a:t>
            </a:r>
            <a:r>
              <a:rPr lang="en-US" sz="2000" err="1" smtClean="0">
                <a:latin typeface="Times New Roman" panose="02020603050405020304" pitchFamily="18" charset="0"/>
                <a:cs typeface="Times New Roman" panose="02020603050405020304" pitchFamily="18" charset="0"/>
              </a:rPr>
              <a:t>toán</a:t>
            </a:r>
            <a:endParaRPr lang="en-US" sz="2000" smtClean="0">
              <a:latin typeface="Times New Roman" panose="02020603050405020304" pitchFamily="18" charset="0"/>
              <a:cs typeface="Times New Roman" panose="02020603050405020304" pitchFamily="18" charset="0"/>
            </a:endParaRPr>
          </a:p>
          <a:p>
            <a:pPr marL="0" indent="0">
              <a:buClr>
                <a:schemeClr val="dk1"/>
              </a:buClr>
              <a:buSzPts val="1100"/>
              <a:buNone/>
            </a:pPr>
            <a:r>
              <a:rPr lang="en-US" sz="2000" err="1" smtClean="0">
                <a:latin typeface="Times New Roman" panose="02020603050405020304" pitchFamily="18" charset="0"/>
                <a:cs typeface="Times New Roman" panose="02020603050405020304" pitchFamily="18" charset="0"/>
              </a:rPr>
              <a:t>Mô</a:t>
            </a:r>
            <a:r>
              <a:rPr lang="en-US" sz="2000" smtClean="0">
                <a:latin typeface="Times New Roman" panose="02020603050405020304" pitchFamily="18" charset="0"/>
                <a:cs typeface="Times New Roman" panose="02020603050405020304" pitchFamily="18" charset="0"/>
              </a:rPr>
              <a:t> </a:t>
            </a:r>
            <a:r>
              <a:rPr lang="en-US" sz="2000" err="1" smtClean="0">
                <a:latin typeface="Times New Roman" panose="02020603050405020304" pitchFamily="18" charset="0"/>
                <a:cs typeface="Times New Roman" panose="02020603050405020304" pitchFamily="18" charset="0"/>
              </a:rPr>
              <a:t>tả</a:t>
            </a:r>
            <a:r>
              <a:rPr lang="en-US" sz="2000" smtClean="0">
                <a:latin typeface="Times New Roman" panose="02020603050405020304" pitchFamily="18" charset="0"/>
                <a:cs typeface="Times New Roman" panose="02020603050405020304" pitchFamily="18" charset="0"/>
              </a:rPr>
              <a:t> </a:t>
            </a:r>
            <a:r>
              <a:rPr lang="en-US" sz="2000" err="1" smtClean="0">
                <a:latin typeface="Times New Roman" panose="02020603050405020304" pitchFamily="18" charset="0"/>
                <a:cs typeface="Times New Roman" panose="02020603050405020304" pitchFamily="18" charset="0"/>
              </a:rPr>
              <a:t>thuật</a:t>
            </a:r>
            <a:r>
              <a:rPr lang="en-US" sz="2000" smtClean="0">
                <a:latin typeface="Times New Roman" panose="02020603050405020304" pitchFamily="18" charset="0"/>
                <a:cs typeface="Times New Roman" panose="02020603050405020304" pitchFamily="18" charset="0"/>
              </a:rPr>
              <a:t> </a:t>
            </a:r>
            <a:r>
              <a:rPr lang="en-US" sz="2000" err="1" smtClean="0">
                <a:latin typeface="Times New Roman" panose="02020603050405020304" pitchFamily="18" charset="0"/>
                <a:cs typeface="Times New Roman" panose="02020603050405020304" pitchFamily="18" charset="0"/>
              </a:rPr>
              <a:t>toán</a:t>
            </a:r>
            <a:endParaRPr lang="en-US" sz="2000" smtClean="0">
              <a:latin typeface="Times New Roman" panose="02020603050405020304" pitchFamily="18" charset="0"/>
              <a:cs typeface="Times New Roman" panose="02020603050405020304" pitchFamily="18" charset="0"/>
            </a:endParaRPr>
          </a:p>
          <a:p>
            <a:pPr marL="285750" indent="-285750">
              <a:buClr>
                <a:schemeClr val="dk1"/>
              </a:buClr>
              <a:buSzPts val="1100"/>
            </a:pPr>
            <a:r>
              <a:rPr lang="en-US" sz="2000" err="1" smtClean="0">
                <a:latin typeface="Times New Roman" panose="02020603050405020304" pitchFamily="18" charset="0"/>
                <a:cs typeface="Times New Roman" panose="02020603050405020304" pitchFamily="18" charset="0"/>
              </a:rPr>
              <a:t>Loang</a:t>
            </a:r>
            <a:endParaRPr lang="en-US" sz="2000" smtClean="0">
              <a:latin typeface="Times New Roman" panose="02020603050405020304" pitchFamily="18" charset="0"/>
              <a:cs typeface="Times New Roman" panose="02020603050405020304" pitchFamily="18" charset="0"/>
            </a:endParaRPr>
          </a:p>
          <a:p>
            <a:pPr marL="285750" indent="-285750">
              <a:buClr>
                <a:schemeClr val="dk1"/>
              </a:buClr>
              <a:buSzPts val="1100"/>
            </a:pPr>
            <a:r>
              <a:rPr lang="en-US" sz="2000" err="1" smtClean="0">
                <a:latin typeface="Times New Roman" panose="02020603050405020304" pitchFamily="18" charset="0"/>
                <a:cs typeface="Times New Roman" panose="02020603050405020304" pitchFamily="18" charset="0"/>
              </a:rPr>
              <a:t>Hướng</a:t>
            </a:r>
            <a:r>
              <a:rPr lang="en-US" sz="2000" smtClean="0">
                <a:latin typeface="Times New Roman" panose="02020603050405020304" pitchFamily="18" charset="0"/>
                <a:cs typeface="Times New Roman" panose="02020603050405020304" pitchFamily="18" charset="0"/>
              </a:rPr>
              <a:t> </a:t>
            </a:r>
            <a:r>
              <a:rPr lang="en-US" sz="2000" err="1" smtClean="0">
                <a:latin typeface="Times New Roman" panose="02020603050405020304" pitchFamily="18" charset="0"/>
                <a:cs typeface="Times New Roman" panose="02020603050405020304" pitchFamily="18" charset="0"/>
              </a:rPr>
              <a:t>đi</a:t>
            </a:r>
            <a:r>
              <a:rPr lang="en-US" sz="2000" smtClean="0">
                <a:latin typeface="Times New Roman" panose="02020603050405020304" pitchFamily="18" charset="0"/>
                <a:cs typeface="Times New Roman" panose="02020603050405020304" pitchFamily="18" charset="0"/>
              </a:rPr>
              <a:t> </a:t>
            </a:r>
            <a:r>
              <a:rPr lang="en-US" sz="2000" err="1" smtClean="0">
                <a:latin typeface="Times New Roman" panose="02020603050405020304" pitchFamily="18" charset="0"/>
                <a:cs typeface="Times New Roman" panose="02020603050405020304" pitchFamily="18" charset="0"/>
              </a:rPr>
              <a:t>và</a:t>
            </a:r>
            <a:r>
              <a:rPr lang="en-US" sz="2000" smtClean="0">
                <a:latin typeface="Times New Roman" panose="02020603050405020304" pitchFamily="18" charset="0"/>
                <a:cs typeface="Times New Roman" panose="02020603050405020304" pitchFamily="18" charset="0"/>
              </a:rPr>
              <a:t> di </a:t>
            </a:r>
            <a:r>
              <a:rPr lang="en-US" sz="2000" err="1" smtClean="0">
                <a:latin typeface="Times New Roman" panose="02020603050405020304" pitchFamily="18" charset="0"/>
                <a:cs typeface="Times New Roman" panose="02020603050405020304" pitchFamily="18" charset="0"/>
              </a:rPr>
              <a:t>chuyển</a:t>
            </a:r>
            <a:endParaRPr lang="en-US" sz="2000" smtClean="0">
              <a:latin typeface="Times New Roman" panose="02020603050405020304" pitchFamily="18" charset="0"/>
              <a:cs typeface="Times New Roman" panose="02020603050405020304" pitchFamily="18" charset="0"/>
            </a:endParaRPr>
          </a:p>
          <a:p>
            <a:pPr marL="285750" indent="-285750">
              <a:buClr>
                <a:schemeClr val="dk1"/>
              </a:buClr>
              <a:buSzPts val="1100"/>
            </a:pPr>
            <a:r>
              <a:rPr lang="en-US" sz="2000" err="1" smtClean="0">
                <a:latin typeface="Times New Roman" panose="02020603050405020304" pitchFamily="18" charset="0"/>
                <a:cs typeface="Times New Roman" panose="02020603050405020304" pitchFamily="18" charset="0"/>
              </a:rPr>
              <a:t>Giải</a:t>
            </a:r>
            <a:r>
              <a:rPr lang="en-US" sz="2000" smtClean="0">
                <a:latin typeface="Times New Roman" panose="02020603050405020304" pitchFamily="18" charset="0"/>
                <a:cs typeface="Times New Roman" panose="02020603050405020304" pitchFamily="18" charset="0"/>
              </a:rPr>
              <a:t> </a:t>
            </a:r>
            <a:r>
              <a:rPr lang="en-US" sz="2000" err="1" smtClean="0">
                <a:latin typeface="Times New Roman" panose="02020603050405020304" pitchFamily="18" charset="0"/>
                <a:cs typeface="Times New Roman" panose="02020603050405020304" pitchFamily="18" charset="0"/>
              </a:rPr>
              <a:t>quyết</a:t>
            </a:r>
            <a:r>
              <a:rPr lang="en-US" sz="2000" smtClean="0">
                <a:latin typeface="Times New Roman" panose="02020603050405020304" pitchFamily="18" charset="0"/>
                <a:cs typeface="Times New Roman" panose="02020603050405020304" pitchFamily="18" charset="0"/>
              </a:rPr>
              <a:t> </a:t>
            </a:r>
            <a:r>
              <a:rPr lang="en-US" sz="2000" err="1" smtClean="0">
                <a:latin typeface="Times New Roman" panose="02020603050405020304" pitchFamily="18" charset="0"/>
                <a:cs typeface="Times New Roman" panose="02020603050405020304" pitchFamily="18" charset="0"/>
              </a:rPr>
              <a:t>tình</a:t>
            </a:r>
            <a:r>
              <a:rPr lang="en-US" sz="2000" smtClean="0">
                <a:latin typeface="Times New Roman" panose="02020603050405020304" pitchFamily="18" charset="0"/>
                <a:cs typeface="Times New Roman" panose="02020603050405020304" pitchFamily="18" charset="0"/>
              </a:rPr>
              <a:t> </a:t>
            </a:r>
            <a:r>
              <a:rPr lang="en-US" sz="2000" err="1" smtClean="0">
                <a:latin typeface="Times New Roman" panose="02020603050405020304" pitchFamily="18" charset="0"/>
                <a:cs typeface="Times New Roman" panose="02020603050405020304" pitchFamily="18" charset="0"/>
              </a:rPr>
              <a:t>huống</a:t>
            </a:r>
            <a:r>
              <a:rPr lang="en-US" sz="2000" smtClean="0">
                <a:latin typeface="Times New Roman" panose="02020603050405020304" pitchFamily="18" charset="0"/>
                <a:cs typeface="Times New Roman" panose="02020603050405020304" pitchFamily="18" charset="0"/>
              </a:rPr>
              <a:t> </a:t>
            </a:r>
            <a:r>
              <a:rPr lang="en-US" sz="2000" err="1" smtClean="0">
                <a:latin typeface="Times New Roman" panose="02020603050405020304" pitchFamily="18" charset="0"/>
                <a:cs typeface="Times New Roman" panose="02020603050405020304" pitchFamily="18" charset="0"/>
              </a:rPr>
              <a:t>khi</a:t>
            </a:r>
            <a:r>
              <a:rPr lang="en-US" sz="2000" smtClean="0">
                <a:latin typeface="Times New Roman" panose="02020603050405020304" pitchFamily="18" charset="0"/>
                <a:cs typeface="Times New Roman" panose="02020603050405020304" pitchFamily="18" charset="0"/>
              </a:rPr>
              <a:t> </a:t>
            </a:r>
            <a:r>
              <a:rPr lang="en-US" sz="2000" err="1" smtClean="0">
                <a:latin typeface="Times New Roman" panose="02020603050405020304" pitchFamily="18" charset="0"/>
                <a:cs typeface="Times New Roman" panose="02020603050405020304" pitchFamily="18" charset="0"/>
              </a:rPr>
              <a:t>xảy</a:t>
            </a:r>
            <a:r>
              <a:rPr lang="en-US" sz="2000" smtClean="0">
                <a:latin typeface="Times New Roman" panose="02020603050405020304" pitchFamily="18" charset="0"/>
                <a:cs typeface="Times New Roman" panose="02020603050405020304" pitchFamily="18" charset="0"/>
              </a:rPr>
              <a:t> </a:t>
            </a:r>
            <a:r>
              <a:rPr lang="en-US" sz="2000" err="1" smtClean="0">
                <a:latin typeface="Times New Roman" panose="02020603050405020304" pitchFamily="18" charset="0"/>
                <a:cs typeface="Times New Roman" panose="02020603050405020304" pitchFamily="18" charset="0"/>
              </a:rPr>
              <a:t>ra</a:t>
            </a:r>
            <a:r>
              <a:rPr lang="en-US" sz="2000" smtClean="0">
                <a:latin typeface="Times New Roman" panose="02020603050405020304" pitchFamily="18" charset="0"/>
                <a:cs typeface="Times New Roman" panose="02020603050405020304" pitchFamily="18" charset="0"/>
              </a:rPr>
              <a:t> </a:t>
            </a:r>
            <a:r>
              <a:rPr lang="en-US" sz="2000" err="1" smtClean="0">
                <a:latin typeface="Times New Roman" panose="02020603050405020304" pitchFamily="18" charset="0"/>
                <a:cs typeface="Times New Roman" panose="02020603050405020304" pitchFamily="18" charset="0"/>
              </a:rPr>
              <a:t>va</a:t>
            </a:r>
            <a:r>
              <a:rPr lang="en-US" sz="2000" smtClean="0">
                <a:latin typeface="Times New Roman" panose="02020603050405020304" pitchFamily="18" charset="0"/>
                <a:cs typeface="Times New Roman" panose="02020603050405020304" pitchFamily="18" charset="0"/>
              </a:rPr>
              <a:t> </a:t>
            </a:r>
            <a:r>
              <a:rPr lang="en-US" sz="2000" err="1" smtClean="0">
                <a:latin typeface="Times New Roman" panose="02020603050405020304" pitchFamily="18" charset="0"/>
                <a:cs typeface="Times New Roman" panose="02020603050405020304" pitchFamily="18" charset="0"/>
              </a:rPr>
              <a:t>chạm</a:t>
            </a:r>
            <a:endParaRPr lang="en-US" sz="2000" smtClean="0">
              <a:latin typeface="Times New Roman" panose="02020603050405020304" pitchFamily="18" charset="0"/>
              <a:cs typeface="Times New Roman" panose="02020603050405020304" pitchFamily="18" charset="0"/>
            </a:endParaRPr>
          </a:p>
        </p:txBody>
      </p:sp>
      <p:sp>
        <p:nvSpPr>
          <p:cNvPr id="68" name="Google Shape;68;p14"/>
          <p:cNvSpPr txBox="1">
            <a:spLocks noGrp="1"/>
          </p:cNvSpPr>
          <p:nvPr>
            <p:ph type="body" idx="4294967295"/>
          </p:nvPr>
        </p:nvSpPr>
        <p:spPr>
          <a:xfrm>
            <a:off x="0" y="3824288"/>
            <a:ext cx="5511800" cy="114141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000">
              <a:solidFill>
                <a:srgbClr val="B45F06"/>
              </a:solidFill>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sz="1000">
              <a:solidFill>
                <a:srgbClr val="B45F06"/>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2348" y="221797"/>
            <a:ext cx="6518888" cy="1050398"/>
          </a:xfrm>
        </p:spPr>
        <p:txBody>
          <a:bodyPr/>
          <a:lstStyle/>
          <a:p>
            <a:r>
              <a:rPr lang="en-US" smtClean="0">
                <a:latin typeface="Times New Roman" panose="02020603050405020304" pitchFamily="18" charset="0"/>
                <a:cs typeface="Times New Roman" panose="02020603050405020304" pitchFamily="18" charset="0"/>
              </a:rPr>
              <a:t>Mục Tiêu ý nghĩa đề tài</a:t>
            </a:r>
            <a:endParaRPr lang="en-US">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sz="2600" smtClean="0">
                <a:latin typeface="Times New Roman" panose="02020603050405020304" pitchFamily="18" charset="0"/>
                <a:cs typeface="Times New Roman" panose="02020603050405020304" pitchFamily="18" charset="0"/>
              </a:rPr>
              <a:t>Làm rõ ý tưởng cơ chế hoạt động của thuật toán vết dầu loang.</a:t>
            </a:r>
          </a:p>
          <a:p>
            <a:r>
              <a:rPr lang="en-US" sz="2600" smtClean="0">
                <a:latin typeface="Times New Roman" panose="02020603050405020304" pitchFamily="18" charset="0"/>
                <a:cs typeface="Times New Roman" panose="02020603050405020304" pitchFamily="18" charset="0"/>
              </a:rPr>
              <a:t>Ứng dụng thuật toán vào robo lau dọn trong môi trường động.</a:t>
            </a:r>
          </a:p>
          <a:p>
            <a:endParaRPr lang="en-US">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latin typeface="Times New Roman" panose="02020603050405020304" pitchFamily="18" charset="0"/>
                <a:cs typeface="Times New Roman" panose="02020603050405020304" pitchFamily="18" charset="0"/>
              </a:rPr>
              <a:t>3</a:t>
            </a:fld>
            <a:endParaRPr lang="en">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61781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6"/>
          <p:cNvSpPr txBox="1">
            <a:spLocks noGrp="1"/>
          </p:cNvSpPr>
          <p:nvPr>
            <p:ph type="title"/>
          </p:nvPr>
        </p:nvSpPr>
        <p:spPr>
          <a:xfrm>
            <a:off x="359893" y="213492"/>
            <a:ext cx="5424380" cy="59237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mtClean="0">
                <a:solidFill>
                  <a:schemeClr val="tx1"/>
                </a:solidFill>
                <a:latin typeface="Times New Roman" panose="02020603050405020304" pitchFamily="18" charset="0"/>
                <a:cs typeface="Times New Roman" panose="02020603050405020304" pitchFamily="18" charset="0"/>
              </a:rPr>
              <a:t>G</a:t>
            </a:r>
            <a:r>
              <a:rPr lang="en-US" smtClean="0">
                <a:solidFill>
                  <a:schemeClr val="tx1"/>
                </a:solidFill>
                <a:latin typeface="Times New Roman" panose="02020603050405020304" pitchFamily="18" charset="0"/>
                <a:cs typeface="Times New Roman" panose="02020603050405020304" pitchFamily="18" charset="0"/>
              </a:rPr>
              <a:t>i</a:t>
            </a:r>
            <a:r>
              <a:rPr lang="en" smtClean="0">
                <a:solidFill>
                  <a:schemeClr val="tx1"/>
                </a:solidFill>
                <a:latin typeface="Times New Roman" panose="02020603050405020304" pitchFamily="18" charset="0"/>
                <a:cs typeface="Times New Roman" panose="02020603050405020304" pitchFamily="18" charset="0"/>
              </a:rPr>
              <a:t>ới thiệu thuật toán Loang</a:t>
            </a:r>
            <a:endParaRPr>
              <a:solidFill>
                <a:schemeClr val="tx1"/>
              </a:solidFill>
              <a:latin typeface="Times New Roman" panose="02020603050405020304" pitchFamily="18" charset="0"/>
              <a:cs typeface="Times New Roman" panose="02020603050405020304" pitchFamily="18" charset="0"/>
            </a:endParaRPr>
          </a:p>
        </p:txBody>
      </p:sp>
      <p:sp>
        <p:nvSpPr>
          <p:cNvPr id="2" name="Content Placeholder 1"/>
          <p:cNvSpPr>
            <a:spLocks noGrp="1"/>
          </p:cNvSpPr>
          <p:nvPr>
            <p:ph idx="1"/>
          </p:nvPr>
        </p:nvSpPr>
        <p:spPr/>
        <p:txBody>
          <a:bodyPr>
            <a:normAutofit/>
          </a:bodyPr>
          <a:lstStyle/>
          <a:p>
            <a:r>
              <a:rPr lang="en-US" sz="2600" smtClean="0">
                <a:latin typeface="Times New Roman" panose="02020603050405020304" pitchFamily="18" charset="0"/>
                <a:cs typeface="Times New Roman" panose="02020603050405020304" pitchFamily="18" charset="0"/>
              </a:rPr>
              <a:t>Nguyên lý hoạt động giống với vệt dầu loang. Từ một vệt dầu nhỏ sẽ được loang ra xung quanh.</a:t>
            </a:r>
          </a:p>
          <a:p>
            <a:r>
              <a:rPr lang="en-US" sz="2600" smtClean="0">
                <a:latin typeface="Times New Roman" panose="02020603050405020304" pitchFamily="18" charset="0"/>
                <a:cs typeface="Times New Roman" panose="02020603050405020304" pitchFamily="18" charset="0"/>
              </a:rPr>
              <a:t>Thuật toán loang trên ma trận sẽ duyệt qua một điểm trên ma trận sau đó duyệt sang các điểm lân cận.</a:t>
            </a:r>
          </a:p>
        </p:txBody>
      </p:sp>
      <p:sp>
        <p:nvSpPr>
          <p:cNvPr id="83" name="Google Shape;83;p16"/>
          <p:cNvSpPr txBox="1">
            <a:spLocks noGrp="1"/>
          </p:cNvSpPr>
          <p:nvPr>
            <p:ph type="sldNum" sz="quarter"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9" name="Google Shape;89;p17"/>
          <p:cNvSpPr txBox="1">
            <a:spLocks noGrp="1"/>
          </p:cNvSpPr>
          <p:nvPr>
            <p:ph type="sldNum" sz="quarter"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latin typeface="Times New Roman" panose="02020603050405020304" pitchFamily="18" charset="0"/>
                <a:cs typeface="Times New Roman" panose="02020603050405020304" pitchFamily="18" charset="0"/>
              </a:rPr>
              <a:t>5</a:t>
            </a:fld>
            <a:endParaRPr>
              <a:latin typeface="Times New Roman" panose="02020603050405020304" pitchFamily="18" charset="0"/>
              <a:cs typeface="Times New Roman" panose="02020603050405020304" pitchFamily="18" charset="0"/>
            </a:endParaRPr>
          </a:p>
        </p:txBody>
      </p:sp>
      <p:sp>
        <p:nvSpPr>
          <p:cNvPr id="12" name="Title 11"/>
          <p:cNvSpPr>
            <a:spLocks noGrp="1"/>
          </p:cNvSpPr>
          <p:nvPr>
            <p:ph type="ctrTitle" idx="4294967295"/>
          </p:nvPr>
        </p:nvSpPr>
        <p:spPr>
          <a:xfrm>
            <a:off x="897514" y="2066204"/>
            <a:ext cx="3643745" cy="647988"/>
          </a:xfrm>
        </p:spPr>
        <p:txBody>
          <a:bodyPr/>
          <a:lstStyle/>
          <a:p>
            <a:r>
              <a:rPr lang="en-US" smtClean="0">
                <a:latin typeface="Times New Roman" panose="02020603050405020304" pitchFamily="18" charset="0"/>
                <a:cs typeface="Times New Roman" panose="02020603050405020304" pitchFamily="18" charset="0"/>
              </a:rPr>
              <a:t>Loang</a:t>
            </a:r>
            <a:endParaRPr lang="en-US">
              <a:latin typeface="Times New Roman" panose="02020603050405020304" pitchFamily="18" charset="0"/>
              <a:cs typeface="Times New Roman" panose="02020603050405020304" pitchFamily="18" charset="0"/>
            </a:endParaRPr>
          </a:p>
        </p:txBody>
      </p:sp>
      <p:sp>
        <p:nvSpPr>
          <p:cNvPr id="11" name="Subtitle 10"/>
          <p:cNvSpPr>
            <a:spLocks noGrp="1"/>
          </p:cNvSpPr>
          <p:nvPr>
            <p:ph type="subTitle" idx="4294967295"/>
          </p:nvPr>
        </p:nvSpPr>
        <p:spPr>
          <a:xfrm>
            <a:off x="533400" y="2748396"/>
            <a:ext cx="4391891" cy="1858240"/>
          </a:xfrm>
        </p:spPr>
        <p:txBody>
          <a:bodyPr>
            <a:noAutofit/>
          </a:bodyPr>
          <a:lstStyle/>
          <a:p>
            <a:r>
              <a:rPr lang="en-US" sz="2600" smtClean="0">
                <a:latin typeface="Times New Roman" panose="02020603050405020304" pitchFamily="18" charset="0"/>
                <a:cs typeface="Times New Roman" panose="02020603050405020304" pitchFamily="18" charset="0"/>
              </a:rPr>
              <a:t>Cho 2 điểm A và B trong một mặt phẳng.</a:t>
            </a:r>
          </a:p>
          <a:p>
            <a:r>
              <a:rPr lang="en-US" sz="2600" smtClean="0">
                <a:latin typeface="Times New Roman" panose="02020603050405020304" pitchFamily="18" charset="0"/>
                <a:cs typeface="Times New Roman" panose="02020603050405020304" pitchFamily="18" charset="0"/>
              </a:rPr>
              <a:t>Vệt loang bắt đầu từ điểm B </a:t>
            </a:r>
            <a:endParaRPr lang="en-US" sz="2600">
              <a:latin typeface="Times New Roman" panose="02020603050405020304" pitchFamily="18" charset="0"/>
              <a:cs typeface="Times New Roman" panose="02020603050405020304" pitchFamily="18" charset="0"/>
            </a:endParaRPr>
          </a:p>
        </p:txBody>
      </p:sp>
      <p:pic>
        <p:nvPicPr>
          <p:cNvPr id="4" name="Picture 3"/>
          <p:cNvPicPr/>
          <p:nvPr/>
        </p:nvPicPr>
        <p:blipFill>
          <a:blip r:embed="rId3"/>
          <a:stretch>
            <a:fillRect/>
          </a:stretch>
        </p:blipFill>
        <p:spPr>
          <a:xfrm>
            <a:off x="5001492" y="1468581"/>
            <a:ext cx="3391564" cy="3205069"/>
          </a:xfrm>
          <a:prstGeom prst="rect">
            <a:avLst/>
          </a:prstGeom>
        </p:spPr>
      </p:pic>
      <p:sp>
        <p:nvSpPr>
          <p:cNvPr id="6" name="Title 3"/>
          <p:cNvSpPr txBox="1">
            <a:spLocks/>
          </p:cNvSpPr>
          <p:nvPr/>
        </p:nvSpPr>
        <p:spPr>
          <a:xfrm>
            <a:off x="471054" y="300674"/>
            <a:ext cx="5521036" cy="993775"/>
          </a:xfrm>
          <a:prstGeom prst="rect">
            <a:avLst/>
          </a:prstGeom>
        </p:spPr>
        <p:txBody>
          <a:bodyPr vert="horz" lIns="91440" tIns="45720" rIns="91440" bIns="45720" rtlCol="0" anchor="t">
            <a:noAutofit/>
          </a:bodyPr>
          <a:lstStyle>
            <a:lvl1pPr algn="l" defTabSz="342900" rtl="0" eaLnBrk="1" latinLnBrk="0" hangingPunct="1">
              <a:spcBef>
                <a:spcPct val="0"/>
              </a:spcBef>
              <a:buNone/>
              <a:defRPr sz="315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buClrTx/>
              <a:buFontTx/>
            </a:pPr>
            <a:r>
              <a:rPr lang="en-US" smtClean="0">
                <a:latin typeface="Times New Roman" panose="02020603050405020304" pitchFamily="18" charset="0"/>
                <a:cs typeface="Times New Roman" panose="02020603050405020304" pitchFamily="18" charset="0"/>
              </a:rPr>
              <a:t>Mô tả thuật toán</a:t>
            </a:r>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6" name="Google Shape;96;p18"/>
          <p:cNvSpPr txBox="1">
            <a:spLocks noGrp="1"/>
          </p:cNvSpPr>
          <p:nvPr>
            <p:ph type="sldNum" sz="quarter"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a:t>
            </a:fld>
            <a:endParaRPr/>
          </a:p>
        </p:txBody>
      </p:sp>
      <p:sp>
        <p:nvSpPr>
          <p:cNvPr id="94" name="Google Shape;94;p18"/>
          <p:cNvSpPr txBox="1">
            <a:spLocks noGrp="1"/>
          </p:cNvSpPr>
          <p:nvPr>
            <p:ph type="title" idx="4294967295"/>
          </p:nvPr>
        </p:nvSpPr>
        <p:spPr>
          <a:xfrm>
            <a:off x="464126" y="997181"/>
            <a:ext cx="3463637" cy="175393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mtClean="0">
                <a:latin typeface="Times New Roman" panose="02020603050405020304" pitchFamily="18" charset="0"/>
                <a:cs typeface="Times New Roman" panose="02020603050405020304" pitchFamily="18" charset="0"/>
              </a:rPr>
              <a:t>Kết quả của quá trình loang</a:t>
            </a:r>
            <a:br>
              <a:rPr lang="en" smtClean="0">
                <a:latin typeface="Times New Roman" panose="02020603050405020304" pitchFamily="18" charset="0"/>
                <a:cs typeface="Times New Roman" panose="02020603050405020304" pitchFamily="18" charset="0"/>
              </a:rPr>
            </a:br>
            <a:endParaRPr>
              <a:latin typeface="Times New Roman" panose="02020603050405020304" pitchFamily="18" charset="0"/>
              <a:cs typeface="Times New Roman" panose="02020603050405020304" pitchFamily="18" charset="0"/>
            </a:endParaRPr>
          </a:p>
        </p:txBody>
      </p:sp>
      <p:pic>
        <p:nvPicPr>
          <p:cNvPr id="6" name="Picture 5"/>
          <p:cNvPicPr/>
          <p:nvPr/>
        </p:nvPicPr>
        <p:blipFill>
          <a:blip r:embed="rId3"/>
          <a:stretch>
            <a:fillRect/>
          </a:stretch>
        </p:blipFill>
        <p:spPr>
          <a:xfrm>
            <a:off x="4175949" y="997181"/>
            <a:ext cx="4121785" cy="385572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2" name="Title 1"/>
          <p:cNvSpPr>
            <a:spLocks noGrp="1"/>
          </p:cNvSpPr>
          <p:nvPr>
            <p:ph type="title"/>
          </p:nvPr>
        </p:nvSpPr>
        <p:spPr>
          <a:xfrm>
            <a:off x="484584" y="339538"/>
            <a:ext cx="4219034" cy="1050398"/>
          </a:xfrm>
        </p:spPr>
        <p:txBody>
          <a:bodyPr/>
          <a:lstStyle/>
          <a:p>
            <a:r>
              <a:rPr lang="en-US" smtClean="0">
                <a:latin typeface="Times New Roman" panose="02020603050405020304" pitchFamily="18" charset="0"/>
                <a:cs typeface="Times New Roman" panose="02020603050405020304" pitchFamily="18" charset="0"/>
              </a:rPr>
              <a:t>Di chuyển</a:t>
            </a:r>
            <a:endParaRPr lang="en-US">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84584" y="1539689"/>
            <a:ext cx="4219034" cy="3146611"/>
          </a:xfrm>
        </p:spPr>
        <p:txBody>
          <a:bodyPr>
            <a:normAutofit/>
          </a:bodyPr>
          <a:lstStyle/>
          <a:p>
            <a:r>
              <a:rPr lang="en-US" sz="2500" smtClean="0">
                <a:latin typeface="Times New Roman" panose="02020603050405020304" pitchFamily="18" charset="0"/>
                <a:cs typeface="Times New Roman" panose="02020603050405020304" pitchFamily="18" charset="0"/>
              </a:rPr>
              <a:t>Robot bắt đầu di chuyển tới những điểm có chi phi nhỏ hơn chi phí ở vị trí đứng hiện tại</a:t>
            </a:r>
          </a:p>
          <a:p>
            <a:r>
              <a:rPr lang="en-US" sz="2500" smtClean="0">
                <a:latin typeface="Times New Roman" panose="02020603050405020304" pitchFamily="18" charset="0"/>
                <a:cs typeface="Times New Roman" panose="02020603050405020304" pitchFamily="18" charset="0"/>
              </a:rPr>
              <a:t>Dừng lại khi không tìm thấy vị trí nào nhỏ hơn</a:t>
            </a:r>
            <a:endParaRPr lang="en-US" sz="2500">
              <a:latin typeface="Times New Roman" panose="02020603050405020304" pitchFamily="18" charset="0"/>
              <a:cs typeface="Times New Roman" panose="02020603050405020304" pitchFamily="18" charset="0"/>
            </a:endParaRPr>
          </a:p>
        </p:txBody>
      </p:sp>
      <p:sp>
        <p:nvSpPr>
          <p:cNvPr id="107" name="Google Shape;107;p19"/>
          <p:cNvSpPr txBox="1">
            <a:spLocks noGrp="1"/>
          </p:cNvSpPr>
          <p:nvPr>
            <p:ph type="sldNum" sz="quarter"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latin typeface="Times New Roman" panose="02020603050405020304" pitchFamily="18" charset="0"/>
                <a:cs typeface="Times New Roman" panose="02020603050405020304" pitchFamily="18" charset="0"/>
              </a:rPr>
              <a:t>7</a:t>
            </a:fld>
            <a:endParaRPr>
              <a:latin typeface="Times New Roman" panose="02020603050405020304" pitchFamily="18" charset="0"/>
              <a:cs typeface="Times New Roman" panose="02020603050405020304" pitchFamily="18" charset="0"/>
            </a:endParaRPr>
          </a:p>
        </p:txBody>
      </p:sp>
      <p:pic>
        <p:nvPicPr>
          <p:cNvPr id="9" name="Picture 8"/>
          <p:cNvPicPr/>
          <p:nvPr/>
        </p:nvPicPr>
        <p:blipFill>
          <a:blip r:embed="rId3"/>
          <a:stretch>
            <a:fillRect/>
          </a:stretch>
        </p:blipFill>
        <p:spPr>
          <a:xfrm>
            <a:off x="4821955" y="1010792"/>
            <a:ext cx="3864846" cy="3841173"/>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5" name="Google Shape;115;p20"/>
          <p:cNvSpPr txBox="1">
            <a:spLocks noGrp="1"/>
          </p:cNvSpPr>
          <p:nvPr>
            <p:ph type="sldNum" sz="quarter"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8</a:t>
            </a:fld>
            <a:endParaRPr/>
          </a:p>
        </p:txBody>
      </p:sp>
      <p:sp>
        <p:nvSpPr>
          <p:cNvPr id="113" name="Google Shape;113;p20"/>
          <p:cNvSpPr txBox="1">
            <a:spLocks noGrp="1"/>
          </p:cNvSpPr>
          <p:nvPr>
            <p:ph type="title" idx="4294967295"/>
          </p:nvPr>
        </p:nvSpPr>
        <p:spPr>
          <a:xfrm>
            <a:off x="263236" y="368937"/>
            <a:ext cx="5511800" cy="85725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mtClean="0">
                <a:latin typeface="Times New Roman" panose="02020603050405020304" pitchFamily="18" charset="0"/>
                <a:cs typeface="Times New Roman" panose="02020603050405020304" pitchFamily="18" charset="0"/>
              </a:rPr>
              <a:t>Va chạm với vật cản tĩnh</a:t>
            </a:r>
            <a:endParaRPr>
              <a:latin typeface="Times New Roman" panose="02020603050405020304" pitchFamily="18" charset="0"/>
              <a:cs typeface="Times New Roman" panose="02020603050405020304" pitchFamily="18" charset="0"/>
            </a:endParaRPr>
          </a:p>
        </p:txBody>
      </p:sp>
      <p:pic>
        <p:nvPicPr>
          <p:cNvPr id="7" name="Picture 6"/>
          <p:cNvPicPr/>
          <p:nvPr/>
        </p:nvPicPr>
        <p:blipFill>
          <a:blip r:embed="rId3"/>
          <a:stretch>
            <a:fillRect/>
          </a:stretch>
        </p:blipFill>
        <p:spPr>
          <a:xfrm>
            <a:off x="565654" y="1901575"/>
            <a:ext cx="2766364" cy="2643350"/>
          </a:xfrm>
          <a:prstGeom prst="rect">
            <a:avLst/>
          </a:prstGeom>
        </p:spPr>
      </p:pic>
      <p:pic>
        <p:nvPicPr>
          <p:cNvPr id="8" name="Picture 7"/>
          <p:cNvPicPr/>
          <p:nvPr/>
        </p:nvPicPr>
        <p:blipFill>
          <a:blip r:embed="rId4"/>
          <a:stretch>
            <a:fillRect/>
          </a:stretch>
        </p:blipFill>
        <p:spPr>
          <a:xfrm>
            <a:off x="5052293" y="1901575"/>
            <a:ext cx="2712113" cy="2643350"/>
          </a:xfrm>
          <a:prstGeom prst="rect">
            <a:avLst/>
          </a:prstGeom>
        </p:spPr>
      </p:pic>
      <p:sp>
        <p:nvSpPr>
          <p:cNvPr id="3" name="Right Arrow 2"/>
          <p:cNvSpPr/>
          <p:nvPr/>
        </p:nvSpPr>
        <p:spPr>
          <a:xfrm>
            <a:off x="3636819" y="2369127"/>
            <a:ext cx="928254" cy="1884218"/>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5" name="Straight Connector 4"/>
          <p:cNvCxnSpPr/>
          <p:nvPr/>
        </p:nvCxnSpPr>
        <p:spPr>
          <a:xfrm>
            <a:off x="2431473" y="3775364"/>
            <a:ext cx="173182" cy="207818"/>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10" name="Straight Connector 9"/>
          <p:cNvCxnSpPr/>
          <p:nvPr/>
        </p:nvCxnSpPr>
        <p:spPr>
          <a:xfrm flipH="1">
            <a:off x="2431473" y="3775364"/>
            <a:ext cx="173182" cy="207818"/>
          </a:xfrm>
          <a:prstGeom prst="line">
            <a:avLst/>
          </a:prstGeom>
          <a:ln w="28575"/>
        </p:spPr>
        <p:style>
          <a:lnRef idx="1">
            <a:schemeClr val="accent2"/>
          </a:lnRef>
          <a:fillRef idx="0">
            <a:schemeClr val="accent2"/>
          </a:fillRef>
          <a:effectRef idx="0">
            <a:schemeClr val="accent2"/>
          </a:effectRef>
          <a:fontRef idx="minor">
            <a:schemeClr val="tx1"/>
          </a:fontRef>
        </p:style>
      </p:cxn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Times New Roman" panose="02020603050405020304" pitchFamily="18" charset="0"/>
                <a:cs typeface="Times New Roman" panose="02020603050405020304" pitchFamily="18" charset="0"/>
              </a:rPr>
              <a:t>Kết luận</a:t>
            </a:r>
            <a:endParaRPr lang="en-US">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000" smtClean="0">
                <a:latin typeface="Times New Roman" panose="02020603050405020304" pitchFamily="18" charset="0"/>
                <a:cs typeface="Times New Roman" panose="02020603050405020304" pitchFamily="18" charset="0"/>
              </a:rPr>
              <a:t>Kết quả đạt được</a:t>
            </a:r>
          </a:p>
          <a:p>
            <a:pPr lvl="1"/>
            <a:r>
              <a:rPr lang="en-US" sz="2000" smtClean="0">
                <a:latin typeface="Times New Roman" panose="02020603050405020304" pitchFamily="18" charset="0"/>
                <a:cs typeface="Times New Roman" panose="02020603050405020304" pitchFamily="18" charset="0"/>
              </a:rPr>
              <a:t>Tối ưu được quãng đường tối ưu cần thiết để di chuyển tới đích</a:t>
            </a:r>
          </a:p>
          <a:p>
            <a:pPr lvl="1"/>
            <a:r>
              <a:rPr lang="en-US" sz="2000" smtClean="0">
                <a:latin typeface="Times New Roman" panose="02020603050405020304" pitchFamily="18" charset="0"/>
                <a:cs typeface="Times New Roman" panose="02020603050405020304" pitchFamily="18" charset="0"/>
              </a:rPr>
              <a:t>Triển khai được trên nhiều robo trong một môi trường </a:t>
            </a:r>
          </a:p>
          <a:p>
            <a:pPr lvl="1"/>
            <a:r>
              <a:rPr lang="en-US" sz="2000" smtClean="0">
                <a:latin typeface="Times New Roman" panose="02020603050405020304" pitchFamily="18" charset="0"/>
                <a:cs typeface="Times New Roman" panose="02020603050405020304" pitchFamily="18" charset="0"/>
              </a:rPr>
              <a:t>Robot tự động triển khai các trường hợp khi xảy ra va chạm trong quá trình di chuyển.</a:t>
            </a:r>
          </a:p>
          <a:p>
            <a:pPr lvl="1"/>
            <a:r>
              <a:rPr lang="en-US" sz="2000" smtClean="0">
                <a:latin typeface="Times New Roman" panose="02020603050405020304" pitchFamily="18" charset="0"/>
                <a:cs typeface="Times New Roman" panose="02020603050405020304" pitchFamily="18" charset="0"/>
              </a:rPr>
              <a:t>Chương trình demo giải quyết tương đối các tình huống thường gặp trong cuộc sống.</a:t>
            </a:r>
            <a:endParaRPr lang="en-US" sz="200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spTree>
    <p:extLst>
      <p:ext uri="{BB962C8B-B14F-4D97-AF65-F5344CB8AC3E}">
        <p14:creationId xmlns:p14="http://schemas.microsoft.com/office/powerpoint/2010/main" val="113009333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186</TotalTime>
  <Words>473</Words>
  <Application>Microsoft Office PowerPoint</Application>
  <PresentationFormat>On-screen Show (16:9)</PresentationFormat>
  <Paragraphs>63</Paragraphs>
  <Slides>13</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Wingdings 3</vt:lpstr>
      <vt:lpstr>Times New Roman</vt:lpstr>
      <vt:lpstr>Century Gothic</vt:lpstr>
      <vt:lpstr>Arial</vt:lpstr>
      <vt:lpstr>Ion</vt:lpstr>
      <vt:lpstr> Đề tài: TÌM ĐƯỜNG ĐI NGẮN NHẤT CHO ROBOT TRONG MÔI TRƯỜNG ĐỘNG  BẰNG THUẬT TOÁN VẾT DẦU LOANG</vt:lpstr>
      <vt:lpstr>Nội Dung</vt:lpstr>
      <vt:lpstr>Mục Tiêu ý nghĩa đề tài</vt:lpstr>
      <vt:lpstr>Giới thiệu thuật toán Loang</vt:lpstr>
      <vt:lpstr>Loang</vt:lpstr>
      <vt:lpstr>Kết quả của quá trình loang </vt:lpstr>
      <vt:lpstr>Di chuyển</vt:lpstr>
      <vt:lpstr>Va chạm với vật cản tĩnh</vt:lpstr>
      <vt:lpstr>Kết luận</vt:lpstr>
      <vt:lpstr>Kết luận</vt:lpstr>
      <vt:lpstr>Kết luận</vt:lpstr>
      <vt:lpstr>DEMO</vt:lpstr>
      <vt:lpstr>Tài liệu tham khảo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TÌM ĐƯỜNG ĐI NGẮN NHẤT CHO ROBOT TRONG MÔI TRƯỜNG ĐỘNG  BẰNG THUẬT TOÁN VẾT DẦU LOANG</dc:title>
  <cp:lastModifiedBy>Le Nhu</cp:lastModifiedBy>
  <cp:revision>22</cp:revision>
  <dcterms:modified xsi:type="dcterms:W3CDTF">2019-05-20T13:15:37Z</dcterms:modified>
</cp:coreProperties>
</file>