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4C8F-97DF-491D-9CAE-A7BD3D56430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C48C-4680-4FC1-94EF-9B6FBE85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1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4C8F-97DF-491D-9CAE-A7BD3D56430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C48C-4680-4FC1-94EF-9B6FBE85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7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4C8F-97DF-491D-9CAE-A7BD3D56430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C48C-4680-4FC1-94EF-9B6FBE85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8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4C8F-97DF-491D-9CAE-A7BD3D56430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C48C-4680-4FC1-94EF-9B6FBE85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9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4C8F-97DF-491D-9CAE-A7BD3D56430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C48C-4680-4FC1-94EF-9B6FBE85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7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4C8F-97DF-491D-9CAE-A7BD3D56430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C48C-4680-4FC1-94EF-9B6FBE85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3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4C8F-97DF-491D-9CAE-A7BD3D56430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C48C-4680-4FC1-94EF-9B6FBE85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4C8F-97DF-491D-9CAE-A7BD3D56430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C48C-4680-4FC1-94EF-9B6FBE85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4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4C8F-97DF-491D-9CAE-A7BD3D56430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C48C-4680-4FC1-94EF-9B6FBE85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4C8F-97DF-491D-9CAE-A7BD3D56430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C48C-4680-4FC1-94EF-9B6FBE85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1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4C8F-97DF-491D-9CAE-A7BD3D56430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C48C-4680-4FC1-94EF-9B6FBE85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B4C8F-97DF-491D-9CAE-A7BD3D56430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EC48C-4680-4FC1-94EF-9B6FBE85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199" y="639763"/>
            <a:ext cx="10965051" cy="6465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1) Change Login/Top Blue Bar Icons to </a:t>
            </a:r>
            <a:r>
              <a:rPr lang="en-US" sz="3600" dirty="0" err="1" smtClean="0"/>
              <a:t>FontAwesome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4" r="13593"/>
          <a:stretch/>
        </p:blipFill>
        <p:spPr>
          <a:xfrm>
            <a:off x="394138" y="1198169"/>
            <a:ext cx="5596759" cy="4029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7"/>
          <a:stretch/>
        </p:blipFill>
        <p:spPr>
          <a:xfrm>
            <a:off x="6059836" y="1213935"/>
            <a:ext cx="6132163" cy="400671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57198" y="5711297"/>
            <a:ext cx="10965051" cy="6465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2) Change all dotted/dashed borders to solid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707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199" y="639763"/>
            <a:ext cx="10965051" cy="6465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3) Left Menu Highlight Change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48" b="40049"/>
          <a:stretch/>
        </p:blipFill>
        <p:spPr>
          <a:xfrm>
            <a:off x="2580142" y="1558834"/>
            <a:ext cx="8688749" cy="502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9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199" y="639763"/>
            <a:ext cx="10965051" cy="6465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4) Bonus Story: Add Icons to Navigation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33" b="40548"/>
          <a:stretch/>
        </p:blipFill>
        <p:spPr>
          <a:xfrm>
            <a:off x="2804631" y="1399571"/>
            <a:ext cx="8812603" cy="49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5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199" y="639763"/>
            <a:ext cx="10965051" cy="6465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5) Remove button borders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6) Change green table highlight color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330091"/>
            <a:ext cx="7912100" cy="311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59316"/>
            <a:ext cx="4574583" cy="88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3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199" y="639763"/>
            <a:ext cx="10965051" cy="6465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7) Larger checkboxes and align with content 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8) Make form components the same size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22087"/>
            <a:ext cx="2476500" cy="148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33086" r="45624" b="17655"/>
          <a:stretch/>
        </p:blipFill>
        <p:spPr>
          <a:xfrm>
            <a:off x="457199" y="3183466"/>
            <a:ext cx="5308600" cy="337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5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199" y="639763"/>
            <a:ext cx="10965051" cy="6465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9) Defect: Hamburger button causes a scroll bar to temporarily show during close of the navigation bar 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8091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Moody's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Simpson, Tammy</dc:creator>
  <cp:lastModifiedBy>Simpson, Tammy</cp:lastModifiedBy>
  <cp:revision>3</cp:revision>
  <dcterms:created xsi:type="dcterms:W3CDTF">2018-09-05T17:26:07Z</dcterms:created>
  <dcterms:modified xsi:type="dcterms:W3CDTF">2018-09-05T17:50:04Z</dcterms:modified>
</cp:coreProperties>
</file>