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60" r:id="rId7"/>
    <p:sldId id="347" r:id="rId8"/>
    <p:sldId id="348" r:id="rId9"/>
    <p:sldId id="352" r:id="rId10"/>
    <p:sldId id="349" r:id="rId11"/>
    <p:sldId id="350" r:id="rId12"/>
    <p:sldId id="351" r:id="rId13"/>
    <p:sldId id="261" r:id="rId14"/>
  </p:sldIdLst>
  <p:sldSz cx="9144000" cy="5143500"/>
  <p:notesSz cx="6858000" cy="9144000"/>
  <p:embeddedFontLst>
    <p:embeddedFont>
      <p:font typeface="Vidaloka" panose="02000504000000020004"/>
      <p:regular r:id="rId18"/>
    </p:embeddedFont>
    <p:embeddedFont>
      <p:font typeface="Montserrat"/>
      <p:regular r:id="rId19"/>
    </p:embeddedFont>
    <p:embeddedFont>
      <p:font typeface="Lato" panose="020F0502020204030203"/>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8" name="Shape 478"/>
        <p:cNvGrpSpPr/>
        <p:nvPr/>
      </p:nvGrpSpPr>
      <p:grpSpPr>
        <a:xfrm>
          <a:off x="0" y="0"/>
          <a:ext cx="0" cy="0"/>
          <a:chOff x="0" y="0"/>
          <a:chExt cx="0" cy="0"/>
        </a:xfrm>
      </p:grpSpPr>
      <p:sp>
        <p:nvSpPr>
          <p:cNvPr id="479" name="Google Shape;479;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4" name="Shape 484"/>
        <p:cNvGrpSpPr/>
        <p:nvPr/>
      </p:nvGrpSpPr>
      <p:grpSpPr>
        <a:xfrm>
          <a:off x="0" y="0"/>
          <a:ext cx="0" cy="0"/>
          <a:chOff x="0" y="0"/>
          <a:chExt cx="0" cy="0"/>
        </a:xfrm>
      </p:grpSpPr>
      <p:sp>
        <p:nvSpPr>
          <p:cNvPr id="485" name="Google Shape;485;gcc7554a049_0_35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0" name="Shape 490"/>
        <p:cNvGrpSpPr/>
        <p:nvPr/>
      </p:nvGrpSpPr>
      <p:grpSpPr>
        <a:xfrm>
          <a:off x="0" y="0"/>
          <a:ext cx="0" cy="0"/>
          <a:chOff x="0" y="0"/>
          <a:chExt cx="0" cy="0"/>
        </a:xfrm>
      </p:grpSpPr>
      <p:sp>
        <p:nvSpPr>
          <p:cNvPr id="491" name="Google Shape;491;gcf7a3c503a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0" name="Shape 530"/>
        <p:cNvGrpSpPr/>
        <p:nvPr/>
      </p:nvGrpSpPr>
      <p:grpSpPr>
        <a:xfrm>
          <a:off x="0" y="0"/>
          <a:ext cx="0" cy="0"/>
          <a:chOff x="0" y="0"/>
          <a:chExt cx="0" cy="0"/>
        </a:xfrm>
      </p:grpSpPr>
      <p:sp>
        <p:nvSpPr>
          <p:cNvPr id="531" name="Google Shape;531;gcd8a80d6bc_0_1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6" name="Shape 536"/>
        <p:cNvGrpSpPr/>
        <p:nvPr/>
      </p:nvGrpSpPr>
      <p:grpSpPr>
        <a:xfrm>
          <a:off x="0" y="0"/>
          <a:ext cx="0" cy="0"/>
          <a:chOff x="0" y="0"/>
          <a:chExt cx="0" cy="0"/>
        </a:xfrm>
      </p:grpSpPr>
      <p:sp>
        <p:nvSpPr>
          <p:cNvPr id="537" name="Google Shape;537;g105aad17dc0_0_8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105aad17dc0_0_8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4" Type="http://schemas.openxmlformats.org/officeDocument/2006/relationships/hyperlink" Target="https://www.freepik.com/" TargetMode="External"/><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65" name="Shape 65"/>
        <p:cNvGrpSpPr/>
        <p:nvPr/>
      </p:nvGrpSpPr>
      <p:grpSpPr>
        <a:xfrm>
          <a:off x="0" y="0"/>
          <a:ext cx="0" cy="0"/>
          <a:chOff x="0" y="0"/>
          <a:chExt cx="0" cy="0"/>
        </a:xfrm>
      </p:grpSpPr>
      <p:sp>
        <p:nvSpPr>
          <p:cNvPr id="66" name="Google Shape;66;p11"/>
          <p:cNvSpPr txBox="1"/>
          <p:nvPr>
            <p:ph type="title" hasCustomPrompt="1"/>
          </p:nvPr>
        </p:nvSpPr>
        <p:spPr>
          <a:xfrm>
            <a:off x="713225" y="1345363"/>
            <a:ext cx="7717500" cy="16443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p:nvPr>
            <p:ph type="subTitle" idx="1"/>
          </p:nvPr>
        </p:nvSpPr>
        <p:spPr>
          <a:xfrm>
            <a:off x="1514325" y="3188648"/>
            <a:ext cx="6120300" cy="3750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cxnSp>
        <p:nvCxnSpPr>
          <p:cNvPr id="68" name="Google Shape;68;p1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69" name="Google Shape;69;p1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70" name="Google Shape;70;p11"/>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71" name="Google Shape;71;p11"/>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72" name="Shape 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73" name="Shape 73"/>
        <p:cNvGrpSpPr/>
        <p:nvPr/>
      </p:nvGrpSpPr>
      <p:grpSpPr>
        <a:xfrm>
          <a:off x="0" y="0"/>
          <a:ext cx="0" cy="0"/>
          <a:chOff x="0" y="0"/>
          <a:chExt cx="0" cy="0"/>
        </a:xfrm>
      </p:grpSpPr>
      <p:sp>
        <p:nvSpPr>
          <p:cNvPr id="74" name="Google Shape;74;p13"/>
          <p:cNvSpPr txBox="1"/>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5" name="Google Shape;75;p13"/>
          <p:cNvSpPr txBox="1"/>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p:txBody>
      </p:sp>
      <p:sp>
        <p:nvSpPr>
          <p:cNvPr id="76" name="Google Shape;76;p13"/>
          <p:cNvSpPr txBox="1"/>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77" name="Google Shape;77;p13"/>
          <p:cNvSpPr txBox="1"/>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p:txBody>
      </p:sp>
      <p:sp>
        <p:nvSpPr>
          <p:cNvPr id="78" name="Google Shape;78;p13"/>
          <p:cNvSpPr txBox="1"/>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79" name="Google Shape;79;p13"/>
          <p:cNvSpPr txBox="1"/>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p:txBody>
      </p:sp>
      <p:sp>
        <p:nvSpPr>
          <p:cNvPr id="80" name="Google Shape;80;p13"/>
          <p:cNvSpPr txBox="1"/>
          <p:nvPr>
            <p:ph type="subTitle" idx="6"/>
          </p:nvPr>
        </p:nvSpPr>
        <p:spPr>
          <a:xfrm>
            <a:off x="500100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81" name="Google Shape;81;p13"/>
          <p:cNvSpPr txBox="1"/>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p:txBody>
      </p:sp>
      <p:sp>
        <p:nvSpPr>
          <p:cNvPr id="82" name="Google Shape;82;p13"/>
          <p:cNvSpPr txBox="1"/>
          <p:nvPr>
            <p:ph type="subTitle" idx="8"/>
          </p:nvPr>
        </p:nvSpPr>
        <p:spPr>
          <a:xfrm>
            <a:off x="165525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83" name="Google Shape;83;p13"/>
          <p:cNvSpPr txBox="1"/>
          <p:nvPr>
            <p:ph type="title" idx="9" hasCustomPrompt="1"/>
          </p:nvPr>
        </p:nvSpPr>
        <p:spPr>
          <a:xfrm>
            <a:off x="23786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p:nvPr>
            <p:ph type="title" idx="13" hasCustomPrompt="1"/>
          </p:nvPr>
        </p:nvSpPr>
        <p:spPr>
          <a:xfrm>
            <a:off x="57244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p:nvPr>
            <p:ph type="title" idx="14" hasCustomPrompt="1"/>
          </p:nvPr>
        </p:nvSpPr>
        <p:spPr>
          <a:xfrm>
            <a:off x="237870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p:nvPr>
            <p:ph type="title" idx="15" hasCustomPrompt="1"/>
          </p:nvPr>
        </p:nvSpPr>
        <p:spPr>
          <a:xfrm>
            <a:off x="572445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1">
  <p:cSld name="CUSTOM_11">
    <p:spTree>
      <p:nvGrpSpPr>
        <p:cNvPr id="89" name="Shape 89"/>
        <p:cNvGrpSpPr/>
        <p:nvPr/>
      </p:nvGrpSpPr>
      <p:grpSpPr>
        <a:xfrm>
          <a:off x="0" y="0"/>
          <a:ext cx="0" cy="0"/>
          <a:chOff x="0" y="0"/>
          <a:chExt cx="0" cy="0"/>
        </a:xfrm>
      </p:grpSpPr>
      <p:sp>
        <p:nvSpPr>
          <p:cNvPr id="90" name="Google Shape;90;p14"/>
          <p:cNvSpPr txBox="1"/>
          <p:nvPr>
            <p:ph type="title"/>
          </p:nvPr>
        </p:nvSpPr>
        <p:spPr>
          <a:xfrm>
            <a:off x="7200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1" name="Google Shape;91;p14"/>
          <p:cNvSpPr txBox="1"/>
          <p:nvPr>
            <p:ph type="title" idx="2" hasCustomPrompt="1"/>
          </p:nvPr>
        </p:nvSpPr>
        <p:spPr>
          <a:xfrm>
            <a:off x="14826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2" name="Google Shape;92;p14"/>
          <p:cNvSpPr txBox="1"/>
          <p:nvPr>
            <p:ph type="subTitle" idx="1"/>
          </p:nvPr>
        </p:nvSpPr>
        <p:spPr>
          <a:xfrm>
            <a:off x="720000" y="2081199"/>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3" name="Google Shape;93;p14"/>
          <p:cNvSpPr txBox="1"/>
          <p:nvPr>
            <p:ph type="title" idx="3"/>
          </p:nvPr>
        </p:nvSpPr>
        <p:spPr>
          <a:xfrm>
            <a:off x="34038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4" name="Google Shape;94;p14"/>
          <p:cNvSpPr txBox="1"/>
          <p:nvPr>
            <p:ph type="title" idx="4" hasCustomPrompt="1"/>
          </p:nvPr>
        </p:nvSpPr>
        <p:spPr>
          <a:xfrm>
            <a:off x="41664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5" name="Google Shape;95;p14"/>
          <p:cNvSpPr txBox="1"/>
          <p:nvPr>
            <p:ph type="subTitle" idx="5"/>
          </p:nvPr>
        </p:nvSpPr>
        <p:spPr>
          <a:xfrm>
            <a:off x="34038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6" name="Google Shape;96;p14"/>
          <p:cNvSpPr txBox="1"/>
          <p:nvPr>
            <p:ph type="title" idx="6"/>
          </p:nvPr>
        </p:nvSpPr>
        <p:spPr>
          <a:xfrm>
            <a:off x="60876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7" name="Google Shape;97;p14"/>
          <p:cNvSpPr txBox="1"/>
          <p:nvPr>
            <p:ph type="title" idx="7" hasCustomPrompt="1"/>
          </p:nvPr>
        </p:nvSpPr>
        <p:spPr>
          <a:xfrm>
            <a:off x="68502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8" name="Google Shape;98;p14"/>
          <p:cNvSpPr txBox="1"/>
          <p:nvPr>
            <p:ph type="subTitle" idx="8"/>
          </p:nvPr>
        </p:nvSpPr>
        <p:spPr>
          <a:xfrm>
            <a:off x="60876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9" name="Google Shape;99;p14"/>
          <p:cNvSpPr txBox="1"/>
          <p:nvPr>
            <p:ph type="title" idx="9"/>
          </p:nvPr>
        </p:nvSpPr>
        <p:spPr>
          <a:xfrm>
            <a:off x="7200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0" name="Google Shape;100;p14"/>
          <p:cNvSpPr txBox="1"/>
          <p:nvPr>
            <p:ph type="title" idx="13" hasCustomPrompt="1"/>
          </p:nvPr>
        </p:nvSpPr>
        <p:spPr>
          <a:xfrm>
            <a:off x="14826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1" name="Google Shape;101;p14"/>
          <p:cNvSpPr txBox="1"/>
          <p:nvPr>
            <p:ph type="subTitle" idx="14"/>
          </p:nvPr>
        </p:nvSpPr>
        <p:spPr>
          <a:xfrm>
            <a:off x="7200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2" name="Google Shape;102;p14"/>
          <p:cNvSpPr txBox="1"/>
          <p:nvPr>
            <p:ph type="title" idx="15"/>
          </p:nvPr>
        </p:nvSpPr>
        <p:spPr>
          <a:xfrm>
            <a:off x="34038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3" name="Google Shape;103;p14"/>
          <p:cNvSpPr txBox="1"/>
          <p:nvPr>
            <p:ph type="title" idx="16" hasCustomPrompt="1"/>
          </p:nvPr>
        </p:nvSpPr>
        <p:spPr>
          <a:xfrm>
            <a:off x="41664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4" name="Google Shape;104;p14"/>
          <p:cNvSpPr txBox="1"/>
          <p:nvPr>
            <p:ph type="subTitle" idx="17"/>
          </p:nvPr>
        </p:nvSpPr>
        <p:spPr>
          <a:xfrm>
            <a:off x="34038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5" name="Google Shape;105;p14"/>
          <p:cNvSpPr txBox="1"/>
          <p:nvPr>
            <p:ph type="title" idx="18"/>
          </p:nvPr>
        </p:nvSpPr>
        <p:spPr>
          <a:xfrm>
            <a:off x="60876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4"/>
          <p:cNvSpPr txBox="1"/>
          <p:nvPr>
            <p:ph type="title" idx="19" hasCustomPrompt="1"/>
          </p:nvPr>
        </p:nvSpPr>
        <p:spPr>
          <a:xfrm>
            <a:off x="68502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 name="Google Shape;107;p14"/>
          <p:cNvSpPr txBox="1"/>
          <p:nvPr>
            <p:ph type="subTitle" idx="20"/>
          </p:nvPr>
        </p:nvSpPr>
        <p:spPr>
          <a:xfrm>
            <a:off x="60876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8" name="Google Shape;108;p14"/>
          <p:cNvSpPr txBox="1"/>
          <p:nvPr>
            <p:ph type="title" idx="21"/>
          </p:nvPr>
        </p:nvSpPr>
        <p:spPr>
          <a:xfrm>
            <a:off x="2332400" y="445025"/>
            <a:ext cx="4479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09" name="Google Shape;109;p1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0" name="Google Shape;110;p1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1" name="Google Shape;111;p1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12" name="Google Shape;112;p1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13" name="Shape 113"/>
        <p:cNvGrpSpPr/>
        <p:nvPr/>
      </p:nvGrpSpPr>
      <p:grpSpPr>
        <a:xfrm>
          <a:off x="0" y="0"/>
          <a:ext cx="0" cy="0"/>
          <a:chOff x="0" y="0"/>
          <a:chExt cx="0" cy="0"/>
        </a:xfrm>
      </p:grpSpPr>
      <p:sp>
        <p:nvSpPr>
          <p:cNvPr id="114" name="Google Shape;114;p15"/>
          <p:cNvSpPr txBox="1"/>
          <p:nvPr>
            <p:ph type="title"/>
          </p:nvPr>
        </p:nvSpPr>
        <p:spPr>
          <a:xfrm>
            <a:off x="2410500" y="2808253"/>
            <a:ext cx="4323000" cy="49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15" name="Google Shape;115;p15"/>
          <p:cNvSpPr txBox="1"/>
          <p:nvPr>
            <p:ph type="subTitle" idx="1"/>
          </p:nvPr>
        </p:nvSpPr>
        <p:spPr>
          <a:xfrm>
            <a:off x="1842900" y="1661963"/>
            <a:ext cx="5458200" cy="9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cxnSp>
        <p:nvCxnSpPr>
          <p:cNvPr id="116" name="Google Shape;116;p1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7" name="Google Shape;117;p1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1">
  <p:cSld name="CUSTOM_12">
    <p:spTree>
      <p:nvGrpSpPr>
        <p:cNvPr id="118" name="Shape 118"/>
        <p:cNvGrpSpPr/>
        <p:nvPr/>
      </p:nvGrpSpPr>
      <p:grpSpPr>
        <a:xfrm>
          <a:off x="0" y="0"/>
          <a:ext cx="0" cy="0"/>
          <a:chOff x="0" y="0"/>
          <a:chExt cx="0" cy="0"/>
        </a:xfrm>
      </p:grpSpPr>
      <p:sp>
        <p:nvSpPr>
          <p:cNvPr id="119" name="Google Shape;119;p16"/>
          <p:cNvSpPr txBox="1"/>
          <p:nvPr>
            <p:ph type="title"/>
          </p:nvPr>
        </p:nvSpPr>
        <p:spPr>
          <a:xfrm>
            <a:off x="699900" y="2821263"/>
            <a:ext cx="4323000" cy="4977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20" name="Google Shape;120;p16"/>
          <p:cNvSpPr txBox="1"/>
          <p:nvPr>
            <p:ph type="subTitle" idx="1"/>
          </p:nvPr>
        </p:nvSpPr>
        <p:spPr>
          <a:xfrm>
            <a:off x="699900" y="1675902"/>
            <a:ext cx="5458200" cy="99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cxnSp>
        <p:nvCxnSpPr>
          <p:cNvPr id="121" name="Google Shape;121;p1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2" name="Google Shape;122;p1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3" name="Google Shape;123;p16"/>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24" name="Google Shape;124;p16"/>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CUSTOM_13">
    <p:spTree>
      <p:nvGrpSpPr>
        <p:cNvPr id="125" name="Shape 125"/>
        <p:cNvGrpSpPr/>
        <p:nvPr/>
      </p:nvGrpSpPr>
      <p:grpSpPr>
        <a:xfrm>
          <a:off x="0" y="0"/>
          <a:ext cx="0" cy="0"/>
          <a:chOff x="0" y="0"/>
          <a:chExt cx="0" cy="0"/>
        </a:xfrm>
      </p:grpSpPr>
      <p:sp>
        <p:nvSpPr>
          <p:cNvPr id="126" name="Google Shape;126;p17"/>
          <p:cNvSpPr txBox="1"/>
          <p:nvPr>
            <p:ph type="subTitle" idx="1"/>
          </p:nvPr>
        </p:nvSpPr>
        <p:spPr>
          <a:xfrm>
            <a:off x="264840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p:txBody>
      </p:sp>
      <p:sp>
        <p:nvSpPr>
          <p:cNvPr id="127" name="Google Shape;127;p17"/>
          <p:cNvSpPr txBox="1"/>
          <p:nvPr>
            <p:ph type="title"/>
          </p:nvPr>
        </p:nvSpPr>
        <p:spPr>
          <a:xfrm>
            <a:off x="1732050" y="445025"/>
            <a:ext cx="5679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p:txBody>
      </p:sp>
      <p:cxnSp>
        <p:nvCxnSpPr>
          <p:cNvPr id="128" name="Google Shape;128;p1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9" name="Google Shape;129;p1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0" name="Google Shape;130;p17"/>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1" name="Google Shape;131;p17"/>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CUSTOM_3">
    <p:spTree>
      <p:nvGrpSpPr>
        <p:cNvPr id="132" name="Shape 132"/>
        <p:cNvGrpSpPr/>
        <p:nvPr/>
      </p:nvGrpSpPr>
      <p:grpSpPr>
        <a:xfrm>
          <a:off x="0" y="0"/>
          <a:ext cx="0" cy="0"/>
          <a:chOff x="0" y="0"/>
          <a:chExt cx="0" cy="0"/>
        </a:xfrm>
      </p:grpSpPr>
      <p:sp>
        <p:nvSpPr>
          <p:cNvPr id="133" name="Google Shape;133;p18"/>
          <p:cNvSpPr txBox="1"/>
          <p:nvPr>
            <p:ph type="title"/>
          </p:nvPr>
        </p:nvSpPr>
        <p:spPr>
          <a:xfrm>
            <a:off x="1994850" y="1482825"/>
            <a:ext cx="5154300" cy="12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9000"/>
              <a:buNone/>
              <a:defRPr sz="9000"/>
            </a:lvl1pPr>
            <a:lvl2pPr lvl="1" algn="ctr" rtl="0">
              <a:spcBef>
                <a:spcPts val="0"/>
              </a:spcBef>
              <a:spcAft>
                <a:spcPts val="0"/>
              </a:spcAft>
              <a:buSzPts val="9000"/>
              <a:buNone/>
              <a:defRPr sz="9000"/>
            </a:lvl2pPr>
            <a:lvl3pPr lvl="2" algn="ctr" rtl="0">
              <a:spcBef>
                <a:spcPts val="0"/>
              </a:spcBef>
              <a:spcAft>
                <a:spcPts val="0"/>
              </a:spcAft>
              <a:buSzPts val="9000"/>
              <a:buNone/>
              <a:defRPr sz="9000"/>
            </a:lvl3pPr>
            <a:lvl4pPr lvl="3" algn="ctr" rtl="0">
              <a:spcBef>
                <a:spcPts val="0"/>
              </a:spcBef>
              <a:spcAft>
                <a:spcPts val="0"/>
              </a:spcAft>
              <a:buSzPts val="9000"/>
              <a:buNone/>
              <a:defRPr sz="9000"/>
            </a:lvl4pPr>
            <a:lvl5pPr lvl="4" algn="ctr" rtl="0">
              <a:spcBef>
                <a:spcPts val="0"/>
              </a:spcBef>
              <a:spcAft>
                <a:spcPts val="0"/>
              </a:spcAft>
              <a:buSzPts val="9000"/>
              <a:buNone/>
              <a:defRPr sz="9000"/>
            </a:lvl5pPr>
            <a:lvl6pPr lvl="5" algn="ctr" rtl="0">
              <a:spcBef>
                <a:spcPts val="0"/>
              </a:spcBef>
              <a:spcAft>
                <a:spcPts val="0"/>
              </a:spcAft>
              <a:buSzPts val="9000"/>
              <a:buNone/>
              <a:defRPr sz="9000"/>
            </a:lvl6pPr>
            <a:lvl7pPr lvl="6" algn="ctr" rtl="0">
              <a:spcBef>
                <a:spcPts val="0"/>
              </a:spcBef>
              <a:spcAft>
                <a:spcPts val="0"/>
              </a:spcAft>
              <a:buSzPts val="9000"/>
              <a:buNone/>
              <a:defRPr sz="9000"/>
            </a:lvl7pPr>
            <a:lvl8pPr lvl="7" algn="ctr" rtl="0">
              <a:spcBef>
                <a:spcPts val="0"/>
              </a:spcBef>
              <a:spcAft>
                <a:spcPts val="0"/>
              </a:spcAft>
              <a:buSzPts val="9000"/>
              <a:buNone/>
              <a:defRPr sz="9000"/>
            </a:lvl8pPr>
            <a:lvl9pPr lvl="8" algn="ctr" rtl="0">
              <a:spcBef>
                <a:spcPts val="0"/>
              </a:spcBef>
              <a:spcAft>
                <a:spcPts val="0"/>
              </a:spcAft>
              <a:buSzPts val="9000"/>
              <a:buNone/>
              <a:defRPr sz="9000"/>
            </a:lvl9pPr>
          </a:lstStyle>
          <a:p/>
        </p:txBody>
      </p:sp>
      <p:sp>
        <p:nvSpPr>
          <p:cNvPr id="134" name="Google Shape;134;p18"/>
          <p:cNvSpPr txBox="1"/>
          <p:nvPr>
            <p:ph type="subTitle" idx="1"/>
          </p:nvPr>
        </p:nvSpPr>
        <p:spPr>
          <a:xfrm>
            <a:off x="2299500" y="2972150"/>
            <a:ext cx="4545000" cy="55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cxnSp>
        <p:nvCxnSpPr>
          <p:cNvPr id="135" name="Google Shape;135;p1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6" name="Google Shape;136;p1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2">
  <p:cSld name="CUSTOM_14">
    <p:spTree>
      <p:nvGrpSpPr>
        <p:cNvPr id="137" name="Shape 137"/>
        <p:cNvGrpSpPr/>
        <p:nvPr/>
      </p:nvGrpSpPr>
      <p:grpSpPr>
        <a:xfrm>
          <a:off x="0" y="0"/>
          <a:ext cx="0" cy="0"/>
          <a:chOff x="0" y="0"/>
          <a:chExt cx="0" cy="0"/>
        </a:xfrm>
      </p:grpSpPr>
      <p:sp>
        <p:nvSpPr>
          <p:cNvPr id="138" name="Google Shape;138;p19"/>
          <p:cNvSpPr txBox="1"/>
          <p:nvPr>
            <p:ph type="title"/>
          </p:nvPr>
        </p:nvSpPr>
        <p:spPr>
          <a:xfrm>
            <a:off x="3742850" y="1549875"/>
            <a:ext cx="4545000" cy="1291200"/>
          </a:xfrm>
          <a:prstGeom prst="rect">
            <a:avLst/>
          </a:prstGeom>
        </p:spPr>
        <p:txBody>
          <a:bodyPr spcFirstLastPara="1" wrap="square" lIns="91425" tIns="91425" rIns="91425" bIns="91425" anchor="t" anchorCtr="0">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p:txBody>
      </p:sp>
      <p:sp>
        <p:nvSpPr>
          <p:cNvPr id="139" name="Google Shape;139;p19"/>
          <p:cNvSpPr txBox="1"/>
          <p:nvPr>
            <p:ph type="subTitle" idx="1"/>
          </p:nvPr>
        </p:nvSpPr>
        <p:spPr>
          <a:xfrm>
            <a:off x="3742850" y="3039213"/>
            <a:ext cx="4545000" cy="55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cxnSp>
        <p:nvCxnSpPr>
          <p:cNvPr id="140" name="Google Shape;140;p1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1" name="Google Shape;141;p1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2" name="Google Shape;142;p19"/>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3" name="Google Shape;143;p19"/>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4" name="Google Shape;144;p19"/>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5" name="Google Shape;145;p19"/>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1">
  <p:cSld name="CUSTOM_15">
    <p:spTree>
      <p:nvGrpSpPr>
        <p:cNvPr id="146" name="Shape 146"/>
        <p:cNvGrpSpPr/>
        <p:nvPr/>
      </p:nvGrpSpPr>
      <p:grpSpPr>
        <a:xfrm>
          <a:off x="0" y="0"/>
          <a:ext cx="0" cy="0"/>
          <a:chOff x="0" y="0"/>
          <a:chExt cx="0" cy="0"/>
        </a:xfrm>
      </p:grpSpPr>
      <p:sp>
        <p:nvSpPr>
          <p:cNvPr id="147" name="Google Shape;147;p20"/>
          <p:cNvSpPr txBox="1"/>
          <p:nvPr>
            <p:ph type="title"/>
          </p:nvPr>
        </p:nvSpPr>
        <p:spPr>
          <a:xfrm>
            <a:off x="1677925" y="2511803"/>
            <a:ext cx="3714900" cy="805800"/>
          </a:xfrm>
          <a:prstGeom prst="rect">
            <a:avLst/>
          </a:prstGeom>
          <a:noFill/>
        </p:spPr>
        <p:txBody>
          <a:bodyPr spcFirstLastPara="1" wrap="square" lIns="91425" tIns="91425" rIns="91425" bIns="91425" anchor="t" anchorCtr="0">
            <a:noAutofit/>
          </a:bodyPr>
          <a:lstStyle>
            <a:lvl1pPr lvl="0" algn="r"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48" name="Google Shape;148;p20"/>
          <p:cNvSpPr txBox="1"/>
          <p:nvPr>
            <p:ph type="title" idx="2" hasCustomPrompt="1"/>
          </p:nvPr>
        </p:nvSpPr>
        <p:spPr>
          <a:xfrm>
            <a:off x="3741925" y="1484693"/>
            <a:ext cx="1650900" cy="978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49" name="Google Shape;149;p20"/>
          <p:cNvSpPr txBox="1"/>
          <p:nvPr>
            <p:ph type="subTitle" idx="1"/>
          </p:nvPr>
        </p:nvSpPr>
        <p:spPr>
          <a:xfrm>
            <a:off x="831625" y="3244000"/>
            <a:ext cx="4561200" cy="393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cxnSp>
        <p:nvCxnSpPr>
          <p:cNvPr id="150" name="Google Shape;150;p20"/>
          <p:cNvCxnSpPr/>
          <p:nvPr/>
        </p:nvCxnSpPr>
        <p:spPr>
          <a:xfrm rot="10800000">
            <a:off x="-30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1" name="Google Shape;151;p20"/>
          <p:cNvCxnSpPr/>
          <p:nvPr/>
        </p:nvCxnSpPr>
        <p:spPr>
          <a:xfrm rot="10800000">
            <a:off x="-30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2" name="Google Shape;152;p20"/>
          <p:cNvCxnSpPr/>
          <p:nvPr/>
        </p:nvCxnSpPr>
        <p:spPr>
          <a:xfrm>
            <a:off x="-11287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53" name="Google Shape;153;p20"/>
          <p:cNvCxnSpPr/>
          <p:nvPr/>
        </p:nvCxnSpPr>
        <p:spPr>
          <a:xfrm>
            <a:off x="790872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2714550" y="2366272"/>
            <a:ext cx="3714900" cy="8184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7" name="Google Shape;17;p3"/>
          <p:cNvSpPr txBox="1"/>
          <p:nvPr>
            <p:ph type="title" idx="2" hasCustomPrompt="1"/>
          </p:nvPr>
        </p:nvSpPr>
        <p:spPr>
          <a:xfrm>
            <a:off x="3746550" y="1339163"/>
            <a:ext cx="1650900" cy="9783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8" name="Google Shape;18;p3"/>
          <p:cNvSpPr txBox="1"/>
          <p:nvPr>
            <p:ph type="subTitle" idx="1"/>
          </p:nvPr>
        </p:nvSpPr>
        <p:spPr>
          <a:xfrm>
            <a:off x="2291400" y="3076675"/>
            <a:ext cx="4561200" cy="39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cxnSp>
        <p:nvCxnSpPr>
          <p:cNvPr id="19" name="Google Shape;19;p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 name="Google Shape;20;p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 name="Google Shape;21;p3"/>
          <p:cNvCxnSpPr/>
          <p:nvPr/>
        </p:nvCxnSpPr>
        <p:spPr>
          <a:xfrm flipH="1">
            <a:off x="794892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 name="Google Shape;22;p3"/>
          <p:cNvCxnSpPr/>
          <p:nvPr/>
        </p:nvCxnSpPr>
        <p:spPr>
          <a:xfrm flipH="1">
            <a:off x="-11287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54" name="Shape 154"/>
        <p:cNvGrpSpPr/>
        <p:nvPr/>
      </p:nvGrpSpPr>
      <p:grpSpPr>
        <a:xfrm>
          <a:off x="0" y="0"/>
          <a:ext cx="0" cy="0"/>
          <a:chOff x="0" y="0"/>
          <a:chExt cx="0" cy="0"/>
        </a:xfrm>
      </p:grpSpPr>
      <p:sp>
        <p:nvSpPr>
          <p:cNvPr id="155" name="Google Shape;155;p21"/>
          <p:cNvSpPr txBox="1"/>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56" name="Google Shape;156;p2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7" name="Google Shape;157;p2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8" name="Google Shape;158;p21"/>
          <p:cNvCxnSpPr/>
          <p:nvPr/>
        </p:nvCxnSpPr>
        <p:spPr>
          <a:xfrm>
            <a:off x="7207350" y="-153175"/>
            <a:ext cx="2120400" cy="12738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1">
  <p:cSld name="CUSTOM_16">
    <p:spTree>
      <p:nvGrpSpPr>
        <p:cNvPr id="159" name="Shape 159"/>
        <p:cNvGrpSpPr/>
        <p:nvPr/>
      </p:nvGrpSpPr>
      <p:grpSpPr>
        <a:xfrm>
          <a:off x="0" y="0"/>
          <a:ext cx="0" cy="0"/>
          <a:chOff x="0" y="0"/>
          <a:chExt cx="0" cy="0"/>
        </a:xfrm>
      </p:grpSpPr>
      <p:cxnSp>
        <p:nvCxnSpPr>
          <p:cNvPr id="160" name="Google Shape;160;p2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61" name="Google Shape;161;p2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62" name="Google Shape;162;p22"/>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3" name="Google Shape;163;p22"/>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4" name="Google Shape;164;p22"/>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5" name="Google Shape;165;p22"/>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166" name="Google Shape;166;p22"/>
          <p:cNvSpPr txBox="1"/>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p:cSld name="CUSTOM_17">
    <p:spTree>
      <p:nvGrpSpPr>
        <p:cNvPr id="167" name="Shape 167"/>
        <p:cNvGrpSpPr/>
        <p:nvPr/>
      </p:nvGrpSpPr>
      <p:grpSpPr>
        <a:xfrm>
          <a:off x="0" y="0"/>
          <a:ext cx="0" cy="0"/>
          <a:chOff x="0" y="0"/>
          <a:chExt cx="0" cy="0"/>
        </a:xfrm>
      </p:grpSpPr>
      <p:sp>
        <p:nvSpPr>
          <p:cNvPr id="168" name="Google Shape;168;p23"/>
          <p:cNvSpPr txBox="1"/>
          <p:nvPr>
            <p:ph type="title"/>
          </p:nvPr>
        </p:nvSpPr>
        <p:spPr>
          <a:xfrm>
            <a:off x="1877475" y="445025"/>
            <a:ext cx="5389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9" name="Google Shape;169;p23"/>
          <p:cNvSpPr txBox="1"/>
          <p:nvPr>
            <p:ph type="subTitle" idx="1"/>
          </p:nvPr>
        </p:nvSpPr>
        <p:spPr>
          <a:xfrm>
            <a:off x="3226708" y="1405390"/>
            <a:ext cx="2486100" cy="40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p:txBody>
      </p:sp>
      <p:sp>
        <p:nvSpPr>
          <p:cNvPr id="170" name="Google Shape;170;p23"/>
          <p:cNvSpPr txBox="1"/>
          <p:nvPr>
            <p:ph type="subTitle" idx="2"/>
          </p:nvPr>
        </p:nvSpPr>
        <p:spPr>
          <a:xfrm>
            <a:off x="3226708" y="180641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171" name="Google Shape;171;p23"/>
          <p:cNvSpPr txBox="1"/>
          <p:nvPr>
            <p:ph type="subTitle" idx="3"/>
          </p:nvPr>
        </p:nvSpPr>
        <p:spPr>
          <a:xfrm>
            <a:off x="719108" y="1405390"/>
            <a:ext cx="2486100" cy="40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p:txBody>
      </p:sp>
      <p:sp>
        <p:nvSpPr>
          <p:cNvPr id="172" name="Google Shape;172;p23"/>
          <p:cNvSpPr txBox="1"/>
          <p:nvPr>
            <p:ph type="subTitle" idx="4"/>
          </p:nvPr>
        </p:nvSpPr>
        <p:spPr>
          <a:xfrm>
            <a:off x="719108" y="180641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173" name="Google Shape;173;p23"/>
          <p:cNvSpPr txBox="1"/>
          <p:nvPr>
            <p:ph type="subTitle" idx="5"/>
          </p:nvPr>
        </p:nvSpPr>
        <p:spPr>
          <a:xfrm>
            <a:off x="3226708" y="3171118"/>
            <a:ext cx="2486100" cy="46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p:txBody>
      </p:sp>
      <p:sp>
        <p:nvSpPr>
          <p:cNvPr id="174" name="Google Shape;174;p23"/>
          <p:cNvSpPr txBox="1"/>
          <p:nvPr>
            <p:ph type="subTitle" idx="6"/>
          </p:nvPr>
        </p:nvSpPr>
        <p:spPr>
          <a:xfrm>
            <a:off x="3226708" y="356548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175" name="Google Shape;175;p23"/>
          <p:cNvSpPr txBox="1"/>
          <p:nvPr>
            <p:ph type="subTitle" idx="7"/>
          </p:nvPr>
        </p:nvSpPr>
        <p:spPr>
          <a:xfrm>
            <a:off x="719108" y="3171118"/>
            <a:ext cx="2486100" cy="46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p:txBody>
      </p:sp>
      <p:sp>
        <p:nvSpPr>
          <p:cNvPr id="176" name="Google Shape;176;p23"/>
          <p:cNvSpPr txBox="1"/>
          <p:nvPr>
            <p:ph type="subTitle" idx="8"/>
          </p:nvPr>
        </p:nvSpPr>
        <p:spPr>
          <a:xfrm>
            <a:off x="719158" y="356548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cxnSp>
        <p:nvCxnSpPr>
          <p:cNvPr id="177" name="Google Shape;177;p2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78" name="Google Shape;178;p2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2">
  <p:cSld name="CUSTOM_18">
    <p:spTree>
      <p:nvGrpSpPr>
        <p:cNvPr id="179" name="Shape 179"/>
        <p:cNvGrpSpPr/>
        <p:nvPr/>
      </p:nvGrpSpPr>
      <p:grpSpPr>
        <a:xfrm>
          <a:off x="0" y="0"/>
          <a:ext cx="0" cy="0"/>
          <a:chOff x="0" y="0"/>
          <a:chExt cx="0" cy="0"/>
        </a:xfrm>
      </p:grpSpPr>
      <p:cxnSp>
        <p:nvCxnSpPr>
          <p:cNvPr id="180" name="Google Shape;180;p2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81" name="Google Shape;181;p2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82" name="Google Shape;182;p2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83" name="Google Shape;183;p2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184" name="Google Shape;184;p24"/>
          <p:cNvSpPr txBox="1"/>
          <p:nvPr>
            <p:ph type="body" idx="1"/>
          </p:nvPr>
        </p:nvSpPr>
        <p:spPr>
          <a:xfrm>
            <a:off x="5547900" y="3007750"/>
            <a:ext cx="2883000" cy="15954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Char char="●"/>
              <a:defRPr sz="3000">
                <a:solidFill>
                  <a:schemeClr val="dk1"/>
                </a:solidFill>
                <a:latin typeface="Vidaloka" panose="02000504000000020004"/>
                <a:ea typeface="Vidaloka" panose="02000504000000020004"/>
                <a:cs typeface="Vidaloka" panose="02000504000000020004"/>
                <a:sym typeface="Vidaloka" panose="02000504000000020004"/>
              </a:defRPr>
            </a:lvl1pPr>
            <a:lvl2pPr marL="914400" lvl="1" indent="-317500" rtl="0">
              <a:lnSpc>
                <a:spcPct val="100000"/>
              </a:lnSpc>
              <a:spcBef>
                <a:spcPts val="0"/>
              </a:spcBef>
              <a:spcAft>
                <a:spcPts val="0"/>
              </a:spcAft>
              <a:buSzPts val="1400"/>
              <a:buChar char="○"/>
              <a:defRPr sz="3000">
                <a:latin typeface="Vidaloka" panose="02000504000000020004"/>
                <a:ea typeface="Vidaloka" panose="02000504000000020004"/>
                <a:cs typeface="Vidaloka" panose="02000504000000020004"/>
                <a:sym typeface="Vidaloka" panose="02000504000000020004"/>
              </a:defRPr>
            </a:lvl2pPr>
            <a:lvl3pPr marL="1371600" lvl="2" indent="-317500" rtl="0">
              <a:lnSpc>
                <a:spcPct val="100000"/>
              </a:lnSpc>
              <a:spcBef>
                <a:spcPts val="0"/>
              </a:spcBef>
              <a:spcAft>
                <a:spcPts val="0"/>
              </a:spcAft>
              <a:buSzPts val="1400"/>
              <a:buChar char="■"/>
              <a:defRPr sz="3000">
                <a:latin typeface="Vidaloka" panose="02000504000000020004"/>
                <a:ea typeface="Vidaloka" panose="02000504000000020004"/>
                <a:cs typeface="Vidaloka" panose="02000504000000020004"/>
                <a:sym typeface="Vidaloka" panose="02000504000000020004"/>
              </a:defRPr>
            </a:lvl3pPr>
            <a:lvl4pPr marL="1828800" lvl="3" indent="-317500" rtl="0">
              <a:lnSpc>
                <a:spcPct val="100000"/>
              </a:lnSpc>
              <a:spcBef>
                <a:spcPts val="0"/>
              </a:spcBef>
              <a:spcAft>
                <a:spcPts val="0"/>
              </a:spcAft>
              <a:buSzPts val="1400"/>
              <a:buChar char="●"/>
              <a:defRPr sz="3000">
                <a:latin typeface="Vidaloka" panose="02000504000000020004"/>
                <a:ea typeface="Vidaloka" panose="02000504000000020004"/>
                <a:cs typeface="Vidaloka" panose="02000504000000020004"/>
                <a:sym typeface="Vidaloka" panose="02000504000000020004"/>
              </a:defRPr>
            </a:lvl4pPr>
            <a:lvl5pPr marL="2286000" lvl="4" indent="-317500" rtl="0">
              <a:lnSpc>
                <a:spcPct val="100000"/>
              </a:lnSpc>
              <a:spcBef>
                <a:spcPts val="0"/>
              </a:spcBef>
              <a:spcAft>
                <a:spcPts val="0"/>
              </a:spcAft>
              <a:buSzPts val="1400"/>
              <a:buChar char="○"/>
              <a:defRPr sz="3000">
                <a:latin typeface="Vidaloka" panose="02000504000000020004"/>
                <a:ea typeface="Vidaloka" panose="02000504000000020004"/>
                <a:cs typeface="Vidaloka" panose="02000504000000020004"/>
                <a:sym typeface="Vidaloka" panose="02000504000000020004"/>
              </a:defRPr>
            </a:lvl5pPr>
            <a:lvl6pPr marL="2743200" lvl="5" indent="-317500" rtl="0">
              <a:lnSpc>
                <a:spcPct val="100000"/>
              </a:lnSpc>
              <a:spcBef>
                <a:spcPts val="0"/>
              </a:spcBef>
              <a:spcAft>
                <a:spcPts val="0"/>
              </a:spcAft>
              <a:buSzPts val="1400"/>
              <a:buChar char="■"/>
              <a:defRPr sz="3000">
                <a:latin typeface="Vidaloka" panose="02000504000000020004"/>
                <a:ea typeface="Vidaloka" panose="02000504000000020004"/>
                <a:cs typeface="Vidaloka" panose="02000504000000020004"/>
                <a:sym typeface="Vidaloka" panose="02000504000000020004"/>
              </a:defRPr>
            </a:lvl6pPr>
            <a:lvl7pPr marL="3200400" lvl="6" indent="-317500" rtl="0">
              <a:lnSpc>
                <a:spcPct val="100000"/>
              </a:lnSpc>
              <a:spcBef>
                <a:spcPts val="0"/>
              </a:spcBef>
              <a:spcAft>
                <a:spcPts val="0"/>
              </a:spcAft>
              <a:buSzPts val="1400"/>
              <a:buChar char="●"/>
              <a:defRPr sz="3000">
                <a:latin typeface="Vidaloka" panose="02000504000000020004"/>
                <a:ea typeface="Vidaloka" panose="02000504000000020004"/>
                <a:cs typeface="Vidaloka" panose="02000504000000020004"/>
                <a:sym typeface="Vidaloka" panose="02000504000000020004"/>
              </a:defRPr>
            </a:lvl7pPr>
            <a:lvl8pPr marL="3657600" lvl="7" indent="-317500" rtl="0">
              <a:lnSpc>
                <a:spcPct val="100000"/>
              </a:lnSpc>
              <a:spcBef>
                <a:spcPts val="0"/>
              </a:spcBef>
              <a:spcAft>
                <a:spcPts val="0"/>
              </a:spcAft>
              <a:buSzPts val="1400"/>
              <a:buChar char="○"/>
              <a:defRPr sz="3000">
                <a:latin typeface="Vidaloka" panose="02000504000000020004"/>
                <a:ea typeface="Vidaloka" panose="02000504000000020004"/>
                <a:cs typeface="Vidaloka" panose="02000504000000020004"/>
                <a:sym typeface="Vidaloka" panose="02000504000000020004"/>
              </a:defRPr>
            </a:lvl8pPr>
            <a:lvl9pPr marL="4114800" lvl="8" indent="-317500" rtl="0">
              <a:lnSpc>
                <a:spcPct val="100000"/>
              </a:lnSpc>
              <a:spcBef>
                <a:spcPts val="0"/>
              </a:spcBef>
              <a:spcAft>
                <a:spcPts val="0"/>
              </a:spcAft>
              <a:buSzPts val="1400"/>
              <a:buChar char="■"/>
              <a:defRPr sz="3000">
                <a:latin typeface="Vidaloka" panose="02000504000000020004"/>
                <a:ea typeface="Vidaloka" panose="02000504000000020004"/>
                <a:cs typeface="Vidaloka" panose="02000504000000020004"/>
                <a:sym typeface="Vidaloka" panose="02000504000000020004"/>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ig number 1">
  <p:cSld name="CUSTOM_19">
    <p:spTree>
      <p:nvGrpSpPr>
        <p:cNvPr id="185" name="Shape 185"/>
        <p:cNvGrpSpPr/>
        <p:nvPr/>
      </p:nvGrpSpPr>
      <p:grpSpPr>
        <a:xfrm>
          <a:off x="0" y="0"/>
          <a:ext cx="0" cy="0"/>
          <a:chOff x="0" y="0"/>
          <a:chExt cx="0" cy="0"/>
        </a:xfrm>
      </p:grpSpPr>
      <p:sp>
        <p:nvSpPr>
          <p:cNvPr id="186" name="Google Shape;186;p25"/>
          <p:cNvSpPr txBox="1"/>
          <p:nvPr>
            <p:ph type="title" hasCustomPrompt="1"/>
          </p:nvPr>
        </p:nvSpPr>
        <p:spPr>
          <a:xfrm>
            <a:off x="713225" y="1345375"/>
            <a:ext cx="6120300" cy="16443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2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87" name="Google Shape;187;p25"/>
          <p:cNvSpPr txBox="1"/>
          <p:nvPr>
            <p:ph type="subTitle" idx="1"/>
          </p:nvPr>
        </p:nvSpPr>
        <p:spPr>
          <a:xfrm>
            <a:off x="713225" y="3188648"/>
            <a:ext cx="61203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188" name="Google Shape;188;p2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89" name="Google Shape;189;p2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90" name="Google Shape;190;p25"/>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91" name="Google Shape;191;p25"/>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2">
  <p:cSld name="SECTION_HEADER_1">
    <p:spTree>
      <p:nvGrpSpPr>
        <p:cNvPr id="192" name="Shape 192"/>
        <p:cNvGrpSpPr/>
        <p:nvPr/>
      </p:nvGrpSpPr>
      <p:grpSpPr>
        <a:xfrm>
          <a:off x="0" y="0"/>
          <a:ext cx="0" cy="0"/>
          <a:chOff x="0" y="0"/>
          <a:chExt cx="0" cy="0"/>
        </a:xfrm>
      </p:grpSpPr>
      <p:sp>
        <p:nvSpPr>
          <p:cNvPr id="193" name="Google Shape;193;p26"/>
          <p:cNvSpPr txBox="1"/>
          <p:nvPr>
            <p:ph type="title"/>
          </p:nvPr>
        </p:nvSpPr>
        <p:spPr>
          <a:xfrm>
            <a:off x="4956100" y="2467375"/>
            <a:ext cx="2475300" cy="648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94" name="Google Shape;194;p26"/>
          <p:cNvSpPr txBox="1"/>
          <p:nvPr>
            <p:ph type="title" idx="2" hasCustomPrompt="1"/>
          </p:nvPr>
        </p:nvSpPr>
        <p:spPr>
          <a:xfrm>
            <a:off x="4956100" y="1402325"/>
            <a:ext cx="1650900" cy="9783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sz="6000" b="1"/>
            </a:lvl2pPr>
            <a:lvl3pPr lvl="2" rtl="0">
              <a:spcBef>
                <a:spcPts val="0"/>
              </a:spcBef>
              <a:spcAft>
                <a:spcPts val="0"/>
              </a:spcAft>
              <a:buSzPts val="6000"/>
              <a:buNone/>
              <a:defRPr sz="6000" b="1"/>
            </a:lvl3pPr>
            <a:lvl4pPr lvl="3" rtl="0">
              <a:spcBef>
                <a:spcPts val="0"/>
              </a:spcBef>
              <a:spcAft>
                <a:spcPts val="0"/>
              </a:spcAft>
              <a:buSzPts val="6000"/>
              <a:buNone/>
              <a:defRPr sz="6000" b="1"/>
            </a:lvl4pPr>
            <a:lvl5pPr lvl="4" rtl="0">
              <a:spcBef>
                <a:spcPts val="0"/>
              </a:spcBef>
              <a:spcAft>
                <a:spcPts val="0"/>
              </a:spcAft>
              <a:buSzPts val="6000"/>
              <a:buNone/>
              <a:defRPr sz="6000" b="1"/>
            </a:lvl5pPr>
            <a:lvl6pPr lvl="5" rtl="0">
              <a:spcBef>
                <a:spcPts val="0"/>
              </a:spcBef>
              <a:spcAft>
                <a:spcPts val="0"/>
              </a:spcAft>
              <a:buSzPts val="6000"/>
              <a:buNone/>
              <a:defRPr sz="6000" b="1"/>
            </a:lvl6pPr>
            <a:lvl7pPr lvl="6" rtl="0">
              <a:spcBef>
                <a:spcPts val="0"/>
              </a:spcBef>
              <a:spcAft>
                <a:spcPts val="0"/>
              </a:spcAft>
              <a:buSzPts val="6000"/>
              <a:buNone/>
              <a:defRPr sz="6000" b="1"/>
            </a:lvl7pPr>
            <a:lvl8pPr lvl="7" rtl="0">
              <a:spcBef>
                <a:spcPts val="0"/>
              </a:spcBef>
              <a:spcAft>
                <a:spcPts val="0"/>
              </a:spcAft>
              <a:buSzPts val="6000"/>
              <a:buNone/>
              <a:defRPr sz="6000" b="1"/>
            </a:lvl8pPr>
            <a:lvl9pPr lvl="8" rtl="0">
              <a:spcBef>
                <a:spcPts val="0"/>
              </a:spcBef>
              <a:spcAft>
                <a:spcPts val="0"/>
              </a:spcAft>
              <a:buSzPts val="6000"/>
              <a:buNone/>
              <a:defRPr sz="6000" b="1"/>
            </a:lvl9pPr>
          </a:lstStyle>
          <a:p>
            <a:r>
              <a:t>xx%</a:t>
            </a:r>
          </a:p>
        </p:txBody>
      </p:sp>
      <p:sp>
        <p:nvSpPr>
          <p:cNvPr id="195" name="Google Shape;195;p26"/>
          <p:cNvSpPr txBox="1"/>
          <p:nvPr>
            <p:ph type="subTitle" idx="1"/>
          </p:nvPr>
        </p:nvSpPr>
        <p:spPr>
          <a:xfrm>
            <a:off x="4956100" y="3116275"/>
            <a:ext cx="2475300" cy="62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96" name="Google Shape;196;p2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97" name="Google Shape;197;p2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98" name="Google Shape;198;p26"/>
          <p:cNvCxnSpPr/>
          <p:nvPr/>
        </p:nvCxnSpPr>
        <p:spPr>
          <a:xfrm>
            <a:off x="-209600" y="2402450"/>
            <a:ext cx="3144300" cy="27897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3">
  <p:cSld name="CUSTOM_20">
    <p:spTree>
      <p:nvGrpSpPr>
        <p:cNvPr id="199" name="Shape 199"/>
        <p:cNvGrpSpPr/>
        <p:nvPr/>
      </p:nvGrpSpPr>
      <p:grpSpPr>
        <a:xfrm>
          <a:off x="0" y="0"/>
          <a:ext cx="0" cy="0"/>
          <a:chOff x="0" y="0"/>
          <a:chExt cx="0" cy="0"/>
        </a:xfrm>
      </p:grpSpPr>
      <p:sp>
        <p:nvSpPr>
          <p:cNvPr id="200" name="Google Shape;200;p27"/>
          <p:cNvSpPr txBox="1"/>
          <p:nvPr>
            <p:ph type="title"/>
          </p:nvPr>
        </p:nvSpPr>
        <p:spPr>
          <a:xfrm>
            <a:off x="4373850" y="944250"/>
            <a:ext cx="2475300" cy="648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01" name="Google Shape;201;p27"/>
          <p:cNvSpPr txBox="1"/>
          <p:nvPr>
            <p:ph type="title" idx="2" hasCustomPrompt="1"/>
          </p:nvPr>
        </p:nvSpPr>
        <p:spPr>
          <a:xfrm>
            <a:off x="2294850" y="1096650"/>
            <a:ext cx="1650900" cy="978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7000">
                <a:solidFill>
                  <a:schemeClr val="accent1"/>
                </a:solidFill>
              </a:defRPr>
            </a:lvl1pPr>
            <a:lvl2pPr lvl="1" rtl="0">
              <a:spcBef>
                <a:spcPts val="0"/>
              </a:spcBef>
              <a:spcAft>
                <a:spcPts val="0"/>
              </a:spcAft>
              <a:buSzPts val="6000"/>
              <a:buNone/>
              <a:defRPr sz="6000" b="1"/>
            </a:lvl2pPr>
            <a:lvl3pPr lvl="2" rtl="0">
              <a:spcBef>
                <a:spcPts val="0"/>
              </a:spcBef>
              <a:spcAft>
                <a:spcPts val="0"/>
              </a:spcAft>
              <a:buSzPts val="6000"/>
              <a:buNone/>
              <a:defRPr sz="6000" b="1"/>
            </a:lvl3pPr>
            <a:lvl4pPr lvl="3" rtl="0">
              <a:spcBef>
                <a:spcPts val="0"/>
              </a:spcBef>
              <a:spcAft>
                <a:spcPts val="0"/>
              </a:spcAft>
              <a:buSzPts val="6000"/>
              <a:buNone/>
              <a:defRPr sz="6000" b="1"/>
            </a:lvl4pPr>
            <a:lvl5pPr lvl="4" rtl="0">
              <a:spcBef>
                <a:spcPts val="0"/>
              </a:spcBef>
              <a:spcAft>
                <a:spcPts val="0"/>
              </a:spcAft>
              <a:buSzPts val="6000"/>
              <a:buNone/>
              <a:defRPr sz="6000" b="1"/>
            </a:lvl5pPr>
            <a:lvl6pPr lvl="5" rtl="0">
              <a:spcBef>
                <a:spcPts val="0"/>
              </a:spcBef>
              <a:spcAft>
                <a:spcPts val="0"/>
              </a:spcAft>
              <a:buSzPts val="6000"/>
              <a:buNone/>
              <a:defRPr sz="6000" b="1"/>
            </a:lvl6pPr>
            <a:lvl7pPr lvl="6" rtl="0">
              <a:spcBef>
                <a:spcPts val="0"/>
              </a:spcBef>
              <a:spcAft>
                <a:spcPts val="0"/>
              </a:spcAft>
              <a:buSzPts val="6000"/>
              <a:buNone/>
              <a:defRPr sz="6000" b="1"/>
            </a:lvl7pPr>
            <a:lvl8pPr lvl="7" rtl="0">
              <a:spcBef>
                <a:spcPts val="0"/>
              </a:spcBef>
              <a:spcAft>
                <a:spcPts val="0"/>
              </a:spcAft>
              <a:buSzPts val="6000"/>
              <a:buNone/>
              <a:defRPr sz="6000" b="1"/>
            </a:lvl8pPr>
            <a:lvl9pPr lvl="8" rtl="0">
              <a:spcBef>
                <a:spcPts val="0"/>
              </a:spcBef>
              <a:spcAft>
                <a:spcPts val="0"/>
              </a:spcAft>
              <a:buSzPts val="6000"/>
              <a:buNone/>
              <a:defRPr sz="6000" b="1"/>
            </a:lvl9pPr>
          </a:lstStyle>
          <a:p>
            <a:r>
              <a:t>xx%</a:t>
            </a:r>
          </a:p>
        </p:txBody>
      </p:sp>
      <p:sp>
        <p:nvSpPr>
          <p:cNvPr id="202" name="Google Shape;202;p27"/>
          <p:cNvSpPr txBox="1"/>
          <p:nvPr>
            <p:ph type="subTitle" idx="1"/>
          </p:nvPr>
        </p:nvSpPr>
        <p:spPr>
          <a:xfrm>
            <a:off x="4373850" y="1593150"/>
            <a:ext cx="2475300" cy="62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03" name="Google Shape;203;p2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4" name="Google Shape;204;p2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5" name="Google Shape;205;p27"/>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6" name="Google Shape;206;p27"/>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7" name="Google Shape;207;p27"/>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8" name="Google Shape;208;p27"/>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3">
  <p:cSld name="CUSTOM_3_1">
    <p:spTree>
      <p:nvGrpSpPr>
        <p:cNvPr id="209" name="Shape 209"/>
        <p:cNvGrpSpPr/>
        <p:nvPr/>
      </p:nvGrpSpPr>
      <p:grpSpPr>
        <a:xfrm>
          <a:off x="0" y="0"/>
          <a:ext cx="0" cy="0"/>
          <a:chOff x="0" y="0"/>
          <a:chExt cx="0" cy="0"/>
        </a:xfrm>
      </p:grpSpPr>
      <p:sp>
        <p:nvSpPr>
          <p:cNvPr id="210" name="Google Shape;210;p28"/>
          <p:cNvSpPr txBox="1"/>
          <p:nvPr>
            <p:ph type="title"/>
          </p:nvPr>
        </p:nvSpPr>
        <p:spPr>
          <a:xfrm>
            <a:off x="1043725" y="922567"/>
            <a:ext cx="3123000" cy="2257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1" name="Google Shape;211;p28"/>
          <p:cNvSpPr txBox="1"/>
          <p:nvPr>
            <p:ph type="subTitle" idx="1"/>
          </p:nvPr>
        </p:nvSpPr>
        <p:spPr>
          <a:xfrm>
            <a:off x="1043725" y="3360938"/>
            <a:ext cx="3013500" cy="7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p:txBody>
      </p:sp>
      <p:cxnSp>
        <p:nvCxnSpPr>
          <p:cNvPr id="212" name="Google Shape;212;p2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3" name="Google Shape;213;p2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4" name="Google Shape;214;p28"/>
          <p:cNvCxnSpPr/>
          <p:nvPr/>
        </p:nvCxnSpPr>
        <p:spPr>
          <a:xfrm>
            <a:off x="5322650" y="-80625"/>
            <a:ext cx="4005000" cy="20073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4">
  <p:cSld name="CUSTOM_21">
    <p:spTree>
      <p:nvGrpSpPr>
        <p:cNvPr id="215" name="Shape 215"/>
        <p:cNvGrpSpPr/>
        <p:nvPr/>
      </p:nvGrpSpPr>
      <p:grpSpPr>
        <a:xfrm>
          <a:off x="0" y="0"/>
          <a:ext cx="0" cy="0"/>
          <a:chOff x="0" y="0"/>
          <a:chExt cx="0" cy="0"/>
        </a:xfrm>
      </p:grpSpPr>
      <p:sp>
        <p:nvSpPr>
          <p:cNvPr id="216" name="Google Shape;216;p29"/>
          <p:cNvSpPr txBox="1"/>
          <p:nvPr>
            <p:ph type="title"/>
          </p:nvPr>
        </p:nvSpPr>
        <p:spPr>
          <a:xfrm>
            <a:off x="5310925" y="962565"/>
            <a:ext cx="3123000" cy="2257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7" name="Google Shape;217;p29"/>
          <p:cNvSpPr txBox="1"/>
          <p:nvPr>
            <p:ph type="subTitle" idx="1"/>
          </p:nvPr>
        </p:nvSpPr>
        <p:spPr>
          <a:xfrm>
            <a:off x="5310925" y="3400935"/>
            <a:ext cx="3013500" cy="7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solidFill>
                  <a:schemeClr val="dk1"/>
                </a:solidFill>
              </a:defRPr>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p:txBody>
      </p:sp>
      <p:cxnSp>
        <p:nvCxnSpPr>
          <p:cNvPr id="218" name="Google Shape;218;p2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9" name="Google Shape;219;p2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20" name="Google Shape;220;p29"/>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1" name="Google Shape;221;p29"/>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2" name="Google Shape;222;p29"/>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3" name="Google Shape;223;p29"/>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224" name="Shape 224"/>
        <p:cNvGrpSpPr/>
        <p:nvPr/>
      </p:nvGrpSpPr>
      <p:grpSpPr>
        <a:xfrm>
          <a:off x="0" y="0"/>
          <a:ext cx="0" cy="0"/>
          <a:chOff x="0" y="0"/>
          <a:chExt cx="0" cy="0"/>
        </a:xfrm>
      </p:grpSpPr>
      <p:sp>
        <p:nvSpPr>
          <p:cNvPr id="225" name="Google Shape;225;p30"/>
          <p:cNvSpPr txBox="1"/>
          <p:nvPr>
            <p:ph type="subTitle" idx="1"/>
          </p:nvPr>
        </p:nvSpPr>
        <p:spPr>
          <a:xfrm>
            <a:off x="3509000" y="25320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226" name="Google Shape;226;p30"/>
          <p:cNvSpPr txBox="1"/>
          <p:nvPr>
            <p:ph type="subTitle" idx="2"/>
          </p:nvPr>
        </p:nvSpPr>
        <p:spPr>
          <a:xfrm>
            <a:off x="3509025" y="2948247"/>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27" name="Google Shape;227;p30"/>
          <p:cNvSpPr txBox="1"/>
          <p:nvPr>
            <p:ph type="subTitle" idx="3"/>
          </p:nvPr>
        </p:nvSpPr>
        <p:spPr>
          <a:xfrm>
            <a:off x="953025" y="25320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228" name="Google Shape;228;p30"/>
          <p:cNvSpPr txBox="1"/>
          <p:nvPr>
            <p:ph type="subTitle" idx="4"/>
          </p:nvPr>
        </p:nvSpPr>
        <p:spPr>
          <a:xfrm>
            <a:off x="953125" y="2948247"/>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29" name="Google Shape;229;p30"/>
          <p:cNvSpPr txBox="1"/>
          <p:nvPr>
            <p:ph type="subTitle" idx="5"/>
          </p:nvPr>
        </p:nvSpPr>
        <p:spPr>
          <a:xfrm>
            <a:off x="6064875" y="25320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230" name="Google Shape;230;p30"/>
          <p:cNvSpPr txBox="1"/>
          <p:nvPr>
            <p:ph type="subTitle" idx="6"/>
          </p:nvPr>
        </p:nvSpPr>
        <p:spPr>
          <a:xfrm>
            <a:off x="6064875" y="2948247"/>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31" name="Google Shape;231;p30"/>
          <p:cNvSpPr txBox="1"/>
          <p:nvPr>
            <p:ph type="title"/>
          </p:nvPr>
        </p:nvSpPr>
        <p:spPr>
          <a:xfrm>
            <a:off x="713225" y="445025"/>
            <a:ext cx="665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2pPr>
            <a:lvl3pPr lvl="2"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3pPr>
            <a:lvl4pPr lvl="3"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4pPr>
            <a:lvl5pPr lvl="4"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5pPr>
            <a:lvl6pPr lvl="5"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6pPr>
            <a:lvl7pPr lvl="6"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7pPr>
            <a:lvl8pPr lvl="7"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8pPr>
            <a:lvl9pPr lvl="8"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9pPr>
          </a:lstStyle>
          <a:p/>
        </p:txBody>
      </p:sp>
      <p:cxnSp>
        <p:nvCxnSpPr>
          <p:cNvPr id="232" name="Google Shape;232;p3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3" name="Google Shape;233;p3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713225" y="445025"/>
            <a:ext cx="47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4"/>
          <p:cNvSpPr txBox="1"/>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panose="020F0502020204030203"/>
              <a:buChar char="●"/>
              <a:defRPr sz="1100"/>
            </a:lvl1pPr>
            <a:lvl2pPr marL="914400" lvl="1" indent="-317500">
              <a:spcBef>
                <a:spcPts val="0"/>
              </a:spcBef>
              <a:spcAft>
                <a:spcPts val="0"/>
              </a:spcAft>
              <a:buClr>
                <a:schemeClr val="dk1"/>
              </a:buClr>
              <a:buSzPts val="1400"/>
              <a:buFont typeface="Lato" panose="020F0502020204030203"/>
              <a:buChar char="○"/>
              <a:defRPr/>
            </a:lvl2pPr>
            <a:lvl3pPr marL="1371600" lvl="2" indent="-317500">
              <a:spcBef>
                <a:spcPts val="0"/>
              </a:spcBef>
              <a:spcAft>
                <a:spcPts val="0"/>
              </a:spcAft>
              <a:buClr>
                <a:schemeClr val="dk1"/>
              </a:buClr>
              <a:buSzPts val="1400"/>
              <a:buFont typeface="Lato" panose="020F0502020204030203"/>
              <a:buChar char="■"/>
              <a:defRPr/>
            </a:lvl3pPr>
            <a:lvl4pPr marL="1828800" lvl="3" indent="-317500">
              <a:spcBef>
                <a:spcPts val="0"/>
              </a:spcBef>
              <a:spcAft>
                <a:spcPts val="0"/>
              </a:spcAft>
              <a:buClr>
                <a:schemeClr val="dk1"/>
              </a:buClr>
              <a:buSzPts val="1400"/>
              <a:buFont typeface="Lato" panose="020F0502020204030203"/>
              <a:buChar char="●"/>
              <a:defRPr/>
            </a:lvl4pPr>
            <a:lvl5pPr marL="2286000" lvl="4" indent="-317500">
              <a:spcBef>
                <a:spcPts val="0"/>
              </a:spcBef>
              <a:spcAft>
                <a:spcPts val="0"/>
              </a:spcAft>
              <a:buClr>
                <a:schemeClr val="dk1"/>
              </a:buClr>
              <a:buSzPts val="1400"/>
              <a:buFont typeface="Lato" panose="020F0502020204030203"/>
              <a:buChar char="○"/>
              <a:defRPr/>
            </a:lvl5pPr>
            <a:lvl6pPr marL="2743200" lvl="5" indent="-317500">
              <a:spcBef>
                <a:spcPts val="0"/>
              </a:spcBef>
              <a:spcAft>
                <a:spcPts val="0"/>
              </a:spcAft>
              <a:buClr>
                <a:schemeClr val="dk1"/>
              </a:buClr>
              <a:buSzPts val="1400"/>
              <a:buFont typeface="Lato" panose="020F0502020204030203"/>
              <a:buChar char="■"/>
              <a:defRPr/>
            </a:lvl6pPr>
            <a:lvl7pPr marL="3200400" lvl="6" indent="-317500">
              <a:spcBef>
                <a:spcPts val="0"/>
              </a:spcBef>
              <a:spcAft>
                <a:spcPts val="0"/>
              </a:spcAft>
              <a:buClr>
                <a:schemeClr val="dk1"/>
              </a:buClr>
              <a:buSzPts val="1400"/>
              <a:buFont typeface="Lato" panose="020F0502020204030203"/>
              <a:buChar char="●"/>
              <a:defRPr/>
            </a:lvl7pPr>
            <a:lvl8pPr marL="3657600" lvl="7" indent="-317500">
              <a:spcBef>
                <a:spcPts val="0"/>
              </a:spcBef>
              <a:spcAft>
                <a:spcPts val="0"/>
              </a:spcAft>
              <a:buClr>
                <a:schemeClr val="dk1"/>
              </a:buClr>
              <a:buSzPts val="1400"/>
              <a:buFont typeface="Lato" panose="020F0502020204030203"/>
              <a:buChar char="○"/>
              <a:defRPr/>
            </a:lvl8pPr>
            <a:lvl9pPr marL="4114800" lvl="8" indent="-317500">
              <a:spcBef>
                <a:spcPts val="0"/>
              </a:spcBef>
              <a:spcAft>
                <a:spcPts val="0"/>
              </a:spcAft>
              <a:buClr>
                <a:schemeClr val="dk1"/>
              </a:buClr>
              <a:buSzPts val="1400"/>
              <a:buFont typeface="Lato" panose="020F0502020204030203"/>
              <a:buChar char="■"/>
              <a:defRPr/>
            </a:lvl9pPr>
          </a:lstStyle>
          <a:p/>
        </p:txBody>
      </p:sp>
      <p:cxnSp>
        <p:nvCxnSpPr>
          <p:cNvPr id="26" name="Google Shape;26;p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7" name="Google Shape;27;p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 name="Google Shape;28;p4"/>
          <p:cNvCxnSpPr/>
          <p:nvPr/>
        </p:nvCxnSpPr>
        <p:spPr>
          <a:xfrm>
            <a:off x="6884900" y="-113600"/>
            <a:ext cx="2565600" cy="1306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six columns">
  <p:cSld name="CUSTOM_22">
    <p:spTree>
      <p:nvGrpSpPr>
        <p:cNvPr id="234" name="Shape 234"/>
        <p:cNvGrpSpPr/>
        <p:nvPr/>
      </p:nvGrpSpPr>
      <p:grpSpPr>
        <a:xfrm>
          <a:off x="0" y="0"/>
          <a:ext cx="0" cy="0"/>
          <a:chOff x="0" y="0"/>
          <a:chExt cx="0" cy="0"/>
        </a:xfrm>
      </p:grpSpPr>
      <p:sp>
        <p:nvSpPr>
          <p:cNvPr id="235" name="Google Shape;235;p31"/>
          <p:cNvSpPr txBox="1"/>
          <p:nvPr>
            <p:ph type="subTitle" idx="1"/>
          </p:nvPr>
        </p:nvSpPr>
        <p:spPr>
          <a:xfrm>
            <a:off x="3509000" y="16938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236" name="Google Shape;236;p31"/>
          <p:cNvSpPr txBox="1"/>
          <p:nvPr>
            <p:ph type="subTitle" idx="2"/>
          </p:nvPr>
        </p:nvSpPr>
        <p:spPr>
          <a:xfrm>
            <a:off x="3509025" y="21100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37" name="Google Shape;237;p31"/>
          <p:cNvSpPr txBox="1"/>
          <p:nvPr>
            <p:ph type="subTitle" idx="3"/>
          </p:nvPr>
        </p:nvSpPr>
        <p:spPr>
          <a:xfrm>
            <a:off x="953025" y="16938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238" name="Google Shape;238;p31"/>
          <p:cNvSpPr txBox="1"/>
          <p:nvPr>
            <p:ph type="subTitle" idx="4"/>
          </p:nvPr>
        </p:nvSpPr>
        <p:spPr>
          <a:xfrm>
            <a:off x="953125" y="21100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39" name="Google Shape;239;p31"/>
          <p:cNvSpPr txBox="1"/>
          <p:nvPr>
            <p:ph type="subTitle" idx="5"/>
          </p:nvPr>
        </p:nvSpPr>
        <p:spPr>
          <a:xfrm>
            <a:off x="6064875" y="16938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240" name="Google Shape;240;p31"/>
          <p:cNvSpPr txBox="1"/>
          <p:nvPr>
            <p:ph type="subTitle" idx="6"/>
          </p:nvPr>
        </p:nvSpPr>
        <p:spPr>
          <a:xfrm>
            <a:off x="6064875" y="21100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41" name="Google Shape;241;p31"/>
          <p:cNvSpPr txBox="1"/>
          <p:nvPr>
            <p:ph type="title"/>
          </p:nvPr>
        </p:nvSpPr>
        <p:spPr>
          <a:xfrm>
            <a:off x="1244250" y="445025"/>
            <a:ext cx="665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2pPr>
            <a:lvl3pPr lvl="2"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3pPr>
            <a:lvl4pPr lvl="3"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4pPr>
            <a:lvl5pPr lvl="4"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5pPr>
            <a:lvl6pPr lvl="5"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6pPr>
            <a:lvl7pPr lvl="6"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7pPr>
            <a:lvl8pPr lvl="7"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8pPr>
            <a:lvl9pPr lvl="8"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9pPr>
          </a:lstStyle>
          <a:p/>
        </p:txBody>
      </p:sp>
      <p:sp>
        <p:nvSpPr>
          <p:cNvPr id="242" name="Google Shape;242;p31"/>
          <p:cNvSpPr txBox="1"/>
          <p:nvPr>
            <p:ph type="subTitle" idx="7"/>
          </p:nvPr>
        </p:nvSpPr>
        <p:spPr>
          <a:xfrm>
            <a:off x="3509000"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243" name="Google Shape;243;p31"/>
          <p:cNvSpPr txBox="1"/>
          <p:nvPr>
            <p:ph type="subTitle" idx="8"/>
          </p:nvPr>
        </p:nvSpPr>
        <p:spPr>
          <a:xfrm>
            <a:off x="3509025" y="38149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44" name="Google Shape;244;p31"/>
          <p:cNvSpPr txBox="1"/>
          <p:nvPr>
            <p:ph type="subTitle" idx="9"/>
          </p:nvPr>
        </p:nvSpPr>
        <p:spPr>
          <a:xfrm>
            <a:off x="953025"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245" name="Google Shape;245;p31"/>
          <p:cNvSpPr txBox="1"/>
          <p:nvPr>
            <p:ph type="subTitle" idx="13"/>
          </p:nvPr>
        </p:nvSpPr>
        <p:spPr>
          <a:xfrm>
            <a:off x="953125" y="38149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46" name="Google Shape;246;p31"/>
          <p:cNvSpPr txBox="1"/>
          <p:nvPr>
            <p:ph type="subTitle" idx="14"/>
          </p:nvPr>
        </p:nvSpPr>
        <p:spPr>
          <a:xfrm>
            <a:off x="6064875"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247" name="Google Shape;247;p31"/>
          <p:cNvSpPr txBox="1"/>
          <p:nvPr>
            <p:ph type="subTitle" idx="15"/>
          </p:nvPr>
        </p:nvSpPr>
        <p:spPr>
          <a:xfrm>
            <a:off x="6064875" y="38149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cxnSp>
        <p:nvCxnSpPr>
          <p:cNvPr id="248" name="Google Shape;248;p3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49" name="Google Shape;249;p3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50" name="Google Shape;250;p31"/>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51" name="Google Shape;251;p31"/>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six columns 1 -">
  <p:cSld name="CUSTOM_32">
    <p:spTree>
      <p:nvGrpSpPr>
        <p:cNvPr id="252" name="Shape 252"/>
        <p:cNvGrpSpPr/>
        <p:nvPr/>
      </p:nvGrpSpPr>
      <p:grpSpPr>
        <a:xfrm>
          <a:off x="0" y="0"/>
          <a:ext cx="0" cy="0"/>
          <a:chOff x="0" y="0"/>
          <a:chExt cx="0" cy="0"/>
        </a:xfrm>
      </p:grpSpPr>
      <p:sp>
        <p:nvSpPr>
          <p:cNvPr id="253" name="Google Shape;253;p32"/>
          <p:cNvSpPr txBox="1"/>
          <p:nvPr>
            <p:ph type="subTitle" idx="1"/>
          </p:nvPr>
        </p:nvSpPr>
        <p:spPr>
          <a:xfrm>
            <a:off x="3414050"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9pPr>
          </a:lstStyle>
          <a:p/>
        </p:txBody>
      </p:sp>
      <p:sp>
        <p:nvSpPr>
          <p:cNvPr id="254" name="Google Shape;254;p32"/>
          <p:cNvSpPr txBox="1"/>
          <p:nvPr>
            <p:ph type="subTitle" idx="2"/>
          </p:nvPr>
        </p:nvSpPr>
        <p:spPr>
          <a:xfrm>
            <a:off x="3564200"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55" name="Google Shape;255;p32"/>
          <p:cNvSpPr txBox="1"/>
          <p:nvPr>
            <p:ph type="subTitle" idx="3"/>
          </p:nvPr>
        </p:nvSpPr>
        <p:spPr>
          <a:xfrm>
            <a:off x="705725"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9pPr>
          </a:lstStyle>
          <a:p/>
        </p:txBody>
      </p:sp>
      <p:sp>
        <p:nvSpPr>
          <p:cNvPr id="256" name="Google Shape;256;p32"/>
          <p:cNvSpPr txBox="1"/>
          <p:nvPr>
            <p:ph type="subTitle" idx="4"/>
          </p:nvPr>
        </p:nvSpPr>
        <p:spPr>
          <a:xfrm>
            <a:off x="855875"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57" name="Google Shape;257;p32"/>
          <p:cNvSpPr txBox="1"/>
          <p:nvPr>
            <p:ph type="subTitle" idx="5"/>
          </p:nvPr>
        </p:nvSpPr>
        <p:spPr>
          <a:xfrm>
            <a:off x="6122325"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9pPr>
          </a:lstStyle>
          <a:p/>
        </p:txBody>
      </p:sp>
      <p:sp>
        <p:nvSpPr>
          <p:cNvPr id="258" name="Google Shape;258;p32"/>
          <p:cNvSpPr txBox="1"/>
          <p:nvPr>
            <p:ph type="subTitle" idx="6"/>
          </p:nvPr>
        </p:nvSpPr>
        <p:spPr>
          <a:xfrm>
            <a:off x="6272475"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59" name="Google Shape;259;p32"/>
          <p:cNvSpPr txBox="1"/>
          <p:nvPr>
            <p:ph type="subTitle" idx="7"/>
          </p:nvPr>
        </p:nvSpPr>
        <p:spPr>
          <a:xfrm>
            <a:off x="3414050" y="34533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9pPr>
          </a:lstStyle>
          <a:p/>
        </p:txBody>
      </p:sp>
      <p:sp>
        <p:nvSpPr>
          <p:cNvPr id="260" name="Google Shape;260;p32"/>
          <p:cNvSpPr txBox="1"/>
          <p:nvPr>
            <p:ph type="subTitle" idx="8"/>
          </p:nvPr>
        </p:nvSpPr>
        <p:spPr>
          <a:xfrm>
            <a:off x="3564200" y="38695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61" name="Google Shape;261;p32"/>
          <p:cNvSpPr txBox="1"/>
          <p:nvPr>
            <p:ph type="subTitle" idx="9"/>
          </p:nvPr>
        </p:nvSpPr>
        <p:spPr>
          <a:xfrm>
            <a:off x="705725" y="34533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9pPr>
          </a:lstStyle>
          <a:p/>
        </p:txBody>
      </p:sp>
      <p:sp>
        <p:nvSpPr>
          <p:cNvPr id="262" name="Google Shape;262;p32"/>
          <p:cNvSpPr txBox="1"/>
          <p:nvPr>
            <p:ph type="subTitle" idx="13"/>
          </p:nvPr>
        </p:nvSpPr>
        <p:spPr>
          <a:xfrm>
            <a:off x="855875" y="38695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63" name="Google Shape;263;p32"/>
          <p:cNvSpPr txBox="1"/>
          <p:nvPr>
            <p:ph type="subTitle" idx="14"/>
          </p:nvPr>
        </p:nvSpPr>
        <p:spPr>
          <a:xfrm>
            <a:off x="6122325" y="34533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9pPr>
          </a:lstStyle>
          <a:p/>
        </p:txBody>
      </p:sp>
      <p:sp>
        <p:nvSpPr>
          <p:cNvPr id="264" name="Google Shape;264;p32"/>
          <p:cNvSpPr txBox="1"/>
          <p:nvPr>
            <p:ph type="subTitle" idx="15"/>
          </p:nvPr>
        </p:nvSpPr>
        <p:spPr>
          <a:xfrm>
            <a:off x="6272475" y="38695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65" name="Google Shape;265;p32"/>
          <p:cNvSpPr txBox="1"/>
          <p:nvPr>
            <p:ph type="title"/>
          </p:nvPr>
        </p:nvSpPr>
        <p:spPr>
          <a:xfrm>
            <a:off x="713225" y="445025"/>
            <a:ext cx="6080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2pPr>
            <a:lvl3pPr lvl="2"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3pPr>
            <a:lvl4pPr lvl="3"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4pPr>
            <a:lvl5pPr lvl="4"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5pPr>
            <a:lvl6pPr lvl="5"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6pPr>
            <a:lvl7pPr lvl="6"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7pPr>
            <a:lvl8pPr lvl="7"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8pPr>
            <a:lvl9pPr lvl="8"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9pPr>
          </a:lstStyle>
          <a:p/>
        </p:txBody>
      </p:sp>
      <p:cxnSp>
        <p:nvCxnSpPr>
          <p:cNvPr id="266" name="Google Shape;266;p3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67" name="Google Shape;267;p3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five columns">
  <p:cSld name="CUSTOM_33">
    <p:spTree>
      <p:nvGrpSpPr>
        <p:cNvPr id="268" name="Shape 268"/>
        <p:cNvGrpSpPr/>
        <p:nvPr/>
      </p:nvGrpSpPr>
      <p:grpSpPr>
        <a:xfrm>
          <a:off x="0" y="0"/>
          <a:ext cx="0" cy="0"/>
          <a:chOff x="0" y="0"/>
          <a:chExt cx="0" cy="0"/>
        </a:xfrm>
      </p:grpSpPr>
      <p:sp>
        <p:nvSpPr>
          <p:cNvPr id="269" name="Google Shape;269;p33"/>
          <p:cNvSpPr txBox="1"/>
          <p:nvPr>
            <p:ph type="subTitle" idx="1"/>
          </p:nvPr>
        </p:nvSpPr>
        <p:spPr>
          <a:xfrm>
            <a:off x="3414050"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9pPr>
          </a:lstStyle>
          <a:p/>
        </p:txBody>
      </p:sp>
      <p:sp>
        <p:nvSpPr>
          <p:cNvPr id="270" name="Google Shape;270;p33"/>
          <p:cNvSpPr txBox="1"/>
          <p:nvPr>
            <p:ph type="subTitle" idx="2"/>
          </p:nvPr>
        </p:nvSpPr>
        <p:spPr>
          <a:xfrm>
            <a:off x="3564200"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71" name="Google Shape;271;p33"/>
          <p:cNvSpPr txBox="1"/>
          <p:nvPr>
            <p:ph type="subTitle" idx="3"/>
          </p:nvPr>
        </p:nvSpPr>
        <p:spPr>
          <a:xfrm>
            <a:off x="705725"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9pPr>
          </a:lstStyle>
          <a:p/>
        </p:txBody>
      </p:sp>
      <p:sp>
        <p:nvSpPr>
          <p:cNvPr id="272" name="Google Shape;272;p33"/>
          <p:cNvSpPr txBox="1"/>
          <p:nvPr>
            <p:ph type="subTitle" idx="4"/>
          </p:nvPr>
        </p:nvSpPr>
        <p:spPr>
          <a:xfrm>
            <a:off x="855875"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73" name="Google Shape;273;p33"/>
          <p:cNvSpPr txBox="1"/>
          <p:nvPr>
            <p:ph type="subTitle" idx="5"/>
          </p:nvPr>
        </p:nvSpPr>
        <p:spPr>
          <a:xfrm>
            <a:off x="6122325"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9pPr>
          </a:lstStyle>
          <a:p/>
        </p:txBody>
      </p:sp>
      <p:sp>
        <p:nvSpPr>
          <p:cNvPr id="274" name="Google Shape;274;p33"/>
          <p:cNvSpPr txBox="1"/>
          <p:nvPr>
            <p:ph type="subTitle" idx="6"/>
          </p:nvPr>
        </p:nvSpPr>
        <p:spPr>
          <a:xfrm>
            <a:off x="6272475"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75" name="Google Shape;275;p33"/>
          <p:cNvSpPr txBox="1"/>
          <p:nvPr>
            <p:ph type="subTitle" idx="7"/>
          </p:nvPr>
        </p:nvSpPr>
        <p:spPr>
          <a:xfrm>
            <a:off x="2059863" y="31485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9pPr>
          </a:lstStyle>
          <a:p/>
        </p:txBody>
      </p:sp>
      <p:sp>
        <p:nvSpPr>
          <p:cNvPr id="276" name="Google Shape;276;p33"/>
          <p:cNvSpPr txBox="1"/>
          <p:nvPr>
            <p:ph type="subTitle" idx="8"/>
          </p:nvPr>
        </p:nvSpPr>
        <p:spPr>
          <a:xfrm>
            <a:off x="2210013" y="35647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77" name="Google Shape;277;p33"/>
          <p:cNvSpPr txBox="1"/>
          <p:nvPr>
            <p:ph type="subTitle" idx="9"/>
          </p:nvPr>
        </p:nvSpPr>
        <p:spPr>
          <a:xfrm>
            <a:off x="4768138" y="31485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9pPr>
          </a:lstStyle>
          <a:p/>
        </p:txBody>
      </p:sp>
      <p:sp>
        <p:nvSpPr>
          <p:cNvPr id="278" name="Google Shape;278;p33"/>
          <p:cNvSpPr txBox="1"/>
          <p:nvPr>
            <p:ph type="subTitle" idx="13"/>
          </p:nvPr>
        </p:nvSpPr>
        <p:spPr>
          <a:xfrm>
            <a:off x="4918288" y="35647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79" name="Google Shape;279;p33"/>
          <p:cNvSpPr txBox="1"/>
          <p:nvPr>
            <p:ph type="title"/>
          </p:nvPr>
        </p:nvSpPr>
        <p:spPr>
          <a:xfrm>
            <a:off x="1531650" y="445025"/>
            <a:ext cx="608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2pPr>
            <a:lvl3pPr lvl="2"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3pPr>
            <a:lvl4pPr lvl="3"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4pPr>
            <a:lvl5pPr lvl="4"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5pPr>
            <a:lvl6pPr lvl="5"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6pPr>
            <a:lvl7pPr lvl="6"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7pPr>
            <a:lvl8pPr lvl="7"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8pPr>
            <a:lvl9pPr lvl="8"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9pPr>
          </a:lstStyle>
          <a:p/>
        </p:txBody>
      </p:sp>
      <p:cxnSp>
        <p:nvCxnSpPr>
          <p:cNvPr id="280" name="Google Shape;280;p3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1" name="Google Shape;281;p3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2" name="Google Shape;282;p3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83" name="Google Shape;283;p3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3">
  <p:cSld name="CUSTOM_34">
    <p:spTree>
      <p:nvGrpSpPr>
        <p:cNvPr id="284" name="Shape 284"/>
        <p:cNvGrpSpPr/>
        <p:nvPr/>
      </p:nvGrpSpPr>
      <p:grpSpPr>
        <a:xfrm>
          <a:off x="0" y="0"/>
          <a:ext cx="0" cy="0"/>
          <a:chOff x="0" y="0"/>
          <a:chExt cx="0" cy="0"/>
        </a:xfrm>
      </p:grpSpPr>
      <p:sp>
        <p:nvSpPr>
          <p:cNvPr id="285" name="Google Shape;285;p34"/>
          <p:cNvSpPr txBox="1"/>
          <p:nvPr>
            <p:ph type="title"/>
          </p:nvPr>
        </p:nvSpPr>
        <p:spPr>
          <a:xfrm>
            <a:off x="716225" y="1073000"/>
            <a:ext cx="5640600" cy="28566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286" name="Google Shape;286;p3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7" name="Google Shape;287;p3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8" name="Google Shape;288;p3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89" name="Google Shape;289;p3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90" name="Google Shape;290;p34"/>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91" name="Google Shape;291;p34"/>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four columns 1">
  <p:cSld name="CUSTOM_35">
    <p:spTree>
      <p:nvGrpSpPr>
        <p:cNvPr id="292" name="Shape 292"/>
        <p:cNvGrpSpPr/>
        <p:nvPr/>
      </p:nvGrpSpPr>
      <p:grpSpPr>
        <a:xfrm>
          <a:off x="0" y="0"/>
          <a:ext cx="0" cy="0"/>
          <a:chOff x="0" y="0"/>
          <a:chExt cx="0" cy="0"/>
        </a:xfrm>
      </p:grpSpPr>
      <p:sp>
        <p:nvSpPr>
          <p:cNvPr id="293" name="Google Shape;293;p35"/>
          <p:cNvSpPr txBox="1"/>
          <p:nvPr>
            <p:ph type="subTitle" idx="1"/>
          </p:nvPr>
        </p:nvSpPr>
        <p:spPr>
          <a:xfrm>
            <a:off x="4916850" y="1894200"/>
            <a:ext cx="2316000" cy="48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294" name="Google Shape;294;p35"/>
          <p:cNvSpPr txBox="1"/>
          <p:nvPr>
            <p:ph type="subTitle" idx="2"/>
          </p:nvPr>
        </p:nvSpPr>
        <p:spPr>
          <a:xfrm>
            <a:off x="5058900" y="2296473"/>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95" name="Google Shape;295;p35"/>
          <p:cNvSpPr txBox="1"/>
          <p:nvPr>
            <p:ph type="subTitle" idx="3"/>
          </p:nvPr>
        </p:nvSpPr>
        <p:spPr>
          <a:xfrm>
            <a:off x="1911150" y="1894200"/>
            <a:ext cx="2316000" cy="48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296" name="Google Shape;296;p35"/>
          <p:cNvSpPr txBox="1"/>
          <p:nvPr>
            <p:ph type="subTitle" idx="4"/>
          </p:nvPr>
        </p:nvSpPr>
        <p:spPr>
          <a:xfrm>
            <a:off x="2053300" y="2296473"/>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97" name="Google Shape;297;p35"/>
          <p:cNvSpPr txBox="1"/>
          <p:nvPr>
            <p:ph type="subTitle" idx="5"/>
          </p:nvPr>
        </p:nvSpPr>
        <p:spPr>
          <a:xfrm>
            <a:off x="4916850" y="3528902"/>
            <a:ext cx="2316000" cy="48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298" name="Google Shape;298;p35"/>
          <p:cNvSpPr txBox="1"/>
          <p:nvPr>
            <p:ph type="subTitle" idx="6"/>
          </p:nvPr>
        </p:nvSpPr>
        <p:spPr>
          <a:xfrm>
            <a:off x="5058900" y="3923733"/>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99" name="Google Shape;299;p35"/>
          <p:cNvSpPr txBox="1"/>
          <p:nvPr>
            <p:ph type="subTitle" idx="7"/>
          </p:nvPr>
        </p:nvSpPr>
        <p:spPr>
          <a:xfrm>
            <a:off x="1911150" y="3528902"/>
            <a:ext cx="2316000" cy="48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300" name="Google Shape;300;p35"/>
          <p:cNvSpPr txBox="1"/>
          <p:nvPr>
            <p:ph type="subTitle" idx="8"/>
          </p:nvPr>
        </p:nvSpPr>
        <p:spPr>
          <a:xfrm>
            <a:off x="2053200" y="3923733"/>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01" name="Google Shape;301;p35"/>
          <p:cNvSpPr txBox="1"/>
          <p:nvPr>
            <p:ph type="title"/>
          </p:nvPr>
        </p:nvSpPr>
        <p:spPr>
          <a:xfrm>
            <a:off x="713225" y="445025"/>
            <a:ext cx="6480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2pPr>
            <a:lvl3pPr lvl="2"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3pPr>
            <a:lvl4pPr lvl="3"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4pPr>
            <a:lvl5pPr lvl="4"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5pPr>
            <a:lvl6pPr lvl="5"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6pPr>
            <a:lvl7pPr lvl="6"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7pPr>
            <a:lvl8pPr lvl="7"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8pPr>
            <a:lvl9pPr lvl="8"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9pPr>
          </a:lstStyle>
          <a:p/>
        </p:txBody>
      </p:sp>
      <p:cxnSp>
        <p:nvCxnSpPr>
          <p:cNvPr id="302" name="Google Shape;302;p3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03" name="Google Shape;303;p3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hree columns 1">
  <p:cSld name="CUSTOM_36">
    <p:spTree>
      <p:nvGrpSpPr>
        <p:cNvPr id="304" name="Shape 304"/>
        <p:cNvGrpSpPr/>
        <p:nvPr/>
      </p:nvGrpSpPr>
      <p:grpSpPr>
        <a:xfrm>
          <a:off x="0" y="0"/>
          <a:ext cx="0" cy="0"/>
          <a:chOff x="0" y="0"/>
          <a:chExt cx="0" cy="0"/>
        </a:xfrm>
      </p:grpSpPr>
      <p:sp>
        <p:nvSpPr>
          <p:cNvPr id="305" name="Google Shape;305;p36"/>
          <p:cNvSpPr txBox="1"/>
          <p:nvPr>
            <p:ph type="subTitle" idx="1"/>
          </p:nvPr>
        </p:nvSpPr>
        <p:spPr>
          <a:xfrm>
            <a:off x="3571925" y="2904446"/>
            <a:ext cx="2015400" cy="4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306" name="Google Shape;306;p36"/>
          <p:cNvSpPr txBox="1"/>
          <p:nvPr>
            <p:ph type="subTitle" idx="2"/>
          </p:nvPr>
        </p:nvSpPr>
        <p:spPr>
          <a:xfrm>
            <a:off x="3571925" y="3306722"/>
            <a:ext cx="201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07" name="Google Shape;307;p36"/>
          <p:cNvSpPr txBox="1"/>
          <p:nvPr>
            <p:ph type="subTitle" idx="3"/>
          </p:nvPr>
        </p:nvSpPr>
        <p:spPr>
          <a:xfrm>
            <a:off x="1088400" y="2904446"/>
            <a:ext cx="2015400" cy="4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308" name="Google Shape;308;p36"/>
          <p:cNvSpPr txBox="1"/>
          <p:nvPr>
            <p:ph type="subTitle" idx="4"/>
          </p:nvPr>
        </p:nvSpPr>
        <p:spPr>
          <a:xfrm>
            <a:off x="1088400" y="3306722"/>
            <a:ext cx="201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09" name="Google Shape;309;p36"/>
          <p:cNvSpPr txBox="1"/>
          <p:nvPr>
            <p:ph type="subTitle" idx="5"/>
          </p:nvPr>
        </p:nvSpPr>
        <p:spPr>
          <a:xfrm>
            <a:off x="6055450" y="2904446"/>
            <a:ext cx="2015400" cy="4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310" name="Google Shape;310;p36"/>
          <p:cNvSpPr txBox="1"/>
          <p:nvPr>
            <p:ph type="subTitle" idx="6"/>
          </p:nvPr>
        </p:nvSpPr>
        <p:spPr>
          <a:xfrm>
            <a:off x="6055450" y="3306722"/>
            <a:ext cx="201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11" name="Google Shape;311;p36"/>
          <p:cNvSpPr txBox="1"/>
          <p:nvPr>
            <p:ph type="title"/>
          </p:nvPr>
        </p:nvSpPr>
        <p:spPr>
          <a:xfrm>
            <a:off x="713225" y="445025"/>
            <a:ext cx="5517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2pPr>
            <a:lvl3pPr lvl="2"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3pPr>
            <a:lvl4pPr lvl="3"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4pPr>
            <a:lvl5pPr lvl="4"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5pPr>
            <a:lvl6pPr lvl="5"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6pPr>
            <a:lvl7pPr lvl="6"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7pPr>
            <a:lvl8pPr lvl="7"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8pPr>
            <a:lvl9pPr lvl="8"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9pPr>
          </a:lstStyle>
          <a:p/>
        </p:txBody>
      </p:sp>
      <p:cxnSp>
        <p:nvCxnSpPr>
          <p:cNvPr id="312" name="Google Shape;312;p3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3" name="Google Shape;313;p3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4" name="Google Shape;314;p36"/>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Numbers and text ">
  <p:cSld name="CUSTOM_23">
    <p:spTree>
      <p:nvGrpSpPr>
        <p:cNvPr id="315" name="Shape 315"/>
        <p:cNvGrpSpPr/>
        <p:nvPr/>
      </p:nvGrpSpPr>
      <p:grpSpPr>
        <a:xfrm>
          <a:off x="0" y="0"/>
          <a:ext cx="0" cy="0"/>
          <a:chOff x="0" y="0"/>
          <a:chExt cx="0" cy="0"/>
        </a:xfrm>
      </p:grpSpPr>
      <p:cxnSp>
        <p:nvCxnSpPr>
          <p:cNvPr id="316" name="Google Shape;316;p3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7" name="Google Shape;317;p3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8" name="Google Shape;318;p37"/>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19" name="Google Shape;319;p37"/>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20" name="Google Shape;320;p37"/>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21" name="Google Shape;321;p37"/>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322" name="Google Shape;322;p37"/>
          <p:cNvSpPr txBox="1"/>
          <p:nvPr>
            <p:ph type="title"/>
          </p:nvPr>
        </p:nvSpPr>
        <p:spPr>
          <a:xfrm>
            <a:off x="2780100" y="445025"/>
            <a:ext cx="3583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3" name="Google Shape;323;p37"/>
          <p:cNvSpPr txBox="1"/>
          <p:nvPr>
            <p:ph type="subTitle" idx="1"/>
          </p:nvPr>
        </p:nvSpPr>
        <p:spPr>
          <a:xfrm>
            <a:off x="5306650" y="1710190"/>
            <a:ext cx="2486100" cy="40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400">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p:txBody>
      </p:sp>
      <p:sp>
        <p:nvSpPr>
          <p:cNvPr id="324" name="Google Shape;324;p37"/>
          <p:cNvSpPr txBox="1"/>
          <p:nvPr>
            <p:ph type="subTitle" idx="2"/>
          </p:nvPr>
        </p:nvSpPr>
        <p:spPr>
          <a:xfrm>
            <a:off x="5306650" y="2111217"/>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25" name="Google Shape;325;p37"/>
          <p:cNvSpPr txBox="1"/>
          <p:nvPr>
            <p:ph type="subTitle" idx="3"/>
          </p:nvPr>
        </p:nvSpPr>
        <p:spPr>
          <a:xfrm>
            <a:off x="1351250" y="1710190"/>
            <a:ext cx="2486100" cy="40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400">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p:txBody>
      </p:sp>
      <p:sp>
        <p:nvSpPr>
          <p:cNvPr id="326" name="Google Shape;326;p37"/>
          <p:cNvSpPr txBox="1"/>
          <p:nvPr>
            <p:ph type="subTitle" idx="4"/>
          </p:nvPr>
        </p:nvSpPr>
        <p:spPr>
          <a:xfrm>
            <a:off x="1351250" y="2111217"/>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27" name="Google Shape;327;p37"/>
          <p:cNvSpPr txBox="1"/>
          <p:nvPr>
            <p:ph type="subTitle" idx="5"/>
          </p:nvPr>
        </p:nvSpPr>
        <p:spPr>
          <a:xfrm>
            <a:off x="5306650" y="3552118"/>
            <a:ext cx="2486100" cy="46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400">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p:txBody>
      </p:sp>
      <p:sp>
        <p:nvSpPr>
          <p:cNvPr id="328" name="Google Shape;328;p37"/>
          <p:cNvSpPr txBox="1"/>
          <p:nvPr>
            <p:ph type="subTitle" idx="6"/>
          </p:nvPr>
        </p:nvSpPr>
        <p:spPr>
          <a:xfrm>
            <a:off x="5306650" y="3946487"/>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29" name="Google Shape;329;p37"/>
          <p:cNvSpPr txBox="1"/>
          <p:nvPr>
            <p:ph type="subTitle" idx="7"/>
          </p:nvPr>
        </p:nvSpPr>
        <p:spPr>
          <a:xfrm>
            <a:off x="1351250" y="3552118"/>
            <a:ext cx="2486100" cy="46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400">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p:txBody>
      </p:sp>
      <p:sp>
        <p:nvSpPr>
          <p:cNvPr id="330" name="Google Shape;330;p37"/>
          <p:cNvSpPr txBox="1"/>
          <p:nvPr>
            <p:ph type="subTitle" idx="8"/>
          </p:nvPr>
        </p:nvSpPr>
        <p:spPr>
          <a:xfrm>
            <a:off x="1351300" y="3946487"/>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31" name="Google Shape;331;p37"/>
          <p:cNvSpPr txBox="1"/>
          <p:nvPr>
            <p:ph type="title" idx="9" hasCustomPrompt="1"/>
          </p:nvPr>
        </p:nvSpPr>
        <p:spPr>
          <a:xfrm>
            <a:off x="1351250" y="1131425"/>
            <a:ext cx="24861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332" name="Google Shape;332;p37"/>
          <p:cNvSpPr txBox="1"/>
          <p:nvPr>
            <p:ph type="title" idx="13" hasCustomPrompt="1"/>
          </p:nvPr>
        </p:nvSpPr>
        <p:spPr>
          <a:xfrm>
            <a:off x="5306650" y="1131425"/>
            <a:ext cx="24861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333" name="Google Shape;333;p37"/>
          <p:cNvSpPr txBox="1"/>
          <p:nvPr>
            <p:ph type="title" idx="14" hasCustomPrompt="1"/>
          </p:nvPr>
        </p:nvSpPr>
        <p:spPr>
          <a:xfrm>
            <a:off x="1351300" y="2964563"/>
            <a:ext cx="24861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334" name="Google Shape;334;p37"/>
          <p:cNvSpPr txBox="1"/>
          <p:nvPr>
            <p:ph type="title" idx="15" hasCustomPrompt="1"/>
          </p:nvPr>
        </p:nvSpPr>
        <p:spPr>
          <a:xfrm>
            <a:off x="5306650" y="2964563"/>
            <a:ext cx="24861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hree columns 2">
  <p:cSld name="CUSTOM_4_2_1">
    <p:spTree>
      <p:nvGrpSpPr>
        <p:cNvPr id="335" name="Shape 335"/>
        <p:cNvGrpSpPr/>
        <p:nvPr/>
      </p:nvGrpSpPr>
      <p:grpSpPr>
        <a:xfrm>
          <a:off x="0" y="0"/>
          <a:ext cx="0" cy="0"/>
          <a:chOff x="0" y="0"/>
          <a:chExt cx="0" cy="0"/>
        </a:xfrm>
      </p:grpSpPr>
      <p:sp>
        <p:nvSpPr>
          <p:cNvPr id="336" name="Google Shape;336;p38"/>
          <p:cNvSpPr txBox="1"/>
          <p:nvPr>
            <p:ph type="subTitle" idx="1"/>
          </p:nvPr>
        </p:nvSpPr>
        <p:spPr>
          <a:xfrm>
            <a:off x="3718325" y="3294199"/>
            <a:ext cx="16428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337" name="Google Shape;337;p38"/>
          <p:cNvSpPr txBox="1"/>
          <p:nvPr>
            <p:ph type="subTitle" idx="2"/>
          </p:nvPr>
        </p:nvSpPr>
        <p:spPr>
          <a:xfrm>
            <a:off x="3617675" y="3703897"/>
            <a:ext cx="1844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p:txBody>
      </p:sp>
      <p:sp>
        <p:nvSpPr>
          <p:cNvPr id="338" name="Google Shape;338;p38"/>
          <p:cNvSpPr txBox="1"/>
          <p:nvPr>
            <p:ph type="subTitle" idx="3"/>
          </p:nvPr>
        </p:nvSpPr>
        <p:spPr>
          <a:xfrm>
            <a:off x="1328025" y="3294199"/>
            <a:ext cx="16428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339" name="Google Shape;339;p38"/>
          <p:cNvSpPr txBox="1"/>
          <p:nvPr>
            <p:ph type="subTitle" idx="4"/>
          </p:nvPr>
        </p:nvSpPr>
        <p:spPr>
          <a:xfrm>
            <a:off x="1227426" y="3703897"/>
            <a:ext cx="1844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p:txBody>
      </p:sp>
      <p:sp>
        <p:nvSpPr>
          <p:cNvPr id="340" name="Google Shape;340;p38"/>
          <p:cNvSpPr txBox="1"/>
          <p:nvPr>
            <p:ph type="subTitle" idx="5"/>
          </p:nvPr>
        </p:nvSpPr>
        <p:spPr>
          <a:xfrm>
            <a:off x="6108550" y="3294199"/>
            <a:ext cx="16431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341" name="Google Shape;341;p38"/>
          <p:cNvSpPr txBox="1"/>
          <p:nvPr>
            <p:ph type="subTitle" idx="6"/>
          </p:nvPr>
        </p:nvSpPr>
        <p:spPr>
          <a:xfrm>
            <a:off x="6008050" y="3703897"/>
            <a:ext cx="1844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p:txBody>
      </p:sp>
      <p:sp>
        <p:nvSpPr>
          <p:cNvPr id="342" name="Google Shape;342;p38"/>
          <p:cNvSpPr txBox="1"/>
          <p:nvPr>
            <p:ph type="title"/>
          </p:nvPr>
        </p:nvSpPr>
        <p:spPr>
          <a:xfrm>
            <a:off x="713225" y="445025"/>
            <a:ext cx="3188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2pPr>
            <a:lvl3pPr lvl="2"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3pPr>
            <a:lvl4pPr lvl="3"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4pPr>
            <a:lvl5pPr lvl="4"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5pPr>
            <a:lvl6pPr lvl="5"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6pPr>
            <a:lvl7pPr lvl="6"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7pPr>
            <a:lvl8pPr lvl="7"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8pPr>
            <a:lvl9pPr lvl="8"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9pPr>
          </a:lstStyle>
          <a:p/>
        </p:txBody>
      </p:sp>
      <p:cxnSp>
        <p:nvCxnSpPr>
          <p:cNvPr id="343" name="Google Shape;343;p3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44" name="Google Shape;344;p3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four columns 3">
  <p:cSld name="CUSTOM_5">
    <p:spTree>
      <p:nvGrpSpPr>
        <p:cNvPr id="345" name="Shape 345"/>
        <p:cNvGrpSpPr/>
        <p:nvPr/>
      </p:nvGrpSpPr>
      <p:grpSpPr>
        <a:xfrm>
          <a:off x="0" y="0"/>
          <a:ext cx="0" cy="0"/>
          <a:chOff x="0" y="0"/>
          <a:chExt cx="0" cy="0"/>
        </a:xfrm>
      </p:grpSpPr>
      <p:sp>
        <p:nvSpPr>
          <p:cNvPr id="346" name="Google Shape;346;p39"/>
          <p:cNvSpPr txBox="1"/>
          <p:nvPr>
            <p:ph type="subTitle" idx="1"/>
          </p:nvPr>
        </p:nvSpPr>
        <p:spPr>
          <a:xfrm>
            <a:off x="4750175" y="1632746"/>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347" name="Google Shape;347;p39"/>
          <p:cNvSpPr txBox="1"/>
          <p:nvPr>
            <p:ph type="subTitle" idx="2"/>
          </p:nvPr>
        </p:nvSpPr>
        <p:spPr>
          <a:xfrm>
            <a:off x="4750184" y="2035022"/>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48" name="Google Shape;348;p39"/>
          <p:cNvSpPr txBox="1"/>
          <p:nvPr>
            <p:ph type="subTitle" idx="3"/>
          </p:nvPr>
        </p:nvSpPr>
        <p:spPr>
          <a:xfrm>
            <a:off x="2306450" y="1632746"/>
            <a:ext cx="20148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349" name="Google Shape;349;p39"/>
          <p:cNvSpPr txBox="1"/>
          <p:nvPr>
            <p:ph type="subTitle" idx="4"/>
          </p:nvPr>
        </p:nvSpPr>
        <p:spPr>
          <a:xfrm>
            <a:off x="2306462" y="2035022"/>
            <a:ext cx="20148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50" name="Google Shape;350;p39"/>
          <p:cNvSpPr txBox="1"/>
          <p:nvPr>
            <p:ph type="subTitle" idx="5"/>
          </p:nvPr>
        </p:nvSpPr>
        <p:spPr>
          <a:xfrm>
            <a:off x="4750175" y="3062273"/>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351" name="Google Shape;351;p39"/>
          <p:cNvSpPr txBox="1"/>
          <p:nvPr>
            <p:ph type="subTitle" idx="6"/>
          </p:nvPr>
        </p:nvSpPr>
        <p:spPr>
          <a:xfrm>
            <a:off x="4750184" y="3471047"/>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52" name="Google Shape;352;p39"/>
          <p:cNvSpPr txBox="1"/>
          <p:nvPr>
            <p:ph type="subTitle" idx="7"/>
          </p:nvPr>
        </p:nvSpPr>
        <p:spPr>
          <a:xfrm>
            <a:off x="2306450" y="3062273"/>
            <a:ext cx="20148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353" name="Google Shape;353;p39"/>
          <p:cNvSpPr txBox="1"/>
          <p:nvPr>
            <p:ph type="subTitle" idx="8"/>
          </p:nvPr>
        </p:nvSpPr>
        <p:spPr>
          <a:xfrm>
            <a:off x="2306462" y="3471047"/>
            <a:ext cx="20148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54" name="Google Shape;354;p39"/>
          <p:cNvSpPr txBox="1"/>
          <p:nvPr>
            <p:ph type="title"/>
          </p:nvPr>
        </p:nvSpPr>
        <p:spPr>
          <a:xfrm>
            <a:off x="713225" y="445025"/>
            <a:ext cx="2785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2pPr>
            <a:lvl3pPr lvl="2"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3pPr>
            <a:lvl4pPr lvl="3"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4pPr>
            <a:lvl5pPr lvl="4"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5pPr>
            <a:lvl6pPr lvl="5"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6pPr>
            <a:lvl7pPr lvl="6"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7pPr>
            <a:lvl8pPr lvl="7"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8pPr>
            <a:lvl9pPr lvl="8"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9pPr>
          </a:lstStyle>
          <a:p/>
        </p:txBody>
      </p:sp>
      <p:cxnSp>
        <p:nvCxnSpPr>
          <p:cNvPr id="355" name="Google Shape;355;p3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56" name="Google Shape;356;p3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hree columns 3">
  <p:cSld name="CUSTOM_26">
    <p:spTree>
      <p:nvGrpSpPr>
        <p:cNvPr id="357" name="Shape 357"/>
        <p:cNvGrpSpPr/>
        <p:nvPr/>
      </p:nvGrpSpPr>
      <p:grpSpPr>
        <a:xfrm>
          <a:off x="0" y="0"/>
          <a:ext cx="0" cy="0"/>
          <a:chOff x="0" y="0"/>
          <a:chExt cx="0" cy="0"/>
        </a:xfrm>
      </p:grpSpPr>
      <p:cxnSp>
        <p:nvCxnSpPr>
          <p:cNvPr id="358" name="Google Shape;358;p4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59" name="Google Shape;359;p4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60" name="Google Shape;360;p40"/>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61" name="Google Shape;361;p40"/>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62" name="Google Shape;362;p40"/>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63" name="Google Shape;363;p40"/>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364" name="Google Shape;364;p40"/>
          <p:cNvSpPr txBox="1"/>
          <p:nvPr>
            <p:ph type="subTitle" idx="1"/>
          </p:nvPr>
        </p:nvSpPr>
        <p:spPr>
          <a:xfrm>
            <a:off x="728750" y="1112872"/>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365" name="Google Shape;365;p40"/>
          <p:cNvSpPr txBox="1"/>
          <p:nvPr>
            <p:ph type="subTitle" idx="2"/>
          </p:nvPr>
        </p:nvSpPr>
        <p:spPr>
          <a:xfrm>
            <a:off x="728762" y="1515149"/>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66" name="Google Shape;366;p40"/>
          <p:cNvSpPr txBox="1"/>
          <p:nvPr>
            <p:ph type="subTitle" idx="3"/>
          </p:nvPr>
        </p:nvSpPr>
        <p:spPr>
          <a:xfrm>
            <a:off x="728750" y="2036386"/>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367" name="Google Shape;367;p40"/>
          <p:cNvSpPr txBox="1"/>
          <p:nvPr>
            <p:ph type="subTitle" idx="4"/>
          </p:nvPr>
        </p:nvSpPr>
        <p:spPr>
          <a:xfrm>
            <a:off x="728762" y="2445160"/>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68" name="Google Shape;368;p40"/>
          <p:cNvSpPr txBox="1"/>
          <p:nvPr>
            <p:ph type="title"/>
          </p:nvPr>
        </p:nvSpPr>
        <p:spPr>
          <a:xfrm>
            <a:off x="1531650" y="445025"/>
            <a:ext cx="608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2pPr>
            <a:lvl3pPr lvl="2"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3pPr>
            <a:lvl4pPr lvl="3"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4pPr>
            <a:lvl5pPr lvl="4"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5pPr>
            <a:lvl6pPr lvl="5"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6pPr>
            <a:lvl7pPr lvl="6"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7pPr>
            <a:lvl8pPr lvl="7"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8pPr>
            <a:lvl9pPr lvl="8"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9pPr>
          </a:lstStyle>
          <a:p/>
        </p:txBody>
      </p:sp>
      <p:sp>
        <p:nvSpPr>
          <p:cNvPr id="369" name="Google Shape;369;p40"/>
          <p:cNvSpPr txBox="1"/>
          <p:nvPr>
            <p:ph type="subTitle" idx="5"/>
          </p:nvPr>
        </p:nvSpPr>
        <p:spPr>
          <a:xfrm>
            <a:off x="728750" y="2997225"/>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370" name="Google Shape;370;p40"/>
          <p:cNvSpPr txBox="1"/>
          <p:nvPr>
            <p:ph type="subTitle" idx="6"/>
          </p:nvPr>
        </p:nvSpPr>
        <p:spPr>
          <a:xfrm>
            <a:off x="728762" y="3405999"/>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713225" y="445025"/>
            <a:ext cx="56811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5"/>
          <p:cNvSpPr txBox="1"/>
          <p:nvPr>
            <p:ph type="subTitle" idx="1"/>
          </p:nvPr>
        </p:nvSpPr>
        <p:spPr>
          <a:xfrm>
            <a:off x="5038975" y="2551449"/>
            <a:ext cx="2486100" cy="50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9pPr>
          </a:lstStyle>
          <a:p/>
        </p:txBody>
      </p:sp>
      <p:sp>
        <p:nvSpPr>
          <p:cNvPr id="32" name="Google Shape;32;p5"/>
          <p:cNvSpPr txBox="1"/>
          <p:nvPr>
            <p:ph type="subTitle" idx="2"/>
          </p:nvPr>
        </p:nvSpPr>
        <p:spPr>
          <a:xfrm>
            <a:off x="50389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3" name="Google Shape;33;p5"/>
          <p:cNvSpPr txBox="1"/>
          <p:nvPr>
            <p:ph type="subTitle" idx="3"/>
          </p:nvPr>
        </p:nvSpPr>
        <p:spPr>
          <a:xfrm>
            <a:off x="1693175" y="2551449"/>
            <a:ext cx="2486100" cy="50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9pPr>
          </a:lstStyle>
          <a:p/>
        </p:txBody>
      </p:sp>
      <p:sp>
        <p:nvSpPr>
          <p:cNvPr id="34" name="Google Shape;34;p5"/>
          <p:cNvSpPr txBox="1"/>
          <p:nvPr>
            <p:ph type="subTitle" idx="4"/>
          </p:nvPr>
        </p:nvSpPr>
        <p:spPr>
          <a:xfrm>
            <a:off x="16931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cxnSp>
        <p:nvCxnSpPr>
          <p:cNvPr id="35" name="Google Shape;35;p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6" name="Google Shape;36;p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7" name="Google Shape;37;p5"/>
          <p:cNvCxnSpPr/>
          <p:nvPr/>
        </p:nvCxnSpPr>
        <p:spPr>
          <a:xfrm flipH="1">
            <a:off x="6935750" y="3931325"/>
            <a:ext cx="2549400" cy="13545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Numbers and text 1">
  <p:cSld name="CUSTOM_6">
    <p:spTree>
      <p:nvGrpSpPr>
        <p:cNvPr id="371" name="Shape 371"/>
        <p:cNvGrpSpPr/>
        <p:nvPr/>
      </p:nvGrpSpPr>
      <p:grpSpPr>
        <a:xfrm>
          <a:off x="0" y="0"/>
          <a:ext cx="0" cy="0"/>
          <a:chOff x="0" y="0"/>
          <a:chExt cx="0" cy="0"/>
        </a:xfrm>
      </p:grpSpPr>
      <p:sp>
        <p:nvSpPr>
          <p:cNvPr id="372" name="Google Shape;372;p41"/>
          <p:cNvSpPr txBox="1"/>
          <p:nvPr>
            <p:ph type="title" hasCustomPrompt="1"/>
          </p:nvPr>
        </p:nvSpPr>
        <p:spPr>
          <a:xfrm>
            <a:off x="2592925" y="714600"/>
            <a:ext cx="39582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4500">
                <a:solidFill>
                  <a:schemeClr val="accent1"/>
                </a:solidFill>
              </a:defRPr>
            </a:lvl1pPr>
            <a:lvl2pPr lvl="1"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2pPr>
            <a:lvl3pPr lvl="2"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3pPr>
            <a:lvl4pPr lvl="3"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4pPr>
            <a:lvl5pPr lvl="4"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5pPr>
            <a:lvl6pPr lvl="5"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6pPr>
            <a:lvl7pPr lvl="6"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7pPr>
            <a:lvl8pPr lvl="7"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8pPr>
            <a:lvl9pPr lvl="8"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9pPr>
          </a:lstStyle>
          <a:p>
            <a:r>
              <a:t>xx%</a:t>
            </a:r>
          </a:p>
        </p:txBody>
      </p:sp>
      <p:sp>
        <p:nvSpPr>
          <p:cNvPr id="373" name="Google Shape;373;p41"/>
          <p:cNvSpPr txBox="1"/>
          <p:nvPr>
            <p:ph type="subTitle" idx="1"/>
          </p:nvPr>
        </p:nvSpPr>
        <p:spPr>
          <a:xfrm>
            <a:off x="2364984" y="1346400"/>
            <a:ext cx="4414200" cy="37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74" name="Google Shape;374;p41"/>
          <p:cNvSpPr txBox="1"/>
          <p:nvPr>
            <p:ph type="title" idx="2" hasCustomPrompt="1"/>
          </p:nvPr>
        </p:nvSpPr>
        <p:spPr>
          <a:xfrm>
            <a:off x="2592925" y="2063025"/>
            <a:ext cx="39582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4300">
                <a:solidFill>
                  <a:schemeClr val="accent1"/>
                </a:solidFill>
              </a:defRPr>
            </a:lvl1pPr>
            <a:lvl2pPr lvl="1"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2pPr>
            <a:lvl3pPr lvl="2"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3pPr>
            <a:lvl4pPr lvl="3"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4pPr>
            <a:lvl5pPr lvl="4"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5pPr>
            <a:lvl6pPr lvl="5"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6pPr>
            <a:lvl7pPr lvl="6"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7pPr>
            <a:lvl8pPr lvl="7"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8pPr>
            <a:lvl9pPr lvl="8"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9pPr>
          </a:lstStyle>
          <a:p>
            <a:r>
              <a:t>xx%</a:t>
            </a:r>
          </a:p>
        </p:txBody>
      </p:sp>
      <p:sp>
        <p:nvSpPr>
          <p:cNvPr id="375" name="Google Shape;375;p41"/>
          <p:cNvSpPr txBox="1"/>
          <p:nvPr>
            <p:ph type="subTitle" idx="3"/>
          </p:nvPr>
        </p:nvSpPr>
        <p:spPr>
          <a:xfrm>
            <a:off x="2364984" y="2694825"/>
            <a:ext cx="4414200" cy="37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76" name="Google Shape;376;p41"/>
          <p:cNvSpPr txBox="1"/>
          <p:nvPr>
            <p:ph type="title" idx="4" hasCustomPrompt="1"/>
          </p:nvPr>
        </p:nvSpPr>
        <p:spPr>
          <a:xfrm>
            <a:off x="2592925" y="3411450"/>
            <a:ext cx="39582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4300">
                <a:solidFill>
                  <a:schemeClr val="accent1"/>
                </a:solidFill>
              </a:defRPr>
            </a:lvl1pPr>
            <a:lvl2pPr lvl="1"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2pPr>
            <a:lvl3pPr lvl="2"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3pPr>
            <a:lvl4pPr lvl="3"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4pPr>
            <a:lvl5pPr lvl="4"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5pPr>
            <a:lvl6pPr lvl="5"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6pPr>
            <a:lvl7pPr lvl="6"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7pPr>
            <a:lvl8pPr lvl="7"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8pPr>
            <a:lvl9pPr lvl="8"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9pPr>
          </a:lstStyle>
          <a:p>
            <a:r>
              <a:t>xx%</a:t>
            </a:r>
          </a:p>
        </p:txBody>
      </p:sp>
      <p:sp>
        <p:nvSpPr>
          <p:cNvPr id="377" name="Google Shape;377;p41"/>
          <p:cNvSpPr txBox="1"/>
          <p:nvPr>
            <p:ph type="subTitle" idx="5"/>
          </p:nvPr>
        </p:nvSpPr>
        <p:spPr>
          <a:xfrm>
            <a:off x="2364950" y="4043250"/>
            <a:ext cx="4414200" cy="37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cxnSp>
        <p:nvCxnSpPr>
          <p:cNvPr id="378" name="Google Shape;378;p4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79" name="Google Shape;379;p4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Numbers and text 2">
  <p:cSld name="CUSTOM_28">
    <p:spTree>
      <p:nvGrpSpPr>
        <p:cNvPr id="380" name="Shape 380"/>
        <p:cNvGrpSpPr/>
        <p:nvPr/>
      </p:nvGrpSpPr>
      <p:grpSpPr>
        <a:xfrm>
          <a:off x="0" y="0"/>
          <a:ext cx="0" cy="0"/>
          <a:chOff x="0" y="0"/>
          <a:chExt cx="0" cy="0"/>
        </a:xfrm>
      </p:grpSpPr>
      <p:sp>
        <p:nvSpPr>
          <p:cNvPr id="381" name="Google Shape;381;p42"/>
          <p:cNvSpPr txBox="1"/>
          <p:nvPr>
            <p:ph type="subTitle" idx="1"/>
          </p:nvPr>
        </p:nvSpPr>
        <p:spPr>
          <a:xfrm>
            <a:off x="5700609" y="2084269"/>
            <a:ext cx="27645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382" name="Google Shape;382;p42"/>
          <p:cNvSpPr txBox="1"/>
          <p:nvPr>
            <p:ph type="subTitle" idx="2"/>
          </p:nvPr>
        </p:nvSpPr>
        <p:spPr>
          <a:xfrm>
            <a:off x="5700621" y="2486544"/>
            <a:ext cx="2764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83" name="Google Shape;383;p42"/>
          <p:cNvSpPr txBox="1"/>
          <p:nvPr>
            <p:ph type="subTitle" idx="3"/>
          </p:nvPr>
        </p:nvSpPr>
        <p:spPr>
          <a:xfrm>
            <a:off x="1973988" y="902134"/>
            <a:ext cx="27645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384" name="Google Shape;384;p42"/>
          <p:cNvSpPr txBox="1"/>
          <p:nvPr>
            <p:ph type="subTitle" idx="4"/>
          </p:nvPr>
        </p:nvSpPr>
        <p:spPr>
          <a:xfrm>
            <a:off x="1973988" y="1304410"/>
            <a:ext cx="2764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85" name="Google Shape;385;p42"/>
          <p:cNvSpPr txBox="1"/>
          <p:nvPr>
            <p:ph type="subTitle" idx="5"/>
          </p:nvPr>
        </p:nvSpPr>
        <p:spPr>
          <a:xfrm>
            <a:off x="1973988" y="3290875"/>
            <a:ext cx="27645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386" name="Google Shape;386;p42"/>
          <p:cNvSpPr txBox="1"/>
          <p:nvPr>
            <p:ph type="subTitle" idx="6"/>
          </p:nvPr>
        </p:nvSpPr>
        <p:spPr>
          <a:xfrm>
            <a:off x="1973988" y="3699649"/>
            <a:ext cx="2764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cxnSp>
        <p:nvCxnSpPr>
          <p:cNvPr id="387" name="Google Shape;387;p4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88" name="Google Shape;388;p4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89" name="Google Shape;389;p42"/>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90" name="Google Shape;390;p42"/>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91" name="Google Shape;391;p42"/>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392" name="Google Shape;392;p42"/>
          <p:cNvSpPr txBox="1"/>
          <p:nvPr>
            <p:ph type="title" hasCustomPrompt="1"/>
          </p:nvPr>
        </p:nvSpPr>
        <p:spPr>
          <a:xfrm>
            <a:off x="733000" y="1114450"/>
            <a:ext cx="1118100" cy="615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4500">
                <a:solidFill>
                  <a:schemeClr val="accent1"/>
                </a:solidFill>
              </a:defRPr>
            </a:lvl1pPr>
            <a:lvl2pPr lvl="1"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2pPr>
            <a:lvl3pPr lvl="2"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3pPr>
            <a:lvl4pPr lvl="3"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4pPr>
            <a:lvl5pPr lvl="4"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5pPr>
            <a:lvl6pPr lvl="5"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6pPr>
            <a:lvl7pPr lvl="6"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7pPr>
            <a:lvl8pPr lvl="7"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8pPr>
            <a:lvl9pPr lvl="8"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9pPr>
          </a:lstStyle>
          <a:p>
            <a:r>
              <a:t>xx%</a:t>
            </a:r>
          </a:p>
        </p:txBody>
      </p:sp>
      <p:sp>
        <p:nvSpPr>
          <p:cNvPr id="393" name="Google Shape;393;p42"/>
          <p:cNvSpPr txBox="1"/>
          <p:nvPr>
            <p:ph type="title" idx="7" hasCustomPrompt="1"/>
          </p:nvPr>
        </p:nvSpPr>
        <p:spPr>
          <a:xfrm>
            <a:off x="733000" y="3503175"/>
            <a:ext cx="1118100" cy="615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4500">
                <a:solidFill>
                  <a:schemeClr val="accent1"/>
                </a:solidFill>
              </a:defRPr>
            </a:lvl1pPr>
            <a:lvl2pPr lvl="1"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2pPr>
            <a:lvl3pPr lvl="2"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3pPr>
            <a:lvl4pPr lvl="3"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4pPr>
            <a:lvl5pPr lvl="4"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5pPr>
            <a:lvl6pPr lvl="5"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6pPr>
            <a:lvl7pPr lvl="6"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7pPr>
            <a:lvl8pPr lvl="7"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8pPr>
            <a:lvl9pPr lvl="8"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9pPr>
          </a:lstStyle>
          <a:p>
            <a:r>
              <a:t>xx%</a:t>
            </a:r>
          </a:p>
        </p:txBody>
      </p:sp>
      <p:sp>
        <p:nvSpPr>
          <p:cNvPr id="394" name="Google Shape;394;p42"/>
          <p:cNvSpPr txBox="1"/>
          <p:nvPr>
            <p:ph type="title" idx="8" hasCustomPrompt="1"/>
          </p:nvPr>
        </p:nvSpPr>
        <p:spPr>
          <a:xfrm>
            <a:off x="4441002" y="2276488"/>
            <a:ext cx="1118100" cy="615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4500">
                <a:solidFill>
                  <a:schemeClr val="accent1"/>
                </a:solidFill>
              </a:defRPr>
            </a:lvl1pPr>
            <a:lvl2pPr lvl="1"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2pPr>
            <a:lvl3pPr lvl="2"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3pPr>
            <a:lvl4pPr lvl="3"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4pPr>
            <a:lvl5pPr lvl="4"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5pPr>
            <a:lvl6pPr lvl="5"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6pPr>
            <a:lvl7pPr lvl="6"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7pPr>
            <a:lvl8pPr lvl="7"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8pPr>
            <a:lvl9pPr lvl="8"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9pPr>
          </a:lstStyle>
          <a:p>
            <a:r>
              <a:t>xx%</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text 5">
  <p:cSld name="CUSTOM_7_1">
    <p:spTree>
      <p:nvGrpSpPr>
        <p:cNvPr id="395" name="Shape 395"/>
        <p:cNvGrpSpPr/>
        <p:nvPr/>
      </p:nvGrpSpPr>
      <p:grpSpPr>
        <a:xfrm>
          <a:off x="0" y="0"/>
          <a:ext cx="0" cy="0"/>
          <a:chOff x="0" y="0"/>
          <a:chExt cx="0" cy="0"/>
        </a:xfrm>
      </p:grpSpPr>
      <p:sp>
        <p:nvSpPr>
          <p:cNvPr id="396" name="Google Shape;396;p43"/>
          <p:cNvSpPr txBox="1"/>
          <p:nvPr>
            <p:ph type="title"/>
          </p:nvPr>
        </p:nvSpPr>
        <p:spPr>
          <a:xfrm>
            <a:off x="803750" y="2040496"/>
            <a:ext cx="4087500" cy="673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97" name="Google Shape;397;p43"/>
          <p:cNvSpPr txBox="1"/>
          <p:nvPr>
            <p:ph type="subTitle" idx="1"/>
          </p:nvPr>
        </p:nvSpPr>
        <p:spPr>
          <a:xfrm>
            <a:off x="803750" y="2693525"/>
            <a:ext cx="3159300" cy="55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398" name="Google Shape;398;p4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99" name="Google Shape;399;p4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text 6">
  <p:cSld name="CUSTOM_7_2">
    <p:spTree>
      <p:nvGrpSpPr>
        <p:cNvPr id="400" name="Shape 400"/>
        <p:cNvGrpSpPr/>
        <p:nvPr/>
      </p:nvGrpSpPr>
      <p:grpSpPr>
        <a:xfrm>
          <a:off x="0" y="0"/>
          <a:ext cx="0" cy="0"/>
          <a:chOff x="0" y="0"/>
          <a:chExt cx="0" cy="0"/>
        </a:xfrm>
      </p:grpSpPr>
      <p:sp>
        <p:nvSpPr>
          <p:cNvPr id="401" name="Google Shape;401;p44"/>
          <p:cNvSpPr txBox="1"/>
          <p:nvPr>
            <p:ph type="title"/>
          </p:nvPr>
        </p:nvSpPr>
        <p:spPr>
          <a:xfrm>
            <a:off x="4490150" y="2047725"/>
            <a:ext cx="3364200" cy="628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402" name="Google Shape;402;p44"/>
          <p:cNvSpPr txBox="1"/>
          <p:nvPr>
            <p:ph type="subTitle" idx="1"/>
          </p:nvPr>
        </p:nvSpPr>
        <p:spPr>
          <a:xfrm>
            <a:off x="4855550" y="2694825"/>
            <a:ext cx="2998800" cy="558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Font typeface="Josefin Sans"/>
              <a:buNone/>
              <a:defRPr sz="1400">
                <a:solidFill>
                  <a:schemeClr val="dk1"/>
                </a:solidFill>
              </a:defRPr>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403" name="Google Shape;403;p4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04" name="Google Shape;404;p4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ext 7">
  <p:cSld name="CUSTOM_8">
    <p:spTree>
      <p:nvGrpSpPr>
        <p:cNvPr id="405" name="Shape 405"/>
        <p:cNvGrpSpPr/>
        <p:nvPr/>
      </p:nvGrpSpPr>
      <p:grpSpPr>
        <a:xfrm>
          <a:off x="0" y="0"/>
          <a:ext cx="0" cy="0"/>
          <a:chOff x="0" y="0"/>
          <a:chExt cx="0" cy="0"/>
        </a:xfrm>
      </p:grpSpPr>
      <p:sp>
        <p:nvSpPr>
          <p:cNvPr id="406" name="Google Shape;406;p45"/>
          <p:cNvSpPr txBox="1"/>
          <p:nvPr>
            <p:ph type="subTitle" idx="1"/>
          </p:nvPr>
        </p:nvSpPr>
        <p:spPr>
          <a:xfrm>
            <a:off x="4166800" y="1453525"/>
            <a:ext cx="3957600" cy="2889000"/>
          </a:xfrm>
          <a:prstGeom prst="rect">
            <a:avLst/>
          </a:prstGeom>
        </p:spPr>
        <p:txBody>
          <a:bodyPr spcFirstLastPara="1" wrap="square" lIns="91425" tIns="91425" rIns="91425" bIns="91425" anchor="ctr" anchorCtr="0">
            <a:noAutofit/>
          </a:bodyPr>
          <a:lstStyle>
            <a:lvl1pPr marR="38100" lvl="0" algn="ctr"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p:txBody>
      </p:sp>
      <p:sp>
        <p:nvSpPr>
          <p:cNvPr id="407" name="Google Shape;407;p45"/>
          <p:cNvSpPr txBox="1"/>
          <p:nvPr>
            <p:ph type="title"/>
          </p:nvPr>
        </p:nvSpPr>
        <p:spPr>
          <a:xfrm>
            <a:off x="713225" y="445025"/>
            <a:ext cx="4502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2pPr>
            <a:lvl3pPr lvl="2"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3pPr>
            <a:lvl4pPr lvl="3"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4pPr>
            <a:lvl5pPr lvl="4"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5pPr>
            <a:lvl6pPr lvl="5"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6pPr>
            <a:lvl7pPr lvl="6"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7pPr>
            <a:lvl8pPr lvl="7"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8pPr>
            <a:lvl9pPr lvl="8"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9pPr>
          </a:lstStyle>
          <a:p/>
        </p:txBody>
      </p:sp>
      <p:cxnSp>
        <p:nvCxnSpPr>
          <p:cNvPr id="408" name="Google Shape;408;p4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09" name="Google Shape;409;p4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0" name="Google Shape;410;p45"/>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wo columns 1">
  <p:cSld name="CUSTOM_29">
    <p:spTree>
      <p:nvGrpSpPr>
        <p:cNvPr id="411" name="Shape 411"/>
        <p:cNvGrpSpPr/>
        <p:nvPr/>
      </p:nvGrpSpPr>
      <p:grpSpPr>
        <a:xfrm>
          <a:off x="0" y="0"/>
          <a:ext cx="0" cy="0"/>
          <a:chOff x="0" y="0"/>
          <a:chExt cx="0" cy="0"/>
        </a:xfrm>
      </p:grpSpPr>
      <p:cxnSp>
        <p:nvCxnSpPr>
          <p:cNvPr id="412" name="Google Shape;412;p4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3" name="Google Shape;413;p4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4" name="Google Shape;414;p46"/>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5" name="Google Shape;415;p46"/>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6" name="Google Shape;416;p46"/>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7" name="Google Shape;417;p46"/>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418" name="Google Shape;418;p46"/>
          <p:cNvSpPr txBox="1"/>
          <p:nvPr>
            <p:ph type="title"/>
          </p:nvPr>
        </p:nvSpPr>
        <p:spPr>
          <a:xfrm>
            <a:off x="1531650" y="445025"/>
            <a:ext cx="608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2pPr>
            <a:lvl3pPr lvl="2"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3pPr>
            <a:lvl4pPr lvl="3"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4pPr>
            <a:lvl5pPr lvl="4"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5pPr>
            <a:lvl6pPr lvl="5"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6pPr>
            <a:lvl7pPr lvl="6"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7pPr>
            <a:lvl8pPr lvl="7"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8pPr>
            <a:lvl9pPr lvl="8"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9pPr>
          </a:lstStyle>
          <a:p/>
        </p:txBody>
      </p:sp>
      <p:sp>
        <p:nvSpPr>
          <p:cNvPr id="419" name="Google Shape;419;p46"/>
          <p:cNvSpPr txBox="1"/>
          <p:nvPr>
            <p:ph type="subTitle" idx="1"/>
          </p:nvPr>
        </p:nvSpPr>
        <p:spPr>
          <a:xfrm>
            <a:off x="4525188" y="1537663"/>
            <a:ext cx="3957600" cy="2889000"/>
          </a:xfrm>
          <a:prstGeom prst="rect">
            <a:avLst/>
          </a:prstGeom>
        </p:spPr>
        <p:txBody>
          <a:bodyPr spcFirstLastPara="1" wrap="square" lIns="91425" tIns="91425" rIns="91425" bIns="91425" anchor="ctr" anchorCtr="0">
            <a:noAutofit/>
          </a:bodyPr>
          <a:lstStyle>
            <a:lvl1pPr marR="38100" lvl="0" algn="ctr"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p:txBody>
      </p:sp>
      <p:sp>
        <p:nvSpPr>
          <p:cNvPr id="420" name="Google Shape;420;p46"/>
          <p:cNvSpPr txBox="1"/>
          <p:nvPr>
            <p:ph type="subTitle" idx="2"/>
          </p:nvPr>
        </p:nvSpPr>
        <p:spPr>
          <a:xfrm>
            <a:off x="661213" y="1537663"/>
            <a:ext cx="3957600" cy="2889000"/>
          </a:xfrm>
          <a:prstGeom prst="rect">
            <a:avLst/>
          </a:prstGeom>
        </p:spPr>
        <p:txBody>
          <a:bodyPr spcFirstLastPara="1" wrap="square" lIns="91425" tIns="91425" rIns="91425" bIns="91425" anchor="ctr" anchorCtr="0">
            <a:noAutofit/>
          </a:bodyPr>
          <a:lstStyle>
            <a:lvl1pPr marR="38100" lvl="0" algn="ctr"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two columns 2">
  <p:cSld name="CUSTOM_9">
    <p:spTree>
      <p:nvGrpSpPr>
        <p:cNvPr id="421" name="Shape 421"/>
        <p:cNvGrpSpPr/>
        <p:nvPr/>
      </p:nvGrpSpPr>
      <p:grpSpPr>
        <a:xfrm>
          <a:off x="0" y="0"/>
          <a:ext cx="0" cy="0"/>
          <a:chOff x="0" y="0"/>
          <a:chExt cx="0" cy="0"/>
        </a:xfrm>
      </p:grpSpPr>
      <p:sp>
        <p:nvSpPr>
          <p:cNvPr id="422" name="Google Shape;422;p47"/>
          <p:cNvSpPr txBox="1"/>
          <p:nvPr>
            <p:ph type="subTitle" idx="1"/>
          </p:nvPr>
        </p:nvSpPr>
        <p:spPr>
          <a:xfrm>
            <a:off x="4816075" y="3616375"/>
            <a:ext cx="2942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423" name="Google Shape;423;p47"/>
          <p:cNvSpPr txBox="1"/>
          <p:nvPr>
            <p:ph type="subTitle" idx="2"/>
          </p:nvPr>
        </p:nvSpPr>
        <p:spPr>
          <a:xfrm>
            <a:off x="4816200" y="3956375"/>
            <a:ext cx="2941800" cy="65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424" name="Google Shape;424;p47"/>
          <p:cNvSpPr txBox="1"/>
          <p:nvPr>
            <p:ph type="subTitle" idx="3"/>
          </p:nvPr>
        </p:nvSpPr>
        <p:spPr>
          <a:xfrm>
            <a:off x="1385829" y="3616375"/>
            <a:ext cx="2942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425" name="Google Shape;425;p47"/>
          <p:cNvSpPr txBox="1"/>
          <p:nvPr>
            <p:ph type="subTitle" idx="4"/>
          </p:nvPr>
        </p:nvSpPr>
        <p:spPr>
          <a:xfrm>
            <a:off x="1386025" y="3956375"/>
            <a:ext cx="2941800" cy="65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426" name="Google Shape;426;p47"/>
          <p:cNvSpPr txBox="1"/>
          <p:nvPr>
            <p:ph type="title"/>
          </p:nvPr>
        </p:nvSpPr>
        <p:spPr>
          <a:xfrm>
            <a:off x="713225" y="445025"/>
            <a:ext cx="2729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2pPr>
            <a:lvl3pPr lvl="2"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3pPr>
            <a:lvl4pPr lvl="3"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4pPr>
            <a:lvl5pPr lvl="4"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5pPr>
            <a:lvl6pPr lvl="5"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6pPr>
            <a:lvl7pPr lvl="6"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7pPr>
            <a:lvl8pPr lvl="7"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8pPr>
            <a:lvl9pPr lvl="8"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9pPr>
          </a:lstStyle>
          <a:p/>
        </p:txBody>
      </p:sp>
      <p:cxnSp>
        <p:nvCxnSpPr>
          <p:cNvPr id="427" name="Google Shape;427;p4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28" name="Google Shape;428;p4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three columns 4">
  <p:cSld name="CUSTOM_31">
    <p:spTree>
      <p:nvGrpSpPr>
        <p:cNvPr id="429" name="Shape 429"/>
        <p:cNvGrpSpPr/>
        <p:nvPr/>
      </p:nvGrpSpPr>
      <p:grpSpPr>
        <a:xfrm>
          <a:off x="0" y="0"/>
          <a:ext cx="0" cy="0"/>
          <a:chOff x="0" y="0"/>
          <a:chExt cx="0" cy="0"/>
        </a:xfrm>
      </p:grpSpPr>
      <p:sp>
        <p:nvSpPr>
          <p:cNvPr id="430" name="Google Shape;430;p48"/>
          <p:cNvSpPr txBox="1"/>
          <p:nvPr>
            <p:ph type="title"/>
          </p:nvPr>
        </p:nvSpPr>
        <p:spPr>
          <a:xfrm>
            <a:off x="1244250" y="445025"/>
            <a:ext cx="665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2pPr>
            <a:lvl3pPr lvl="2"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3pPr>
            <a:lvl4pPr lvl="3"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4pPr>
            <a:lvl5pPr lvl="4"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5pPr>
            <a:lvl6pPr lvl="5"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6pPr>
            <a:lvl7pPr lvl="6"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7pPr>
            <a:lvl8pPr lvl="7"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8pPr>
            <a:lvl9pPr lvl="8"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9pPr>
          </a:lstStyle>
          <a:p/>
        </p:txBody>
      </p:sp>
      <p:sp>
        <p:nvSpPr>
          <p:cNvPr id="431" name="Google Shape;431;p48"/>
          <p:cNvSpPr txBox="1"/>
          <p:nvPr>
            <p:ph type="subTitle" idx="1"/>
          </p:nvPr>
        </p:nvSpPr>
        <p:spPr>
          <a:xfrm>
            <a:off x="3509000"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432" name="Google Shape;432;p48"/>
          <p:cNvSpPr txBox="1"/>
          <p:nvPr>
            <p:ph type="subTitle" idx="2"/>
          </p:nvPr>
        </p:nvSpPr>
        <p:spPr>
          <a:xfrm>
            <a:off x="3509025" y="3814950"/>
            <a:ext cx="2126100" cy="88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433" name="Google Shape;433;p48"/>
          <p:cNvSpPr txBox="1"/>
          <p:nvPr>
            <p:ph type="subTitle" idx="3"/>
          </p:nvPr>
        </p:nvSpPr>
        <p:spPr>
          <a:xfrm>
            <a:off x="953025"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434" name="Google Shape;434;p48"/>
          <p:cNvSpPr txBox="1"/>
          <p:nvPr>
            <p:ph type="subTitle" idx="4"/>
          </p:nvPr>
        </p:nvSpPr>
        <p:spPr>
          <a:xfrm>
            <a:off x="953125" y="3814951"/>
            <a:ext cx="2126100" cy="88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435" name="Google Shape;435;p48"/>
          <p:cNvSpPr txBox="1"/>
          <p:nvPr>
            <p:ph type="subTitle" idx="5"/>
          </p:nvPr>
        </p:nvSpPr>
        <p:spPr>
          <a:xfrm>
            <a:off x="6064875"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436" name="Google Shape;436;p48"/>
          <p:cNvSpPr txBox="1"/>
          <p:nvPr>
            <p:ph type="subTitle" idx="6"/>
          </p:nvPr>
        </p:nvSpPr>
        <p:spPr>
          <a:xfrm>
            <a:off x="6064875" y="3814950"/>
            <a:ext cx="2126100" cy="88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cxnSp>
        <p:nvCxnSpPr>
          <p:cNvPr id="437" name="Google Shape;437;p4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38" name="Google Shape;438;p4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39" name="Google Shape;439;p48"/>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40" name="Google Shape;440;p48"/>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441" name="Shape 441"/>
        <p:cNvGrpSpPr/>
        <p:nvPr/>
      </p:nvGrpSpPr>
      <p:grpSpPr>
        <a:xfrm>
          <a:off x="0" y="0"/>
          <a:ext cx="0" cy="0"/>
          <a:chOff x="0" y="0"/>
          <a:chExt cx="0" cy="0"/>
        </a:xfrm>
      </p:grpSpPr>
      <p:sp>
        <p:nvSpPr>
          <p:cNvPr id="442" name="Google Shape;442;p49"/>
          <p:cNvSpPr txBox="1"/>
          <p:nvPr>
            <p:ph type="title"/>
          </p:nvPr>
        </p:nvSpPr>
        <p:spPr>
          <a:xfrm>
            <a:off x="2832900" y="791200"/>
            <a:ext cx="3478200" cy="92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300"/>
              <a:buNone/>
              <a:defRPr sz="7000"/>
            </a:lvl1pPr>
            <a:lvl2pPr lvl="1" algn="ctr" rtl="0">
              <a:spcBef>
                <a:spcPts val="0"/>
              </a:spcBef>
              <a:spcAft>
                <a:spcPts val="0"/>
              </a:spcAft>
              <a:buSzPts val="3000"/>
              <a:buNone/>
              <a:defRPr>
                <a:latin typeface="Open Sans"/>
                <a:ea typeface="Open Sans"/>
                <a:cs typeface="Open Sans"/>
                <a:sym typeface="Open Sans"/>
              </a:defRPr>
            </a:lvl2pPr>
            <a:lvl3pPr lvl="2" algn="ctr" rtl="0">
              <a:spcBef>
                <a:spcPts val="0"/>
              </a:spcBef>
              <a:spcAft>
                <a:spcPts val="0"/>
              </a:spcAft>
              <a:buSzPts val="3000"/>
              <a:buNone/>
              <a:defRPr>
                <a:latin typeface="Open Sans"/>
                <a:ea typeface="Open Sans"/>
                <a:cs typeface="Open Sans"/>
                <a:sym typeface="Open Sans"/>
              </a:defRPr>
            </a:lvl3pPr>
            <a:lvl4pPr lvl="3" algn="ctr" rtl="0">
              <a:spcBef>
                <a:spcPts val="0"/>
              </a:spcBef>
              <a:spcAft>
                <a:spcPts val="0"/>
              </a:spcAft>
              <a:buSzPts val="3000"/>
              <a:buNone/>
              <a:defRPr>
                <a:latin typeface="Open Sans"/>
                <a:ea typeface="Open Sans"/>
                <a:cs typeface="Open Sans"/>
                <a:sym typeface="Open Sans"/>
              </a:defRPr>
            </a:lvl4pPr>
            <a:lvl5pPr lvl="4" algn="ctr" rtl="0">
              <a:spcBef>
                <a:spcPts val="0"/>
              </a:spcBef>
              <a:spcAft>
                <a:spcPts val="0"/>
              </a:spcAft>
              <a:buSzPts val="3000"/>
              <a:buNone/>
              <a:defRPr>
                <a:latin typeface="Open Sans"/>
                <a:ea typeface="Open Sans"/>
                <a:cs typeface="Open Sans"/>
                <a:sym typeface="Open Sans"/>
              </a:defRPr>
            </a:lvl5pPr>
            <a:lvl6pPr lvl="5" algn="ctr" rtl="0">
              <a:spcBef>
                <a:spcPts val="0"/>
              </a:spcBef>
              <a:spcAft>
                <a:spcPts val="0"/>
              </a:spcAft>
              <a:buSzPts val="3000"/>
              <a:buNone/>
              <a:defRPr>
                <a:latin typeface="Open Sans"/>
                <a:ea typeface="Open Sans"/>
                <a:cs typeface="Open Sans"/>
                <a:sym typeface="Open Sans"/>
              </a:defRPr>
            </a:lvl6pPr>
            <a:lvl7pPr lvl="6" algn="ctr" rtl="0">
              <a:spcBef>
                <a:spcPts val="0"/>
              </a:spcBef>
              <a:spcAft>
                <a:spcPts val="0"/>
              </a:spcAft>
              <a:buSzPts val="3000"/>
              <a:buNone/>
              <a:defRPr>
                <a:latin typeface="Open Sans"/>
                <a:ea typeface="Open Sans"/>
                <a:cs typeface="Open Sans"/>
                <a:sym typeface="Open Sans"/>
              </a:defRPr>
            </a:lvl7pPr>
            <a:lvl8pPr lvl="7" algn="ctr" rtl="0">
              <a:spcBef>
                <a:spcPts val="0"/>
              </a:spcBef>
              <a:spcAft>
                <a:spcPts val="0"/>
              </a:spcAft>
              <a:buSzPts val="3000"/>
              <a:buNone/>
              <a:defRPr>
                <a:latin typeface="Open Sans"/>
                <a:ea typeface="Open Sans"/>
                <a:cs typeface="Open Sans"/>
                <a:sym typeface="Open Sans"/>
              </a:defRPr>
            </a:lvl8pPr>
            <a:lvl9pPr lvl="8" algn="ctr" rtl="0">
              <a:spcBef>
                <a:spcPts val="0"/>
              </a:spcBef>
              <a:spcAft>
                <a:spcPts val="0"/>
              </a:spcAft>
              <a:buSzPts val="3000"/>
              <a:buNone/>
              <a:defRPr>
                <a:latin typeface="Open Sans"/>
                <a:ea typeface="Open Sans"/>
                <a:cs typeface="Open Sans"/>
                <a:sym typeface="Open Sans"/>
              </a:defRPr>
            </a:lvl9pPr>
          </a:lstStyle>
          <a:p/>
        </p:txBody>
      </p:sp>
      <p:sp>
        <p:nvSpPr>
          <p:cNvPr id="443" name="Google Shape;443;p49"/>
          <p:cNvSpPr txBox="1"/>
          <p:nvPr>
            <p:ph type="subTitle" idx="1"/>
          </p:nvPr>
        </p:nvSpPr>
        <p:spPr>
          <a:xfrm>
            <a:off x="2983350" y="1749425"/>
            <a:ext cx="3177300" cy="9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444" name="Google Shape;444;p49"/>
          <p:cNvSpPr txBox="1"/>
          <p:nvPr/>
        </p:nvSpPr>
        <p:spPr>
          <a:xfrm>
            <a:off x="2900450" y="3438275"/>
            <a:ext cx="3343200" cy="71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b="1">
                <a:solidFill>
                  <a:schemeClr val="dk2"/>
                </a:solidFill>
                <a:latin typeface="Montserrat"/>
                <a:ea typeface="Montserrat"/>
                <a:cs typeface="Montserrat"/>
                <a:sym typeface="Montserrat"/>
              </a:rPr>
              <a:t>CREDITS</a:t>
            </a:r>
            <a:r>
              <a:rPr lang="en-GB" sz="1100">
                <a:solidFill>
                  <a:schemeClr val="dk2"/>
                </a:solidFill>
                <a:latin typeface="Montserrat"/>
                <a:ea typeface="Montserrat"/>
                <a:cs typeface="Montserrat"/>
                <a:sym typeface="Montserrat"/>
              </a:rPr>
              <a:t>: This presentation template was created by </a:t>
            </a:r>
            <a:r>
              <a:rPr lang="en-GB" sz="1100" b="1">
                <a:solidFill>
                  <a:schemeClr val="dk2"/>
                </a:solidFill>
                <a:uFill>
                  <a:noFill/>
                </a:uFill>
                <a:latin typeface="Montserrat"/>
                <a:ea typeface="Montserrat"/>
                <a:cs typeface="Montserrat"/>
                <a:sym typeface="Montserrat"/>
                <a:hlinkClick r:id="rId2"/>
              </a:rPr>
              <a:t>Slidesgo</a:t>
            </a:r>
            <a:r>
              <a:rPr lang="en-GB" sz="1100">
                <a:solidFill>
                  <a:schemeClr val="dk2"/>
                </a:solidFill>
                <a:latin typeface="Montserrat"/>
                <a:ea typeface="Montserrat"/>
                <a:cs typeface="Montserrat"/>
                <a:sym typeface="Montserrat"/>
              </a:rPr>
              <a:t>, including icons by </a:t>
            </a:r>
            <a:r>
              <a:rPr lang="en-GB" sz="1100" b="1">
                <a:solidFill>
                  <a:schemeClr val="dk2"/>
                </a:solidFill>
                <a:uFill>
                  <a:noFill/>
                </a:uFill>
                <a:latin typeface="Montserrat"/>
                <a:ea typeface="Montserrat"/>
                <a:cs typeface="Montserrat"/>
                <a:sym typeface="Montserrat"/>
                <a:hlinkClick r:id="rId3"/>
              </a:rPr>
              <a:t>Flaticon</a:t>
            </a:r>
            <a:r>
              <a:rPr lang="en-GB" sz="1100">
                <a:solidFill>
                  <a:schemeClr val="dk2"/>
                </a:solidFill>
                <a:latin typeface="Montserrat"/>
                <a:ea typeface="Montserrat"/>
                <a:cs typeface="Montserrat"/>
                <a:sym typeface="Montserrat"/>
              </a:rPr>
              <a:t>, infographics &amp; images by </a:t>
            </a:r>
            <a:r>
              <a:rPr lang="en-GB" sz="1100" b="1">
                <a:solidFill>
                  <a:schemeClr val="dk2"/>
                </a:solidFill>
                <a:uFill>
                  <a:noFill/>
                </a:uFill>
                <a:latin typeface="Montserrat"/>
                <a:ea typeface="Montserrat"/>
                <a:cs typeface="Montserrat"/>
                <a:sym typeface="Montserrat"/>
                <a:hlinkClick r:id="rId4"/>
              </a:rPr>
              <a:t>Freepik</a:t>
            </a:r>
            <a:endParaRPr sz="1100" b="1">
              <a:solidFill>
                <a:schemeClr val="dk2"/>
              </a:solidFill>
              <a:latin typeface="Montserrat"/>
              <a:ea typeface="Montserrat"/>
              <a:cs typeface="Montserrat"/>
              <a:sym typeface="Montserrat"/>
            </a:endParaRPr>
          </a:p>
        </p:txBody>
      </p:sp>
      <p:cxnSp>
        <p:nvCxnSpPr>
          <p:cNvPr id="445" name="Google Shape;445;p4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46" name="Google Shape;446;p49"/>
          <p:cNvCxnSpPr/>
          <p:nvPr/>
        </p:nvCxnSpPr>
        <p:spPr>
          <a:xfrm>
            <a:off x="-257975"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47" name="Google Shape;447;p4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48" name="Google Shape;448;p49"/>
          <p:cNvCxnSpPr/>
          <p:nvPr/>
        </p:nvCxnSpPr>
        <p:spPr>
          <a:xfrm>
            <a:off x="6467450"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449"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40" name="Google Shape;40;p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 name="Google Shape;41;p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452"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457"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46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2" name="Shape 42"/>
        <p:cNvGrpSpPr/>
        <p:nvPr/>
      </p:nvGrpSpPr>
      <p:grpSpPr>
        <a:xfrm>
          <a:off x="0" y="0"/>
          <a:ext cx="0" cy="0"/>
          <a:chOff x="0" y="0"/>
          <a:chExt cx="0" cy="0"/>
        </a:xfrm>
      </p:grpSpPr>
      <p:sp>
        <p:nvSpPr>
          <p:cNvPr id="43" name="Google Shape;43;p7"/>
          <p:cNvSpPr txBox="1"/>
          <p:nvPr>
            <p:ph type="subTitle" idx="1"/>
          </p:nvPr>
        </p:nvSpPr>
        <p:spPr>
          <a:xfrm>
            <a:off x="2247500" y="1433050"/>
            <a:ext cx="18381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accent1"/>
              </a:buClr>
              <a:buSzPts val="2400"/>
              <a:buFont typeface="Vidaloka" panose="02000504000000020004"/>
              <a:buNone/>
              <a:defRPr sz="2400" b="1">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b="1">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b="1">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b="1">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b="1">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b="1">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b="1">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b="1">
                <a:solidFill>
                  <a:schemeClr val="accent1"/>
                </a:solidFill>
                <a:latin typeface="Vidaloka" panose="02000504000000020004"/>
                <a:ea typeface="Vidaloka" panose="02000504000000020004"/>
                <a:cs typeface="Vidaloka" panose="02000504000000020004"/>
                <a:sym typeface="Vidaloka" panose="02000504000000020004"/>
              </a:defRPr>
            </a:lvl9pPr>
          </a:lstStyle>
          <a:p/>
        </p:txBody>
      </p:sp>
      <p:sp>
        <p:nvSpPr>
          <p:cNvPr id="44" name="Google Shape;44;p7"/>
          <p:cNvSpPr txBox="1"/>
          <p:nvPr>
            <p:ph type="subTitle" idx="2"/>
          </p:nvPr>
        </p:nvSpPr>
        <p:spPr>
          <a:xfrm>
            <a:off x="2247500" y="1790050"/>
            <a:ext cx="5160300" cy="2754000"/>
          </a:xfrm>
          <a:prstGeom prst="rect">
            <a:avLst/>
          </a:prstGeom>
        </p:spPr>
        <p:txBody>
          <a:bodyPr spcFirstLastPara="1" wrap="square" lIns="91425" tIns="91425" rIns="91425" bIns="91425" anchor="t" anchorCtr="0">
            <a:noAutofit/>
          </a:bodyPr>
          <a:lstStyle>
            <a:lvl1pPr marR="50800" lvl="0" rtl="0">
              <a:lnSpc>
                <a:spcPct val="166000"/>
              </a:lnSpc>
              <a:spcBef>
                <a:spcPts val="0"/>
              </a:spcBef>
              <a:spcAft>
                <a:spcPts val="0"/>
              </a:spcAft>
              <a:buClr>
                <a:schemeClr val="accent1"/>
              </a:buClr>
              <a:buSzPts val="1400"/>
              <a:buChar char="●"/>
              <a:defRPr sz="1400">
                <a:solidFill>
                  <a:srgbClr val="374957"/>
                </a:solidFill>
              </a:defRPr>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p:txBody>
      </p:sp>
      <p:sp>
        <p:nvSpPr>
          <p:cNvPr id="45" name="Google Shape;45;p7"/>
          <p:cNvSpPr txBox="1"/>
          <p:nvPr>
            <p:ph type="title"/>
          </p:nvPr>
        </p:nvSpPr>
        <p:spPr>
          <a:xfrm>
            <a:off x="713225" y="445025"/>
            <a:ext cx="4297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46" name="Google Shape;46;p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7" name="Google Shape;47;p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8" name="Shape 48"/>
        <p:cNvGrpSpPr/>
        <p:nvPr/>
      </p:nvGrpSpPr>
      <p:grpSpPr>
        <a:xfrm>
          <a:off x="0" y="0"/>
          <a:ext cx="0" cy="0"/>
          <a:chOff x="0" y="0"/>
          <a:chExt cx="0" cy="0"/>
        </a:xfrm>
      </p:grpSpPr>
      <p:sp>
        <p:nvSpPr>
          <p:cNvPr id="49" name="Google Shape;49;p8"/>
          <p:cNvSpPr txBox="1"/>
          <p:nvPr>
            <p:ph type="title"/>
          </p:nvPr>
        </p:nvSpPr>
        <p:spPr>
          <a:xfrm>
            <a:off x="1122500" y="1073000"/>
            <a:ext cx="6899100" cy="2856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50" name="Google Shape;50;p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1" name="Google Shape;51;p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2" name="Google Shape;52;p8"/>
          <p:cNvCxnSpPr/>
          <p:nvPr/>
        </p:nvCxnSpPr>
        <p:spPr>
          <a:xfrm flipH="1">
            <a:off x="7093250" y="3935075"/>
            <a:ext cx="2332800" cy="1347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53" name="Google Shape;53;p8"/>
          <p:cNvCxnSpPr/>
          <p:nvPr/>
        </p:nvCxnSpPr>
        <p:spPr>
          <a:xfrm flipH="1">
            <a:off x="-420450" y="-121600"/>
            <a:ext cx="2332800" cy="1347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9"/>
          <p:cNvSpPr txBox="1"/>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p:txBody>
      </p:sp>
      <p:sp>
        <p:nvSpPr>
          <p:cNvPr id="56" name="Google Shape;56;p9"/>
          <p:cNvSpPr txBox="1"/>
          <p:nvPr>
            <p:ph type="title"/>
          </p:nvPr>
        </p:nvSpPr>
        <p:spPr>
          <a:xfrm>
            <a:off x="713225" y="445025"/>
            <a:ext cx="567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7" name="Google Shape;57;p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9"/>
          <p:cNvCxnSpPr/>
          <p:nvPr/>
        </p:nvCxnSpPr>
        <p:spPr>
          <a:xfrm flipH="1">
            <a:off x="5925450" y="2797500"/>
            <a:ext cx="3378000" cy="24669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60" name="Shape 60"/>
        <p:cNvGrpSpPr/>
        <p:nvPr/>
      </p:nvGrpSpPr>
      <p:grpSpPr>
        <a:xfrm>
          <a:off x="0" y="0"/>
          <a:ext cx="0" cy="0"/>
          <a:chOff x="0" y="0"/>
          <a:chExt cx="0" cy="0"/>
        </a:xfrm>
      </p:grpSpPr>
      <p:sp>
        <p:nvSpPr>
          <p:cNvPr id="61" name="Google Shape;61;p10"/>
          <p:cNvSpPr txBox="1"/>
          <p:nvPr>
            <p:ph type="body" idx="1"/>
          </p:nvPr>
        </p:nvSpPr>
        <p:spPr>
          <a:xfrm>
            <a:off x="713225" y="441927"/>
            <a:ext cx="3557100" cy="9777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800"/>
              <a:buNone/>
              <a:defRPr sz="3000">
                <a:latin typeface="Vidaloka" panose="02000504000000020004"/>
                <a:ea typeface="Vidaloka" panose="02000504000000020004"/>
                <a:cs typeface="Vidaloka" panose="02000504000000020004"/>
                <a:sym typeface="Vidaloka" panose="02000504000000020004"/>
              </a:defRPr>
            </a:lvl1pPr>
          </a:lstStyle>
          <a:p/>
        </p:txBody>
      </p:sp>
      <p:cxnSp>
        <p:nvCxnSpPr>
          <p:cNvPr id="62" name="Google Shape;62;p1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63" name="Google Shape;63;p1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64" name="Google Shape;64;p10"/>
          <p:cNvCxnSpPr/>
          <p:nvPr/>
        </p:nvCxnSpPr>
        <p:spPr>
          <a:xfrm rot="10800000" flipH="1">
            <a:off x="6144975" y="3103725"/>
            <a:ext cx="3118200" cy="22011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3" Type="http://schemas.openxmlformats.org/officeDocument/2006/relationships/theme" Target="../theme/theme1.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panose="02000504000000020004"/>
              <a:buNone/>
              <a:defRPr sz="3000">
                <a:solidFill>
                  <a:schemeClr val="dk1"/>
                </a:solidFill>
                <a:latin typeface="Vidaloka" panose="02000504000000020004"/>
                <a:ea typeface="Vidaloka" panose="02000504000000020004"/>
                <a:cs typeface="Vidaloka" panose="02000504000000020004"/>
                <a:sym typeface="Vidaloka" panose="02000504000000020004"/>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p:txBody>
      </p:sp>
      <p:sp>
        <p:nvSpPr>
          <p:cNvPr id="7" name="Google Shape;7;p1"/>
          <p:cNvSpPr txBox="1"/>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81" name="Shape 481"/>
        <p:cNvGrpSpPr/>
        <p:nvPr/>
      </p:nvGrpSpPr>
      <p:grpSpPr>
        <a:xfrm>
          <a:off x="0" y="0"/>
          <a:ext cx="0" cy="0"/>
          <a:chOff x="0" y="0"/>
          <a:chExt cx="0" cy="0"/>
        </a:xfrm>
      </p:grpSpPr>
      <p:sp>
        <p:nvSpPr>
          <p:cNvPr id="482" name="Google Shape;482;p59"/>
          <p:cNvSpPr txBox="1"/>
          <p:nvPr>
            <p:ph type="ctrTitle"/>
          </p:nvPr>
        </p:nvSpPr>
        <p:spPr>
          <a:xfrm>
            <a:off x="971395" y="411370"/>
            <a:ext cx="70641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sz="4000"/>
              <a:t>Data science group project</a:t>
            </a:r>
            <a:endParaRPr lang="en-US" altLang="en-GB" sz="4000"/>
          </a:p>
        </p:txBody>
      </p:sp>
      <p:sp>
        <p:nvSpPr>
          <p:cNvPr id="483" name="Google Shape;483;p59"/>
          <p:cNvSpPr txBox="1"/>
          <p:nvPr>
            <p:ph type="subTitle" idx="1"/>
          </p:nvPr>
        </p:nvSpPr>
        <p:spPr>
          <a:xfrm>
            <a:off x="1043810" y="2427775"/>
            <a:ext cx="7064100" cy="44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US" altLang="en-GB">
                <a:solidFill>
                  <a:schemeClr val="dk1"/>
                </a:solidFill>
              </a:rPr>
              <a:t>Nhung (Kristen) Nguyen, Aryan Tamrakar, Raegan Herdman​​</a:t>
            </a:r>
            <a:endParaRPr lang="en-US" altLang="en-GB">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fmla="">
                                          <p:val>
                                            <p:strVal val="#ppt_x-1"/>
                                          </p:val>
                                        </p:tav>
                                        <p:tav tm="100000" fmla="">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483"/>
                                        </p:tgtEl>
                                        <p:attrNameLst>
                                          <p:attrName>style.visibility</p:attrName>
                                        </p:attrNameLst>
                                      </p:cBhvr>
                                      <p:to>
                                        <p:strVal val="visible"/>
                                      </p:to>
                                    </p:set>
                                    <p:anim calcmode="lin" valueType="num">
                                      <p:cBhvr additive="base">
                                        <p:cTn id="10" dur="1000"/>
                                        <p:tgtEl>
                                          <p:spTgt spid="483"/>
                                        </p:tgtEl>
                                        <p:attrNameLst>
                                          <p:attrName>ppt_y</p:attrName>
                                        </p:attrNameLst>
                                      </p:cBhvr>
                                      <p:tavLst>
                                        <p:tav tm="0" fmla="">
                                          <p:val>
                                            <p:strVal val="#ppt_y+1"/>
                                          </p:val>
                                        </p:tav>
                                        <p:tav tm="100000" fmla="">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p:nvPr>
            <p:ph type="subTitle" idx="2"/>
          </p:nvPr>
        </p:nvSpPr>
        <p:spPr>
          <a:xfrm>
            <a:off x="827405" y="915035"/>
            <a:ext cx="7427595" cy="2753995"/>
          </a:xfrm>
        </p:spPr>
        <p:txBody>
          <a:bodyPr/>
          <a:p>
            <a:r>
              <a:rPr lang="en-US" sz="1100" b="1"/>
              <a:t>There is more probability that the people with income more than $40000 will not die compared to the probability of people with less income than $40000 regardless of their education level. ​</a:t>
            </a:r>
            <a:endParaRPr lang="en-US" sz="1100" b="1"/>
          </a:p>
          <a:p>
            <a:endParaRPr lang="en-US" sz="1100" b="1"/>
          </a:p>
          <a:p>
            <a:r>
              <a:rPr lang="en-US" sz="1100" b="1"/>
              <a:t>People who do not have psychiatric disturbance, on average, has a longer interval between transplant and survival date than those who do.​</a:t>
            </a:r>
            <a:endParaRPr lang="en-US" sz="1100" b="1"/>
          </a:p>
          <a:p>
            <a:endParaRPr lang="en-US" sz="1100" b="1"/>
          </a:p>
          <a:p>
            <a:r>
              <a:rPr lang="en-US" sz="1100" b="1"/>
              <a:t>Lower values of interval between transplant and survival date (intxsurv) are generally associated with a higher likelihood of no death. When intxsurv is very low (below 5), the risk of death increases, especially in the absence of relapse.​</a:t>
            </a:r>
            <a:endParaRPr lang="en-US" sz="1100" b="1"/>
          </a:p>
          <a:p>
            <a:pPr marL="114300" indent="0">
              <a:buNone/>
            </a:pPr>
            <a:endParaRPr lang="en-US" sz="1100" b="1"/>
          </a:p>
          <a:p>
            <a:pPr marL="114300" indent="0">
              <a:buNone/>
            </a:pPr>
            <a:r>
              <a:rPr lang="en-US" sz="1100" b="1"/>
              <a:t>This does answer our collective question that psycho-social factors </a:t>
            </a:r>
            <a:r>
              <a:rPr lang="en-US" sz="1100" b="1" u="sng"/>
              <a:t>do affect</a:t>
            </a:r>
            <a:r>
              <a:rPr lang="en-US" sz="1100" b="1"/>
              <a:t> treatment outcomes by relapse and survival rate.​</a:t>
            </a:r>
            <a:endParaRPr lang="en-US" sz="1100" b="1"/>
          </a:p>
        </p:txBody>
      </p:sp>
      <p:sp>
        <p:nvSpPr>
          <p:cNvPr id="4" name="Title 3"/>
          <p:cNvSpPr/>
          <p:nvPr>
            <p:ph type="title"/>
          </p:nvPr>
        </p:nvSpPr>
        <p:spPr>
          <a:xfrm>
            <a:off x="713225" y="267225"/>
            <a:ext cx="4297200" cy="572700"/>
          </a:xfrm>
        </p:spPr>
        <p:txBody>
          <a:bodyPr/>
          <a:p>
            <a:r>
              <a:rPr lang="en-US"/>
              <a:t>Joint conclusion :</a:t>
            </a:r>
            <a:endParaRPr lang="en-US"/>
          </a:p>
        </p:txBody>
      </p:sp>
      <p:sp>
        <p:nvSpPr>
          <p:cNvPr id="6" name="Right Arrow 5"/>
          <p:cNvSpPr/>
          <p:nvPr/>
        </p:nvSpPr>
        <p:spPr>
          <a:xfrm>
            <a:off x="611505" y="4227830"/>
            <a:ext cx="311150" cy="1365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39" name="Shape 539"/>
        <p:cNvGrpSpPr/>
        <p:nvPr/>
      </p:nvGrpSpPr>
      <p:grpSpPr>
        <a:xfrm>
          <a:off x="0" y="0"/>
          <a:ext cx="0" cy="0"/>
          <a:chOff x="0" y="0"/>
          <a:chExt cx="0" cy="0"/>
        </a:xfrm>
      </p:grpSpPr>
      <p:sp>
        <p:nvSpPr>
          <p:cNvPr id="1" name="Subtitle 0"/>
          <p:cNvSpPr/>
          <p:nvPr>
            <p:ph type="subTitle" idx="1"/>
          </p:nvPr>
        </p:nvSpPr>
        <p:spPr>
          <a:xfrm>
            <a:off x="290830" y="1564005"/>
            <a:ext cx="7849235" cy="996950"/>
          </a:xfrm>
        </p:spPr>
        <p:txBody>
          <a:bodyPr/>
          <a:p>
            <a:pPr marL="0" lvl="0" indent="0" algn="l" rtl="0">
              <a:spcBef>
                <a:spcPts val="0"/>
              </a:spcBef>
              <a:spcAft>
                <a:spcPts val="0"/>
              </a:spcAft>
              <a:buClr>
                <a:schemeClr val="dk1"/>
              </a:buClr>
              <a:buSzPts val="1100"/>
              <a:buFont typeface="Arial" panose="020B0604020202020204"/>
              <a:buNone/>
            </a:pPr>
            <a:r>
              <a:rPr lang="en-GB" sz="1200" b="1">
                <a:solidFill>
                  <a:schemeClr val="dk1"/>
                </a:solidFill>
                <a:latin typeface="+mn-ea"/>
                <a:cs typeface="+mn-ea"/>
                <a:sym typeface="+mn-ea"/>
              </a:rPr>
              <a:t>Cooke, L. (2009, May 1). Psychological consequences of HEMATOPOIEITC Stem Cell Transplant. Seminars in oncology nursing. ​</a:t>
            </a:r>
            <a:endParaRPr lang="en-GB" sz="1200" b="1">
              <a:solidFill>
                <a:schemeClr val="dk1"/>
              </a:solidFill>
              <a:latin typeface="+mn-ea"/>
              <a:cs typeface="+mn-ea"/>
              <a:sym typeface="+mn-ea"/>
            </a:endParaRPr>
          </a:p>
          <a:p>
            <a:pPr marL="0" lvl="0" indent="0" algn="l" rtl="0">
              <a:spcBef>
                <a:spcPts val="0"/>
              </a:spcBef>
              <a:spcAft>
                <a:spcPts val="0"/>
              </a:spcAft>
              <a:buClr>
                <a:schemeClr val="dk1"/>
              </a:buClr>
              <a:buSzPts val="1100"/>
              <a:buFont typeface="Arial" panose="020B0604020202020204"/>
              <a:buNone/>
            </a:pPr>
            <a:endParaRPr lang="en-GB" sz="1200" b="1">
              <a:solidFill>
                <a:schemeClr val="dk1"/>
              </a:solidFill>
              <a:latin typeface="+mn-ea"/>
              <a:cs typeface="+mn-ea"/>
            </a:endParaRPr>
          </a:p>
          <a:p>
            <a:pPr marL="0" lvl="0" indent="0" algn="l" rtl="0">
              <a:spcBef>
                <a:spcPts val="0"/>
              </a:spcBef>
              <a:spcAft>
                <a:spcPts val="0"/>
              </a:spcAft>
              <a:buClr>
                <a:schemeClr val="dk1"/>
              </a:buClr>
              <a:buSzPts val="1100"/>
              <a:buFont typeface="Arial" panose="020B0604020202020204"/>
              <a:buNone/>
            </a:pPr>
            <a:r>
              <a:rPr lang="en-US" sz="1200" b="1">
                <a:latin typeface="+mn-ea"/>
                <a:cs typeface="+mn-ea"/>
              </a:rPr>
              <a:t>Herrera PA, Campos-Romero S, Szabo W, Martínez P, Guajardo V, Rojas G. Understanding the Relationship between Depression and Chronic Diseases Such as Diabetes and Hypertension: A Grounded Theory Study. Int J Environ Res Public Health. 2021 Nov 19;18(22):12130. doi: 10.3390/ijerph182212130. PMID: 34831886; PMCID: PMC8618720.​</a:t>
            </a:r>
            <a:endParaRPr lang="en-US" sz="1200" b="1">
              <a:latin typeface="+mn-ea"/>
              <a:cs typeface="+mn-ea"/>
            </a:endParaRPr>
          </a:p>
          <a:p>
            <a:pPr marL="0" lvl="0" indent="0" algn="l" rtl="0">
              <a:spcBef>
                <a:spcPts val="0"/>
              </a:spcBef>
              <a:spcAft>
                <a:spcPts val="0"/>
              </a:spcAft>
              <a:buClr>
                <a:schemeClr val="dk1"/>
              </a:buClr>
              <a:buSzPts val="1100"/>
              <a:buFont typeface="Arial" panose="020B0604020202020204"/>
              <a:buNone/>
            </a:pPr>
            <a:endParaRPr lang="en-US" sz="1200" b="1">
              <a:latin typeface="+mn-ea"/>
              <a:cs typeface="+mn-ea"/>
            </a:endParaRPr>
          </a:p>
          <a:p>
            <a:pPr marL="0" lvl="0" indent="0" algn="l" rtl="0">
              <a:spcBef>
                <a:spcPts val="0"/>
              </a:spcBef>
              <a:spcAft>
                <a:spcPts val="0"/>
              </a:spcAft>
              <a:buClr>
                <a:schemeClr val="dk1"/>
              </a:buClr>
              <a:buSzPts val="1100"/>
              <a:buFont typeface="Arial" panose="020B0604020202020204"/>
              <a:buNone/>
            </a:pPr>
            <a:r>
              <a:rPr lang="en-US" sz="1200" b="1">
                <a:latin typeface="+mn-ea"/>
                <a:cs typeface="+mn-ea"/>
              </a:rPr>
              <a:t>Wang, YH., Li, JQ., Shi, JF. et al. Depression and anxiety in relation to cancer incidence and mortality: a systematic review and meta-analysis of cohort studies. Mol Psychiatry 25, 1487–1499 (2020). https://doi.org/10.1038/s41380-019-0595-x​</a:t>
            </a:r>
            <a:endParaRPr lang="en-US" sz="1200" b="1">
              <a:latin typeface="+mn-ea"/>
              <a:cs typeface="+mn-ea"/>
            </a:endParaRPr>
          </a:p>
          <a:p>
            <a:pPr marL="0" lvl="0" indent="0" algn="l" rtl="0">
              <a:spcBef>
                <a:spcPts val="0"/>
              </a:spcBef>
              <a:spcAft>
                <a:spcPts val="0"/>
              </a:spcAft>
              <a:buClr>
                <a:schemeClr val="dk1"/>
              </a:buClr>
              <a:buSzPts val="1100"/>
              <a:buFont typeface="Arial" panose="020B0604020202020204"/>
              <a:buNone/>
            </a:pPr>
            <a:endParaRPr lang="en-US" sz="1200" b="1">
              <a:latin typeface="+mn-ea"/>
              <a:cs typeface="+mn-ea"/>
            </a:endParaRPr>
          </a:p>
          <a:p>
            <a:pPr marL="0" lvl="0" indent="0" algn="l" rtl="0">
              <a:spcBef>
                <a:spcPts val="0"/>
              </a:spcBef>
              <a:spcAft>
                <a:spcPts val="0"/>
              </a:spcAft>
              <a:buClr>
                <a:schemeClr val="dk1"/>
              </a:buClr>
              <a:buSzPts val="1100"/>
              <a:buFont typeface="Arial" panose="020B0604020202020204"/>
              <a:buNone/>
            </a:pPr>
            <a:r>
              <a:rPr lang="en-US" sz="1200" b="1">
                <a:latin typeface="+mn-ea"/>
                <a:cs typeface="+mn-ea"/>
              </a:rPr>
              <a:t>​</a:t>
            </a:r>
            <a:endParaRPr lang="en-US" sz="1200" b="1">
              <a:latin typeface="+mn-ea"/>
              <a:cs typeface="+mn-ea"/>
            </a:endParaRPr>
          </a:p>
        </p:txBody>
      </p:sp>
      <p:sp>
        <p:nvSpPr>
          <p:cNvPr id="529" name="Google Shape;529;p62"/>
          <p:cNvSpPr txBox="1"/>
          <p:nvPr>
            <p:ph type="title" idx="21"/>
          </p:nvPr>
        </p:nvSpPr>
        <p:spPr>
          <a:xfrm>
            <a:off x="2268265" y="627270"/>
            <a:ext cx="4479300" cy="572700"/>
          </a:xfrm>
          <a:prstGeom prst="rect">
            <a:avLst/>
          </a:prstGeom>
        </p:spPr>
        <p:txBody>
          <a:bodyPr spcFirstLastPara="1" wrap="square" lIns="91425" tIns="91425" rIns="91425" bIns="91425" anchor="t" anchorCtr="0">
            <a:noAutofit/>
          </a:bodyPr>
          <a:p>
            <a:pPr marL="0" lvl="0" indent="0" algn="ctr" rtl="0">
              <a:spcBef>
                <a:spcPts val="0"/>
              </a:spcBef>
              <a:spcAft>
                <a:spcPts val="0"/>
              </a:spcAft>
              <a:buNone/>
            </a:pPr>
            <a:r>
              <a:rPr lang="en-US"/>
              <a:t>References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29"/>
                                        </p:tgtEl>
                                        <p:attrNameLst>
                                          <p:attrName>style.visibility</p:attrName>
                                        </p:attrNameLst>
                                      </p:cBhvr>
                                      <p:to>
                                        <p:strVal val="visible"/>
                                      </p:to>
                                    </p:set>
                                    <p:anim calcmode="lin" valueType="num">
                                      <p:cBhvr additive="base">
                                        <p:cTn id="7" dur="1000"/>
                                        <p:tgtEl>
                                          <p:spTgt spid="529"/>
                                        </p:tgtEl>
                                        <p:attrNameLst>
                                          <p:attrName>ppt_y</p:attrName>
                                        </p:attrNameLst>
                                      </p:cBhvr>
                                      <p:tavLst>
                                        <p:tav tm="0" fmla="">
                                          <p:val>
                                            <p:strVal val="#ppt_y-1"/>
                                          </p:val>
                                        </p:tav>
                                        <p:tav tm="100000" fmla="">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87" name="Shape 487"/>
        <p:cNvGrpSpPr/>
        <p:nvPr/>
      </p:nvGrpSpPr>
      <p:grpSpPr>
        <a:xfrm>
          <a:off x="0" y="0"/>
          <a:ext cx="0" cy="0"/>
          <a:chOff x="0" y="0"/>
          <a:chExt cx="0" cy="0"/>
        </a:xfrm>
      </p:grpSpPr>
      <p:sp>
        <p:nvSpPr>
          <p:cNvPr id="488" name="Google Shape;488;p60"/>
          <p:cNvSpPr txBox="1"/>
          <p:nvPr>
            <p:ph type="title"/>
          </p:nvPr>
        </p:nvSpPr>
        <p:spPr>
          <a:xfrm>
            <a:off x="467480" y="105970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a:t>Justifications​</a:t>
            </a:r>
            <a:endParaRPr lang="en-GB" sz="2000"/>
          </a:p>
        </p:txBody>
      </p:sp>
      <p:sp>
        <p:nvSpPr>
          <p:cNvPr id="489" name="Google Shape;489;p60"/>
          <p:cNvSpPr txBox="1"/>
          <p:nvPr>
            <p:ph type="body" idx="1"/>
          </p:nvPr>
        </p:nvSpPr>
        <p:spPr>
          <a:xfrm>
            <a:off x="611015" y="1491365"/>
            <a:ext cx="7717500" cy="329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altLang="en-GB" sz="1200">
                <a:solidFill>
                  <a:schemeClr val="dk1"/>
                </a:solidFill>
              </a:rPr>
              <a:t>- </a:t>
            </a:r>
            <a:r>
              <a:rPr lang="en-GB" sz="1200">
                <a:solidFill>
                  <a:schemeClr val="dk1"/>
                </a:solidFill>
              </a:rPr>
              <a:t>Negative affective disorders like depression or anxiety due to social factors put patients at risk for worse health outcomes, lengthier hospital stays, and increased mortality.</a:t>
            </a:r>
            <a:endParaRPr lang="en-GB" sz="1200">
              <a:solidFill>
                <a:schemeClr val="dk1"/>
              </a:solidFill>
            </a:endParaRPr>
          </a:p>
          <a:p>
            <a:pPr marL="0" lvl="0" indent="0" algn="l" rtl="0">
              <a:spcBef>
                <a:spcPts val="0"/>
              </a:spcBef>
              <a:spcAft>
                <a:spcPts val="0"/>
              </a:spcAft>
              <a:buClr>
                <a:schemeClr val="dk1"/>
              </a:buClr>
              <a:buSzPts val="1100"/>
              <a:buFont typeface="Arial" panose="020B0604020202020204"/>
              <a:buNone/>
            </a:pPr>
            <a:endParaRPr lang="en-GB" sz="1200">
              <a:solidFill>
                <a:schemeClr val="dk1"/>
              </a:solidFill>
              <a:highlight>
                <a:srgbClr val="C0C0C0"/>
              </a:highlight>
            </a:endParaRPr>
          </a:p>
          <a:p>
            <a:pPr marL="0" lvl="0" indent="0" algn="l" rtl="0">
              <a:spcBef>
                <a:spcPts val="0"/>
              </a:spcBef>
              <a:spcAft>
                <a:spcPts val="0"/>
              </a:spcAft>
              <a:buClr>
                <a:schemeClr val="dk1"/>
              </a:buClr>
              <a:buSzPts val="1100"/>
              <a:buFont typeface="Arial" panose="020B0604020202020204"/>
              <a:buNone/>
            </a:pPr>
            <a:r>
              <a:rPr lang="en-US" altLang="en-GB" sz="1200">
                <a:solidFill>
                  <a:schemeClr val="dk1"/>
                </a:solidFill>
              </a:rPr>
              <a:t>- </a:t>
            </a:r>
            <a:r>
              <a:rPr lang="en-GB" sz="1200">
                <a:solidFill>
                  <a:schemeClr val="dk1"/>
                </a:solidFill>
              </a:rPr>
              <a:t>An eight percent longer length of stay following transplantation was linked to the presence of any general mood, anxiety, or adjustment disorder. An increased need for counseling is substantially predicted by poor transplant functioning.​</a:t>
            </a:r>
            <a:r>
              <a:rPr lang="en-US" altLang="en-GB" sz="1200">
                <a:solidFill>
                  <a:schemeClr val="dk1"/>
                </a:solidFill>
              </a:rPr>
              <a:t> (Cooke et al.)</a:t>
            </a:r>
            <a:endParaRPr lang="en-GB" sz="1200">
              <a:solidFill>
                <a:schemeClr val="dk1"/>
              </a:solidFill>
            </a:endParaRPr>
          </a:p>
          <a:p>
            <a:pPr marL="0" lvl="0" indent="0" algn="l" rtl="0">
              <a:spcBef>
                <a:spcPts val="0"/>
              </a:spcBef>
              <a:spcAft>
                <a:spcPts val="0"/>
              </a:spcAft>
              <a:buClr>
                <a:schemeClr val="dk1"/>
              </a:buClr>
              <a:buSzPts val="1100"/>
              <a:buFont typeface="Arial" panose="020B0604020202020204"/>
              <a:buNone/>
            </a:pPr>
            <a:endParaRPr lang="en-GB" sz="1200">
              <a:solidFill>
                <a:schemeClr val="dk1"/>
              </a:solidFill>
            </a:endParaRPr>
          </a:p>
          <a:p>
            <a:pPr marL="0" lvl="0" indent="0" algn="l" rtl="0">
              <a:spcBef>
                <a:spcPts val="0"/>
              </a:spcBef>
              <a:spcAft>
                <a:spcPts val="0"/>
              </a:spcAft>
              <a:buClr>
                <a:schemeClr val="dk1"/>
              </a:buClr>
              <a:buSzPts val="1100"/>
              <a:buFont typeface="Arial" panose="020B0604020202020204"/>
              <a:buNone/>
            </a:pPr>
            <a:r>
              <a:rPr lang="en-US" altLang="en-GB" sz="1200">
                <a:solidFill>
                  <a:schemeClr val="dk1"/>
                </a:solidFill>
                <a:sym typeface="+mn-ea"/>
              </a:rPr>
              <a:t>- Psychiatric disturbance with social-related factors </a:t>
            </a:r>
            <a:r>
              <a:rPr lang="en-GB" sz="1200">
                <a:solidFill>
                  <a:schemeClr val="dk1"/>
                </a:solidFill>
                <a:sym typeface="+mn-ea"/>
              </a:rPr>
              <a:t>have been proven to affect the outcomes of medical treatments on patients with diabetes and hypertension, as well as other chronic illnesses. (Herrera et al.)</a:t>
            </a:r>
            <a:endParaRPr lang="en-GB" sz="12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200">
                <a:solidFill>
                  <a:schemeClr val="dk1"/>
                </a:solidFill>
              </a:rPr>
              <a:t>​</a:t>
            </a:r>
            <a:r>
              <a:rPr lang="en-US" altLang="en-GB" sz="1200">
                <a:solidFill>
                  <a:schemeClr val="dk1"/>
                </a:solidFill>
              </a:rPr>
              <a:t> </a:t>
            </a:r>
            <a:endParaRPr lang="en-GB" sz="1200">
              <a:solidFill>
                <a:schemeClr val="dk1"/>
              </a:solidFill>
            </a:endParaRPr>
          </a:p>
          <a:p>
            <a:pPr marL="0" lvl="0" indent="0" algn="l" rtl="0">
              <a:spcBef>
                <a:spcPts val="0"/>
              </a:spcBef>
              <a:spcAft>
                <a:spcPts val="0"/>
              </a:spcAft>
              <a:buClr>
                <a:schemeClr val="dk1"/>
              </a:buClr>
              <a:buSzPts val="1100"/>
              <a:buFont typeface="Arial" panose="020B0604020202020204"/>
              <a:buNone/>
            </a:pPr>
            <a:r>
              <a:rPr lang="en-US" altLang="en-GB" sz="1200">
                <a:solidFill>
                  <a:schemeClr val="dk1"/>
                </a:solidFill>
              </a:rPr>
              <a:t>- </a:t>
            </a:r>
            <a:r>
              <a:rPr lang="en-GB" sz="1200">
                <a:solidFill>
                  <a:schemeClr val="dk1"/>
                </a:solidFill>
                <a:sym typeface="+mn-ea"/>
              </a:rPr>
              <a:t>. Similarly, cancer patients reporting symptoms of psychological stress (symptoms of depression and anxiety), have higher rates of cancer-specific mortality. (Wang et al.) ​</a:t>
            </a:r>
            <a:endParaRPr lang="en-GB" sz="1200">
              <a:solidFill>
                <a:schemeClr val="dk1"/>
              </a:solidFill>
            </a:endParaRPr>
          </a:p>
          <a:p>
            <a:pPr marL="0" lvl="0" indent="0" algn="l" rtl="0">
              <a:spcBef>
                <a:spcPts val="0"/>
              </a:spcBef>
              <a:spcAft>
                <a:spcPts val="0"/>
              </a:spcAft>
              <a:buClr>
                <a:schemeClr val="dk1"/>
              </a:buClr>
              <a:buSzPts val="1100"/>
              <a:buFont typeface="Arial" panose="020B0604020202020204"/>
              <a:buNone/>
            </a:pPr>
            <a:endParaRPr lang="en-GB" sz="1200">
              <a:solidFill>
                <a:schemeClr val="dk1"/>
              </a:solidFill>
            </a:endParaRPr>
          </a:p>
          <a:p>
            <a:pPr marL="0" lvl="0" indent="0" algn="l" rtl="0">
              <a:spcBef>
                <a:spcPts val="0"/>
              </a:spcBef>
              <a:spcAft>
                <a:spcPts val="0"/>
              </a:spcAft>
              <a:buClr>
                <a:schemeClr val="dk1"/>
              </a:buClr>
              <a:buSzPts val="1100"/>
              <a:buFont typeface="Arial" panose="020B0604020202020204"/>
              <a:buNone/>
            </a:pPr>
            <a:endParaRPr lang="en-GB" sz="12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200">
                <a:solidFill>
                  <a:schemeClr val="dk1"/>
                </a:solidFill>
              </a:rPr>
              <a:t>​</a:t>
            </a:r>
            <a:endParaRPr lang="en-GB" sz="1200">
              <a:solidFill>
                <a:schemeClr val="dk1"/>
              </a:solidFill>
            </a:endParaRPr>
          </a:p>
        </p:txBody>
      </p:sp>
      <p:sp>
        <p:nvSpPr>
          <p:cNvPr id="2" name="Google Shape;488;p60"/>
          <p:cNvSpPr txBox="1"/>
          <p:nvPr/>
        </p:nvSpPr>
        <p:spPr>
          <a:xfrm>
            <a:off x="179705" y="414655"/>
            <a:ext cx="8291830"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panose="02000504000000020004"/>
              <a:buNone/>
              <a:defRPr sz="3000" b="0" i="0" u="none" strike="noStrike" cap="none">
                <a:solidFill>
                  <a:schemeClr val="dk1"/>
                </a:solidFill>
                <a:latin typeface="Vidaloka" panose="02000504000000020004"/>
                <a:ea typeface="Vidaloka" panose="02000504000000020004"/>
                <a:cs typeface="Vidaloka" panose="02000504000000020004"/>
                <a:sym typeface="Vidaloka" panose="02000504000000020004"/>
              </a:defRPr>
            </a:lvl1pPr>
            <a:lvl2pPr marR="0" lvl="1" algn="l" rtl="0">
              <a:lnSpc>
                <a:spcPct val="100000"/>
              </a:lnSpc>
              <a:spcBef>
                <a:spcPts val="0"/>
              </a:spcBef>
              <a:spcAft>
                <a:spcPts val="0"/>
              </a:spcAft>
              <a:buClr>
                <a:schemeClr val="dk1"/>
              </a:buClr>
              <a:buSzPts val="3000"/>
              <a:buFont typeface="Arial" panose="020B0604020202020204"/>
              <a:buNone/>
              <a:defRPr sz="3000" b="0" i="1"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3000"/>
              <a:buFont typeface="Arial" panose="020B0604020202020204"/>
              <a:buNone/>
              <a:defRPr sz="3000" b="0" i="1"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3000"/>
              <a:buFont typeface="Arial" panose="020B0604020202020204"/>
              <a:buNone/>
              <a:defRPr sz="3000" b="0" i="1"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3000"/>
              <a:buFont typeface="Arial" panose="020B0604020202020204"/>
              <a:buNone/>
              <a:defRPr sz="3000" b="0" i="1"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3000"/>
              <a:buFont typeface="Arial" panose="020B0604020202020204"/>
              <a:buNone/>
              <a:defRPr sz="3000" b="0" i="1"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3000"/>
              <a:buFont typeface="Arial" panose="020B0604020202020204"/>
              <a:buNone/>
              <a:defRPr sz="3000" b="0" i="1"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3000"/>
              <a:buFont typeface="Arial" panose="020B0604020202020204"/>
              <a:buNone/>
              <a:defRPr sz="3000" b="0" i="1"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3000"/>
              <a:buFont typeface="Arial" panose="020B0604020202020204"/>
              <a:buNone/>
              <a:defRPr sz="3000" b="0" i="1"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r>
              <a:rPr lang="en-US" altLang="en-GB" sz="1800" u="sng"/>
              <a:t>How does psycho social factors of a patient affect their treatment outcome by relapse and survival rate ?</a:t>
            </a:r>
            <a:endParaRPr lang="en-US" altLang="en-GB" sz="1800" u="sng"/>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93" name="Shape 493"/>
        <p:cNvGrpSpPr/>
        <p:nvPr/>
      </p:nvGrpSpPr>
      <p:grpSpPr>
        <a:xfrm>
          <a:off x="0" y="0"/>
          <a:ext cx="0" cy="0"/>
          <a:chOff x="0" y="0"/>
          <a:chExt cx="0" cy="0"/>
        </a:xfrm>
      </p:grpSpPr>
      <p:sp>
        <p:nvSpPr>
          <p:cNvPr id="494" name="Google Shape;494;p61"/>
          <p:cNvSpPr txBox="1"/>
          <p:nvPr>
            <p:ph type="title"/>
          </p:nvPr>
        </p:nvSpPr>
        <p:spPr>
          <a:xfrm>
            <a:off x="2123440" y="445135"/>
            <a:ext cx="5630545" cy="5727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Our Well-Defined problems</a:t>
            </a:r>
            <a:endParaRPr lang="en-US" altLang="en-GB"/>
          </a:p>
        </p:txBody>
      </p:sp>
      <p:sp>
        <p:nvSpPr>
          <p:cNvPr id="497" name="Google Shape;497;p61"/>
          <p:cNvSpPr txBox="1"/>
          <p:nvPr>
            <p:ph type="subTitle" idx="2"/>
          </p:nvPr>
        </p:nvSpPr>
        <p:spPr>
          <a:xfrm>
            <a:off x="1547495" y="1419225"/>
            <a:ext cx="3090545" cy="4406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t>
            </a:r>
            <a:endParaRPr lang="en-GB"/>
          </a:p>
          <a:p>
            <a:pPr marL="0" lvl="0" indent="0" algn="l" rtl="0">
              <a:spcBef>
                <a:spcPts val="0"/>
              </a:spcBef>
              <a:spcAft>
                <a:spcPts val="0"/>
              </a:spcAft>
              <a:buNone/>
            </a:pPr>
            <a:endParaRPr lang="en-GB"/>
          </a:p>
          <a:p>
            <a:pPr marL="0" lvl="0" indent="0" algn="l" rtl="0">
              <a:spcBef>
                <a:spcPts val="0"/>
              </a:spcBef>
              <a:spcAft>
                <a:spcPts val="0"/>
              </a:spcAft>
              <a:buNone/>
            </a:pPr>
            <a:r>
              <a:rPr lang="en-GB"/>
              <a:t>How does race(Racegp), education status(educ_stat), income(income_zip) affect survival rate (dead)?</a:t>
            </a:r>
            <a:endParaRPr lang="en-GB"/>
          </a:p>
        </p:txBody>
      </p:sp>
      <p:sp>
        <p:nvSpPr>
          <p:cNvPr id="502" name="Google Shape;502;p61"/>
          <p:cNvSpPr txBox="1"/>
          <p:nvPr>
            <p:ph type="subTitle" idx="8"/>
          </p:nvPr>
        </p:nvSpPr>
        <p:spPr>
          <a:xfrm>
            <a:off x="2987675" y="3795395"/>
            <a:ext cx="4617720" cy="6184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Do psychiatric disturbance (psychipr) and relaspe conditions relapse history (rel) and death due to treatment (trm) affect the interval between transplant and survival date (intsxurv) ?</a:t>
            </a:r>
            <a:endParaRPr lang="en-GB"/>
          </a:p>
        </p:txBody>
      </p:sp>
      <p:sp>
        <p:nvSpPr>
          <p:cNvPr id="503" name="Google Shape;503;p61"/>
          <p:cNvSpPr txBox="1"/>
          <p:nvPr>
            <p:ph type="title" idx="9"/>
          </p:nvPr>
        </p:nvSpPr>
        <p:spPr>
          <a:xfrm>
            <a:off x="1907480" y="113086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01</a:t>
            </a:r>
            <a:endParaRPr lang="en-GB"/>
          </a:p>
        </p:txBody>
      </p:sp>
      <p:sp>
        <p:nvSpPr>
          <p:cNvPr id="504" name="Google Shape;504;p61"/>
          <p:cNvSpPr txBox="1"/>
          <p:nvPr>
            <p:ph type="title" idx="13"/>
          </p:nvPr>
        </p:nvSpPr>
        <p:spPr>
          <a:xfrm>
            <a:off x="5507915" y="113086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02</a:t>
            </a:r>
            <a:endParaRPr lang="en-GB"/>
          </a:p>
        </p:txBody>
      </p:sp>
      <p:sp>
        <p:nvSpPr>
          <p:cNvPr id="505" name="Google Shape;505;p61"/>
          <p:cNvSpPr txBox="1"/>
          <p:nvPr>
            <p:ph type="title" idx="14"/>
          </p:nvPr>
        </p:nvSpPr>
        <p:spPr>
          <a:xfrm>
            <a:off x="1906895" y="3939353"/>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03</a:t>
            </a:r>
            <a:endParaRPr lang="en-GB"/>
          </a:p>
        </p:txBody>
      </p:sp>
      <p:sp>
        <p:nvSpPr>
          <p:cNvPr id="5" name="Google Shape;502;p61"/>
          <p:cNvSpPr txBox="1"/>
          <p:nvPr/>
        </p:nvSpPr>
        <p:spPr>
          <a:xfrm>
            <a:off x="5147750" y="1779335"/>
            <a:ext cx="2486100" cy="6186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lvl="0" indent="0" algn="l" rtl="0">
              <a:spcBef>
                <a:spcPts val="0"/>
              </a:spcBef>
              <a:spcAft>
                <a:spcPts val="0"/>
              </a:spcAft>
              <a:buNone/>
            </a:pPr>
            <a:r>
              <a:rPr lang="en-GB"/>
              <a:t>How does psychiatric disturbance affect treatment related morbidity &amp; disease free survival rate, and does that data align with predicted success from hctcigp?​</a:t>
            </a:r>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33" name="Shape 533"/>
        <p:cNvGrpSpPr/>
        <p:nvPr/>
      </p:nvGrpSpPr>
      <p:grpSpPr>
        <a:xfrm>
          <a:off x="0" y="0"/>
          <a:ext cx="0" cy="0"/>
          <a:chOff x="0" y="0"/>
          <a:chExt cx="0" cy="0"/>
        </a:xfrm>
      </p:grpSpPr>
      <p:sp>
        <p:nvSpPr>
          <p:cNvPr id="534" name="Google Shape;534;p63"/>
          <p:cNvSpPr txBox="1"/>
          <p:nvPr>
            <p:ph type="title"/>
          </p:nvPr>
        </p:nvSpPr>
        <p:spPr>
          <a:xfrm>
            <a:off x="1691680" y="411763"/>
            <a:ext cx="4323000" cy="49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sym typeface="+mn-ea"/>
              </a:rPr>
              <a:t>Question 1 EDA</a:t>
            </a:r>
            <a:endParaRPr lang="en-US" altLang="en-GB"/>
          </a:p>
        </p:txBody>
      </p:sp>
      <p:sp>
        <p:nvSpPr>
          <p:cNvPr id="2" name="Subtitle 1"/>
          <p:cNvSpPr/>
          <p:nvPr>
            <p:ph type="subTitle" idx="1"/>
          </p:nvPr>
        </p:nvSpPr>
        <p:spPr/>
        <p:txBody>
          <a:bodyPr/>
          <a:p>
            <a:r>
              <a:rPr lang="en-US"/>
              <a:t> </a:t>
            </a:r>
            <a:endParaRPr lang="en-US"/>
          </a:p>
        </p:txBody>
      </p:sp>
      <p:sp>
        <p:nvSpPr>
          <p:cNvPr id="3" name="Text Box 2"/>
          <p:cNvSpPr txBox="1"/>
          <p:nvPr/>
        </p:nvSpPr>
        <p:spPr>
          <a:xfrm>
            <a:off x="2286000" y="2418080"/>
            <a:ext cx="4572000" cy="306705"/>
          </a:xfrm>
          <a:prstGeom prst="rect">
            <a:avLst/>
          </a:prstGeom>
          <a:noFill/>
        </p:spPr>
        <p:txBody>
          <a:bodyPr wrap="square" rtlCol="0" anchor="t">
            <a:spAutoFit/>
          </a:bodyPr>
          <a:p>
            <a:r>
              <a:rPr lang="en-US"/>
              <a:t> </a:t>
            </a:r>
            <a:endParaRPr lang="en-US"/>
          </a:p>
        </p:txBody>
      </p:sp>
      <p:pic>
        <p:nvPicPr>
          <p:cNvPr id="4" name="Picture 3"/>
          <p:cNvPicPr>
            <a:picLocks noChangeAspect="1"/>
          </p:cNvPicPr>
          <p:nvPr/>
        </p:nvPicPr>
        <p:blipFill>
          <a:blip r:embed="rId1"/>
          <a:stretch>
            <a:fillRect/>
          </a:stretch>
        </p:blipFill>
        <p:spPr>
          <a:xfrm>
            <a:off x="467360" y="1203325"/>
            <a:ext cx="4983480" cy="3040380"/>
          </a:xfrm>
          <a:prstGeom prst="rect">
            <a:avLst/>
          </a:prstGeom>
        </p:spPr>
      </p:pic>
      <p:sp>
        <p:nvSpPr>
          <p:cNvPr id="6" name="Google Shape;534;p63"/>
          <p:cNvSpPr txBox="1"/>
          <p:nvPr/>
        </p:nvSpPr>
        <p:spPr>
          <a:xfrm>
            <a:off x="5939790" y="771525"/>
            <a:ext cx="2475230" cy="318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Vidaloka" panose="02000504000000020004"/>
              <a:buNone/>
              <a:defRPr sz="3000" b="0" i="0" u="none" strike="noStrike" cap="none">
                <a:solidFill>
                  <a:schemeClr val="dk1"/>
                </a:solidFill>
                <a:latin typeface="Vidaloka" panose="02000504000000020004"/>
                <a:ea typeface="Vidaloka" panose="02000504000000020004"/>
                <a:cs typeface="Vidaloka" panose="02000504000000020004"/>
                <a:sym typeface="Vidaloka" panose="02000504000000020004"/>
              </a:defRPr>
            </a:lvl1pPr>
            <a:lvl2pPr marR="0" lvl="1"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2pPr>
            <a:lvl3pPr marR="0" lvl="2"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3pPr>
            <a:lvl4pPr marR="0" lvl="3"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4pPr>
            <a:lvl5pPr marR="0" lvl="4"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5pPr>
            <a:lvl6pPr marR="0" lvl="5"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6pPr>
            <a:lvl7pPr marR="0" lvl="6"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7pPr>
            <a:lvl8pPr marR="0" lvl="7"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8pPr>
            <a:lvl9pPr marR="0" lvl="8"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9pPr>
          </a:lstStyle>
          <a:p>
            <a:pPr marL="0" lvl="0" indent="0" algn="ctr" rtl="0">
              <a:spcBef>
                <a:spcPts val="0"/>
              </a:spcBef>
              <a:spcAft>
                <a:spcPts val="0"/>
              </a:spcAft>
              <a:buNone/>
            </a:pPr>
            <a:r>
              <a:rPr lang="en-US" altLang="en-GB" sz="1600" b="1">
                <a:sym typeface="+mn-ea"/>
              </a:rPr>
              <a:t>Key takeaways :</a:t>
            </a:r>
            <a:endParaRPr lang="en-US" altLang="en-GB" sz="1600" b="1">
              <a:sym typeface="+mn-ea"/>
            </a:endParaRPr>
          </a:p>
          <a:p>
            <a:pPr marL="0" lvl="0" indent="0" algn="l" rtl="0">
              <a:spcBef>
                <a:spcPts val="0"/>
              </a:spcBef>
              <a:spcAft>
                <a:spcPts val="0"/>
              </a:spcAft>
              <a:buNone/>
            </a:pPr>
            <a:endParaRPr lang="en-US" altLang="en-GB" sz="1200">
              <a:sym typeface="+mn-ea"/>
            </a:endParaRPr>
          </a:p>
          <a:p>
            <a:pPr marL="0" lvl="0" indent="0" algn="l" rtl="0">
              <a:spcBef>
                <a:spcPts val="0"/>
              </a:spcBef>
              <a:spcAft>
                <a:spcPts val="0"/>
              </a:spcAft>
              <a:buNone/>
            </a:pPr>
            <a:r>
              <a:rPr lang="en-US" altLang="en-GB" sz="1200">
                <a:sym typeface="+mn-ea"/>
              </a:rPr>
              <a:t>  The location with less than $20000 income had the least cases but the proportionality of Alive and dead seems to be at the same level.​</a:t>
            </a:r>
            <a:endParaRPr lang="en-US" altLang="en-GB" sz="1200">
              <a:sym typeface="+mn-ea"/>
            </a:endParaRPr>
          </a:p>
          <a:p>
            <a:pPr marL="0" lvl="0" indent="0" algn="l" rtl="0">
              <a:spcBef>
                <a:spcPts val="0"/>
              </a:spcBef>
              <a:spcAft>
                <a:spcPts val="0"/>
              </a:spcAft>
              <a:buNone/>
            </a:pPr>
            <a:endParaRPr lang="en-US" altLang="en-GB" sz="1200">
              <a:sym typeface="+mn-ea"/>
            </a:endParaRPr>
          </a:p>
          <a:p>
            <a:pPr marL="0" lvl="0" indent="0" algn="l" rtl="0">
              <a:spcBef>
                <a:spcPts val="0"/>
              </a:spcBef>
              <a:spcAft>
                <a:spcPts val="0"/>
              </a:spcAft>
              <a:buNone/>
            </a:pPr>
            <a:r>
              <a:rPr lang="en-US" altLang="en-GB" sz="1200">
                <a:sym typeface="+mn-ea"/>
              </a:rPr>
              <a:t>The location with income $20000 - $39999 had the dead and alive proportionality closest compared to other. ​</a:t>
            </a:r>
            <a:endParaRPr lang="en-US" altLang="en-GB" sz="1200">
              <a:sym typeface="+mn-ea"/>
            </a:endParaRPr>
          </a:p>
          <a:p>
            <a:pPr marL="0" lvl="0" indent="0" algn="l" rtl="0">
              <a:spcBef>
                <a:spcPts val="0"/>
              </a:spcBef>
              <a:spcAft>
                <a:spcPts val="0"/>
              </a:spcAft>
              <a:buNone/>
            </a:pPr>
            <a:endParaRPr lang="en-US" altLang="en-GB" sz="1200">
              <a:sym typeface="+mn-ea"/>
            </a:endParaRPr>
          </a:p>
          <a:p>
            <a:pPr marL="0" lvl="0" indent="0" algn="l" rtl="0">
              <a:spcBef>
                <a:spcPts val="0"/>
              </a:spcBef>
              <a:spcAft>
                <a:spcPts val="0"/>
              </a:spcAft>
              <a:buNone/>
            </a:pPr>
            <a:r>
              <a:rPr lang="en-US" altLang="en-GB" sz="1200">
                <a:sym typeface="+mn-ea"/>
              </a:rPr>
              <a:t>The number of cases seems to have peaked at the income location of $40000 - $59999. ​</a:t>
            </a:r>
            <a:endParaRPr lang="en-US" altLang="en-GB" sz="1200">
              <a:sym typeface="+mn-ea"/>
            </a:endParaRPr>
          </a:p>
          <a:p>
            <a:pPr marL="0" lvl="0" indent="0" algn="l" rtl="0">
              <a:spcBef>
                <a:spcPts val="0"/>
              </a:spcBef>
              <a:spcAft>
                <a:spcPts val="0"/>
              </a:spcAft>
              <a:buNone/>
            </a:pPr>
            <a:endParaRPr lang="en-US" altLang="en-GB" sz="1200">
              <a:sym typeface="+mn-ea"/>
            </a:endParaRPr>
          </a:p>
          <a:p>
            <a:pPr marL="0" lvl="0" indent="0" algn="l" rtl="0">
              <a:spcBef>
                <a:spcPts val="0"/>
              </a:spcBef>
              <a:spcAft>
                <a:spcPts val="0"/>
              </a:spcAft>
              <a:buNone/>
            </a:pPr>
            <a:r>
              <a:rPr lang="en-US" altLang="en-GB" sz="1200">
                <a:sym typeface="+mn-ea"/>
              </a:rPr>
              <a:t>The location with the income more than $100000 had the lowest death rate compared to other income levels. ​</a:t>
            </a:r>
            <a:endParaRPr lang="en-US" altLang="en-GB" sz="1200">
              <a:sym typeface="+mn-ea"/>
            </a:endParaRPr>
          </a:p>
          <a:p>
            <a:pPr marL="0" lvl="0" indent="0" algn="l" rtl="0">
              <a:spcBef>
                <a:spcPts val="0"/>
              </a:spcBef>
              <a:spcAft>
                <a:spcPts val="0"/>
              </a:spcAft>
              <a:buNone/>
            </a:pPr>
            <a:endParaRPr lang="en-US" altLang="en-GB" sz="1200">
              <a:sym typeface="+mn-ea"/>
            </a:endParaRPr>
          </a:p>
          <a:p>
            <a:pPr marL="0" lvl="0" indent="0" algn="l" rtl="0">
              <a:spcBef>
                <a:spcPts val="0"/>
              </a:spcBef>
              <a:spcAft>
                <a:spcPts val="0"/>
              </a:spcAft>
              <a:buNone/>
            </a:pPr>
            <a:r>
              <a:rPr lang="en-US" altLang="en-GB" sz="1200">
                <a:sym typeface="+mn-ea"/>
              </a:rPr>
              <a:t>​</a:t>
            </a:r>
            <a:endParaRPr lang="en-US" altLang="en-GB" sz="120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2267705" y="445025"/>
            <a:ext cx="4297200" cy="572700"/>
          </a:xfrm>
        </p:spPr>
        <p:txBody>
          <a:bodyPr/>
          <a:p>
            <a:pPr algn="ctr"/>
            <a:r>
              <a:rPr lang="en-US" sz="2400"/>
              <a:t>Question 1 Modelling</a:t>
            </a:r>
            <a:endParaRPr lang="en-US" sz="2400"/>
          </a:p>
        </p:txBody>
      </p:sp>
      <p:pic>
        <p:nvPicPr>
          <p:cNvPr id="5" name="Picture 4"/>
          <p:cNvPicPr>
            <a:picLocks noChangeAspect="1"/>
          </p:cNvPicPr>
          <p:nvPr/>
        </p:nvPicPr>
        <p:blipFill>
          <a:blip r:embed="rId1"/>
          <a:srcRect t="12087" r="599"/>
          <a:stretch>
            <a:fillRect/>
          </a:stretch>
        </p:blipFill>
        <p:spPr>
          <a:xfrm>
            <a:off x="323215" y="1090295"/>
            <a:ext cx="4975860" cy="3668395"/>
          </a:xfrm>
          <a:prstGeom prst="rect">
            <a:avLst/>
          </a:prstGeom>
        </p:spPr>
      </p:pic>
      <p:sp>
        <p:nvSpPr>
          <p:cNvPr id="7" name="Google Shape;534;p63"/>
          <p:cNvSpPr txBox="1"/>
          <p:nvPr/>
        </p:nvSpPr>
        <p:spPr>
          <a:xfrm>
            <a:off x="5939790" y="771525"/>
            <a:ext cx="2475230" cy="318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Vidaloka" panose="02000504000000020004"/>
              <a:buNone/>
              <a:defRPr sz="3000" b="0" i="0" u="none" strike="noStrike" cap="none">
                <a:solidFill>
                  <a:schemeClr val="dk1"/>
                </a:solidFill>
                <a:latin typeface="Vidaloka" panose="02000504000000020004"/>
                <a:ea typeface="Vidaloka" panose="02000504000000020004"/>
                <a:cs typeface="Vidaloka" panose="02000504000000020004"/>
                <a:sym typeface="Vidaloka" panose="02000504000000020004"/>
              </a:defRPr>
            </a:lvl1pPr>
            <a:lvl2pPr marR="0" lvl="1"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2pPr>
            <a:lvl3pPr marR="0" lvl="2"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3pPr>
            <a:lvl4pPr marR="0" lvl="3"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4pPr>
            <a:lvl5pPr marR="0" lvl="4"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5pPr>
            <a:lvl6pPr marR="0" lvl="5"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6pPr>
            <a:lvl7pPr marR="0" lvl="6"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7pPr>
            <a:lvl8pPr marR="0" lvl="7"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8pPr>
            <a:lvl9pPr marR="0" lvl="8"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9pPr>
          </a:lstStyle>
          <a:p>
            <a:pPr marL="0" lvl="0" indent="0" algn="ctr" rtl="0">
              <a:spcBef>
                <a:spcPts val="0"/>
              </a:spcBef>
              <a:spcAft>
                <a:spcPts val="0"/>
              </a:spcAft>
              <a:buNone/>
            </a:pPr>
            <a:r>
              <a:rPr lang="en-US" altLang="en-GB" sz="1600" b="1">
                <a:sym typeface="+mn-ea"/>
              </a:rPr>
              <a:t>Key takeaways :</a:t>
            </a:r>
            <a:endParaRPr lang="en-US" altLang="en-GB" sz="1600" b="1">
              <a:sym typeface="+mn-ea"/>
            </a:endParaRPr>
          </a:p>
          <a:p>
            <a:pPr marL="0" lvl="0" indent="0" algn="l" rtl="0">
              <a:spcBef>
                <a:spcPts val="0"/>
              </a:spcBef>
              <a:spcAft>
                <a:spcPts val="0"/>
              </a:spcAft>
              <a:buNone/>
            </a:pPr>
            <a:endParaRPr lang="en-US" altLang="en-GB" sz="1200">
              <a:sym typeface="+mn-ea"/>
            </a:endParaRPr>
          </a:p>
          <a:p>
            <a:pPr marL="0" lvl="0" indent="0" algn="l" rtl="0">
              <a:spcBef>
                <a:spcPts val="0"/>
              </a:spcBef>
              <a:spcAft>
                <a:spcPts val="0"/>
              </a:spcAft>
              <a:buNone/>
            </a:pPr>
            <a:r>
              <a:rPr lang="en-US" altLang="en-GB" sz="1200">
                <a:sym typeface="+mn-ea"/>
              </a:rPr>
              <a:t>  If the person is from the income_zip 3,4,5 and 6 which is the people from location where the income is more than $40000 will not die regardless of their education status with 80% chance​</a:t>
            </a:r>
            <a:endParaRPr lang="en-US" altLang="en-GB" sz="1200">
              <a:sym typeface="+mn-ea"/>
            </a:endParaRPr>
          </a:p>
          <a:p>
            <a:pPr marL="0" lvl="0" indent="0" algn="l" rtl="0">
              <a:spcBef>
                <a:spcPts val="0"/>
              </a:spcBef>
              <a:spcAft>
                <a:spcPts val="0"/>
              </a:spcAft>
              <a:buNone/>
            </a:pPr>
            <a:endParaRPr lang="en-US" altLang="en-GB" sz="1200">
              <a:sym typeface="+mn-ea"/>
            </a:endParaRPr>
          </a:p>
          <a:p>
            <a:pPr marL="0" lvl="0" indent="0" algn="l" rtl="0">
              <a:spcBef>
                <a:spcPts val="0"/>
              </a:spcBef>
              <a:spcAft>
                <a:spcPts val="0"/>
              </a:spcAft>
              <a:buNone/>
            </a:pPr>
            <a:r>
              <a:rPr lang="en-US" altLang="en-GB" sz="1200">
                <a:sym typeface="+mn-ea"/>
              </a:rPr>
              <a:t>​</a:t>
            </a:r>
            <a:endParaRPr lang="en-US" altLang="en-GB" sz="1200">
              <a:sym typeface="+mn-ea"/>
            </a:endParaRPr>
          </a:p>
          <a:p>
            <a:pPr marL="0" lvl="0" indent="0" algn="l" rtl="0">
              <a:spcBef>
                <a:spcPts val="0"/>
              </a:spcBef>
              <a:spcAft>
                <a:spcPts val="0"/>
              </a:spcAft>
              <a:buNone/>
            </a:pPr>
            <a:r>
              <a:rPr lang="en-US" altLang="en-GB" sz="1200">
                <a:sym typeface="+mn-ea"/>
              </a:rPr>
              <a:t>If the person is from income_zip 1,2 (income of less $20000 and income from $20000 to $30000)  and if they have education level 2 and 3 (college level education and advanced degree), they have higher chance dying from the disease. ​</a:t>
            </a:r>
            <a:endParaRPr lang="en-US" altLang="en-GB" sz="1200">
              <a:sym typeface="+mn-ea"/>
            </a:endParaRPr>
          </a:p>
          <a:p>
            <a:pPr marL="0" lvl="0" indent="0" algn="l" rtl="0">
              <a:spcBef>
                <a:spcPts val="0"/>
              </a:spcBef>
              <a:spcAft>
                <a:spcPts val="0"/>
              </a:spcAft>
              <a:buNone/>
            </a:pPr>
            <a:r>
              <a:rPr lang="en-US" altLang="en-GB" sz="1200">
                <a:sym typeface="+mn-ea"/>
              </a:rPr>
              <a:t>​</a:t>
            </a:r>
            <a:endParaRPr lang="en-US" altLang="en-GB" sz="120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3059430" y="445135"/>
            <a:ext cx="2927985" cy="572770"/>
          </a:xfrm>
        </p:spPr>
        <p:txBody>
          <a:bodyPr/>
          <a:p>
            <a:r>
              <a:rPr lang="en-US"/>
              <a:t>Question 2 EDA</a:t>
            </a:r>
            <a:endParaRPr lang="en-US"/>
          </a:p>
        </p:txBody>
      </p:sp>
      <p:pic>
        <p:nvPicPr>
          <p:cNvPr id="6" name="Picture 5"/>
          <p:cNvPicPr>
            <a:picLocks noChangeAspect="1"/>
          </p:cNvPicPr>
          <p:nvPr/>
        </p:nvPicPr>
        <p:blipFill>
          <a:blip r:embed="rId1"/>
          <a:stretch>
            <a:fillRect/>
          </a:stretch>
        </p:blipFill>
        <p:spPr>
          <a:xfrm>
            <a:off x="827405" y="1203325"/>
            <a:ext cx="7266305" cy="31140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2699505" y="483125"/>
            <a:ext cx="4297200" cy="572700"/>
          </a:xfrm>
        </p:spPr>
        <p:txBody>
          <a:bodyPr/>
          <a:p>
            <a:r>
              <a:rPr lang="en-US"/>
              <a:t>Question 2 Modelling</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3276085" y="411370"/>
            <a:ext cx="4297200" cy="572700"/>
          </a:xfrm>
        </p:spPr>
        <p:txBody>
          <a:bodyPr/>
          <a:p>
            <a:r>
              <a:rPr lang="en-US"/>
              <a:t>Question 3 EDA</a:t>
            </a:r>
            <a:endParaRPr lang="en-US"/>
          </a:p>
        </p:txBody>
      </p:sp>
      <p:pic>
        <p:nvPicPr>
          <p:cNvPr id="6" name="Picture 5"/>
          <p:cNvPicPr>
            <a:picLocks noChangeAspect="1"/>
          </p:cNvPicPr>
          <p:nvPr/>
        </p:nvPicPr>
        <p:blipFill>
          <a:blip r:embed="rId1"/>
          <a:stretch>
            <a:fillRect/>
          </a:stretch>
        </p:blipFill>
        <p:spPr>
          <a:xfrm>
            <a:off x="467360" y="1278890"/>
            <a:ext cx="4812665" cy="3068320"/>
          </a:xfrm>
          <a:prstGeom prst="rect">
            <a:avLst/>
          </a:prstGeom>
        </p:spPr>
      </p:pic>
      <p:sp>
        <p:nvSpPr>
          <p:cNvPr id="7" name="Google Shape;534;p63"/>
          <p:cNvSpPr txBox="1"/>
          <p:nvPr/>
        </p:nvSpPr>
        <p:spPr>
          <a:xfrm>
            <a:off x="5939790" y="771525"/>
            <a:ext cx="2475230" cy="318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Vidaloka" panose="02000504000000020004"/>
              <a:buNone/>
              <a:defRPr sz="3000" b="0" i="0" u="none" strike="noStrike" cap="none">
                <a:solidFill>
                  <a:schemeClr val="dk1"/>
                </a:solidFill>
                <a:latin typeface="Vidaloka" panose="02000504000000020004"/>
                <a:ea typeface="Vidaloka" panose="02000504000000020004"/>
                <a:cs typeface="Vidaloka" panose="02000504000000020004"/>
                <a:sym typeface="Vidaloka" panose="02000504000000020004"/>
              </a:defRPr>
            </a:lvl1pPr>
            <a:lvl2pPr marR="0" lvl="1"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2pPr>
            <a:lvl3pPr marR="0" lvl="2"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3pPr>
            <a:lvl4pPr marR="0" lvl="3"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4pPr>
            <a:lvl5pPr marR="0" lvl="4"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5pPr>
            <a:lvl6pPr marR="0" lvl="5"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6pPr>
            <a:lvl7pPr marR="0" lvl="6"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7pPr>
            <a:lvl8pPr marR="0" lvl="7"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8pPr>
            <a:lvl9pPr marR="0" lvl="8"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9pPr>
          </a:lstStyle>
          <a:p>
            <a:pPr marL="0" lvl="0" indent="0" algn="ctr" rtl="0">
              <a:spcBef>
                <a:spcPts val="0"/>
              </a:spcBef>
              <a:spcAft>
                <a:spcPts val="0"/>
              </a:spcAft>
              <a:buNone/>
            </a:pPr>
            <a:r>
              <a:rPr lang="en-US" altLang="en-GB" sz="1600" b="1">
                <a:sym typeface="+mn-ea"/>
              </a:rPr>
              <a:t>Key takeaways :</a:t>
            </a:r>
            <a:endParaRPr lang="en-US" altLang="en-GB" sz="1600" b="1">
              <a:sym typeface="+mn-ea"/>
            </a:endParaRPr>
          </a:p>
          <a:p>
            <a:pPr marL="0" lvl="0" indent="0" algn="l" rtl="0">
              <a:spcBef>
                <a:spcPts val="0"/>
              </a:spcBef>
              <a:spcAft>
                <a:spcPts val="0"/>
              </a:spcAft>
              <a:buNone/>
            </a:pPr>
            <a:endParaRPr lang="en-US" altLang="en-GB" sz="1200">
              <a:sym typeface="+mn-ea"/>
            </a:endParaRPr>
          </a:p>
          <a:p>
            <a:pPr marL="0" lvl="0" indent="0" algn="l" rtl="0">
              <a:spcBef>
                <a:spcPts val="0"/>
              </a:spcBef>
              <a:spcAft>
                <a:spcPts val="0"/>
              </a:spcAft>
              <a:buNone/>
            </a:pPr>
            <a:r>
              <a:rPr lang="en-US" altLang="en-GB" sz="1200">
                <a:sym typeface="+mn-ea"/>
              </a:rPr>
              <a:t>  The average survival interval of those who does not have psychiatric disturbance is higher than that of type 1 by approximately 10 units​</a:t>
            </a:r>
            <a:endParaRPr lang="en-US" altLang="en-GB" sz="1200">
              <a:sym typeface="+mn-ea"/>
            </a:endParaRPr>
          </a:p>
          <a:p>
            <a:pPr marL="0" lvl="0" indent="0" algn="l" rtl="0">
              <a:spcBef>
                <a:spcPts val="0"/>
              </a:spcBef>
              <a:spcAft>
                <a:spcPts val="0"/>
              </a:spcAft>
              <a:buNone/>
            </a:pPr>
            <a:endParaRPr lang="en-US" altLang="en-GB" sz="1200">
              <a:sym typeface="+mn-ea"/>
            </a:endParaRPr>
          </a:p>
          <a:p>
            <a:pPr marL="0" lvl="0" indent="0" algn="l" rtl="0">
              <a:spcBef>
                <a:spcPts val="0"/>
              </a:spcBef>
              <a:spcAft>
                <a:spcPts val="0"/>
              </a:spcAft>
              <a:buNone/>
            </a:pPr>
            <a:r>
              <a:rPr lang="en-US" altLang="en-GB" sz="1200">
                <a:sym typeface="+mn-ea"/>
              </a:rPr>
              <a:t>​</a:t>
            </a:r>
            <a:endParaRPr lang="en-US" altLang="en-GB" sz="1200">
              <a:sym typeface="+mn-ea"/>
            </a:endParaRPr>
          </a:p>
          <a:p>
            <a:pPr marL="0" lvl="0" indent="0" algn="l" rtl="0">
              <a:spcBef>
                <a:spcPts val="0"/>
              </a:spcBef>
              <a:spcAft>
                <a:spcPts val="0"/>
              </a:spcAft>
              <a:buNone/>
            </a:pPr>
            <a:r>
              <a:rPr lang="en-US" altLang="en-GB" sz="1200">
                <a:sym typeface="+mn-ea"/>
              </a:rPr>
              <a:t>The average survival of psychipr type 0 approximately 41, while that of type 1 is approximately 29.​</a:t>
            </a:r>
            <a:endParaRPr lang="en-US" altLang="en-GB" sz="1200">
              <a:sym typeface="+mn-ea"/>
            </a:endParaRPr>
          </a:p>
          <a:p>
            <a:pPr marL="0" lvl="0" indent="0" algn="l" rtl="0">
              <a:spcBef>
                <a:spcPts val="0"/>
              </a:spcBef>
              <a:spcAft>
                <a:spcPts val="0"/>
              </a:spcAft>
              <a:buNone/>
            </a:pPr>
            <a:endParaRPr lang="en-US" altLang="en-GB" sz="1200">
              <a:sym typeface="+mn-ea"/>
            </a:endParaRPr>
          </a:p>
          <a:p>
            <a:pPr marL="0" lvl="0" indent="0" algn="l" rtl="0">
              <a:spcBef>
                <a:spcPts val="0"/>
              </a:spcBef>
              <a:spcAft>
                <a:spcPts val="0"/>
              </a:spcAft>
              <a:buNone/>
            </a:pPr>
            <a:r>
              <a:rPr lang="en-US" altLang="en-GB" sz="1200">
                <a:sym typeface="+mn-ea"/>
              </a:rPr>
              <a:t>​</a:t>
            </a:r>
            <a:endParaRPr lang="en-US" altLang="en-GB" sz="120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p:txBody>
          <a:bodyPr/>
          <a:p>
            <a:r>
              <a:rPr lang="en-US"/>
              <a:t>Question 3 Modelling</a:t>
            </a:r>
            <a:endParaRPr lang="en-US"/>
          </a:p>
        </p:txBody>
      </p:sp>
      <p:pic>
        <p:nvPicPr>
          <p:cNvPr id="5" name="Picture 4"/>
          <p:cNvPicPr>
            <a:picLocks noChangeAspect="1"/>
          </p:cNvPicPr>
          <p:nvPr/>
        </p:nvPicPr>
        <p:blipFill>
          <a:blip r:embed="rId1"/>
          <a:stretch>
            <a:fillRect/>
          </a:stretch>
        </p:blipFill>
        <p:spPr>
          <a:xfrm>
            <a:off x="395605" y="1131570"/>
            <a:ext cx="5676900" cy="3505200"/>
          </a:xfrm>
          <a:prstGeom prst="rect">
            <a:avLst/>
          </a:prstGeom>
        </p:spPr>
      </p:pic>
      <p:sp>
        <p:nvSpPr>
          <p:cNvPr id="7" name="Google Shape;534;p63"/>
          <p:cNvSpPr txBox="1"/>
          <p:nvPr/>
        </p:nvSpPr>
        <p:spPr>
          <a:xfrm>
            <a:off x="6372225" y="699135"/>
            <a:ext cx="2475230" cy="318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Vidaloka" panose="02000504000000020004"/>
              <a:buNone/>
              <a:defRPr sz="3000" b="0" i="0" u="none" strike="noStrike" cap="none">
                <a:solidFill>
                  <a:schemeClr val="dk1"/>
                </a:solidFill>
                <a:latin typeface="Vidaloka" panose="02000504000000020004"/>
                <a:ea typeface="Vidaloka" panose="02000504000000020004"/>
                <a:cs typeface="Vidaloka" panose="02000504000000020004"/>
                <a:sym typeface="Vidaloka" panose="02000504000000020004"/>
              </a:defRPr>
            </a:lvl1pPr>
            <a:lvl2pPr marR="0" lvl="1"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2pPr>
            <a:lvl3pPr marR="0" lvl="2"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3pPr>
            <a:lvl4pPr marR="0" lvl="3"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4pPr>
            <a:lvl5pPr marR="0" lvl="4"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5pPr>
            <a:lvl6pPr marR="0" lvl="5"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6pPr>
            <a:lvl7pPr marR="0" lvl="6"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7pPr>
            <a:lvl8pPr marR="0" lvl="7"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8pPr>
            <a:lvl9pPr marR="0" lvl="8"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9pPr>
          </a:lstStyle>
          <a:p>
            <a:pPr marL="0" lvl="0" indent="0" algn="ctr" rtl="0">
              <a:spcBef>
                <a:spcPts val="0"/>
              </a:spcBef>
              <a:spcAft>
                <a:spcPts val="0"/>
              </a:spcAft>
              <a:buNone/>
            </a:pPr>
            <a:r>
              <a:rPr lang="en-US" altLang="en-GB" sz="1600" b="1">
                <a:sym typeface="+mn-ea"/>
              </a:rPr>
              <a:t>Key takeaways :</a:t>
            </a:r>
            <a:endParaRPr lang="en-US" altLang="en-GB" sz="1600" b="1">
              <a:sym typeface="+mn-ea"/>
            </a:endParaRPr>
          </a:p>
          <a:p>
            <a:pPr marL="0" lvl="0" indent="0" algn="l" rtl="0">
              <a:spcBef>
                <a:spcPts val="0"/>
              </a:spcBef>
              <a:spcAft>
                <a:spcPts val="0"/>
              </a:spcAft>
              <a:buNone/>
            </a:pPr>
            <a:endParaRPr lang="en-US" altLang="en-GB" sz="1200">
              <a:sym typeface="+mn-ea"/>
            </a:endParaRPr>
          </a:p>
          <a:p>
            <a:pPr marL="0" lvl="0" indent="0" algn="l" rtl="0">
              <a:spcBef>
                <a:spcPts val="0"/>
              </a:spcBef>
              <a:spcAft>
                <a:spcPts val="0"/>
              </a:spcAft>
              <a:buNone/>
            </a:pPr>
            <a:r>
              <a:rPr lang="en-US" altLang="en-GB" sz="1200">
                <a:sym typeface="+mn-ea"/>
              </a:rPr>
              <a:t>  -&gt; The most important variable based on the variable importance plot is the interval between transplant and survival date (intxsurv).​</a:t>
            </a:r>
            <a:endParaRPr lang="en-US" altLang="en-GB" sz="1200">
              <a:sym typeface="+mn-ea"/>
            </a:endParaRPr>
          </a:p>
          <a:p>
            <a:pPr marL="0" lvl="0" indent="0" algn="l" rtl="0">
              <a:spcBef>
                <a:spcPts val="0"/>
              </a:spcBef>
              <a:spcAft>
                <a:spcPts val="0"/>
              </a:spcAft>
              <a:buNone/>
            </a:pPr>
            <a:endParaRPr lang="en-US" altLang="en-GB" sz="1200">
              <a:sym typeface="+mn-ea"/>
            </a:endParaRPr>
          </a:p>
          <a:p>
            <a:pPr marL="0" lvl="0" indent="0" algn="l" rtl="0">
              <a:spcBef>
                <a:spcPts val="0"/>
              </a:spcBef>
              <a:spcAft>
                <a:spcPts val="0"/>
              </a:spcAft>
              <a:buNone/>
            </a:pPr>
            <a:r>
              <a:rPr lang="en-US" altLang="en-GB" sz="1200">
                <a:sym typeface="+mn-ea"/>
              </a:rPr>
              <a:t>​The tree has 10 subsets, with the most percentage (53%) of No Death​</a:t>
            </a:r>
            <a:endParaRPr lang="en-US" altLang="en-GB" sz="1200">
              <a:sym typeface="+mn-ea"/>
            </a:endParaRPr>
          </a:p>
          <a:p>
            <a:pPr marL="0" lvl="0" indent="0" algn="l" rtl="0">
              <a:spcBef>
                <a:spcPts val="0"/>
              </a:spcBef>
              <a:spcAft>
                <a:spcPts val="0"/>
              </a:spcAft>
              <a:buNone/>
            </a:pPr>
            <a:endParaRPr lang="en-US" altLang="en-GB" sz="1200">
              <a:sym typeface="+mn-ea"/>
            </a:endParaRPr>
          </a:p>
          <a:p>
            <a:pPr marL="0" lvl="0" indent="0" algn="l" rtl="0">
              <a:spcBef>
                <a:spcPts val="0"/>
              </a:spcBef>
              <a:spcAft>
                <a:spcPts val="0"/>
              </a:spcAft>
              <a:buNone/>
            </a:pPr>
            <a:r>
              <a:rPr lang="en-US" altLang="en-GB" sz="1200">
                <a:sym typeface="+mn-ea"/>
              </a:rPr>
              <a:t>​The majority outcome if intsxurv is lower than 21, whether there is relapse or no relapse, is No Death​</a:t>
            </a:r>
            <a:endParaRPr lang="en-US" altLang="en-GB" sz="1200">
              <a:sym typeface="+mn-ea"/>
            </a:endParaRPr>
          </a:p>
          <a:p>
            <a:pPr marL="0" lvl="0" indent="0" algn="l" rtl="0">
              <a:spcBef>
                <a:spcPts val="0"/>
              </a:spcBef>
              <a:spcAft>
                <a:spcPts val="0"/>
              </a:spcAft>
              <a:buNone/>
            </a:pPr>
            <a:endParaRPr lang="en-US" altLang="en-GB" sz="1200">
              <a:sym typeface="+mn-ea"/>
            </a:endParaRPr>
          </a:p>
          <a:p>
            <a:pPr marL="0" lvl="0" indent="0" algn="l" rtl="0">
              <a:spcBef>
                <a:spcPts val="0"/>
              </a:spcBef>
              <a:spcAft>
                <a:spcPts val="0"/>
              </a:spcAft>
              <a:buNone/>
            </a:pPr>
            <a:r>
              <a:rPr lang="en-US" altLang="en-GB" sz="1200">
                <a:sym typeface="+mn-ea"/>
              </a:rPr>
              <a:t>​If intxsurv is lower than 5, and there is no relapse, the percentage of Death is 11%, if there is relapse, the percentage of Death is 7%​</a:t>
            </a:r>
            <a:endParaRPr lang="en-US" altLang="en-GB" sz="1200">
              <a:sym typeface="+mn-ea"/>
            </a:endParaRPr>
          </a:p>
          <a:p>
            <a:pPr marL="0" lvl="0" indent="0" algn="l" rtl="0">
              <a:spcBef>
                <a:spcPts val="0"/>
              </a:spcBef>
              <a:spcAft>
                <a:spcPts val="0"/>
              </a:spcAft>
              <a:buNone/>
            </a:pPr>
            <a:endParaRPr lang="en-US" altLang="en-GB" sz="1200">
              <a:sym typeface="+mn-ea"/>
            </a:endParaRPr>
          </a:p>
          <a:p>
            <a:pPr marL="0" lvl="0" indent="0" algn="l" rtl="0">
              <a:spcBef>
                <a:spcPts val="0"/>
              </a:spcBef>
              <a:spcAft>
                <a:spcPts val="0"/>
              </a:spcAft>
              <a:buNone/>
            </a:pPr>
            <a:r>
              <a:rPr lang="en-US" altLang="en-GB" sz="1200">
                <a:sym typeface="+mn-ea"/>
              </a:rPr>
              <a:t>​</a:t>
            </a:r>
            <a:endParaRPr lang="en-US" altLang="en-GB" sz="1200">
              <a:sym typeface="+mn-ea"/>
            </a:endParaRPr>
          </a:p>
        </p:txBody>
      </p:sp>
    </p:spTree>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4627</Words>
  <Application>WPS Presentation</Application>
  <PresentationFormat/>
  <Paragraphs>112</Paragraphs>
  <Slides>11</Slides>
  <Notes>0</Notes>
  <HiddenSlides>0</HiddenSlides>
  <MMClips>0</MMClips>
  <ScaleCrop>false</ScaleCrop>
  <HeadingPairs>
    <vt:vector size="6" baseType="variant">
      <vt:variant>
        <vt:lpstr>已用的字体</vt:lpstr>
      </vt:variant>
      <vt:variant>
        <vt:i4>27</vt:i4>
      </vt:variant>
      <vt:variant>
        <vt:lpstr>主题</vt:lpstr>
      </vt:variant>
      <vt:variant>
        <vt:i4>1</vt:i4>
      </vt:variant>
      <vt:variant>
        <vt:lpstr>幻灯片标题</vt:lpstr>
      </vt:variant>
      <vt:variant>
        <vt:i4>11</vt:i4>
      </vt:variant>
    </vt:vector>
  </HeadingPairs>
  <TitlesOfParts>
    <vt:vector size="39" baseType="lpstr">
      <vt:lpstr>Arial</vt:lpstr>
      <vt:lpstr>SimSun</vt:lpstr>
      <vt:lpstr>Wingdings</vt:lpstr>
      <vt:lpstr>Arial</vt:lpstr>
      <vt:lpstr>Vidaloka</vt:lpstr>
      <vt:lpstr>Montserrat</vt:lpstr>
      <vt:lpstr>Lato</vt:lpstr>
      <vt:lpstr>Crimson Text</vt:lpstr>
      <vt:lpstr>Merriweather Light</vt:lpstr>
      <vt:lpstr>Russo One</vt:lpstr>
      <vt:lpstr>Mako</vt:lpstr>
      <vt:lpstr>Josefin Sans</vt:lpstr>
      <vt:lpstr>Segoe Print</vt:lpstr>
      <vt:lpstr>Open Sans SemiBold</vt:lpstr>
      <vt:lpstr>Open Sans</vt:lpstr>
      <vt:lpstr>Proxima Nova Semibold</vt:lpstr>
      <vt:lpstr>Proxima Nova</vt:lpstr>
      <vt:lpstr>Montserrat Medium</vt:lpstr>
      <vt:lpstr>Microsoft YaHei</vt:lpstr>
      <vt:lpstr>Arial Unicode MS</vt:lpstr>
      <vt:lpstr>Oswald</vt:lpstr>
      <vt:lpstr>PT Sans</vt:lpstr>
      <vt:lpstr>Merriweather</vt:lpstr>
      <vt:lpstr>Calibri</vt:lpstr>
      <vt:lpstr>Amatic SC</vt:lpstr>
      <vt:lpstr>Roboto Medium</vt:lpstr>
      <vt:lpstr>Calibri Light</vt:lpstr>
      <vt:lpstr>Minimalist Business Slides XL by Slidesgo</vt:lpstr>
      <vt:lpstr>Minimalist Business Slides</vt:lpstr>
      <vt:lpstr>Justifications​</vt:lpstr>
      <vt:lpstr>04</vt:lpstr>
      <vt:lpstr>Question 1 EDA</vt:lpstr>
      <vt:lpstr>PowerPoint 演示文稿</vt:lpstr>
      <vt:lpstr>PowerPoint 演示文稿</vt:lpstr>
      <vt:lpstr>PowerPoint 演示文稿</vt:lpstr>
      <vt:lpstr>PowerPoint 演示文稿</vt:lpstr>
      <vt:lpstr>PowerPoint 演示文稿</vt:lpstr>
      <vt:lpstr>PowerPoint 演示文稿</vt:lpstr>
      <vt:lpstr>Table of contents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group project</dc:title>
  <dc:creator/>
  <cp:lastModifiedBy>Nguyễn Trang Nhung</cp:lastModifiedBy>
  <cp:revision>3</cp:revision>
  <dcterms:created xsi:type="dcterms:W3CDTF">2023-11-28T01:18:08Z</dcterms:created>
  <dcterms:modified xsi:type="dcterms:W3CDTF">2023-11-28T02:45:47Z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B9D849E3BD5F42548F2D8C9B2E02B619_13</vt:lpwstr>
  </property>
  <property fmtid="{D5CDD505-2E9C-101B-9397-08002B2CF9AE}" pid="3" name="KSOProductBuildVer">
    <vt:lpwstr>1033-12.2.0.13306</vt:lpwstr>
  </property>
</Properties>
</file>