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  <p:sldId id="266" r:id="rId1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8722"/>
  </p:normalViewPr>
  <p:slideViewPr>
    <p:cSldViewPr snapToGrid="0" snapToObjects="1">
      <p:cViewPr varScale="1">
        <p:scale>
          <a:sx n="90" d="100"/>
          <a:sy n="90" d="100"/>
        </p:scale>
        <p:origin x="23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3T08:58:23.77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0 136 16383,'43'0'0,"-7"0"0,-22 0 0,-3 0 0,9 0 0,-4 0 0,5 0 0,6 0 0,-5 0 0,5 0 0,-6 0 0,0 0 0,0 0 0,0 0 0,0 0 0,0 0 0,0 0 0,0 0 0,0 0 0,0 0 0,0 5 0,0-4 0,0 4 0,-5-5 0,4 0 0,-5 0 0,6 0 0,0 0 0,-5 0 0,-1 0 0,0 0 0,0 0 0,4 0 0,-4 0 0,2 4 0,3-3 0,1 2 0,10-3 0,-9 0 0,11 0 0,-4 0 0,5 0 0,-5 0 0,4 0 0,-11 0 0,0 0 0,-2 0 0,-4 0 0,0 0 0,4 0 0,-10 0 0,10 0 0,0 0 0,2 0 0,3 0 0,-4 0 0,0 0 0,0 0 0,0 0 0,0 0 0,-5 0 0,4 0 0,-4 0 0,11 0 0,-5 0 0,5 0 0,-6 0 0,6 0 0,-4 0 0,4 0 0,-7 0 0,1 0 0,0 0 0,-5 0 0,4 0 0,-4 0 0,0 0 0,3 0 0,-3 0 0,0 0 0,4 0 0,-4 0 0,5 0 0,-5 0 0,3 0 0,-3 0 0,5 0 0,0 0 0,0 0 0,0 0 0,0 0 0,0 0 0,0 0 0,0 0 0,0 0 0,0 0 0,0 0 0,0 0 0,6 0 0,-4-4 0,10 3 0,-11-4 0,5 5 0,-6 0 0,6-5 0,-4 3 0,4-3 0,0 0 0,-5 4 0,11-4 0,-10 0 0,10 4 0,-11-9 0,11 9 0,-10-8 0,4 7 0,9-8 0,-11 4 0,11 0 0,-15 1 0,0 5 0,0-4 0,0 2 0,0-2 0,6-2 0,-4 5 0,10-9 0,-5 9 0,1-5 0,4 6 0,-11-4 0,11 2 0,-10-2 0,10 4 0,-11-5 0,11 4 0,-4-4 0,-1 5 0,5-5 0,-4 4 0,5-5 0,1 6 0,-1 0 0,0 0 0,1 0 0,-1 0 0,1 0 0,-1 0 0,1 0 0,-7 0 0,5 0 0,-4 0 0,5 0 0,1 0 0,-1 0 0,1 0 0,14 0 0,-10 0 0,11 0 0,-16 0 0,-5 0 0,4 0 0,-11 0 0,11 0 0,-11 0 0,5 0 0,-6 0 0,-5 0 0,4 0 0,-4 0 0,5 0 0,0 0 0,0 0 0,6 0 0,-5 0 0,11 0 0,-4 0 0,5 0 0,-5 0 0,4 0 0,-5 0 0,7 0 0,-1 0 0,1 0 0,-1 0 0,1 0 0,-1 0 0,8 0 0,-6 0 0,5 6 0,1-5 0,-6 4 0,13-5 0,-13 0 0,5 0 0,-6 0 0,21 0 0,-16 0 0,17 0 0,-23 0 0,8 0 0,-6 0 0,6 0 0,-1 0 0,2 0 0,0 0 0,6 0 0,-6 0 0,0 0 0,-1 0 0,-14 0 0,-1 0 0,-6 0 0,0 0 0,-5 0 0,-1 0 0,3 4 0,-7 1 0,7 4 0,-9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3T09:20:39.32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39 16383,'73'0'0,"-1"0"0,22 0 0,4 0 0,-41 0 0,4 0 0,9 0 0,1 0 0,-4 0 0,1 0 0,15 0 0,2 0 0,1 0 0,1 0 0,6 0 0,2 0 0,-28 0 0,0 0 0,1 0 0,-1 0 0,0 0 0,1 0 0,-1 0 0,1 0 0,-2 0 0,29 0 0,-1 0 0,-6 0 0,-4 0 0,-15 0 0,-4 0 0,-1 0 0,-1 0 0,-3 0 0,-1 0 0,1 0 0,1 0 0,4 0 0,-1 0 0,-4 0 0,-2 0 0,-4 0 0,-1 0 0,0 0 0,-1 0 0,32 0 0,-1 0 0,-10 0 0,0 0 0,0 0 0,-9 0 0,-1 0 0,-10 0 0,1 0 0,0 0 0,13 0 0,-9 0 0,27 0 0,-18 0 0,7 0 0,-3 0 0,-15 0 0,-1 0 0,-3 0 0,-13 0 0,0 0 0,-4 0 0,-4 0 0,0 0 0,4 0 0,-10 0 0,10 0 0,-4 0 0,6 0 0,0 0 0,0 0 0,8 0 0,2 0 0,7 0 0,0 0 0,0 0 0,9 0 0,-7 0 0,6 0 0,1 0 0,-7 0 0,6 0 0,-8 0 0,0 0 0,0 0 0,0 0 0,-7 0 0,5 0 0,-5 0 0,7 0 0,-8 0 0,7 0 0,-14 0 0,13 0 0,-13 0 0,6 0 0,-1 0 0,-4 0 0,4 0 0,1 0 0,-6 0 0,6 0 0,-8 0 0,-6 0 0,-2 0 0,-7 0 0,1 0 0,0 0 0,-1 0 0,1 0 0,-1 0 0,-4 0 0,3 0 0,-10 0 0,10 0 0,-6 0 0,-4-17 0,-2-5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3T09:02:32.40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229 422 24575,'6'-7'0,"-2"3"0,-4-20 0,0 7 0,0-6 0,0 2 0,-4 16 0,-2 8 0,0 18 0,-5 8 0,4 9 0,-6 9 0,5 7 0,-4 0 0,11-7 0,-6 5 0,7-19 0,0 10 0,0-25 0,0 10 0,0-16 0,0 3 0,0-4 0,0-10 0,0-7 0,0-25 0,0-2 0,0-19 0,0-4 0,0-8 0,0-1 0,0 3 0,0 15 0,0 9 0,0 8 0,0 13 0,0 1 0,-4 10 0,-1 2 0,-6 14 0,0 2 0,-1 18 0,0 8 0,-1 1 0,5 22 0,-4 5 0,4 1 0,-7 13 0,1-15 0,6-1 0,-4-9 0,10-10 0,-9-14 0,10-8 0,-4-20 0,5-34 0,0-18 0,0-34 0,7-2 0,1 9 0,7-15 0,0 15 0,7-9 0,-6 2 0,5 10 0,0 8 0,-6 2 0,4 23 0,-7 3 0,-1 14 0,0 10 0,-5-1 0,3 13 0,-8 4 0,4 16 0,-5 10 0,0 34 0,0-4 0,0 33 0,0-25 0,-7 14 0,6-7 0,-6-7 0,7 5 0,0-26 0,0-7 0,0-10 0,0-12 0,4-15 0,3-16 0,4-23 0,3-18 0,-1-1 0,1-6 0,7-1 0,-6 14 0,4-4 0,-6 15 0,-6 13 0,3-3 0,-8 17 0,-6 12 0,-4 15 0,-14 25 0,7 5 0,-5 17 0,6-7 0,0 15 0,6-15 0,-4-1 0,11-10 0,-10-14 0,10 4 0,-4-16 0,5 3 0,0-11 0,0-1 0,0 0 0,0-13 0,0-19 0,0-16 0,0-17 0,0-7 0,-7-13 0,5 0 0,-12-8 0,7 18 0,-8 2 0,8 17 0,-4 7 0,9 16 0,-7 7 0,3 10 0,-4 6 0,-1 17 0,6 8 0,-7 12 0,11 26 0,-10-19 0,9 34 0,-10-21 0,11 8 0,-12-2 0,12-17 0,-6-1 0,3-20 0,3-3 0,-9-11 0,9-10 0,-3-21 0,4-15 0,0-19 0,0-9 0,0 7 0,0-7 0,0 17 0,0 1 0,0 20 0,4 2 0,-3 13 0,8 4 0,-7 20 0,2 34 0,3 23-1329,-5 17 1329,5-32 0,1 1 0,-7-6 0,0-1-298,2 10 0,2-1 298,-2-5 0,1-3 0,-3 34 0,6-11 0,-1-19 0,-5-16 0,5-16 1288,-2-7-1288,2-10 637,4-11-637,-5-14 0,0-4 0,-5-20 0,0 10 0,0-20 0,6 7 0,-5-9 0,12-7 0,-5-3 0,0 0 0,4 2 0,-10 17 0,4 7 0,-6 10 0,0 6 0,0 6 0,-4 6 0,-3 23 0,-5 24 0,5 31 0,-7 18 0,12 0-456,-5 7 456,7-7 0,0 0 0,0-19 0,0-13 0,0-22 0,0-7 0,0-8 0,0-19 456,6-12-456,2-30 0,5-12 0,2-26 0,0-2 0,1 0 0,-1 2 0,-1 10 0,0 8 0,0 2 0,-1 23 0,-1 9 0,-6 15 0,-2 19 0,-4 4 0,-5 21 0,3 2 0,-9 7 0,10-6 0,-5-2 0,6-12 0,0-1 0,0-6 0,0 0 0,0-13 0,0-4 0,6-21 0,1-10 0,12-9 0,2-7 0,6 0 0,0 0 0,-1 7 0,-1 2 0,-6 14 0,-1 2 0,-2 11 0,-4 2 0,4 5 0,-19 6 0,0 17 0,-18 8 0,7 18 0,-9-1 0,8 7 0,-4 3 0,0 7 0,4 0 0,-10-7 0,10 5 0,-8-19 0,10 3 0,-4-13 0,1-5 0,8-3 0,-7-4 0,14-5 0,-4-2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3T09:02:37.21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155 353 24575,'0'35'0,"0"-5"0,0 15 0,0 8 0,0-4 0,0 22 0,0-22 0,0-3 0,0-17 0,0-6 0,0-6 0,0-1 0,0-15 0,0-7 0,0-11 0,5-6 0,-4-6 0,9 4 0,-9-10 0,4 4 0,-5-6 0,0-1 0,0-15 0,0 4 0,0-22 0,0 14 0,0-14 0,0 15 0,0 1 0,0 10 0,0 7 0,0 7 0,0 8 0,0 7 0,0 6 0,0 12 0,0 13 0,0 13 0,0 17 0,7 10 0,-6 10 0,12 8 0,-11 0 0,10-8 0,-10-2 0,4-17 0,-6-1 0,5-15 0,-4-6 0,4-8 0,-5-6 0,0 0 0,0-13 0,0-4 0,0-21 0,0-3 0,0-14 0,-6 6 0,-7-13 0,-1 12 0,-10 2 0,11 2 0,-4 12 0,5-12 0,0 12 0,5-5 0,-3 11 0,5 2 0,-6 11 0,2 0 0,3 10 0,-3 6 0,8 12 0,-4 1 0,5 12 0,-7 2 0,6 27 0,-5-14 0,-1 27 0,0-29 0,-1 14 0,-5-9 0,12-8 0,-5-7 0,6-16 0,0-7 0,0-15 0,0-14 0,0-5 0,0-18 0,0-11 0,0-10 0,0 0 0,0-13 0,0 22 0,0-15 0,0 9 0,0 13 0,0 5 0,0 13 0,0 5 0,0 7 0,0 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3T09:02:45.62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3T09:02:46.04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3T09:02:46.32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3T09:02:46.82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3T09:03:25.34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0 363 16383,'57'0'0,"0"0"0,-1 0 0,2 0 0,12 0 0,2 0 0,7 0 0,3 0 0,-16 0 0,2 0 0,1 0 0,3 0 0,2 0 0,0 0 0,-1 0 0,0 0 0,0 0 0,0 0 0,0 0 0,-3 0 0,25 0 0,-1 0 0,5 0 0,0 0 0,-11 0 0,-1 0 0,0 0 0,-1 0 0,-2 0 0,0 0 0,-4 0 0,-1 0 0,1 0 0,0 0 0,-8 0 0,0 0 0,-1 0 0,-1 0 0,-4 0 0,0 0 0,7 0 0,-2 0 0,-14 0 0,-2 0 0,8 0 0,-1 0 0,36 0 0,-39 0 0,0 0 0,-5 1 0,-1-2 0,1-6 0,-3 0 0,34 4 0,-2-18 0,0 5 0,-8-7 0,17-1 0,-17-4 0,8 5 0,-10 0 0,0 2 0,-8 6 0,-10 2 0,-22 5 0,8 3 0,-26 0 0,15 4 0,-20-4 0,1 5 0,14 0 0,1 0 0,15 0 0,4 0 0,1 0 0,8 0 0,0 0 0,1 0 0,-1 0 0,0 0 0,-14 0 0,3 0 0,-25 0 0,10 0 0,-16 0 0,3 0 0,-9-51 0,-1 39 0,-5-39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3T09:04:49.55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68 16383,'67'0'0,"-6"0"0,10 0 0,-22 0 0,20 0 0,-12 0 0,16 0 0,-8 0 0,6 0 0,-15 0 0,35 0 0,-37 0 0,6 0 0,0 0 0,-11 0 0,1-1 0,1 2 0,15 6 0,10-6 0,16 6 0,-17-7 0,8 7 0,-10-6 0,0 6 0,20-7 0,-5 0 0,-37 0 0,2 0 0,1 0 0,-3 0 0,28 0 0,-24 0 0,1 0 0,34 0 0,-37 0 0,1 0 0,-1-1 0,-1 2 0,42 6 0,0-5 0,0 4 0,1-6 0,-10 0 0,-3 7 0,-9-5 0,0 11 0,-8-12 0,-2 12 0,-9-12 0,-8 11 0,6-11 0,-5 5 0,7-6 0,0 0 0,0 0 0,0 0 0,0 0 0,9 0 0,2 0 0,-1 0 0,7 0 0,-6 0 0,0 0 0,6 0 0,-15 0 0,15 0 0,-15 0 0,15 0 0,-15 0 0,7 0 0,-16-6 0,5 5 0,-6-5 0,8 0 0,-7 4 0,5-10 0,-13 11 0,13-11 0,-13 5 0,6-1 0,-8-3 0,0 4 0,0 0 0,1-4 0,-1 4 0,0 0 0,0-4 0,0 10 0,8-11 0,18 4 0,-5 1 0,13 1 0,-24 0 0,5 5 0,-5-5 0,7 6 0,-8 0 0,6 0 0,-12 0 0,12 0 0,-13 0 0,13 0 0,-5 0 0,-1 0 0,6 0 0,3 0 0,1 0 0,16 0 0,-16 0 0,15 0 0,-15 0 0,7 0 0,-9 0 0,-8 0 0,-7 0 0,-10 0 0,-12 0 0,-1 0 0,-2 0 0,2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D502-38B2-DE44-84C5-D38708989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DCA37-3DBD-8440-8FED-9D70A88B2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7A168-8196-8547-B6CA-763413CF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821F-2879-A041-987C-35FCB0CFE8DE}" type="datetimeFigureOut">
              <a:rPr lang="en-VN" smtClean="0"/>
              <a:t>1/3/22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8E1FB-BB10-BA41-B321-E125A76D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2630F-C803-8349-B83B-9E7612AE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057C-8255-AE44-95D4-73320EC7867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3505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25CB-5071-4941-A72C-C815AB6B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6FC8D-33DE-B041-B299-AB098DBBD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A8D96-A8A9-F540-A785-B131209A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821F-2879-A041-987C-35FCB0CFE8DE}" type="datetimeFigureOut">
              <a:rPr lang="en-VN" smtClean="0"/>
              <a:t>1/3/22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EA256-517B-A142-9325-AE3FE5FB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970CF-00F9-644A-AEE5-4C88403D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057C-8255-AE44-95D4-73320EC7867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8972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5FE2CD-3BD1-7A4E-8615-2A8FC1182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A8AC1-1648-4D4D-A11D-CACC814B0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D05A9-D670-F74B-8A77-6E620FAC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821F-2879-A041-987C-35FCB0CFE8DE}" type="datetimeFigureOut">
              <a:rPr lang="en-VN" smtClean="0"/>
              <a:t>1/3/22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0B3A9-5C28-F24C-87F7-6BA37443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A739E-751B-0947-AEEE-7EB3A0895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057C-8255-AE44-95D4-73320EC7867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4108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25AB-F78F-BD41-B26C-F6B89DC3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0A779-D20B-C644-BA32-1BC828F9F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3697B-4E33-C041-A651-78AEADA0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821F-2879-A041-987C-35FCB0CFE8DE}" type="datetimeFigureOut">
              <a:rPr lang="en-VN" smtClean="0"/>
              <a:t>1/3/22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4CDDB-4B1F-784A-ACC2-EC07BFF6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BDDF5-D00C-5947-970B-B5D941A1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057C-8255-AE44-95D4-73320EC7867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3237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5300-C1B5-484F-8F16-312768BBA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9E6B9-463F-C844-A38D-4C4573E63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C6E28-855A-8A44-B181-BF977F2A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821F-2879-A041-987C-35FCB0CFE8DE}" type="datetimeFigureOut">
              <a:rPr lang="en-VN" smtClean="0"/>
              <a:t>1/3/22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3753A-5023-7247-84A8-1B19D1D3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35417-00A0-B24D-A774-78A66DC2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057C-8255-AE44-95D4-73320EC7867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1711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7E53-0250-3349-9C04-7C27237D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B6560-31F3-B242-98B8-38FB32FB1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52AE2-AFE1-FF43-8943-989B3A9BD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4F3CE-6D99-AA45-9DFC-9AD5470B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821F-2879-A041-987C-35FCB0CFE8DE}" type="datetimeFigureOut">
              <a:rPr lang="en-VN" smtClean="0"/>
              <a:t>1/3/22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DBEEF-9B6F-6A45-9E4D-A958D49E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FF5AF-91A9-094B-92BC-67F2247F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057C-8255-AE44-95D4-73320EC7867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4068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0ACA1-6FC3-2541-9368-959C0280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7D681-AF5E-134F-9175-09F6A5A16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F2CE3-07DC-774B-AF97-DB0EDF03C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7A7E4-D0E6-CB4E-ADEA-B78981338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EEF3DA-6369-FF41-9292-70B1C44C2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C45434-F76E-9646-B825-F0A6130B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821F-2879-A041-987C-35FCB0CFE8DE}" type="datetimeFigureOut">
              <a:rPr lang="en-VN" smtClean="0"/>
              <a:t>1/3/22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4624F-B6A1-5C4D-93DA-A5953E4C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2652C-07F0-464A-A341-9DEEC8E0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057C-8255-AE44-95D4-73320EC7867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6820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90F3-E77E-4344-B35B-85DB7D6F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570661-F4E0-C741-BDCA-DB557725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821F-2879-A041-987C-35FCB0CFE8DE}" type="datetimeFigureOut">
              <a:rPr lang="en-VN" smtClean="0"/>
              <a:t>1/3/22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F9994-CB94-F440-859A-A01B39B6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901FC-614B-A943-B178-27F72ABA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057C-8255-AE44-95D4-73320EC7867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1278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F1D39-7965-F447-A59B-560FC837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821F-2879-A041-987C-35FCB0CFE8DE}" type="datetimeFigureOut">
              <a:rPr lang="en-VN" smtClean="0"/>
              <a:t>1/3/22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715D2-1D48-3E40-A489-60E8596B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A10C9-B5A8-E146-ADE2-4ED98C09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057C-8255-AE44-95D4-73320EC7867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4206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0069-6BDC-D644-BA5A-EE873D7C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C4F23-3BC9-EB4A-B6D5-05D430F2F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FEE2B-38C1-DA47-BE4F-901987244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5A2A0-C29A-0541-B00E-B7F86C39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821F-2879-A041-987C-35FCB0CFE8DE}" type="datetimeFigureOut">
              <a:rPr lang="en-VN" smtClean="0"/>
              <a:t>1/3/22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B086B-2189-C84C-A3BB-7C17011A8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A381C-0C3A-5E40-9B5D-A173C1B9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057C-8255-AE44-95D4-73320EC7867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5745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F159-406C-DE44-B12E-E40BB76D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FFC0D-35E3-614B-B30C-9DF1AC399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5689F-5B54-4E4D-944C-90FA5A4D3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706D-B934-954A-B1AA-6CD7C44A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821F-2879-A041-987C-35FCB0CFE8DE}" type="datetimeFigureOut">
              <a:rPr lang="en-VN" smtClean="0"/>
              <a:t>1/3/22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ECD63-D07E-A44D-BDEB-E9EF2710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035E0-B964-144D-8F3C-5427E9A2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057C-8255-AE44-95D4-73320EC7867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693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2EA853-88EC-A94F-BF6B-A34FAA6B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CB5AD-06C1-5F43-B73F-C8ABD1DF2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FAC6D-D629-114F-893C-E75E9DDAD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B821F-2879-A041-987C-35FCB0CFE8DE}" type="datetimeFigureOut">
              <a:rPr lang="en-VN" smtClean="0"/>
              <a:t>1/3/22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E8BAE-8C0F-A546-91D5-38AC2E68D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1F00E-993D-9647-953B-D71B16F5B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057C-8255-AE44-95D4-73320EC7867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8170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customXml" Target="../ink/ink7.xml"/><Relationship Id="rId2" Type="http://schemas.openxmlformats.org/officeDocument/2006/relationships/image" Target="../media/image12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5" Type="http://schemas.openxmlformats.org/officeDocument/2006/relationships/image" Target="../media/image15.png"/><Relationship Id="rId15" Type="http://schemas.openxmlformats.org/officeDocument/2006/relationships/image" Target="../media/image19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7.png"/><Relationship Id="rId1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customXml" Target="../ink/ink9.xml"/><Relationship Id="rId7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customXml" Target="../ink/ink10.xml"/><Relationship Id="rId7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EB20A1B-EA7C-C941-931F-852FCAC124FA}"/>
              </a:ext>
            </a:extLst>
          </p:cNvPr>
          <p:cNvSpPr/>
          <p:nvPr/>
        </p:nvSpPr>
        <p:spPr>
          <a:xfrm>
            <a:off x="2852057" y="1088571"/>
            <a:ext cx="500743" cy="50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21E54F-4C34-F741-9A54-1285E2AF208E}"/>
              </a:ext>
            </a:extLst>
          </p:cNvPr>
          <p:cNvSpPr/>
          <p:nvPr/>
        </p:nvSpPr>
        <p:spPr>
          <a:xfrm>
            <a:off x="3722914" y="1088570"/>
            <a:ext cx="500743" cy="50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E7C6B8-2862-8840-8DFC-A992E81DDA80}"/>
              </a:ext>
            </a:extLst>
          </p:cNvPr>
          <p:cNvSpPr/>
          <p:nvPr/>
        </p:nvSpPr>
        <p:spPr>
          <a:xfrm>
            <a:off x="4680857" y="1088569"/>
            <a:ext cx="500743" cy="50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A469EE3-D643-994A-8C73-F845F8F5B7A3}"/>
              </a:ext>
            </a:extLst>
          </p:cNvPr>
          <p:cNvSpPr/>
          <p:nvPr/>
        </p:nvSpPr>
        <p:spPr>
          <a:xfrm>
            <a:off x="5551714" y="1088568"/>
            <a:ext cx="500743" cy="50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F04897D-C508-CE41-AABB-917E3502FC84}"/>
              </a:ext>
            </a:extLst>
          </p:cNvPr>
          <p:cNvSpPr/>
          <p:nvPr/>
        </p:nvSpPr>
        <p:spPr>
          <a:xfrm>
            <a:off x="6422571" y="1088567"/>
            <a:ext cx="500743" cy="50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8EAD54-6B39-8C41-88A0-E2D49293EBF3}"/>
              </a:ext>
            </a:extLst>
          </p:cNvPr>
          <p:cNvSpPr txBox="1"/>
          <p:nvPr/>
        </p:nvSpPr>
        <p:spPr>
          <a:xfrm>
            <a:off x="911678" y="3830437"/>
            <a:ext cx="103686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C</a:t>
            </a:r>
            <a:r>
              <a:rPr lang="en-US" sz="4000" baseline="-25000" dirty="0" err="1"/>
              <a:t>clos</a:t>
            </a:r>
            <a:r>
              <a:rPr lang="en-US" sz="4000" dirty="0"/>
              <a:t>(A) = </a:t>
            </a:r>
            <a:r>
              <a:rPr lang="en-US" sz="4000" dirty="0" err="1"/>
              <a:t>C</a:t>
            </a:r>
            <a:r>
              <a:rPr lang="en-US" sz="4000" baseline="-25000" dirty="0" err="1"/>
              <a:t>clos</a:t>
            </a:r>
            <a:r>
              <a:rPr lang="en-US" sz="4000" dirty="0"/>
              <a:t>(E) = 1 / (1+2+3+4) = 1/10 = 0.1</a:t>
            </a:r>
          </a:p>
          <a:p>
            <a:r>
              <a:rPr lang="en-US" sz="4000" dirty="0" err="1"/>
              <a:t>C</a:t>
            </a:r>
            <a:r>
              <a:rPr lang="en-US" sz="4000" baseline="-25000" dirty="0" err="1"/>
              <a:t>clos</a:t>
            </a:r>
            <a:r>
              <a:rPr lang="en-US" sz="4000" dirty="0"/>
              <a:t>(B) = </a:t>
            </a:r>
            <a:r>
              <a:rPr lang="en-US" sz="4000" dirty="0" err="1"/>
              <a:t>C</a:t>
            </a:r>
            <a:r>
              <a:rPr lang="en-US" sz="4000" baseline="-25000" dirty="0" err="1"/>
              <a:t>clos</a:t>
            </a:r>
            <a:r>
              <a:rPr lang="en-US" sz="4000" dirty="0"/>
              <a:t>(D) = 1 / (1+1+2+3) = 1/7 = 0.14</a:t>
            </a:r>
          </a:p>
          <a:p>
            <a:r>
              <a:rPr lang="en-US" sz="4000" dirty="0" err="1"/>
              <a:t>C</a:t>
            </a:r>
            <a:r>
              <a:rPr lang="en-US" sz="4000" baseline="-25000" dirty="0" err="1"/>
              <a:t>clos</a:t>
            </a:r>
            <a:r>
              <a:rPr lang="en-US" sz="4000" dirty="0"/>
              <a:t>(C) = 1 / (2+1+1+2) = 1/6  = 0.16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9F9B7D-B379-0246-90FD-3735CA4116AC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3352800" y="1338942"/>
            <a:ext cx="370114" cy="1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7B3E07-2512-9145-AD46-66DC659FCF93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201885" y="1338940"/>
            <a:ext cx="478972" cy="1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AB8487-2FE3-AA4A-AEE5-0762C9581BB8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5116285" y="1338940"/>
            <a:ext cx="435429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BCDCFF-5E96-4B4B-9D54-41AADAA8AF99}"/>
              </a:ext>
            </a:extLst>
          </p:cNvPr>
          <p:cNvCxnSpPr/>
          <p:nvPr/>
        </p:nvCxnSpPr>
        <p:spPr>
          <a:xfrm flipV="1">
            <a:off x="6052457" y="1345740"/>
            <a:ext cx="370114" cy="1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 descr="page7image20497920">
            <a:extLst>
              <a:ext uri="{FF2B5EF4-FFF2-40B4-BE49-F238E27FC236}">
                <a16:creationId xmlns:a16="http://schemas.microsoft.com/office/drawing/2014/main" id="{75DC5CA9-E36D-BB42-A4D1-84E6886D9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20800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7image20499840">
            <a:extLst>
              <a:ext uri="{FF2B5EF4-FFF2-40B4-BE49-F238E27FC236}">
                <a16:creationId xmlns:a16="http://schemas.microsoft.com/office/drawing/2014/main" id="{7F814754-5098-9040-B765-33145B8AE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66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7image20498304">
            <a:extLst>
              <a:ext uri="{FF2B5EF4-FFF2-40B4-BE49-F238E27FC236}">
                <a16:creationId xmlns:a16="http://schemas.microsoft.com/office/drawing/2014/main" id="{EE50EBA7-6BB8-2D44-A18E-BAB7E8D50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66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6">
            <a:extLst>
              <a:ext uri="{FF2B5EF4-FFF2-40B4-BE49-F238E27FC236}">
                <a16:creationId xmlns:a16="http://schemas.microsoft.com/office/drawing/2014/main" id="{966752C4-6AA8-EC45-8790-42E7CF1B2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06" y="500971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VN" altLang="en-VN" sz="2800" b="1" i="0" u="none" strike="noStrike" cap="none" normalizeH="0" baseline="0" dirty="0">
                <a:ln>
                  <a:noFill/>
                </a:ln>
                <a:solidFill>
                  <a:srgbClr val="D14716"/>
                </a:solidFill>
                <a:effectLst/>
                <a:latin typeface="TimesNewRomanPS"/>
              </a:rPr>
              <a:t>Closeness Centrality </a:t>
            </a:r>
            <a:endParaRPr kumimoji="0" lang="en-VN" altLang="en-V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56A6F5-4D72-9849-BC02-537DD5CB92AB}"/>
              </a:ext>
            </a:extLst>
          </p:cNvPr>
          <p:cNvSpPr txBox="1"/>
          <p:nvPr/>
        </p:nvSpPr>
        <p:spPr>
          <a:xfrm>
            <a:off x="2852057" y="166489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B039CB-4A22-614E-A0CC-CC6047AD5FB4}"/>
              </a:ext>
            </a:extLst>
          </p:cNvPr>
          <p:cNvSpPr txBox="1"/>
          <p:nvPr/>
        </p:nvSpPr>
        <p:spPr>
          <a:xfrm>
            <a:off x="3676569" y="166489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0.14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56F10A-2EEE-7E46-9CD3-B2D8DF3F5D47}"/>
              </a:ext>
            </a:extLst>
          </p:cNvPr>
          <p:cNvSpPr txBox="1"/>
          <p:nvPr/>
        </p:nvSpPr>
        <p:spPr>
          <a:xfrm>
            <a:off x="5459025" y="166489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0.14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CF5468-5B8A-614A-9062-6AFC238AA3F2}"/>
              </a:ext>
            </a:extLst>
          </p:cNvPr>
          <p:cNvSpPr txBox="1"/>
          <p:nvPr/>
        </p:nvSpPr>
        <p:spPr>
          <a:xfrm>
            <a:off x="6502900" y="170940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1922D-295D-4842-AB64-B3C667F9D9DE}"/>
              </a:ext>
            </a:extLst>
          </p:cNvPr>
          <p:cNvSpPr txBox="1"/>
          <p:nvPr/>
        </p:nvSpPr>
        <p:spPr>
          <a:xfrm>
            <a:off x="4634512" y="167538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0.16</a:t>
            </a:r>
          </a:p>
        </p:txBody>
      </p:sp>
    </p:spTree>
    <p:extLst>
      <p:ext uri="{BB962C8B-B14F-4D97-AF65-F5344CB8AC3E}">
        <p14:creationId xmlns:p14="http://schemas.microsoft.com/office/powerpoint/2010/main" val="4066438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table&#10;&#10;Description automatically generated">
            <a:extLst>
              <a:ext uri="{FF2B5EF4-FFF2-40B4-BE49-F238E27FC236}">
                <a16:creationId xmlns:a16="http://schemas.microsoft.com/office/drawing/2014/main" id="{61896514-E50F-3847-A629-6D982FF73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8" y="-225287"/>
            <a:ext cx="12110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3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A26E475-CF69-174B-B3A7-BDDF126B4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4769" y="1125537"/>
            <a:ext cx="6645288" cy="4351338"/>
          </a:xfrm>
        </p:spPr>
      </p:pic>
    </p:spTree>
    <p:extLst>
      <p:ext uri="{BB962C8B-B14F-4D97-AF65-F5344CB8AC3E}">
        <p14:creationId xmlns:p14="http://schemas.microsoft.com/office/powerpoint/2010/main" val="149906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ubble chart&#10;&#10;Description automatically generated">
            <a:extLst>
              <a:ext uri="{FF2B5EF4-FFF2-40B4-BE49-F238E27FC236}">
                <a16:creationId xmlns:a16="http://schemas.microsoft.com/office/drawing/2014/main" id="{964F706C-84C5-2F4D-9B4B-C79016737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664" y="1811308"/>
            <a:ext cx="8403362" cy="437517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EA69C0-5261-5A48-80AE-32893D6EEF39}"/>
              </a:ext>
            </a:extLst>
          </p:cNvPr>
          <p:cNvSpPr txBox="1"/>
          <p:nvPr/>
        </p:nvSpPr>
        <p:spPr>
          <a:xfrm>
            <a:off x="1085850" y="800100"/>
            <a:ext cx="2149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Harmonic Centrality </a:t>
            </a:r>
            <a:endParaRPr lang="en-US" dirty="0">
              <a:effectLst/>
            </a:endParaRP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15519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BBA5-A6FA-8E40-B9BA-49EF28E6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Harmonic Centrality </a:t>
            </a:r>
            <a:endParaRPr lang="en-VN" dirty="0"/>
          </a:p>
        </p:txBody>
      </p:sp>
      <p:pic>
        <p:nvPicPr>
          <p:cNvPr id="5" name="Content Placeholder 4" descr="A picture containing person, vector graphics&#10;&#10;Description automatically generated">
            <a:extLst>
              <a:ext uri="{FF2B5EF4-FFF2-40B4-BE49-F238E27FC236}">
                <a16:creationId xmlns:a16="http://schemas.microsoft.com/office/drawing/2014/main" id="{00A86D13-2AE5-8F42-B656-3E17A3C2F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844" y="1935955"/>
            <a:ext cx="7834312" cy="4071247"/>
          </a:xfrm>
        </p:spPr>
      </p:pic>
    </p:spTree>
    <p:extLst>
      <p:ext uri="{BB962C8B-B14F-4D97-AF65-F5344CB8AC3E}">
        <p14:creationId xmlns:p14="http://schemas.microsoft.com/office/powerpoint/2010/main" val="253643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C4604697-C9CD-A04F-9629-24B77E76A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38" y="0"/>
            <a:ext cx="8974278" cy="671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75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F05A09-65AD-8B44-B4CC-1E0751BC3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79372"/>
            <a:ext cx="7010400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7500D3-ACF0-F349-B141-AE271315D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43" y="665988"/>
            <a:ext cx="2844800" cy="342900"/>
          </a:xfrm>
          <a:prstGeom prst="rect">
            <a:avLst/>
          </a:prstGeom>
        </p:spPr>
      </p:pic>
      <p:pic>
        <p:nvPicPr>
          <p:cNvPr id="9" name="Picture 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5926264-B50B-F044-8FC1-9305F98D8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718" y="837438"/>
            <a:ext cx="3904146" cy="2043447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6072D2B-5E8F-7B48-93FE-35C11B868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426" y="3551571"/>
            <a:ext cx="4318000" cy="2933700"/>
          </a:xfrm>
          <a:prstGeom prst="rect">
            <a:avLst/>
          </a:prstGeom>
        </p:spPr>
      </p:pic>
      <p:pic>
        <p:nvPicPr>
          <p:cNvPr id="13" name="Picture 1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BD7DA5CE-C103-0549-809D-8F34247F3F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0507" y="3789015"/>
            <a:ext cx="1905000" cy="2616200"/>
          </a:xfrm>
          <a:prstGeom prst="rect">
            <a:avLst/>
          </a:prstGeom>
        </p:spPr>
      </p:pic>
      <p:pic>
        <p:nvPicPr>
          <p:cNvPr id="15" name="Picture 14" descr="Text, letter&#10;&#10;Description automatically generated">
            <a:extLst>
              <a:ext uri="{FF2B5EF4-FFF2-40B4-BE49-F238E27FC236}">
                <a16:creationId xmlns:a16="http://schemas.microsoft.com/office/drawing/2014/main" id="{F1D0751F-E870-7742-845B-594672FE1B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0899" y="1033660"/>
            <a:ext cx="3269741" cy="23304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D73380A-E7E0-0742-926B-C47D88A746B8}"/>
                  </a:ext>
                </a:extLst>
              </p14:cNvPr>
              <p14:cNvContentPartPr/>
              <p14:nvPr/>
            </p14:nvContentPartPr>
            <p14:xfrm>
              <a:off x="9078955" y="1530052"/>
              <a:ext cx="2085120" cy="561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D73380A-E7E0-0742-926B-C47D88A746B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24955" y="1422052"/>
                <a:ext cx="2192760" cy="2718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E0A684CA-94CE-6E41-A2F4-9AEB5814311B}"/>
              </a:ext>
            </a:extLst>
          </p:cNvPr>
          <p:cNvSpPr txBox="1"/>
          <p:nvPr/>
        </p:nvSpPr>
        <p:spPr>
          <a:xfrm>
            <a:off x="10302684" y="4866283"/>
            <a:ext cx="861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</a:t>
            </a:r>
            <a:r>
              <a:rPr lang="en-VN" sz="2400" dirty="0"/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348668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E3F6AE51-31A3-EA47-9A02-5EA5E194C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899" y="1033660"/>
            <a:ext cx="3269741" cy="23304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15EA51-5A20-864D-860E-0C7B77EFF0B9}"/>
              </a:ext>
            </a:extLst>
          </p:cNvPr>
          <p:cNvSpPr txBox="1"/>
          <p:nvPr/>
        </p:nvSpPr>
        <p:spPr>
          <a:xfrm>
            <a:off x="842963" y="1000125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k=1</a:t>
            </a:r>
            <a:endParaRPr lang="en-V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6AF20B-77F9-FB4A-B9FF-DD8290A3BE7B}"/>
              </a:ext>
            </a:extLst>
          </p:cNvPr>
          <p:cNvSpPr txBox="1"/>
          <p:nvPr/>
        </p:nvSpPr>
        <p:spPr>
          <a:xfrm>
            <a:off x="714723" y="4386263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c1 = </a:t>
            </a:r>
            <a:endParaRPr lang="en-VN" sz="2400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32A6A3CC-1A1D-FA4B-B55D-1DA229537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513" y="3531245"/>
            <a:ext cx="2501900" cy="2171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E0642-AEC7-8349-9EC2-351D261C935F}"/>
              </a:ext>
            </a:extLst>
          </p:cNvPr>
          <p:cNvSpPr txBox="1"/>
          <p:nvPr/>
        </p:nvSpPr>
        <p:spPr>
          <a:xfrm>
            <a:off x="642938" y="2471737"/>
            <a:ext cx="1439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c1 = A . c0</a:t>
            </a:r>
            <a:endParaRPr lang="en-V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75095F2-0CA6-C848-BDF9-6F164059D2EA}"/>
                  </a:ext>
                </a:extLst>
              </p14:cNvPr>
              <p14:cNvContentPartPr/>
              <p14:nvPr/>
            </p14:nvContentPartPr>
            <p14:xfrm>
              <a:off x="1626502" y="4457092"/>
              <a:ext cx="188280" cy="480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75095F2-0CA6-C848-BDF9-6F164059D2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2182" y="4452772"/>
                <a:ext cx="19692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FC6D8E1-96F0-BF45-A138-A152F48FA3C3}"/>
                  </a:ext>
                </a:extLst>
              </p14:cNvPr>
              <p14:cNvContentPartPr/>
              <p14:nvPr/>
            </p14:nvContentPartPr>
            <p14:xfrm>
              <a:off x="1657822" y="4409572"/>
              <a:ext cx="83160" cy="294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FC6D8E1-96F0-BF45-A138-A152F48FA3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53502" y="4405252"/>
                <a:ext cx="91800" cy="30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47F287D2-8D6B-3F4E-B568-BA70C61BBB14}"/>
              </a:ext>
            </a:extLst>
          </p:cNvPr>
          <p:cNvGrpSpPr/>
          <p:nvPr/>
        </p:nvGrpSpPr>
        <p:grpSpPr>
          <a:xfrm>
            <a:off x="1682662" y="4559332"/>
            <a:ext cx="3600" cy="360"/>
            <a:chOff x="1682662" y="4559332"/>
            <a:chExt cx="360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F9A0BE5-4BF0-3D4E-9DB1-C9A8FBCE05DD}"/>
                    </a:ext>
                  </a:extLst>
                </p14:cNvPr>
                <p14:cNvContentPartPr/>
                <p14:nvPr/>
              </p14:nvContentPartPr>
              <p14:xfrm>
                <a:off x="1685902" y="4559332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F9A0BE5-4BF0-3D4E-9DB1-C9A8FBCE05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81582" y="4555012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F750829-9CBF-B843-9A6E-22C380D9C110}"/>
                    </a:ext>
                  </a:extLst>
                </p14:cNvPr>
                <p14:cNvContentPartPr/>
                <p14:nvPr/>
              </p14:nvContentPartPr>
              <p14:xfrm>
                <a:off x="1682662" y="4559332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F750829-9CBF-B843-9A6E-22C380D9C11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78342" y="4555012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B1D6494-D248-7C47-8620-B4980D1F0AE9}"/>
                    </a:ext>
                  </a:extLst>
                </p14:cNvPr>
                <p14:cNvContentPartPr/>
                <p14:nvPr/>
              </p14:nvContentPartPr>
              <p14:xfrm>
                <a:off x="1682662" y="4559332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B1D6494-D248-7C47-8620-B4980D1F0A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78342" y="4555012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F41C67F-4792-DE46-BD0B-746C38ACD821}"/>
                    </a:ext>
                  </a:extLst>
                </p14:cNvPr>
                <p14:cNvContentPartPr/>
                <p14:nvPr/>
              </p14:nvContentPartPr>
              <p14:xfrm>
                <a:off x="1682662" y="4559332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F41C67F-4792-DE46-BD0B-746C38ACD8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78342" y="4555012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AF5331AE-4CBF-734C-A592-B8FFBECD29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75175" y="3531245"/>
            <a:ext cx="812800" cy="2235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E3209FC-253F-EB48-8C54-D0B337541BE4}"/>
              </a:ext>
            </a:extLst>
          </p:cNvPr>
          <p:cNvSpPr txBox="1"/>
          <p:nvPr/>
        </p:nvSpPr>
        <p:spPr>
          <a:xfrm>
            <a:off x="4279854" y="443242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CE5757F-9A53-C642-9ECE-D78564CA6D5A}"/>
                  </a:ext>
                </a:extLst>
              </p14:cNvPr>
              <p14:cNvContentPartPr/>
              <p14:nvPr/>
            </p14:nvContentPartPr>
            <p14:xfrm>
              <a:off x="9111622" y="1828732"/>
              <a:ext cx="1958760" cy="131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CE5757F-9A53-C642-9ECE-D78564CA6D5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57622" y="1721092"/>
                <a:ext cx="2066400" cy="34668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89BB294-F76C-714C-A43C-47F00B0AA41B}"/>
              </a:ext>
            </a:extLst>
          </p:cNvPr>
          <p:cNvSpPr txBox="1"/>
          <p:nvPr/>
        </p:nvSpPr>
        <p:spPr>
          <a:xfrm>
            <a:off x="5611859" y="44570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=</a:t>
            </a:r>
          </a:p>
        </p:txBody>
      </p:sp>
      <p:pic>
        <p:nvPicPr>
          <p:cNvPr id="24" name="Picture 2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2DF1EFE-20F7-F44F-9D2B-805F20B83AD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19849" y="3581747"/>
            <a:ext cx="812799" cy="210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11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3F6FE770-880F-C747-818B-04E148A44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899" y="1033660"/>
            <a:ext cx="3269741" cy="23304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89ACAB1-732F-0A43-881F-F857E3D8C288}"/>
                  </a:ext>
                </a:extLst>
              </p14:cNvPr>
              <p14:cNvContentPartPr/>
              <p14:nvPr/>
            </p14:nvContentPartPr>
            <p14:xfrm>
              <a:off x="9081742" y="2330932"/>
              <a:ext cx="2481480" cy="60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89ACAB1-732F-0A43-881F-F857E3D8C2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28102" y="2222932"/>
                <a:ext cx="2589120" cy="27648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CE7BE38F-C9B4-0349-93D3-BA018685D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950" y="4525963"/>
            <a:ext cx="736600" cy="520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22523F-EFB3-1F42-B843-DD8199A96F92}"/>
              </a:ext>
            </a:extLst>
          </p:cNvPr>
          <p:cNvSpPr txBox="1"/>
          <p:nvPr/>
        </p:nvSpPr>
        <p:spPr>
          <a:xfrm>
            <a:off x="1028700" y="1357313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  <a:r>
              <a:rPr lang="en-VN" sz="2400" dirty="0"/>
              <a:t> = 1</a:t>
            </a:r>
          </a:p>
        </p:txBody>
      </p:sp>
      <p:pic>
        <p:nvPicPr>
          <p:cNvPr id="11" name="Picture 10" descr="Table&#10;&#10;Description automatically generated with low confidence">
            <a:extLst>
              <a:ext uri="{FF2B5EF4-FFF2-40B4-BE49-F238E27FC236}">
                <a16:creationId xmlns:a16="http://schemas.microsoft.com/office/drawing/2014/main" id="{2F07D70E-1BCF-234A-9E94-C06B368248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8200" y="3617913"/>
            <a:ext cx="1231900" cy="2336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AFDAF8-6860-754F-9D02-EAAD3172D11D}"/>
              </a:ext>
            </a:extLst>
          </p:cNvPr>
          <p:cNvSpPr txBox="1"/>
          <p:nvPr/>
        </p:nvSpPr>
        <p:spPr>
          <a:xfrm>
            <a:off x="3385934" y="4601647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/</a:t>
            </a:r>
          </a:p>
        </p:txBody>
      </p:sp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AACF61C6-FC08-8C4A-97EB-FAEFEC012A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9125" y="1130945"/>
            <a:ext cx="4330700" cy="914400"/>
          </a:xfrm>
          <a:prstGeom prst="rect">
            <a:avLst/>
          </a:prstGeom>
        </p:spPr>
      </p:pic>
      <p:pic>
        <p:nvPicPr>
          <p:cNvPr id="17" name="Picture 16" descr="A picture containing diagram&#10;&#10;Description automatically generated">
            <a:extLst>
              <a:ext uri="{FF2B5EF4-FFF2-40B4-BE49-F238E27FC236}">
                <a16:creationId xmlns:a16="http://schemas.microsoft.com/office/drawing/2014/main" id="{B4F35CFB-D62B-F84A-9C5D-85DF3CC3E0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1750" y="4077993"/>
            <a:ext cx="5356225" cy="10473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6D4FE8B-1013-8B46-BCBF-47E0C43773BC}"/>
              </a:ext>
            </a:extLst>
          </p:cNvPr>
          <p:cNvSpPr txBox="1"/>
          <p:nvPr/>
        </p:nvSpPr>
        <p:spPr>
          <a:xfrm>
            <a:off x="9523134" y="460164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= </a:t>
            </a:r>
          </a:p>
        </p:txBody>
      </p:sp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59102E30-296C-9041-84E4-24333F3071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01275" y="3877210"/>
            <a:ext cx="1231900" cy="177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0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B06FC37E-F9C4-5F46-A12C-D8CB34155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474" y="562172"/>
            <a:ext cx="3269741" cy="23304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C5C90C-D52D-C54C-B3F6-AF6B377A1842}"/>
                  </a:ext>
                </a:extLst>
              </p14:cNvPr>
              <p14:cNvContentPartPr/>
              <p14:nvPr/>
            </p14:nvContentPartPr>
            <p14:xfrm>
              <a:off x="9367942" y="2254252"/>
              <a:ext cx="2433600" cy="14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C5C90C-D52D-C54C-B3F6-AF6B377A18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14302" y="2146252"/>
                <a:ext cx="2541240" cy="2300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8EFB757-9E77-004E-95C6-6AB4AF8969FF}"/>
              </a:ext>
            </a:extLst>
          </p:cNvPr>
          <p:cNvSpPr txBox="1"/>
          <p:nvPr/>
        </p:nvSpPr>
        <p:spPr>
          <a:xfrm>
            <a:off x="1771650" y="1014413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k=1</a:t>
            </a:r>
            <a:endParaRPr lang="en-VN" dirty="0"/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0EE3CE1-F7E4-034C-BF7D-C6D263E951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50" y="2225677"/>
            <a:ext cx="1079500" cy="1066800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137E7F72-33FB-B140-A27E-F4FB755C05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2548" y="1755973"/>
            <a:ext cx="1079500" cy="1943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BA6E76-391C-3D44-AD78-3019B6136EA4}"/>
              </a:ext>
            </a:extLst>
          </p:cNvPr>
          <p:cNvSpPr txBox="1"/>
          <p:nvPr/>
        </p:nvSpPr>
        <p:spPr>
          <a:xfrm>
            <a:off x="4405183" y="238760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VN" dirty="0"/>
              <a:t>0 =</a:t>
            </a: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F0750293-39DF-F144-9C3E-4BF0608447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8157" y="1671084"/>
            <a:ext cx="567784" cy="1981450"/>
          </a:xfrm>
          <a:prstGeom prst="rect">
            <a:avLst/>
          </a:prstGeom>
        </p:spPr>
      </p:pic>
      <p:pic>
        <p:nvPicPr>
          <p:cNvPr id="15" name="Picture 14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53F15CC9-8F12-E34C-8D08-6FE19D83C1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2499" y="4516437"/>
            <a:ext cx="749300" cy="1625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8C3AF1D-17BA-1D4E-B4B9-F1EFBDD6E14A}"/>
              </a:ext>
            </a:extLst>
          </p:cNvPr>
          <p:cNvSpPr txBox="1"/>
          <p:nvPr/>
        </p:nvSpPr>
        <p:spPr>
          <a:xfrm>
            <a:off x="1628775" y="5100638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VN" dirty="0"/>
              <a:t>1-c0 =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A5E21D2-F5D5-6E4C-9083-C90005C799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5037654"/>
            <a:ext cx="5232400" cy="4953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0F8D15A-70DD-734C-A5A4-D2646AA2DA50}"/>
              </a:ext>
            </a:extLst>
          </p:cNvPr>
          <p:cNvSpPr txBox="1"/>
          <p:nvPr/>
        </p:nvSpPr>
        <p:spPr>
          <a:xfrm>
            <a:off x="4972967" y="51445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=&gt;</a:t>
            </a:r>
          </a:p>
        </p:txBody>
      </p:sp>
    </p:spTree>
    <p:extLst>
      <p:ext uri="{BB962C8B-B14F-4D97-AF65-F5344CB8AC3E}">
        <p14:creationId xmlns:p14="http://schemas.microsoft.com/office/powerpoint/2010/main" val="203234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13982E7-7E7A-EE44-A5B4-C87E16498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679450"/>
            <a:ext cx="86360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2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98</Words>
  <Application>Microsoft Macintosh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TimesNewRomanPS</vt:lpstr>
      <vt:lpstr>Office Theme</vt:lpstr>
      <vt:lpstr>PowerPoint Presentation</vt:lpstr>
      <vt:lpstr>PowerPoint Presentation</vt:lpstr>
      <vt:lpstr>Harmonic Centrality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Phạm Đức Phương Minh</dc:creator>
  <cp:lastModifiedBy>Phạm Đức Phương Minh</cp:lastModifiedBy>
  <cp:revision>3</cp:revision>
  <dcterms:created xsi:type="dcterms:W3CDTF">2021-10-11T06:28:32Z</dcterms:created>
  <dcterms:modified xsi:type="dcterms:W3CDTF">2022-01-03T09:33:01Z</dcterms:modified>
</cp:coreProperties>
</file>