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67" r:id="rId13"/>
    <p:sldId id="266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classes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logical%20use.png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Report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engineering - Group 8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882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Frameworks and structure</a:t>
            </a:r>
            <a:endParaRPr lang="vi-V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This project is </a:t>
            </a:r>
            <a:r>
              <a:rPr lang="en-US" cap="none" dirty="0" err="1" smtClean="0"/>
              <a:t>Django</a:t>
            </a:r>
            <a:r>
              <a:rPr lang="en-US" cap="none" dirty="0" smtClean="0"/>
              <a:t>-based website</a:t>
            </a:r>
          </a:p>
          <a:p>
            <a:pPr lvl="1"/>
            <a:r>
              <a:rPr lang="en-US" cap="none" dirty="0" err="1" smtClean="0"/>
              <a:t>Django</a:t>
            </a:r>
            <a:r>
              <a:rPr lang="en-US" cap="none" dirty="0" smtClean="0"/>
              <a:t> makes it easier to build better web apps more quickly and with less code</a:t>
            </a:r>
          </a:p>
          <a:p>
            <a:pPr lvl="1"/>
            <a:r>
              <a:rPr lang="en-US" cap="none" dirty="0" smtClean="0"/>
              <a:t>Multiple apps (details in Modeling section)</a:t>
            </a:r>
          </a:p>
          <a:p>
            <a:r>
              <a:rPr lang="en-US" cap="none" dirty="0" smtClean="0"/>
              <a:t>Structure : 3 layers</a:t>
            </a:r>
          </a:p>
          <a:p>
            <a:pPr lvl="1"/>
            <a:r>
              <a:rPr lang="en-US" cap="none" dirty="0" smtClean="0"/>
              <a:t>Model - for structuring and manipulating the data</a:t>
            </a:r>
          </a:p>
          <a:p>
            <a:pPr lvl="1"/>
            <a:r>
              <a:rPr lang="en-US" cap="none" dirty="0" smtClean="0"/>
              <a:t>View - encapsulate the logic responsible for processing a user’s request and for returning the response</a:t>
            </a:r>
          </a:p>
          <a:p>
            <a:pPr lvl="1"/>
            <a:r>
              <a:rPr lang="en-US" cap="none" dirty="0" smtClean="0"/>
              <a:t>Template - provides a designer-friendly syntax for rendering the information to be presented to the user</a:t>
            </a:r>
          </a:p>
        </p:txBody>
      </p:sp>
    </p:spTree>
    <p:extLst>
      <p:ext uri="{BB962C8B-B14F-4D97-AF65-F5344CB8AC3E}">
        <p14:creationId xmlns:p14="http://schemas.microsoft.com/office/powerpoint/2010/main" val="178419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Progress management</a:t>
            </a:r>
            <a:endParaRPr lang="vi-VN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cap="none" dirty="0" smtClean="0"/>
              <a:t>Source control</a:t>
            </a:r>
          </a:p>
          <a:p>
            <a:pPr lvl="1"/>
            <a:r>
              <a:rPr lang="en-US" sz="2400" cap="none" dirty="0" smtClean="0"/>
              <a:t>We use </a:t>
            </a:r>
            <a:r>
              <a:rPr lang="en-US" sz="2400" cap="none" dirty="0" err="1" smtClean="0"/>
              <a:t>Git</a:t>
            </a:r>
            <a:r>
              <a:rPr lang="en-US" sz="2400" cap="none" dirty="0" smtClean="0"/>
              <a:t> with </a:t>
            </a:r>
            <a:r>
              <a:rPr lang="en-US" sz="2400" cap="none" dirty="0" err="1" smtClean="0"/>
              <a:t>GitHub</a:t>
            </a:r>
            <a:r>
              <a:rPr lang="en-US" sz="2400" cap="none" dirty="0" smtClean="0"/>
              <a:t> as the tools and server for storing and controlling source code</a:t>
            </a:r>
            <a:endParaRPr lang="vi-VN" sz="2400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/>
              <a:t>Progress control</a:t>
            </a:r>
          </a:p>
          <a:p>
            <a:pPr lvl="1"/>
            <a:r>
              <a:rPr lang="en-US" sz="2400" cap="none" dirty="0" smtClean="0"/>
              <a:t>We use Pivotal Tracker for managing user stories, then make implementation for them</a:t>
            </a:r>
            <a:endParaRPr lang="vi-VN" sz="2400" cap="none" dirty="0"/>
          </a:p>
        </p:txBody>
      </p:sp>
    </p:spTree>
    <p:extLst>
      <p:ext uri="{BB962C8B-B14F-4D97-AF65-F5344CB8AC3E}">
        <p14:creationId xmlns:p14="http://schemas.microsoft.com/office/powerpoint/2010/main" val="18743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Request user stories</a:t>
            </a:r>
          </a:p>
          <a:p>
            <a:pPr lvl="1"/>
            <a:r>
              <a:rPr lang="en-US" cap="none" dirty="0" smtClean="0"/>
              <a:t>Each story has short description as user’s view of a demanded new features, or any problem found by project contributors (bug, chore, ...)</a:t>
            </a:r>
          </a:p>
          <a:p>
            <a:pPr lvl="1"/>
            <a:r>
              <a:rPr lang="en-US" cap="none" dirty="0" smtClean="0"/>
              <a:t>Add labels, tasks for each story</a:t>
            </a:r>
          </a:p>
          <a:p>
            <a:r>
              <a:rPr lang="en-US" cap="none" dirty="0" smtClean="0"/>
              <a:t>Accepting stories, implement them and mark finished</a:t>
            </a:r>
          </a:p>
          <a:p>
            <a:pPr lvl="1"/>
            <a:r>
              <a:rPr lang="en-US" cap="none" dirty="0" smtClean="0"/>
              <a:t>Contributors who accepted the certain stories have the responsibility to implement, and when finished, they should return to Tracker and mark those stories as Finished</a:t>
            </a:r>
          </a:p>
          <a:p>
            <a:r>
              <a:rPr lang="en-US" cap="none" dirty="0" smtClean="0"/>
              <a:t>Commit to the Source controller (</a:t>
            </a:r>
            <a:r>
              <a:rPr lang="en-US" cap="none" dirty="0" err="1" smtClean="0"/>
              <a:t>GitHub</a:t>
            </a:r>
            <a:r>
              <a:rPr lang="en-US" cap="non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355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Progress management</a:t>
            </a:r>
            <a:endParaRPr lang="vi-VN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8" y="1862333"/>
            <a:ext cx="10609524" cy="31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043" y="1345244"/>
            <a:ext cx="8980952" cy="5485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" y="1326196"/>
            <a:ext cx="10809524" cy="55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762" y="354575"/>
            <a:ext cx="7800000" cy="5485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35" y="353238"/>
            <a:ext cx="11663330" cy="47260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829" y="1247258"/>
            <a:ext cx="12185995" cy="46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5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vi-VN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Unit test</a:t>
            </a:r>
            <a:endParaRPr lang="vi-VN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Library for unit testing already implemented in </a:t>
            </a:r>
            <a:r>
              <a:rPr lang="en-US" cap="none" dirty="0" err="1" smtClean="0"/>
              <a:t>Django</a:t>
            </a:r>
            <a:endParaRPr lang="en-US" cap="none" dirty="0" smtClean="0"/>
          </a:p>
          <a:p>
            <a:r>
              <a:rPr lang="en-US" cap="none" dirty="0" smtClean="0"/>
              <a:t>About 20 test cases</a:t>
            </a:r>
          </a:p>
          <a:p>
            <a:r>
              <a:rPr lang="en-US" cap="none" dirty="0" smtClean="0"/>
              <a:t>Test coverage: 75 – 90%</a:t>
            </a:r>
            <a:endParaRPr lang="vi-VN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 smtClean="0"/>
              <a:t>Acceptance test</a:t>
            </a:r>
            <a:endParaRPr lang="vi-VN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cap="none" dirty="0" smtClean="0"/>
              <a:t>An old package called “lettuce” in Python (like “cucumber” in Rails)</a:t>
            </a:r>
          </a:p>
          <a:p>
            <a:r>
              <a:rPr lang="en-US" cap="none" dirty="0" smtClean="0"/>
              <a:t>Incompatible with Python 3, we have to use some deprecated codes for this package to works</a:t>
            </a:r>
            <a:endParaRPr lang="vi-VN" cap="none" dirty="0"/>
          </a:p>
        </p:txBody>
      </p:sp>
    </p:spTree>
    <p:extLst>
      <p:ext uri="{BB962C8B-B14F-4D97-AF65-F5344CB8AC3E}">
        <p14:creationId xmlns:p14="http://schemas.microsoft.com/office/powerpoint/2010/main" val="28028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4" y="1689151"/>
            <a:ext cx="7209524" cy="49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607" y="1689151"/>
            <a:ext cx="2647619" cy="42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238" y="871857"/>
            <a:ext cx="7009524" cy="511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53" y="774845"/>
            <a:ext cx="7647619" cy="4514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9" b="6826"/>
          <a:stretch/>
        </p:blipFill>
        <p:spPr>
          <a:xfrm>
            <a:off x="5823794" y="134472"/>
            <a:ext cx="5997388" cy="63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4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vi-V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/>
              <a:t>App: a web application that does something – e.g., a Weblog system</a:t>
            </a:r>
          </a:p>
          <a:p>
            <a:pPr lvl="1"/>
            <a:r>
              <a:rPr lang="en-US" sz="2000" cap="none" dirty="0" smtClean="0"/>
              <a:t>Our project apps: </a:t>
            </a:r>
            <a:r>
              <a:rPr lang="en-US" sz="2000" cap="none" dirty="0" err="1" smtClean="0"/>
              <a:t>tracnghiem</a:t>
            </a:r>
            <a:r>
              <a:rPr lang="en-US" sz="2000" cap="none" dirty="0" smtClean="0"/>
              <a:t>, accounts</a:t>
            </a:r>
          </a:p>
          <a:p>
            <a:r>
              <a:rPr lang="en-US" sz="2400" cap="none" dirty="0" smtClean="0"/>
              <a:t>Database: using </a:t>
            </a:r>
            <a:r>
              <a:rPr lang="en-US" sz="2400" cap="none" dirty="0" err="1"/>
              <a:t>D</a:t>
            </a:r>
            <a:r>
              <a:rPr lang="en-US" sz="2400" cap="none" dirty="0" err="1" smtClean="0"/>
              <a:t>jango’s</a:t>
            </a:r>
            <a:r>
              <a:rPr lang="en-US" sz="2400" cap="none" dirty="0" smtClean="0"/>
              <a:t> model layer</a:t>
            </a:r>
          </a:p>
          <a:p>
            <a:pPr lvl="1"/>
            <a:r>
              <a:rPr lang="en-US" sz="2000" cap="none" dirty="0" smtClean="0"/>
              <a:t>Everything are explicitly declared in file models.py in each app</a:t>
            </a:r>
          </a:p>
          <a:p>
            <a:r>
              <a:rPr lang="en-US" sz="2400" cap="none" dirty="0" smtClean="0">
                <a:hlinkClick r:id="rId2" action="ppaction://hlinkfile"/>
              </a:rPr>
              <a:t>Refer </a:t>
            </a:r>
            <a:r>
              <a:rPr lang="en-US" sz="2400" cap="none" dirty="0" smtClean="0"/>
              <a:t>to UML class diagram for more details</a:t>
            </a:r>
            <a:endParaRPr lang="vi-VN" sz="2400" cap="none" dirty="0"/>
          </a:p>
        </p:txBody>
      </p:sp>
    </p:spTree>
    <p:extLst>
      <p:ext uri="{BB962C8B-B14F-4D97-AF65-F5344CB8AC3E}">
        <p14:creationId xmlns:p14="http://schemas.microsoft.com/office/powerpoint/2010/main" val="237830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7708" y="2884867"/>
            <a:ext cx="37131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Xuân Nam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6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contents</a:t>
            </a:r>
            <a:endParaRPr lang="vi-V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cap="none" dirty="0" smtClean="0"/>
              <a:t>A BRIEF LOOK</a:t>
            </a:r>
          </a:p>
          <a:p>
            <a:pPr lvl="1"/>
            <a:r>
              <a:rPr lang="en-US" sz="2400" cap="none" dirty="0" smtClean="0"/>
              <a:t>Ideas</a:t>
            </a:r>
            <a:endParaRPr lang="en-US" sz="2400" cap="none" dirty="0" smtClean="0"/>
          </a:p>
          <a:p>
            <a:pPr lvl="1"/>
            <a:r>
              <a:rPr lang="en-US" sz="2400" cap="none" dirty="0"/>
              <a:t>Product </a:t>
            </a:r>
            <a:r>
              <a:rPr lang="en-US" sz="2400" cap="none" dirty="0" smtClean="0"/>
              <a:t>introduction</a:t>
            </a:r>
          </a:p>
          <a:p>
            <a:pPr lvl="1"/>
            <a:r>
              <a:rPr lang="en-US" sz="2400" cap="none" dirty="0" smtClean="0"/>
              <a:t>Frameworks</a:t>
            </a:r>
          </a:p>
          <a:p>
            <a:pPr lvl="1"/>
            <a:r>
              <a:rPr lang="en-US" sz="2400" cap="none" dirty="0" smtClean="0"/>
              <a:t>Structure</a:t>
            </a:r>
          </a:p>
          <a:p>
            <a:pPr lvl="1"/>
            <a:endParaRPr lang="en-US" sz="2400" cap="none" dirty="0" smtClean="0"/>
          </a:p>
          <a:p>
            <a:pPr lvl="1"/>
            <a:endParaRPr lang="vi-VN" sz="24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/>
              <a:t>A DEEPER LOOK</a:t>
            </a:r>
          </a:p>
          <a:p>
            <a:pPr lvl="1"/>
            <a:r>
              <a:rPr lang="en-US" sz="2400" cap="none" dirty="0" smtClean="0"/>
              <a:t>Progress management</a:t>
            </a:r>
          </a:p>
          <a:p>
            <a:pPr lvl="1"/>
            <a:r>
              <a:rPr lang="en-US" sz="2400" cap="none" dirty="0" smtClean="0"/>
              <a:t>Implementation</a:t>
            </a:r>
          </a:p>
          <a:p>
            <a:pPr lvl="1"/>
            <a:r>
              <a:rPr lang="en-US" sz="2400" cap="none" dirty="0" smtClean="0"/>
              <a:t>Testing</a:t>
            </a:r>
          </a:p>
          <a:p>
            <a:pPr lvl="1"/>
            <a:r>
              <a:rPr lang="en-US" sz="2400" cap="none" dirty="0" smtClean="0"/>
              <a:t>Modeling</a:t>
            </a:r>
            <a:endParaRPr lang="vi-VN" sz="2400" cap="none" dirty="0"/>
          </a:p>
        </p:txBody>
      </p:sp>
    </p:spTree>
    <p:extLst>
      <p:ext uri="{BB962C8B-B14F-4D97-AF65-F5344CB8AC3E}">
        <p14:creationId xmlns:p14="http://schemas.microsoft.com/office/powerpoint/2010/main" val="40484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ideas</a:t>
            </a:r>
            <a:endParaRPr lang="vi-VN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/>
              <a:t>A webpage for learning English as purpose</a:t>
            </a:r>
          </a:p>
          <a:p>
            <a:r>
              <a:rPr lang="en-US" sz="2400" cap="none" dirty="0" smtClean="0"/>
              <a:t>Target: mainly for getting into software development for beginners</a:t>
            </a:r>
          </a:p>
          <a:p>
            <a:pPr lvl="1"/>
            <a:r>
              <a:rPr lang="en-US" sz="2000" cap="none" dirty="0" smtClean="0"/>
              <a:t>Simple, easy to apply some developing standards</a:t>
            </a:r>
          </a:p>
          <a:p>
            <a:pPr lvl="1"/>
            <a:r>
              <a:rPr lang="en-US" sz="2000" cap="none" dirty="0" smtClean="0"/>
              <a:t>Not </a:t>
            </a:r>
            <a:r>
              <a:rPr lang="en-US" sz="2000" cap="none" dirty="0"/>
              <a:t>go deeply on </a:t>
            </a:r>
            <a:r>
              <a:rPr lang="en-US" sz="2000" cap="none" dirty="0" smtClean="0"/>
              <a:t>designing</a:t>
            </a:r>
          </a:p>
          <a:p>
            <a:pPr lvl="1"/>
            <a:r>
              <a:rPr lang="en-US" sz="2000" cap="none" dirty="0" smtClean="0"/>
              <a:t>Easily for further development</a:t>
            </a:r>
          </a:p>
          <a:p>
            <a:pPr lvl="1"/>
            <a:r>
              <a:rPr lang="en-US" sz="2000" cap="none" dirty="0" smtClean="0"/>
              <a:t>Efficiency on using assistant tools (</a:t>
            </a:r>
            <a:r>
              <a:rPr lang="en-US" sz="2000" cap="none" dirty="0" err="1" smtClean="0"/>
              <a:t>Git</a:t>
            </a:r>
            <a:r>
              <a:rPr lang="en-US" sz="2000" cap="none" dirty="0" smtClean="0"/>
              <a:t>, </a:t>
            </a:r>
            <a:r>
              <a:rPr lang="en-US" sz="2000" cap="none" dirty="0" err="1" smtClean="0"/>
              <a:t>PivotalTracker</a:t>
            </a:r>
            <a:r>
              <a:rPr lang="en-US" sz="2000" cap="non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286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8805"/>
            <a:ext cx="6226629" cy="392046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5716" y="-421569"/>
            <a:ext cx="10364451" cy="1596177"/>
          </a:xfrm>
        </p:spPr>
        <p:txBody>
          <a:bodyPr/>
          <a:lstStyle/>
          <a:p>
            <a:r>
              <a:rPr lang="en-US" dirty="0" smtClean="0"/>
              <a:t>PRODUCT INTRODUCTION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29" y="2698806"/>
            <a:ext cx="6008914" cy="3912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50971" y="1752040"/>
            <a:ext cx="2261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HOME PAGE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62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5716" y="-421569"/>
            <a:ext cx="10364451" cy="1596177"/>
          </a:xfrm>
        </p:spPr>
        <p:txBody>
          <a:bodyPr/>
          <a:lstStyle/>
          <a:p>
            <a:r>
              <a:rPr lang="en-US" dirty="0" smtClean="0"/>
              <a:t>PRODUCT INTRODUCTION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50971" y="1752040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SIGN UP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31" y="2798132"/>
            <a:ext cx="8818219" cy="20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2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5716" y="-421569"/>
            <a:ext cx="10364451" cy="1596177"/>
          </a:xfrm>
        </p:spPr>
        <p:txBody>
          <a:bodyPr/>
          <a:lstStyle/>
          <a:p>
            <a:r>
              <a:rPr lang="en-US" dirty="0" smtClean="0"/>
              <a:t>PRODUCT INTRODUCTION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72942" y="1102229"/>
            <a:ext cx="1547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SIGN IN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93" y="2199401"/>
            <a:ext cx="4942305" cy="385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5716" y="-421569"/>
            <a:ext cx="10364451" cy="1596177"/>
          </a:xfrm>
        </p:spPr>
        <p:txBody>
          <a:bodyPr/>
          <a:lstStyle/>
          <a:p>
            <a:r>
              <a:rPr lang="en-US" dirty="0" smtClean="0"/>
              <a:t>PRODUCT INTRODUCTION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37562" y="882220"/>
            <a:ext cx="4044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MUTILPLE-CHOICE TEST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567448" y="4713101"/>
            <a:ext cx="5332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PS: Questions only for </a:t>
            </a:r>
            <a:r>
              <a:rPr lang="en-US" sz="2400" dirty="0"/>
              <a:t>illustrative </a:t>
            </a:r>
            <a:r>
              <a:rPr lang="en-US" sz="2400" dirty="0" smtClean="0"/>
              <a:t>purposes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22" y="1610259"/>
            <a:ext cx="7688179" cy="29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8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5716" y="-421569"/>
            <a:ext cx="10364451" cy="1596177"/>
          </a:xfrm>
        </p:spPr>
        <p:txBody>
          <a:bodyPr/>
          <a:lstStyle/>
          <a:p>
            <a:r>
              <a:rPr lang="en-US" dirty="0" smtClean="0"/>
              <a:t>PRODUCT INTRODUCTION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1373" y="882220"/>
            <a:ext cx="399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Click </a:t>
            </a:r>
            <a:r>
              <a:rPr lang="en-US" sz="2400" dirty="0" smtClean="0">
                <a:hlinkClick r:id="rId2" action="ppaction://hlinkfile"/>
              </a:rPr>
              <a:t>here </a:t>
            </a:r>
            <a:r>
              <a:rPr lang="en-US" sz="2400" dirty="0" smtClean="0"/>
              <a:t>for more information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73" y="1466995"/>
            <a:ext cx="10932035" cy="50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488</TotalTime>
  <Words>366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Tw Cen MT</vt:lpstr>
      <vt:lpstr>Droplet</vt:lpstr>
      <vt:lpstr>Project Report</vt:lpstr>
      <vt:lpstr>Group member</vt:lpstr>
      <vt:lpstr>contents</vt:lpstr>
      <vt:lpstr>ideas</vt:lpstr>
      <vt:lpstr>PRODUCT INTRODUCTION</vt:lpstr>
      <vt:lpstr>PRODUCT INTRODUCTION</vt:lpstr>
      <vt:lpstr>PRODUCT INTRODUCTION</vt:lpstr>
      <vt:lpstr>PRODUCT INTRODUCTION</vt:lpstr>
      <vt:lpstr>PRODUCT INTRODUCTION</vt:lpstr>
      <vt:lpstr>Frameworks and structure</vt:lpstr>
      <vt:lpstr>Progress management</vt:lpstr>
      <vt:lpstr>implementation</vt:lpstr>
      <vt:lpstr>Progress management</vt:lpstr>
      <vt:lpstr>testing</vt:lpstr>
      <vt:lpstr>Testing</vt:lpstr>
      <vt:lpstr>modeling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Ngọc Nguyên</dc:creator>
  <cp:lastModifiedBy>nam xuân</cp:lastModifiedBy>
  <cp:revision>48</cp:revision>
  <dcterms:created xsi:type="dcterms:W3CDTF">2014-05-16T15:39:06Z</dcterms:created>
  <dcterms:modified xsi:type="dcterms:W3CDTF">2014-05-21T14:28:27Z</dcterms:modified>
</cp:coreProperties>
</file>