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73" r:id="rId3"/>
    <p:sldId id="258" r:id="rId4"/>
    <p:sldId id="259" r:id="rId5"/>
    <p:sldId id="294" r:id="rId6"/>
    <p:sldId id="268" r:id="rId7"/>
    <p:sldId id="269" r:id="rId8"/>
    <p:sldId id="270" r:id="rId9"/>
    <p:sldId id="271" r:id="rId10"/>
    <p:sldId id="272" r:id="rId11"/>
    <p:sldId id="289" r:id="rId12"/>
    <p:sldId id="260" r:id="rId13"/>
    <p:sldId id="261" r:id="rId14"/>
    <p:sldId id="267" r:id="rId15"/>
    <p:sldId id="266" r:id="rId16"/>
    <p:sldId id="279" r:id="rId17"/>
    <p:sldId id="280" r:id="rId18"/>
    <p:sldId id="281" r:id="rId19"/>
    <p:sldId id="278" r:id="rId20"/>
    <p:sldId id="290" r:id="rId21"/>
    <p:sldId id="291" r:id="rId22"/>
    <p:sldId id="295" r:id="rId23"/>
    <p:sldId id="274" r:id="rId24"/>
    <p:sldId id="275" r:id="rId25"/>
    <p:sldId id="276" r:id="rId26"/>
    <p:sldId id="277" r:id="rId27"/>
    <p:sldId id="263" r:id="rId28"/>
    <p:sldId id="282" r:id="rId29"/>
    <p:sldId id="283" r:id="rId30"/>
    <p:sldId id="284" r:id="rId31"/>
    <p:sldId id="285" r:id="rId32"/>
    <p:sldId id="287" r:id="rId33"/>
    <p:sldId id="286" r:id="rId34"/>
    <p:sldId id="264" r:id="rId35"/>
    <p:sldId id="265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8416E-1F96-49AC-8860-245EE5E82DE5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D67D9-3DC9-4D16-A072-4D0B6FA0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8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AD7A5-0F7F-4573-8B56-CBF12122321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90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unght57/EnglishStudy_Web/releases/tag/0.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 - Group 8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82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1373" y="882220"/>
            <a:ext cx="539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Open logical use.png</a:t>
            </a:r>
            <a:r>
              <a:rPr lang="en-US" sz="2400" smtClean="0"/>
              <a:t> </a:t>
            </a:r>
            <a:r>
              <a:rPr lang="en-US" sz="2400" dirty="0" smtClean="0"/>
              <a:t>for more information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3" y="1466995"/>
            <a:ext cx="10932035" cy="50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31" y="254273"/>
            <a:ext cx="10364451" cy="1596177"/>
          </a:xfrm>
        </p:spPr>
        <p:txBody>
          <a:bodyPr/>
          <a:lstStyle/>
          <a:p>
            <a:r>
              <a:rPr lang="en-US" dirty="0" smtClean="0"/>
              <a:t>Release 0.1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2396360"/>
            <a:ext cx="8229600" cy="4434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7289" y="1850450"/>
            <a:ext cx="74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here: </a:t>
            </a:r>
            <a:r>
              <a:rPr lang="en-US" dirty="0">
                <a:hlinkClick r:id="rId3"/>
              </a:rPr>
              <a:t>https://github.com/nhunght57/EnglishStudy_Web/releases/tag/0.1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9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Frameworks and structure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This project is </a:t>
            </a:r>
            <a:r>
              <a:rPr lang="en-US" cap="none" dirty="0" err="1" smtClean="0"/>
              <a:t>Django</a:t>
            </a:r>
            <a:r>
              <a:rPr lang="en-US" cap="none" dirty="0" smtClean="0"/>
              <a:t>-based website</a:t>
            </a:r>
          </a:p>
          <a:p>
            <a:pPr lvl="1"/>
            <a:r>
              <a:rPr lang="en-US" cap="none" dirty="0" err="1" smtClean="0"/>
              <a:t>Django</a:t>
            </a:r>
            <a:r>
              <a:rPr lang="en-US" cap="none" dirty="0" smtClean="0"/>
              <a:t> makes it easier to build better web apps more quickly and with less code</a:t>
            </a:r>
          </a:p>
          <a:p>
            <a:pPr lvl="1"/>
            <a:r>
              <a:rPr lang="en-US" cap="none" dirty="0" smtClean="0"/>
              <a:t>Multiple apps (details in Modeling section)</a:t>
            </a:r>
          </a:p>
          <a:p>
            <a:r>
              <a:rPr lang="en-US" cap="none" dirty="0" smtClean="0"/>
              <a:t>Structure : 3 layers</a:t>
            </a:r>
          </a:p>
          <a:p>
            <a:pPr lvl="1"/>
            <a:r>
              <a:rPr lang="en-US" cap="none" dirty="0" smtClean="0"/>
              <a:t>Model - for structuring and manipulating the data</a:t>
            </a:r>
          </a:p>
          <a:p>
            <a:pPr lvl="1"/>
            <a:r>
              <a:rPr lang="en-US" cap="none" dirty="0" smtClean="0"/>
              <a:t>View - encapsulate the logic responsible for processing a user’s request and for returning the response</a:t>
            </a:r>
          </a:p>
          <a:p>
            <a:pPr lvl="1"/>
            <a:r>
              <a:rPr lang="en-US" cap="none" dirty="0" smtClean="0"/>
              <a:t>Template - provides a designer-friendly syntax for rendering the information to be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7841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Progress management</a:t>
            </a:r>
            <a:endParaRPr lang="vi-VN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Source control</a:t>
            </a:r>
          </a:p>
          <a:p>
            <a:pPr lvl="1"/>
            <a:r>
              <a:rPr lang="en-US" sz="2400" cap="none" dirty="0" smtClean="0"/>
              <a:t>We use </a:t>
            </a:r>
            <a:r>
              <a:rPr lang="en-US" sz="2400" cap="none" dirty="0" err="1" smtClean="0"/>
              <a:t>Git</a:t>
            </a:r>
            <a:r>
              <a:rPr lang="en-US" sz="2400" cap="none" dirty="0" smtClean="0"/>
              <a:t> with </a:t>
            </a:r>
            <a:r>
              <a:rPr lang="en-US" sz="2400" cap="none" dirty="0" err="1" smtClean="0"/>
              <a:t>GitHub</a:t>
            </a:r>
            <a:r>
              <a:rPr lang="en-US" sz="2400" cap="none" dirty="0" smtClean="0"/>
              <a:t> as the tools and server for storing and controlling source code</a:t>
            </a:r>
            <a:endParaRPr lang="vi-VN" sz="24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Progress control</a:t>
            </a:r>
          </a:p>
          <a:p>
            <a:pPr lvl="1"/>
            <a:r>
              <a:rPr lang="en-US" sz="2400" cap="none" dirty="0" smtClean="0"/>
              <a:t>We use Pivotal Tracker for managing user stories, then make implementation for them</a:t>
            </a: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18743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Request user stories</a:t>
            </a:r>
          </a:p>
          <a:p>
            <a:pPr lvl="1"/>
            <a:r>
              <a:rPr lang="en-US" cap="none" dirty="0" smtClean="0"/>
              <a:t>Each story has short description as user’s view of a demanded new features, or any problem found by project contributors (bug, chore, ...)</a:t>
            </a:r>
          </a:p>
          <a:p>
            <a:pPr lvl="1"/>
            <a:r>
              <a:rPr lang="en-US" cap="none" dirty="0" smtClean="0"/>
              <a:t>Add labels, tasks for each story</a:t>
            </a:r>
          </a:p>
          <a:p>
            <a:r>
              <a:rPr lang="en-US" cap="none" dirty="0" smtClean="0"/>
              <a:t>Accepting stories, implement them and mark finished</a:t>
            </a:r>
          </a:p>
          <a:p>
            <a:pPr lvl="1"/>
            <a:r>
              <a:rPr lang="en-US" cap="none" dirty="0" smtClean="0"/>
              <a:t>Contributors who accepted the certain stories have the responsibility to implement, and when finished, they should return to Tracker and mark those stories as Finished</a:t>
            </a:r>
          </a:p>
          <a:p>
            <a:r>
              <a:rPr lang="en-US" cap="none" dirty="0" smtClean="0"/>
              <a:t>Commit to the Source controller (</a:t>
            </a:r>
            <a:r>
              <a:rPr lang="en-US" cap="none" dirty="0" err="1" smtClean="0"/>
              <a:t>GitHub</a:t>
            </a:r>
            <a:r>
              <a:rPr lang="en-US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5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90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git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vi-VN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11" y="798088"/>
            <a:ext cx="10207245" cy="59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4" y="116242"/>
            <a:ext cx="10364451" cy="1223162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896132"/>
            <a:ext cx="9823986" cy="5657472"/>
          </a:xfrm>
        </p:spPr>
      </p:pic>
    </p:spTree>
    <p:extLst>
      <p:ext uri="{BB962C8B-B14F-4D97-AF65-F5344CB8AC3E}">
        <p14:creationId xmlns:p14="http://schemas.microsoft.com/office/powerpoint/2010/main" val="268273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4" y="116242"/>
            <a:ext cx="10364451" cy="1223162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4" y="961079"/>
            <a:ext cx="9569002" cy="5556842"/>
          </a:xfrm>
        </p:spPr>
      </p:pic>
    </p:spTree>
    <p:extLst>
      <p:ext uri="{BB962C8B-B14F-4D97-AF65-F5344CB8AC3E}">
        <p14:creationId xmlns:p14="http://schemas.microsoft.com/office/powerpoint/2010/main" val="33173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4" y="-12879"/>
            <a:ext cx="10364451" cy="940158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4" y="764228"/>
            <a:ext cx="10622477" cy="6093772"/>
          </a:xfrm>
        </p:spPr>
      </p:pic>
    </p:spTree>
    <p:extLst>
      <p:ext uri="{BB962C8B-B14F-4D97-AF65-F5344CB8AC3E}">
        <p14:creationId xmlns:p14="http://schemas.microsoft.com/office/powerpoint/2010/main" val="27926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6" y="292605"/>
            <a:ext cx="10485199" cy="64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4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7708" y="2884867"/>
            <a:ext cx="37131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Xuân 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4" y="168141"/>
            <a:ext cx="10364451" cy="5005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7" y="668740"/>
            <a:ext cx="11319682" cy="60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6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74" y="168141"/>
            <a:ext cx="10364451" cy="5005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9" y="641444"/>
            <a:ext cx="11487134" cy="61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tracker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" y="1750669"/>
            <a:ext cx="11720714" cy="4732017"/>
          </a:xfrm>
        </p:spPr>
      </p:pic>
    </p:spTree>
    <p:extLst>
      <p:ext uri="{BB962C8B-B14F-4D97-AF65-F5344CB8AC3E}">
        <p14:creationId xmlns:p14="http://schemas.microsoft.com/office/powerpoint/2010/main" val="48238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33433"/>
            <a:ext cx="10364451" cy="590488"/>
          </a:xfrm>
        </p:spPr>
        <p:txBody>
          <a:bodyPr/>
          <a:lstStyle/>
          <a:p>
            <a:r>
              <a:rPr lang="en-US" dirty="0" smtClean="0"/>
              <a:t>Pivotal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5" y="919455"/>
            <a:ext cx="10809524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95" y="823921"/>
            <a:ext cx="8519175" cy="599150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149" y="233433"/>
            <a:ext cx="10364451" cy="590488"/>
          </a:xfrm>
        </p:spPr>
        <p:txBody>
          <a:bodyPr/>
          <a:lstStyle/>
          <a:p>
            <a:r>
              <a:rPr lang="en-US" dirty="0" smtClean="0"/>
              <a:t>Pivotal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2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35" y="1716128"/>
            <a:ext cx="11663330" cy="472603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3149" y="618517"/>
            <a:ext cx="10364451" cy="590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Pivotal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" y="783619"/>
            <a:ext cx="12185995" cy="46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vi-V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Unit test</a:t>
            </a:r>
            <a:endParaRPr lang="vi-VN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Library for unit testing already implemented in </a:t>
            </a:r>
            <a:r>
              <a:rPr lang="en-US" cap="none" dirty="0" err="1" smtClean="0"/>
              <a:t>Django</a:t>
            </a:r>
            <a:endParaRPr lang="en-US" cap="none" dirty="0" smtClean="0"/>
          </a:p>
          <a:p>
            <a:r>
              <a:rPr lang="en-US" cap="none" dirty="0" smtClean="0"/>
              <a:t>About 20 test cases</a:t>
            </a:r>
          </a:p>
          <a:p>
            <a:r>
              <a:rPr lang="en-US" cap="none" dirty="0" smtClean="0"/>
              <a:t>Test coverage: 75 – 90%</a:t>
            </a:r>
            <a:endParaRPr lang="vi-VN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Acceptance test</a:t>
            </a:r>
            <a:endParaRPr lang="vi-VN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 smtClean="0"/>
              <a:t>An old package called “lettuce” in Python (like “cucumber” in Rails)</a:t>
            </a:r>
          </a:p>
          <a:p>
            <a:r>
              <a:rPr lang="en-US" cap="none" dirty="0" smtClean="0"/>
              <a:t>Incompatible with Python 3, we have to use some deprecated codes for this package to works</a:t>
            </a:r>
            <a:endParaRPr lang="vi-VN" cap="none" dirty="0"/>
          </a:p>
        </p:txBody>
      </p:sp>
    </p:spTree>
    <p:extLst>
      <p:ext uri="{BB962C8B-B14F-4D97-AF65-F5344CB8AC3E}">
        <p14:creationId xmlns:p14="http://schemas.microsoft.com/office/powerpoint/2010/main" val="28028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938" y="1"/>
            <a:ext cx="10364451" cy="679876"/>
          </a:xfrm>
        </p:spPr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1" y="558910"/>
            <a:ext cx="12185268" cy="65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938" y="1"/>
            <a:ext cx="10364451" cy="679876"/>
          </a:xfrm>
        </p:spPr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" y="679876"/>
            <a:ext cx="11476330" cy="61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contents</a:t>
            </a:r>
            <a:endParaRPr lang="vi-V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A BRIEF LOOK</a:t>
            </a:r>
          </a:p>
          <a:p>
            <a:pPr lvl="1"/>
            <a:r>
              <a:rPr lang="en-US" sz="2400" cap="none" dirty="0" smtClean="0"/>
              <a:t>Ideas</a:t>
            </a:r>
          </a:p>
          <a:p>
            <a:pPr lvl="1"/>
            <a:r>
              <a:rPr lang="en-US" sz="2400" cap="none" dirty="0"/>
              <a:t>Product </a:t>
            </a:r>
            <a:r>
              <a:rPr lang="en-US" sz="2400" cap="none" dirty="0" smtClean="0"/>
              <a:t>introduction</a:t>
            </a:r>
          </a:p>
          <a:p>
            <a:pPr lvl="1"/>
            <a:r>
              <a:rPr lang="en-US" sz="2400" cap="none" dirty="0" smtClean="0"/>
              <a:t>Frameworks and structure</a:t>
            </a:r>
            <a:endParaRPr lang="en-US" sz="2400" cap="none" dirty="0" smtClean="0"/>
          </a:p>
          <a:p>
            <a:pPr lvl="1"/>
            <a:endParaRPr lang="en-US" sz="2400" cap="none" dirty="0" smtClean="0"/>
          </a:p>
          <a:p>
            <a:pPr lvl="1"/>
            <a:endParaRPr lang="vi-VN" sz="24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800" cap="none" dirty="0" smtClean="0"/>
              <a:t>A DEEPER </a:t>
            </a:r>
            <a:r>
              <a:rPr lang="en-US" sz="2800" cap="none" dirty="0" smtClean="0"/>
              <a:t>LOOK</a:t>
            </a:r>
            <a:endParaRPr lang="en-US" sz="2400" cap="none" dirty="0" smtClean="0"/>
          </a:p>
          <a:p>
            <a:pPr lvl="1"/>
            <a:r>
              <a:rPr lang="en-US" sz="2400" cap="none" dirty="0"/>
              <a:t>Implementation</a:t>
            </a:r>
          </a:p>
          <a:p>
            <a:pPr lvl="1"/>
            <a:r>
              <a:rPr lang="en-US" sz="2400" cap="none" dirty="0" err="1" smtClean="0"/>
              <a:t>Git</a:t>
            </a:r>
            <a:endParaRPr lang="en-US" sz="2400" cap="none" dirty="0" smtClean="0"/>
          </a:p>
          <a:p>
            <a:pPr lvl="1"/>
            <a:r>
              <a:rPr lang="en-US" sz="2400" cap="none" dirty="0" smtClean="0"/>
              <a:t>Pivotal Tracker</a:t>
            </a:r>
            <a:endParaRPr lang="en-US" sz="2400" cap="none" dirty="0" smtClean="0"/>
          </a:p>
          <a:p>
            <a:pPr lvl="1"/>
            <a:r>
              <a:rPr lang="en-US" sz="2400" cap="none" dirty="0" smtClean="0"/>
              <a:t>Testing</a:t>
            </a:r>
            <a:endParaRPr lang="en-US" sz="2400" cap="none" dirty="0" smtClean="0"/>
          </a:p>
          <a:p>
            <a:pPr lvl="1"/>
            <a:r>
              <a:rPr lang="en-US" sz="2400" cap="none" dirty="0" smtClean="0"/>
              <a:t>Modeling</a:t>
            </a:r>
          </a:p>
          <a:p>
            <a:pPr lvl="1"/>
            <a:r>
              <a:rPr lang="en-US" sz="2400" cap="none" dirty="0"/>
              <a:t>Process implementation</a:t>
            </a:r>
            <a:endParaRPr lang="vi-VN" sz="2400" cap="none" dirty="0"/>
          </a:p>
          <a:p>
            <a:pPr marL="457200" lvl="1" indent="0">
              <a:buNone/>
            </a:pPr>
            <a:endParaRPr lang="vi-VN" sz="2400" cap="none" dirty="0"/>
          </a:p>
        </p:txBody>
      </p:sp>
    </p:spTree>
    <p:extLst>
      <p:ext uri="{BB962C8B-B14F-4D97-AF65-F5344CB8AC3E}">
        <p14:creationId xmlns:p14="http://schemas.microsoft.com/office/powerpoint/2010/main" val="40484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938" y="1"/>
            <a:ext cx="10364451" cy="679876"/>
          </a:xfrm>
        </p:spPr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484"/>
            <a:ext cx="12276651" cy="66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9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5" y="553899"/>
            <a:ext cx="11719160" cy="6314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60" y="0"/>
            <a:ext cx="10364451" cy="679876"/>
          </a:xfrm>
        </p:spPr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60" y="0"/>
            <a:ext cx="10364451" cy="679876"/>
          </a:xfrm>
        </p:spPr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1" y="501796"/>
            <a:ext cx="8400052" cy="5803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324" y="501796"/>
            <a:ext cx="3084827" cy="49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60" y="0"/>
            <a:ext cx="10364451" cy="679876"/>
          </a:xfrm>
        </p:spPr>
        <p:txBody>
          <a:bodyPr/>
          <a:lstStyle/>
          <a:p>
            <a:r>
              <a:rPr lang="en-US" dirty="0" smtClean="0"/>
              <a:t>acceptance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" y="679876"/>
            <a:ext cx="5493196" cy="5901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85" y="606162"/>
            <a:ext cx="5561812" cy="59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4" y="1689151"/>
            <a:ext cx="7209524" cy="49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07" y="1689151"/>
            <a:ext cx="2647619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4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177612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App: a web application that does something – e.g., a Weblog system</a:t>
            </a:r>
          </a:p>
          <a:p>
            <a:pPr lvl="1"/>
            <a:r>
              <a:rPr lang="en-US" sz="2000" cap="none" dirty="0" smtClean="0"/>
              <a:t>Our project apps: </a:t>
            </a:r>
            <a:r>
              <a:rPr lang="en-US" sz="2000" cap="none" dirty="0" err="1" smtClean="0"/>
              <a:t>tracnghiem</a:t>
            </a:r>
            <a:r>
              <a:rPr lang="en-US" sz="2000" cap="none" dirty="0" smtClean="0"/>
              <a:t>, accounts</a:t>
            </a:r>
          </a:p>
          <a:p>
            <a:r>
              <a:rPr lang="en-US" sz="2400" cap="none" dirty="0" smtClean="0"/>
              <a:t>Database: using </a:t>
            </a:r>
            <a:r>
              <a:rPr lang="en-US" sz="2400" cap="none" dirty="0" err="1"/>
              <a:t>D</a:t>
            </a:r>
            <a:r>
              <a:rPr lang="en-US" sz="2400" cap="none" dirty="0" err="1" smtClean="0"/>
              <a:t>jango’s</a:t>
            </a:r>
            <a:r>
              <a:rPr lang="en-US" sz="2400" cap="none" dirty="0" smtClean="0"/>
              <a:t> model layer</a:t>
            </a:r>
          </a:p>
          <a:p>
            <a:pPr lvl="1"/>
            <a:r>
              <a:rPr lang="en-US" sz="2000" cap="none" dirty="0" smtClean="0"/>
              <a:t>Everything are explicitly declared in file models.py in each </a:t>
            </a:r>
            <a:r>
              <a:rPr lang="en-US" sz="2000" cap="none" dirty="0" smtClean="0"/>
              <a:t>app</a:t>
            </a:r>
            <a:endParaRPr lang="en-US" sz="2000" cap="none" dirty="0" smtClean="0"/>
          </a:p>
        </p:txBody>
      </p:sp>
    </p:spTree>
    <p:extLst>
      <p:ext uri="{BB962C8B-B14F-4D97-AF65-F5344CB8AC3E}">
        <p14:creationId xmlns:p14="http://schemas.microsoft.com/office/powerpoint/2010/main" val="23783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54" y="263676"/>
            <a:ext cx="10364451" cy="254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4" y="1423496"/>
            <a:ext cx="10086321" cy="5434504"/>
          </a:xfrm>
        </p:spPr>
      </p:pic>
      <p:sp>
        <p:nvSpPr>
          <p:cNvPr id="7" name="TextBox 6"/>
          <p:cNvSpPr txBox="1"/>
          <p:nvPr/>
        </p:nvSpPr>
        <p:spPr>
          <a:xfrm>
            <a:off x="736354" y="928048"/>
            <a:ext cx="414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more information, open </a:t>
            </a:r>
            <a:r>
              <a:rPr lang="en-US" sz="2000" dirty="0"/>
              <a:t>classes.png</a:t>
            </a:r>
          </a:p>
        </p:txBody>
      </p:sp>
    </p:spTree>
    <p:extLst>
      <p:ext uri="{BB962C8B-B14F-4D97-AF65-F5344CB8AC3E}">
        <p14:creationId xmlns:p14="http://schemas.microsoft.com/office/powerpoint/2010/main" val="30861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ideas</a:t>
            </a:r>
            <a:endParaRPr lang="vi-VN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A webpage for learning English as purpose</a:t>
            </a:r>
          </a:p>
          <a:p>
            <a:r>
              <a:rPr lang="en-US" sz="2400" cap="none" dirty="0" smtClean="0"/>
              <a:t>Target: mainly for getting into software development for beginners</a:t>
            </a:r>
          </a:p>
          <a:p>
            <a:pPr lvl="1"/>
            <a:r>
              <a:rPr lang="en-US" sz="2000" cap="none" dirty="0" smtClean="0"/>
              <a:t>Simple, easy to apply some developing standards</a:t>
            </a:r>
          </a:p>
          <a:p>
            <a:pPr lvl="1"/>
            <a:r>
              <a:rPr lang="en-US" sz="2000" cap="none" dirty="0" smtClean="0"/>
              <a:t>Not </a:t>
            </a:r>
            <a:r>
              <a:rPr lang="en-US" sz="2000" cap="none" dirty="0"/>
              <a:t>go deeply on </a:t>
            </a:r>
            <a:r>
              <a:rPr lang="en-US" sz="2000" cap="none" dirty="0" smtClean="0"/>
              <a:t>designing</a:t>
            </a:r>
          </a:p>
          <a:p>
            <a:pPr lvl="1"/>
            <a:r>
              <a:rPr lang="en-US" sz="2000" cap="none" dirty="0" smtClean="0"/>
              <a:t>Easily for further development</a:t>
            </a:r>
          </a:p>
          <a:p>
            <a:pPr lvl="1"/>
            <a:r>
              <a:rPr lang="en-US" sz="2000" cap="none" dirty="0" smtClean="0"/>
              <a:t>Efficiency on using assistant tools (</a:t>
            </a:r>
            <a:r>
              <a:rPr lang="en-US" sz="2000" cap="none" dirty="0" err="1" smtClean="0"/>
              <a:t>Git</a:t>
            </a:r>
            <a:r>
              <a:rPr lang="en-US" sz="2000" cap="none" dirty="0" smtClean="0"/>
              <a:t>, </a:t>
            </a:r>
            <a:r>
              <a:rPr lang="en-US" sz="2000" cap="none" dirty="0" err="1" smtClean="0"/>
              <a:t>PivotalTracker</a:t>
            </a:r>
            <a:r>
              <a:rPr lang="en-US" sz="2000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28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1791" y="1214169"/>
            <a:ext cx="8352928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dirty="0" smtClean="0"/>
              <a:t>discussion </a:t>
            </a:r>
            <a:r>
              <a:rPr lang="en-US" dirty="0" smtClean="0"/>
              <a:t>on </a:t>
            </a:r>
            <a:r>
              <a:rPr lang="en-US" dirty="0" smtClean="0"/>
              <a:t>Monday every week</a:t>
            </a:r>
            <a:endParaRPr lang="en-US" dirty="0" smtClean="0"/>
          </a:p>
          <a:p>
            <a:r>
              <a:rPr lang="en-US" dirty="0" smtClean="0"/>
              <a:t>Everybody</a:t>
            </a:r>
            <a:r>
              <a:rPr lang="en-US" dirty="0" smtClean="0"/>
              <a:t> </a:t>
            </a:r>
            <a:r>
              <a:rPr lang="en-US" dirty="0" smtClean="0"/>
              <a:t>talk about their work </a:t>
            </a:r>
            <a:r>
              <a:rPr lang="en-US" dirty="0" smtClean="0"/>
              <a:t>in the last week. </a:t>
            </a:r>
            <a:endParaRPr lang="en-US" dirty="0" smtClean="0"/>
          </a:p>
          <a:p>
            <a:r>
              <a:rPr lang="en-US" dirty="0" smtClean="0"/>
              <a:t>Solved unsolved together</a:t>
            </a:r>
          </a:p>
          <a:p>
            <a:r>
              <a:rPr lang="en-US" dirty="0" smtClean="0"/>
              <a:t>plan </a:t>
            </a:r>
            <a:r>
              <a:rPr lang="en-US" dirty="0" smtClean="0"/>
              <a:t>work will do </a:t>
            </a:r>
            <a:r>
              <a:rPr lang="en-US" dirty="0" smtClean="0"/>
              <a:t>this week.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805"/>
            <a:ext cx="6226629" cy="39204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2698806"/>
            <a:ext cx="6008914" cy="3912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50971" y="1752040"/>
            <a:ext cx="226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 PAGE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2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0971" y="1752040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SIGN UP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31" y="2798132"/>
            <a:ext cx="8818219" cy="20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2942" y="1102229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SIGN IN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93" y="2199401"/>
            <a:ext cx="4942305" cy="38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5716" y="-421569"/>
            <a:ext cx="10364451" cy="1596177"/>
          </a:xfrm>
        </p:spPr>
        <p:txBody>
          <a:bodyPr/>
          <a:lstStyle/>
          <a:p>
            <a:r>
              <a:rPr lang="en-US" dirty="0" smtClean="0"/>
              <a:t>PRODUCT INTRODUCTION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7562" y="882220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MUTILPLE-CHOICE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67448" y="4713101"/>
            <a:ext cx="533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PS: Questions only for </a:t>
            </a:r>
            <a:r>
              <a:rPr lang="en-US" sz="2400" dirty="0"/>
              <a:t>illustrative </a:t>
            </a:r>
            <a:r>
              <a:rPr lang="en-US" sz="2400" dirty="0" smtClean="0"/>
              <a:t>purposes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22" y="1610259"/>
            <a:ext cx="7688179" cy="29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589</TotalTime>
  <Words>439</Words>
  <Application>Microsoft Office PowerPoint</Application>
  <PresentationFormat>Widescreen</PresentationFormat>
  <Paragraphs>99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Tw Cen MT</vt:lpstr>
      <vt:lpstr>Droplet</vt:lpstr>
      <vt:lpstr>Project Report</vt:lpstr>
      <vt:lpstr>Group member</vt:lpstr>
      <vt:lpstr>contents</vt:lpstr>
      <vt:lpstr>ideas</vt:lpstr>
      <vt:lpstr>Process implementation</vt:lpstr>
      <vt:lpstr>PRODUCT INTRODUCTION</vt:lpstr>
      <vt:lpstr>PRODUCT INTRODUCTION</vt:lpstr>
      <vt:lpstr>PRODUCT INTRODUCTION</vt:lpstr>
      <vt:lpstr>PRODUCT INTRODUCTION</vt:lpstr>
      <vt:lpstr>PRODUCT INTRODUCTION</vt:lpstr>
      <vt:lpstr>Release 0.1</vt:lpstr>
      <vt:lpstr>Frameworks and structure</vt:lpstr>
      <vt:lpstr>Progress management</vt:lpstr>
      <vt:lpstr>implementation</vt:lpstr>
      <vt:lpstr>git </vt:lpstr>
      <vt:lpstr>git</vt:lpstr>
      <vt:lpstr>git</vt:lpstr>
      <vt:lpstr>git</vt:lpstr>
      <vt:lpstr>PowerPoint Presentation</vt:lpstr>
      <vt:lpstr>git</vt:lpstr>
      <vt:lpstr>git</vt:lpstr>
      <vt:lpstr>Pivotal tracker</vt:lpstr>
      <vt:lpstr>Pivotal tracker</vt:lpstr>
      <vt:lpstr>Pivotal tracker</vt:lpstr>
      <vt:lpstr>PowerPoint Presentation</vt:lpstr>
      <vt:lpstr>PowerPoint Presentation</vt:lpstr>
      <vt:lpstr>testing</vt:lpstr>
      <vt:lpstr>Unit test</vt:lpstr>
      <vt:lpstr>Unit test</vt:lpstr>
      <vt:lpstr>Unit test</vt:lpstr>
      <vt:lpstr>Unit test</vt:lpstr>
      <vt:lpstr>Unit test</vt:lpstr>
      <vt:lpstr>acceptance test</vt:lpstr>
      <vt:lpstr>Testing</vt:lpstr>
      <vt:lpstr>modeling</vt:lpstr>
      <vt:lpstr>UML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Ngọc Nguyên</dc:creator>
  <cp:lastModifiedBy>nam xuân</cp:lastModifiedBy>
  <cp:revision>66</cp:revision>
  <dcterms:created xsi:type="dcterms:W3CDTF">2014-05-16T15:39:06Z</dcterms:created>
  <dcterms:modified xsi:type="dcterms:W3CDTF">2014-05-23T02:47:58Z</dcterms:modified>
</cp:coreProperties>
</file>