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B1AAE-82C6-4041-9A7D-9FEEC873D9AC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E49E3-82D8-480D-ABCF-8B1315D9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7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4819-B530-499B-8479-92B6522DBC16}" type="datetime1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3EA0-3CF2-454C-BBE9-A49CD4EA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7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40A3-8EAB-4524-B6B0-D6AAA541F3F4}" type="datetime1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3EA0-3CF2-454C-BBE9-A49CD4EA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DB2F-BF22-488A-BC31-52EFE4991F2B}" type="datetime1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3EA0-3CF2-454C-BBE9-A49CD4EA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12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9994-6115-404F-A03E-305FA6817ED8}" type="datetime1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3EA0-3CF2-454C-BBE9-A49CD4EA4C2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583710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6254-50F6-4500-8877-2E664D870C95}" type="datetime1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3EA0-3CF2-454C-BBE9-A49CD4EA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58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24318-985E-44B4-BF68-370C2943F225}" type="datetime1">
              <a:rPr lang="en-US" smtClean="0"/>
              <a:t>2/26/19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3EA0-3CF2-454C-BBE9-A49CD4EA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8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75FB-78BE-4032-A044-98A4584FBF85}" type="datetime1">
              <a:rPr lang="en-US" smtClean="0"/>
              <a:t>2/26/19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3EA0-3CF2-454C-BBE9-A49CD4EA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93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179A-59F9-48B9-B793-FFD442B4B345}" type="datetime1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3EA0-3CF2-454C-BBE9-A49CD4EA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62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554F-F36B-49F3-AB48-FE2B0DC72197}" type="datetime1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3EA0-3CF2-454C-BBE9-A49CD4EA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6A0B-0DC5-4808-BBFE-945C460E839E}" type="datetime1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3EA0-3CF2-454C-BBE9-A49CD4EA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6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421D-0E72-4E88-910A-03338CF3899E}" type="datetime1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3EA0-3CF2-454C-BBE9-A49CD4EA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1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DCFE-0CFF-4623-993C-A32235237667}" type="datetime1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3EA0-3CF2-454C-BBE9-A49CD4EA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86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BB71F-9DF6-4180-854F-291B93B9B71A}" type="datetime1">
              <a:rPr lang="en-US" smtClean="0"/>
              <a:t>2/26/19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3EA0-3CF2-454C-BBE9-A49CD4EA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86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6D73-DECB-4CE4-A7A1-7D76905967BA}" type="datetime1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3EA0-3CF2-454C-BBE9-A49CD4EA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0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21EB-1BE0-47FA-B4FC-6E9A058434FE}" type="datetime1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3EA0-3CF2-454C-BBE9-A49CD4EA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6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1265-3258-4772-8F41-DBBA090F2AE7}" type="datetime1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3EA0-3CF2-454C-BBE9-A49CD4EA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444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49CA-25C1-4365-8D98-58F752CDBA8B}" type="datetime1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3EA0-3CF2-454C-BBE9-A49CD4EA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8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999994-6115-404F-A03E-305FA6817ED8}" type="datetime1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43EA0-3CF2-454C-BBE9-A49CD4EA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16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42A4-8796-41B1-8194-6FFEE640BD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Breast Cancer Detection through Screening Mammogram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1E76B2-68D9-4BC5-86D4-7B723BDC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3EA0-3CF2-454C-BBE9-A49CD4EA4C21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6CA3E-ACD5-4C63-A16D-D0EB788DF366}"/>
              </a:ext>
            </a:extLst>
          </p:cNvPr>
          <p:cNvSpPr txBox="1"/>
          <p:nvPr/>
        </p:nvSpPr>
        <p:spPr>
          <a:xfrm>
            <a:off x="8507896" y="5273972"/>
            <a:ext cx="3891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Nhung Hong Le (nhl256)</a:t>
            </a:r>
          </a:p>
          <a:p>
            <a:r>
              <a:rPr lang="en-US" dirty="0"/>
              <a:t>B V </a:t>
            </a:r>
            <a:r>
              <a:rPr lang="en-US" dirty="0" err="1"/>
              <a:t>Nithish</a:t>
            </a:r>
            <a:r>
              <a:rPr lang="en-US" dirty="0"/>
              <a:t> </a:t>
            </a:r>
            <a:r>
              <a:rPr lang="en-US" dirty="0" err="1"/>
              <a:t>Addepalli</a:t>
            </a:r>
            <a:r>
              <a:rPr lang="en-US" dirty="0"/>
              <a:t> (bva212)</a:t>
            </a:r>
          </a:p>
          <a:p>
            <a:r>
              <a:rPr lang="en-US" dirty="0"/>
              <a:t>Ravi Choudhary (rc3620)</a:t>
            </a:r>
          </a:p>
        </p:txBody>
      </p:sp>
    </p:spTree>
    <p:extLst>
      <p:ext uri="{BB962C8B-B14F-4D97-AF65-F5344CB8AC3E}">
        <p14:creationId xmlns:p14="http://schemas.microsoft.com/office/powerpoint/2010/main" val="426232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EA580C3-AF32-4E67-8981-600094DCE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FDFEA94-ED57-4B77-BEBF-0DF78C53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3EA0-3CF2-454C-BBE9-A49CD4EA4C21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615E8A-3776-4167-A36E-D50468F35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" y="1323443"/>
            <a:ext cx="2703899" cy="50881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0BB813-C4DB-4261-889C-D9199A87B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34" y="1751382"/>
            <a:ext cx="7716966" cy="423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4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4B31-E87F-4BF0-808D-D44B2AD1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96BB0-E3D8-494E-B56A-8CD820933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241"/>
            <a:ext cx="10515600" cy="4960722"/>
          </a:xfrm>
        </p:spPr>
        <p:txBody>
          <a:bodyPr/>
          <a:lstStyle/>
          <a:p>
            <a:r>
              <a:rPr lang="en-US" dirty="0"/>
              <a:t>CBIS-DDSM – DICOM images with metadata in CSV files</a:t>
            </a:r>
          </a:p>
          <a:p>
            <a:r>
              <a:rPr lang="en-US" dirty="0"/>
              <a:t>Data augmentation by flipping images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6993FAA-A570-47B1-B093-3123BD3C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3EA0-3CF2-454C-BBE9-A49CD4EA4C21}" type="slidenum">
              <a:rPr lang="en-US" smtClean="0"/>
              <a:t>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6CBBBC5-9636-4A66-8092-7C49FF90BA39}"/>
              </a:ext>
            </a:extLst>
          </p:cNvPr>
          <p:cNvGrpSpPr/>
          <p:nvPr/>
        </p:nvGrpSpPr>
        <p:grpSpPr>
          <a:xfrm>
            <a:off x="8193059" y="3553686"/>
            <a:ext cx="2598645" cy="2827464"/>
            <a:chOff x="1167652" y="2209694"/>
            <a:chExt cx="2598645" cy="28274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89838CB-91CB-4966-8BA3-FAC5C4BD2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7652" y="2209694"/>
              <a:ext cx="2598645" cy="243861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55517B-3253-4653-8E8A-0473860FD954}"/>
                </a:ext>
              </a:extLst>
            </p:cNvPr>
            <p:cNvSpPr txBox="1"/>
            <p:nvPr/>
          </p:nvSpPr>
          <p:spPr>
            <a:xfrm>
              <a:off x="1443136" y="4667826"/>
              <a:ext cx="1848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Region of Interest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DD085DA-26D2-41E9-9B63-8C6D932B2FA4}"/>
              </a:ext>
            </a:extLst>
          </p:cNvPr>
          <p:cNvGrpSpPr/>
          <p:nvPr/>
        </p:nvGrpSpPr>
        <p:grpSpPr>
          <a:xfrm>
            <a:off x="1455882" y="3563447"/>
            <a:ext cx="2466357" cy="2827464"/>
            <a:chOff x="971549" y="2282871"/>
            <a:chExt cx="3055885" cy="282746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C480386-9B94-45E0-892D-5D15B9AB1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549" y="2282871"/>
              <a:ext cx="3055885" cy="245813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500012-AD0A-4746-8672-B9623E813649}"/>
                </a:ext>
              </a:extLst>
            </p:cNvPr>
            <p:cNvSpPr txBox="1"/>
            <p:nvPr/>
          </p:nvSpPr>
          <p:spPr>
            <a:xfrm>
              <a:off x="1405469" y="4741003"/>
              <a:ext cx="146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Mammogram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35CFEC6-3BA3-4F15-B85E-5AA1829E9101}"/>
              </a:ext>
            </a:extLst>
          </p:cNvPr>
          <p:cNvSpPr txBox="1"/>
          <p:nvPr/>
        </p:nvSpPr>
        <p:spPr>
          <a:xfrm>
            <a:off x="4260174" y="451515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8B8239-4561-498A-805B-6E2CFF55C97A}"/>
              </a:ext>
            </a:extLst>
          </p:cNvPr>
          <p:cNvCxnSpPr>
            <a:cxnSpLocks/>
          </p:cNvCxnSpPr>
          <p:nvPr/>
        </p:nvCxnSpPr>
        <p:spPr>
          <a:xfrm>
            <a:off x="7547756" y="4699816"/>
            <a:ext cx="5326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A8C90F-635D-4CA6-8C98-B7077E6D2EDF}"/>
              </a:ext>
            </a:extLst>
          </p:cNvPr>
          <p:cNvGrpSpPr/>
          <p:nvPr/>
        </p:nvGrpSpPr>
        <p:grpSpPr>
          <a:xfrm>
            <a:off x="4806774" y="3553686"/>
            <a:ext cx="2659610" cy="2891771"/>
            <a:chOff x="4707383" y="2282870"/>
            <a:chExt cx="2659610" cy="289177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BDF396F-8B6F-4154-877B-D791E2A5A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7383" y="2282870"/>
              <a:ext cx="2659610" cy="252243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CDD88A-8934-4EC9-8597-DA27FDE35669}"/>
                </a:ext>
              </a:extLst>
            </p:cNvPr>
            <p:cNvSpPr txBox="1"/>
            <p:nvPr/>
          </p:nvSpPr>
          <p:spPr>
            <a:xfrm>
              <a:off x="5559956" y="4805309"/>
              <a:ext cx="1072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ROI Mask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0BE546-1B0D-A549-9320-F636D4852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478533"/>
              </p:ext>
            </p:extLst>
          </p:nvPr>
        </p:nvGraphicFramePr>
        <p:xfrm>
          <a:off x="1165598" y="2217103"/>
          <a:ext cx="8128000" cy="11125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135825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74571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8654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00843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035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Patients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1,645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1,293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657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Scans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3,563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594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44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82093C-4B24-425D-B2A8-F85AF4E3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Proposed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40D66-C83A-4EC6-AC0D-887BC8F8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3EA0-3CF2-454C-BBE9-A49CD4EA4C21}" type="slidenum">
              <a:rPr lang="en-US" smtClean="0"/>
              <a:t>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F68397B-6E53-4CF9-BE16-3AA3A4378771}"/>
              </a:ext>
            </a:extLst>
          </p:cNvPr>
          <p:cNvGrpSpPr/>
          <p:nvPr/>
        </p:nvGrpSpPr>
        <p:grpSpPr>
          <a:xfrm>
            <a:off x="8474918" y="1650014"/>
            <a:ext cx="3068321" cy="3371612"/>
            <a:chOff x="1351279" y="1854200"/>
            <a:chExt cx="3068321" cy="33716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095621-D985-46AC-923E-45A665A42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279" y="1854200"/>
              <a:ext cx="3068321" cy="300228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3415F9-F22F-4612-91FF-A3A8572A498D}"/>
                </a:ext>
              </a:extLst>
            </p:cNvPr>
            <p:cNvSpPr txBox="1"/>
            <p:nvPr/>
          </p:nvSpPr>
          <p:spPr>
            <a:xfrm>
              <a:off x="1798442" y="4856480"/>
              <a:ext cx="2173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Inception Res-Net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C291CA-9E0D-4EBE-9477-ADE164F9B8E2}"/>
              </a:ext>
            </a:extLst>
          </p:cNvPr>
          <p:cNvGrpSpPr/>
          <p:nvPr/>
        </p:nvGrpSpPr>
        <p:grpSpPr>
          <a:xfrm>
            <a:off x="648761" y="1627108"/>
            <a:ext cx="3517113" cy="3394518"/>
            <a:chOff x="3066567" y="1650014"/>
            <a:chExt cx="3517113" cy="339451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1D981C9-3597-4D04-BFEB-68C948237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567" y="1650014"/>
              <a:ext cx="3517113" cy="300228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E80D96-5192-4B26-8AAF-56E4892084A4}"/>
                </a:ext>
              </a:extLst>
            </p:cNvPr>
            <p:cNvSpPr txBox="1"/>
            <p:nvPr/>
          </p:nvSpPr>
          <p:spPr>
            <a:xfrm>
              <a:off x="4217424" y="4675200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VGG Net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80253D-B165-4933-8D1A-A6544E4534B9}"/>
              </a:ext>
            </a:extLst>
          </p:cNvPr>
          <p:cNvGrpSpPr/>
          <p:nvPr/>
        </p:nvGrpSpPr>
        <p:grpSpPr>
          <a:xfrm>
            <a:off x="4652590" y="1650014"/>
            <a:ext cx="3285403" cy="3394518"/>
            <a:chOff x="648761" y="1672920"/>
            <a:chExt cx="3285403" cy="339451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F575869-E5A7-427E-9C3D-651C62B1A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761" y="1672920"/>
              <a:ext cx="3285403" cy="300228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CE85D3-428E-4472-AF79-E873F4BB1B37}"/>
                </a:ext>
              </a:extLst>
            </p:cNvPr>
            <p:cNvSpPr txBox="1"/>
            <p:nvPr/>
          </p:nvSpPr>
          <p:spPr>
            <a:xfrm>
              <a:off x="1296141" y="4698106"/>
              <a:ext cx="1944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Inception Net 3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D325F1E-824B-4003-8CCA-1DD04D25375F}"/>
              </a:ext>
            </a:extLst>
          </p:cNvPr>
          <p:cNvSpPr txBox="1"/>
          <p:nvPr/>
        </p:nvSpPr>
        <p:spPr>
          <a:xfrm>
            <a:off x="246829" y="5207868"/>
            <a:ext cx="11471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Experiments: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Spatial Pyramid Pooling layer (SPP- Net) to facilitate model in taking images of different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separate CNN Modules for MLO and 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of ROI images to improve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345685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82093C-4B24-425D-B2A8-F85AF4E3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>
            <a:normAutofit fontScale="90000"/>
          </a:bodyPr>
          <a:lstStyle/>
          <a:p>
            <a:r>
              <a:rPr lang="en-US" dirty="0"/>
              <a:t>Loss and Evaluation Metrics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C20232-4927-4BBF-8648-9F01AB85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3EA0-3CF2-454C-BBE9-A49CD4EA4C21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937099-0EDA-422A-A5EF-DBF0A32E15B7}"/>
              </a:ext>
            </a:extLst>
          </p:cNvPr>
          <p:cNvSpPr txBox="1"/>
          <p:nvPr/>
        </p:nvSpPr>
        <p:spPr>
          <a:xfrm>
            <a:off x="7190911" y="1518081"/>
            <a:ext cx="22829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Evaluation metrics: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AUC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F1 Score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7396B-D6D2-4098-B2F6-7410015D6A68}"/>
              </a:ext>
            </a:extLst>
          </p:cNvPr>
          <p:cNvSpPr txBox="1"/>
          <p:nvPr/>
        </p:nvSpPr>
        <p:spPr>
          <a:xfrm>
            <a:off x="1075677" y="1518081"/>
            <a:ext cx="28296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Loss Functions: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Cross Entropy: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Hinge Loss: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3FBF00-B0A6-4602-87DB-6AB8AE3B2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54" y="2573004"/>
            <a:ext cx="5219700" cy="752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9C699F-6BD2-48CE-9A5F-B04E52A07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59" y="4218059"/>
            <a:ext cx="5022015" cy="7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6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82093C-4B24-425D-B2A8-F85AF4E3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>
            <a:normAutofit fontScale="90000"/>
          </a:bodyPr>
          <a:lstStyle/>
          <a:p>
            <a:r>
              <a:rPr lang="en-US" dirty="0"/>
              <a:t>Timeline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F60010-7381-4D35-AE24-A5D2FC39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3EA0-3CF2-454C-BBE9-A49CD4EA4C21}" type="slidenum">
              <a:rPr lang="en-US" smtClean="0"/>
              <a:t>6</a:t>
            </a:fld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272CD8C-8675-4FF5-AB8D-1DB7E9180A19}"/>
              </a:ext>
            </a:extLst>
          </p:cNvPr>
          <p:cNvSpPr/>
          <p:nvPr/>
        </p:nvSpPr>
        <p:spPr>
          <a:xfrm>
            <a:off x="1047565" y="2592280"/>
            <a:ext cx="10306235" cy="64692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3D4C17-4B3A-4589-B7D1-7B20ACD26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51" y="1689593"/>
            <a:ext cx="860201" cy="10826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F1A78D-B27F-4E6A-9199-F8A70E929A63}"/>
              </a:ext>
            </a:extLst>
          </p:cNvPr>
          <p:cNvSpPr/>
          <p:nvPr/>
        </p:nvSpPr>
        <p:spPr>
          <a:xfrm>
            <a:off x="1239520" y="2772290"/>
            <a:ext cx="45719" cy="84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6C438B-9831-43A5-A13D-D3042752A0CB}"/>
              </a:ext>
            </a:extLst>
          </p:cNvPr>
          <p:cNvSpPr/>
          <p:nvPr/>
        </p:nvSpPr>
        <p:spPr>
          <a:xfrm>
            <a:off x="4045092" y="2772290"/>
            <a:ext cx="45719" cy="84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88543-D1C2-4442-9BAB-AD52E58018FA}"/>
              </a:ext>
            </a:extLst>
          </p:cNvPr>
          <p:cNvSpPr/>
          <p:nvPr/>
        </p:nvSpPr>
        <p:spPr>
          <a:xfrm>
            <a:off x="7754247" y="2772290"/>
            <a:ext cx="45719" cy="84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212027-436E-470F-9139-BFFEE7AC3D6F}"/>
              </a:ext>
            </a:extLst>
          </p:cNvPr>
          <p:cNvSpPr/>
          <p:nvPr/>
        </p:nvSpPr>
        <p:spPr>
          <a:xfrm>
            <a:off x="10157138" y="2772290"/>
            <a:ext cx="45719" cy="84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2D2900-D797-4F9D-869C-3D54010CB312}"/>
              </a:ext>
            </a:extLst>
          </p:cNvPr>
          <p:cNvSpPr txBox="1"/>
          <p:nvPr/>
        </p:nvSpPr>
        <p:spPr>
          <a:xfrm>
            <a:off x="1047565" y="3618792"/>
            <a:ext cx="1574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02/26</a:t>
            </a:r>
          </a:p>
          <a:p>
            <a:r>
              <a:rPr lang="en-US" dirty="0"/>
              <a:t>Proposal</a:t>
            </a:r>
          </a:p>
          <a:p>
            <a:r>
              <a:rPr lang="en-US" dirty="0"/>
              <a:t>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4E0269-7AC8-4310-B300-6B11421A434C}"/>
              </a:ext>
            </a:extLst>
          </p:cNvPr>
          <p:cNvSpPr txBox="1"/>
          <p:nvPr/>
        </p:nvSpPr>
        <p:spPr>
          <a:xfrm>
            <a:off x="3592716" y="3618792"/>
            <a:ext cx="149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03/15</a:t>
            </a:r>
          </a:p>
          <a:p>
            <a:r>
              <a:rPr lang="en-US" dirty="0"/>
              <a:t>Clean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3BFD09-F339-486E-A66C-47C8C6BE99EB}"/>
              </a:ext>
            </a:extLst>
          </p:cNvPr>
          <p:cNvSpPr txBox="1"/>
          <p:nvPr/>
        </p:nvSpPr>
        <p:spPr>
          <a:xfrm>
            <a:off x="7155835" y="3618792"/>
            <a:ext cx="1794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04/25</a:t>
            </a:r>
          </a:p>
          <a:p>
            <a:r>
              <a:rPr lang="en-US" dirty="0"/>
              <a:t>Model Development/ Experiments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48C1AF-1FA6-4881-B82D-5887DAB548EA}"/>
              </a:ext>
            </a:extLst>
          </p:cNvPr>
          <p:cNvSpPr txBox="1"/>
          <p:nvPr/>
        </p:nvSpPr>
        <p:spPr>
          <a:xfrm>
            <a:off x="9559644" y="3618792"/>
            <a:ext cx="1794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05/09</a:t>
            </a:r>
          </a:p>
          <a:p>
            <a:r>
              <a:rPr lang="en-US" dirty="0"/>
              <a:t>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465561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{4B9C6ED6-8D3F-4447-AE99-5D6A3F7286FF}tf10001062</Template>
  <TotalTime>893</TotalTime>
  <Words>149</Words>
  <Application>Microsoft Macintosh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Breast Cancer Detection through Screening Mammogram</vt:lpstr>
      <vt:lpstr>Motivation</vt:lpstr>
      <vt:lpstr>Dataset</vt:lpstr>
      <vt:lpstr>Proposed Methods</vt:lpstr>
      <vt:lpstr>Loss and Evaluation Metrics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Detection through Screening Mammogram</dc:title>
  <dc:creator>Ravi C</dc:creator>
  <cp:lastModifiedBy>B V Nithish Addepalli</cp:lastModifiedBy>
  <cp:revision>20</cp:revision>
  <dcterms:created xsi:type="dcterms:W3CDTF">2019-02-25T04:58:23Z</dcterms:created>
  <dcterms:modified xsi:type="dcterms:W3CDTF">2019-02-26T19:50:03Z</dcterms:modified>
</cp:coreProperties>
</file>