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5" r:id="rId3"/>
    <p:sldMasterId id="2147483699" r:id="rId4"/>
  </p:sldMasterIdLst>
  <p:notesMasterIdLst>
    <p:notesMasterId r:id="rId13"/>
  </p:notesMasterIdLst>
  <p:sldIdLst>
    <p:sldId id="256" r:id="rId5"/>
    <p:sldId id="257" r:id="rId6"/>
    <p:sldId id="258" r:id="rId7"/>
    <p:sldId id="262" r:id="rId8"/>
    <p:sldId id="263" r:id="rId9"/>
    <p:sldId id="264" r:id="rId10"/>
    <p:sldId id="260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E8492-42AC-48CF-AA96-3C9752DB797D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E094A-1220-41C2-BBB2-111F8471DFE2}">
      <dgm:prSet phldrT="[Text]"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A2AD2B2B-2D5B-45D5-A0CE-7AD3EF9983BE}" type="parTrans" cxnId="{E548388E-5B6A-4535-8B42-74676796DF8D}">
      <dgm:prSet/>
      <dgm:spPr/>
      <dgm:t>
        <a:bodyPr/>
        <a:lstStyle/>
        <a:p>
          <a:endParaRPr lang="en-US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Cambria" pitchFamily="18" charset="0"/>
          </a:endParaRPr>
        </a:p>
      </dgm:t>
    </dgm:pt>
    <dgm:pt modelId="{576C2B4C-6548-4E6B-ADB4-8225772984E0}" type="sibTrans" cxnId="{E548388E-5B6A-4535-8B42-74676796DF8D}">
      <dgm:prSet/>
      <dgm:spPr/>
      <dgm:t>
        <a:bodyPr/>
        <a:lstStyle/>
        <a:p>
          <a:endParaRPr lang="en-US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Cambria" pitchFamily="18" charset="0"/>
          </a:endParaRPr>
        </a:p>
      </dgm:t>
    </dgm:pt>
    <dgm:pt modelId="{EA374AEA-CCD9-4A53-8FC8-92A96E775FC1}">
      <dgm:prSet phldrT="[Text]"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8EAAC392-2024-4447-9710-23DFA4DEAF9F}" type="parTrans" cxnId="{8A72A6D3-5E97-493A-A94B-9EFA5552BCB8}">
      <dgm:prSet/>
      <dgm:spPr/>
      <dgm:t>
        <a:bodyPr/>
        <a:lstStyle/>
        <a:p>
          <a:endParaRPr lang="en-US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Cambria" pitchFamily="18" charset="0"/>
          </a:endParaRPr>
        </a:p>
      </dgm:t>
    </dgm:pt>
    <dgm:pt modelId="{6B5E40E8-BC6A-40AE-BE23-BAA153EF408D}" type="sibTrans" cxnId="{8A72A6D3-5E97-493A-A94B-9EFA5552BCB8}">
      <dgm:prSet/>
      <dgm:spPr/>
      <dgm:t>
        <a:bodyPr/>
        <a:lstStyle/>
        <a:p>
          <a:endParaRPr lang="en-US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Cambria" pitchFamily="18" charset="0"/>
          </a:endParaRPr>
        </a:p>
      </dgm:t>
    </dgm:pt>
    <dgm:pt modelId="{A5FFFABB-6E96-4F79-995A-5DCF453D3E52}">
      <dgm:prSet phldrT="[Text]"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D6579BA9-4C65-4F8B-B199-3820CD0C1F3E}" type="parTrans" cxnId="{2F50D476-33F1-4F28-9515-5F97D8309918}">
      <dgm:prSet/>
      <dgm:spPr/>
      <dgm:t>
        <a:bodyPr/>
        <a:lstStyle/>
        <a:p>
          <a:endParaRPr lang="en-US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Cambria" pitchFamily="18" charset="0"/>
          </a:endParaRPr>
        </a:p>
      </dgm:t>
    </dgm:pt>
    <dgm:pt modelId="{36856576-F8EB-4653-8F04-D63D1B595F72}" type="sibTrans" cxnId="{2F50D476-33F1-4F28-9515-5F97D8309918}">
      <dgm:prSet/>
      <dgm:spPr/>
      <dgm:t>
        <a:bodyPr/>
        <a:lstStyle/>
        <a:p>
          <a:endParaRPr lang="en-US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Cambria" pitchFamily="18" charset="0"/>
          </a:endParaRPr>
        </a:p>
      </dgm:t>
    </dgm:pt>
    <dgm:pt modelId="{4B108EF5-8066-43C2-B7C5-AB8B3825F6CA}">
      <dgm:prSet phldrT="[Text]"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B70F2B3F-5603-46A2-AA0D-D45BE2DB6069}" type="parTrans" cxnId="{2718EA04-74FF-4833-92AC-1D6F4691EF36}">
      <dgm:prSet/>
      <dgm:spPr/>
      <dgm:t>
        <a:bodyPr/>
        <a:lstStyle/>
        <a:p>
          <a:endParaRPr lang="en-US"/>
        </a:p>
      </dgm:t>
    </dgm:pt>
    <dgm:pt modelId="{B37AC522-CD3A-4B6F-8E82-C20B5D6D8816}" type="sibTrans" cxnId="{2718EA04-74FF-4833-92AC-1D6F4691EF36}">
      <dgm:prSet/>
      <dgm:spPr/>
      <dgm:t>
        <a:bodyPr/>
        <a:lstStyle/>
        <a:p>
          <a:endParaRPr lang="en-US"/>
        </a:p>
      </dgm:t>
    </dgm:pt>
    <dgm:pt modelId="{6AC5253A-36A9-4318-89D1-F14F840DBA4B}">
      <dgm:prSet phldrT="[Text]"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EEE180B2-F361-4706-A4BA-327CB75E8D53}" type="sibTrans" cxnId="{A23D85E2-DC9D-4DE4-98D4-804BBE81E3BF}">
      <dgm:prSet/>
      <dgm:spPr/>
      <dgm:t>
        <a:bodyPr/>
        <a:lstStyle/>
        <a:p>
          <a:endParaRPr lang="en-US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Cambria" pitchFamily="18" charset="0"/>
          </a:endParaRPr>
        </a:p>
      </dgm:t>
    </dgm:pt>
    <dgm:pt modelId="{C8B0868E-DD3D-4E46-98B1-FE50C5E0FD45}" type="parTrans" cxnId="{A23D85E2-DC9D-4DE4-98D4-804BBE81E3BF}">
      <dgm:prSet/>
      <dgm:spPr/>
      <dgm:t>
        <a:bodyPr/>
        <a:lstStyle/>
        <a:p>
          <a:endParaRPr lang="en-US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Cambria" pitchFamily="18" charset="0"/>
          </a:endParaRPr>
        </a:p>
      </dgm:t>
    </dgm:pt>
    <dgm:pt modelId="{C874D7C4-BA54-4993-BB30-F2CDF2968047}">
      <dgm:prSet phldrT="[Text]"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6AB37B0E-F9BD-4F94-BFC9-4F2E540BD65D}" type="sibTrans" cxnId="{B3BD3ECE-0CEE-47D1-B0FD-95B8A71CCEE6}">
      <dgm:prSet/>
      <dgm:spPr/>
      <dgm:t>
        <a:bodyPr/>
        <a:lstStyle/>
        <a:p>
          <a:endParaRPr lang="en-US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Cambria" pitchFamily="18" charset="0"/>
          </a:endParaRPr>
        </a:p>
      </dgm:t>
    </dgm:pt>
    <dgm:pt modelId="{18504B3F-FDB9-4F35-AF9D-4D0181131EDE}" type="parTrans" cxnId="{B3BD3ECE-0CEE-47D1-B0FD-95B8A71CCEE6}">
      <dgm:prSet/>
      <dgm:spPr/>
      <dgm:t>
        <a:bodyPr/>
        <a:lstStyle/>
        <a:p>
          <a:endParaRPr lang="en-US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Cambria" pitchFamily="18" charset="0"/>
          </a:endParaRPr>
        </a:p>
      </dgm:t>
    </dgm:pt>
    <dgm:pt modelId="{E1A87208-1421-4CD9-9760-9F2B1E9F5472}" type="pres">
      <dgm:prSet presAssocID="{A85E8492-42AC-48CF-AA96-3C9752DB79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6F33957-8B6E-4DD0-B3DF-7A71CB214BFC}" type="pres">
      <dgm:prSet presAssocID="{A85E8492-42AC-48CF-AA96-3C9752DB797D}" presName="Name1" presStyleCnt="0"/>
      <dgm:spPr/>
      <dgm:t>
        <a:bodyPr/>
        <a:lstStyle/>
        <a:p>
          <a:endParaRPr lang="vi-VN"/>
        </a:p>
      </dgm:t>
    </dgm:pt>
    <dgm:pt modelId="{CCE4459A-610C-461B-9321-2924E9731BD0}" type="pres">
      <dgm:prSet presAssocID="{A85E8492-42AC-48CF-AA96-3C9752DB797D}" presName="cycle" presStyleCnt="0"/>
      <dgm:spPr/>
      <dgm:t>
        <a:bodyPr/>
        <a:lstStyle/>
        <a:p>
          <a:endParaRPr lang="vi-VN"/>
        </a:p>
      </dgm:t>
    </dgm:pt>
    <dgm:pt modelId="{B443941D-6CBD-4249-A3F7-CEAE1F3D5E94}" type="pres">
      <dgm:prSet presAssocID="{A85E8492-42AC-48CF-AA96-3C9752DB797D}" presName="srcNode" presStyleLbl="node1" presStyleIdx="0" presStyleCnt="6"/>
      <dgm:spPr/>
      <dgm:t>
        <a:bodyPr/>
        <a:lstStyle/>
        <a:p>
          <a:endParaRPr lang="vi-VN"/>
        </a:p>
      </dgm:t>
    </dgm:pt>
    <dgm:pt modelId="{48C4F55B-A13C-4556-BBAB-F0FA0E180F7A}" type="pres">
      <dgm:prSet presAssocID="{A85E8492-42AC-48CF-AA96-3C9752DB797D}" presName="conn" presStyleLbl="parChTrans1D2" presStyleIdx="0" presStyleCnt="1"/>
      <dgm:spPr/>
      <dgm:t>
        <a:bodyPr/>
        <a:lstStyle/>
        <a:p>
          <a:endParaRPr lang="en-US"/>
        </a:p>
      </dgm:t>
    </dgm:pt>
    <dgm:pt modelId="{0C0A2707-582F-43C9-BA80-41FE6BF0D043}" type="pres">
      <dgm:prSet presAssocID="{A85E8492-42AC-48CF-AA96-3C9752DB797D}" presName="extraNode" presStyleLbl="node1" presStyleIdx="0" presStyleCnt="6"/>
      <dgm:spPr/>
      <dgm:t>
        <a:bodyPr/>
        <a:lstStyle/>
        <a:p>
          <a:endParaRPr lang="vi-VN"/>
        </a:p>
      </dgm:t>
    </dgm:pt>
    <dgm:pt modelId="{2943D01B-3353-43E3-A1DF-CB3959ABBEEF}" type="pres">
      <dgm:prSet presAssocID="{A85E8492-42AC-48CF-AA96-3C9752DB797D}" presName="dstNode" presStyleLbl="node1" presStyleIdx="0" presStyleCnt="6"/>
      <dgm:spPr/>
      <dgm:t>
        <a:bodyPr/>
        <a:lstStyle/>
        <a:p>
          <a:endParaRPr lang="vi-VN"/>
        </a:p>
      </dgm:t>
    </dgm:pt>
    <dgm:pt modelId="{E8AA6F1E-C2E1-47AA-895C-A2EB38A027C6}" type="pres">
      <dgm:prSet presAssocID="{C874D7C4-BA54-4993-BB30-F2CDF2968047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13F1A-B0B2-46B0-8085-4D49FB396888}" type="pres">
      <dgm:prSet presAssocID="{C874D7C4-BA54-4993-BB30-F2CDF2968047}" presName="accent_1" presStyleCnt="0"/>
      <dgm:spPr/>
      <dgm:t>
        <a:bodyPr/>
        <a:lstStyle/>
        <a:p>
          <a:endParaRPr lang="vi-VN"/>
        </a:p>
      </dgm:t>
    </dgm:pt>
    <dgm:pt modelId="{47F30FD8-899B-4E51-B0FC-9C1CDB581156}" type="pres">
      <dgm:prSet presAssocID="{C874D7C4-BA54-4993-BB30-F2CDF2968047}" presName="accentRepeatNode" presStyleLbl="solidFgAcc1" presStyleIdx="0" presStyleCnt="6"/>
      <dgm:spPr/>
      <dgm:t>
        <a:bodyPr/>
        <a:lstStyle/>
        <a:p>
          <a:endParaRPr lang="vi-VN"/>
        </a:p>
      </dgm:t>
    </dgm:pt>
    <dgm:pt modelId="{A5493FEF-49B9-42CF-AA5E-DABE9D1F6900}" type="pres">
      <dgm:prSet presAssocID="{6AC5253A-36A9-4318-89D1-F14F840DBA4B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3B5FE-D036-4294-82CD-6CA3ACB1F0F6}" type="pres">
      <dgm:prSet presAssocID="{6AC5253A-36A9-4318-89D1-F14F840DBA4B}" presName="accent_2" presStyleCnt="0"/>
      <dgm:spPr/>
      <dgm:t>
        <a:bodyPr/>
        <a:lstStyle/>
        <a:p>
          <a:endParaRPr lang="vi-VN"/>
        </a:p>
      </dgm:t>
    </dgm:pt>
    <dgm:pt modelId="{B6A657FB-37B2-4B70-88F2-BDCBB6E1C015}" type="pres">
      <dgm:prSet presAssocID="{6AC5253A-36A9-4318-89D1-F14F840DBA4B}" presName="accentRepeatNode" presStyleLbl="solidFgAcc1" presStyleIdx="1" presStyleCnt="6"/>
      <dgm:spPr/>
      <dgm:t>
        <a:bodyPr/>
        <a:lstStyle/>
        <a:p>
          <a:endParaRPr lang="vi-VN"/>
        </a:p>
      </dgm:t>
    </dgm:pt>
    <dgm:pt modelId="{762754C8-B379-4AAC-B3D0-C5593E98A4D0}" type="pres">
      <dgm:prSet presAssocID="{671E094A-1220-41C2-BBB2-111F8471DFE2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EFFF8-AD09-4F7A-9244-D9E627955624}" type="pres">
      <dgm:prSet presAssocID="{671E094A-1220-41C2-BBB2-111F8471DFE2}" presName="accent_3" presStyleCnt="0"/>
      <dgm:spPr/>
      <dgm:t>
        <a:bodyPr/>
        <a:lstStyle/>
        <a:p>
          <a:endParaRPr lang="vi-VN"/>
        </a:p>
      </dgm:t>
    </dgm:pt>
    <dgm:pt modelId="{CF5504B5-E14E-4AF4-948D-35AB406BC860}" type="pres">
      <dgm:prSet presAssocID="{671E094A-1220-41C2-BBB2-111F8471DFE2}" presName="accentRepeatNode" presStyleLbl="solidFgAcc1" presStyleIdx="2" presStyleCnt="6"/>
      <dgm:spPr/>
      <dgm:t>
        <a:bodyPr/>
        <a:lstStyle/>
        <a:p>
          <a:endParaRPr lang="vi-VN"/>
        </a:p>
      </dgm:t>
    </dgm:pt>
    <dgm:pt modelId="{25EBC313-403E-4F22-95E6-ECD576802451}" type="pres">
      <dgm:prSet presAssocID="{4B108EF5-8066-43C2-B7C5-AB8B3825F6CA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54B5D-8F45-4017-96BD-18C185141905}" type="pres">
      <dgm:prSet presAssocID="{4B108EF5-8066-43C2-B7C5-AB8B3825F6CA}" presName="accent_4" presStyleCnt="0"/>
      <dgm:spPr/>
    </dgm:pt>
    <dgm:pt modelId="{D35CEA6E-65C4-409E-8584-2E5BC4DE2621}" type="pres">
      <dgm:prSet presAssocID="{4B108EF5-8066-43C2-B7C5-AB8B3825F6CA}" presName="accentRepeatNode" presStyleLbl="solidFgAcc1" presStyleIdx="3" presStyleCnt="6"/>
      <dgm:spPr/>
    </dgm:pt>
    <dgm:pt modelId="{4935D7FD-75DA-4ECA-9C9F-8E78A6DAFE0C}" type="pres">
      <dgm:prSet presAssocID="{EA374AEA-CCD9-4A53-8FC8-92A96E775FC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C6E57-E079-4934-A76B-B3A9908D25EB}" type="pres">
      <dgm:prSet presAssocID="{EA374AEA-CCD9-4A53-8FC8-92A96E775FC1}" presName="accent_5" presStyleCnt="0"/>
      <dgm:spPr/>
    </dgm:pt>
    <dgm:pt modelId="{9DA665EA-8DB8-46D9-8946-223EA178F888}" type="pres">
      <dgm:prSet presAssocID="{EA374AEA-CCD9-4A53-8FC8-92A96E775FC1}" presName="accentRepeatNode" presStyleLbl="solidFgAcc1" presStyleIdx="4" presStyleCnt="6"/>
      <dgm:spPr/>
      <dgm:t>
        <a:bodyPr/>
        <a:lstStyle/>
        <a:p>
          <a:endParaRPr lang="vi-VN"/>
        </a:p>
      </dgm:t>
    </dgm:pt>
    <dgm:pt modelId="{8590087B-DF38-44EF-9E3C-D83EB15E0EDC}" type="pres">
      <dgm:prSet presAssocID="{A5FFFABB-6E96-4F79-995A-5DCF453D3E52}" presName="text_6" presStyleLbl="node1" presStyleIdx="5" presStyleCnt="6" custLinFactNeighborX="1079" custLinFactNeighborY="4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BADA6-F7EF-4409-8D94-E72A504EACB8}" type="pres">
      <dgm:prSet presAssocID="{A5FFFABB-6E96-4F79-995A-5DCF453D3E52}" presName="accent_6" presStyleCnt="0"/>
      <dgm:spPr/>
    </dgm:pt>
    <dgm:pt modelId="{95975056-160B-4E03-8693-51523FDB6166}" type="pres">
      <dgm:prSet presAssocID="{A5FFFABB-6E96-4F79-995A-5DCF453D3E52}" presName="accentRepeatNode" presStyleLbl="solidFgAcc1" presStyleIdx="5" presStyleCnt="6"/>
      <dgm:spPr/>
      <dgm:t>
        <a:bodyPr/>
        <a:lstStyle/>
        <a:p>
          <a:endParaRPr lang="vi-VN"/>
        </a:p>
      </dgm:t>
    </dgm:pt>
  </dgm:ptLst>
  <dgm:cxnLst>
    <dgm:cxn modelId="{DD49469B-D9D1-4144-8CFC-AE7249C59038}" type="presOf" srcId="{A5FFFABB-6E96-4F79-995A-5DCF453D3E52}" destId="{8590087B-DF38-44EF-9E3C-D83EB15E0EDC}" srcOrd="0" destOrd="0" presId="urn:microsoft.com/office/officeart/2008/layout/VerticalCurvedList"/>
    <dgm:cxn modelId="{8A72A6D3-5E97-493A-A94B-9EFA5552BCB8}" srcId="{A85E8492-42AC-48CF-AA96-3C9752DB797D}" destId="{EA374AEA-CCD9-4A53-8FC8-92A96E775FC1}" srcOrd="4" destOrd="0" parTransId="{8EAAC392-2024-4447-9710-23DFA4DEAF9F}" sibTransId="{6B5E40E8-BC6A-40AE-BE23-BAA153EF408D}"/>
    <dgm:cxn modelId="{9C5E6633-6E96-4A6D-9C1B-681D41229768}" type="presOf" srcId="{6AC5253A-36A9-4318-89D1-F14F840DBA4B}" destId="{A5493FEF-49B9-42CF-AA5E-DABE9D1F6900}" srcOrd="0" destOrd="0" presId="urn:microsoft.com/office/officeart/2008/layout/VerticalCurvedList"/>
    <dgm:cxn modelId="{2718EA04-74FF-4833-92AC-1D6F4691EF36}" srcId="{A85E8492-42AC-48CF-AA96-3C9752DB797D}" destId="{4B108EF5-8066-43C2-B7C5-AB8B3825F6CA}" srcOrd="3" destOrd="0" parTransId="{B70F2B3F-5603-46A2-AA0D-D45BE2DB6069}" sibTransId="{B37AC522-CD3A-4B6F-8E82-C20B5D6D8816}"/>
    <dgm:cxn modelId="{B3BD3ECE-0CEE-47D1-B0FD-95B8A71CCEE6}" srcId="{A85E8492-42AC-48CF-AA96-3C9752DB797D}" destId="{C874D7C4-BA54-4993-BB30-F2CDF2968047}" srcOrd="0" destOrd="0" parTransId="{18504B3F-FDB9-4F35-AF9D-4D0181131EDE}" sibTransId="{6AB37B0E-F9BD-4F94-BFC9-4F2E540BD65D}"/>
    <dgm:cxn modelId="{C9487F79-1B7B-4E56-867F-74E5E4527703}" type="presOf" srcId="{4B108EF5-8066-43C2-B7C5-AB8B3825F6CA}" destId="{25EBC313-403E-4F22-95E6-ECD576802451}" srcOrd="0" destOrd="0" presId="urn:microsoft.com/office/officeart/2008/layout/VerticalCurvedList"/>
    <dgm:cxn modelId="{DF0EAC40-B616-49C8-8362-E60294ACE10F}" type="presOf" srcId="{A85E8492-42AC-48CF-AA96-3C9752DB797D}" destId="{E1A87208-1421-4CD9-9760-9F2B1E9F5472}" srcOrd="0" destOrd="0" presId="urn:microsoft.com/office/officeart/2008/layout/VerticalCurvedList"/>
    <dgm:cxn modelId="{48BFBACC-E67C-49ED-94AC-09FAF5644165}" type="presOf" srcId="{671E094A-1220-41C2-BBB2-111F8471DFE2}" destId="{762754C8-B379-4AAC-B3D0-C5593E98A4D0}" srcOrd="0" destOrd="0" presId="urn:microsoft.com/office/officeart/2008/layout/VerticalCurvedList"/>
    <dgm:cxn modelId="{2F50D476-33F1-4F28-9515-5F97D8309918}" srcId="{A85E8492-42AC-48CF-AA96-3C9752DB797D}" destId="{A5FFFABB-6E96-4F79-995A-5DCF453D3E52}" srcOrd="5" destOrd="0" parTransId="{D6579BA9-4C65-4F8B-B199-3820CD0C1F3E}" sibTransId="{36856576-F8EB-4653-8F04-D63D1B595F72}"/>
    <dgm:cxn modelId="{A23D85E2-DC9D-4DE4-98D4-804BBE81E3BF}" srcId="{A85E8492-42AC-48CF-AA96-3C9752DB797D}" destId="{6AC5253A-36A9-4318-89D1-F14F840DBA4B}" srcOrd="1" destOrd="0" parTransId="{C8B0868E-DD3D-4E46-98B1-FE50C5E0FD45}" sibTransId="{EEE180B2-F361-4706-A4BA-327CB75E8D53}"/>
    <dgm:cxn modelId="{E548388E-5B6A-4535-8B42-74676796DF8D}" srcId="{A85E8492-42AC-48CF-AA96-3C9752DB797D}" destId="{671E094A-1220-41C2-BBB2-111F8471DFE2}" srcOrd="2" destOrd="0" parTransId="{A2AD2B2B-2D5B-45D5-A0CE-7AD3EF9983BE}" sibTransId="{576C2B4C-6548-4E6B-ADB4-8225772984E0}"/>
    <dgm:cxn modelId="{B673297C-BAA9-45EF-8566-2E32EE4E2C18}" type="presOf" srcId="{EA374AEA-CCD9-4A53-8FC8-92A96E775FC1}" destId="{4935D7FD-75DA-4ECA-9C9F-8E78A6DAFE0C}" srcOrd="0" destOrd="0" presId="urn:microsoft.com/office/officeart/2008/layout/VerticalCurvedList"/>
    <dgm:cxn modelId="{7498B577-7FC4-4433-BC1E-E75AC5D5B0BE}" type="presOf" srcId="{C874D7C4-BA54-4993-BB30-F2CDF2968047}" destId="{E8AA6F1E-C2E1-47AA-895C-A2EB38A027C6}" srcOrd="0" destOrd="0" presId="urn:microsoft.com/office/officeart/2008/layout/VerticalCurvedList"/>
    <dgm:cxn modelId="{76E8E9B3-D3DF-4920-BDDD-B74FA28A340A}" type="presOf" srcId="{6AB37B0E-F9BD-4F94-BFC9-4F2E540BD65D}" destId="{48C4F55B-A13C-4556-BBAB-F0FA0E180F7A}" srcOrd="0" destOrd="0" presId="urn:microsoft.com/office/officeart/2008/layout/VerticalCurvedList"/>
    <dgm:cxn modelId="{53DF1A02-C140-4C2D-A6B4-E496902EB634}" type="presParOf" srcId="{E1A87208-1421-4CD9-9760-9F2B1E9F5472}" destId="{66F33957-8B6E-4DD0-B3DF-7A71CB214BFC}" srcOrd="0" destOrd="0" presId="urn:microsoft.com/office/officeart/2008/layout/VerticalCurvedList"/>
    <dgm:cxn modelId="{08725B0A-1275-4470-BF51-B1761DD2D0BA}" type="presParOf" srcId="{66F33957-8B6E-4DD0-B3DF-7A71CB214BFC}" destId="{CCE4459A-610C-461B-9321-2924E9731BD0}" srcOrd="0" destOrd="0" presId="urn:microsoft.com/office/officeart/2008/layout/VerticalCurvedList"/>
    <dgm:cxn modelId="{BC9AB097-D891-4B3D-AF6F-CBAA45EF9163}" type="presParOf" srcId="{CCE4459A-610C-461B-9321-2924E9731BD0}" destId="{B443941D-6CBD-4249-A3F7-CEAE1F3D5E94}" srcOrd="0" destOrd="0" presId="urn:microsoft.com/office/officeart/2008/layout/VerticalCurvedList"/>
    <dgm:cxn modelId="{2CB79995-E35C-486D-8740-45F149EAA1F0}" type="presParOf" srcId="{CCE4459A-610C-461B-9321-2924E9731BD0}" destId="{48C4F55B-A13C-4556-BBAB-F0FA0E180F7A}" srcOrd="1" destOrd="0" presId="urn:microsoft.com/office/officeart/2008/layout/VerticalCurvedList"/>
    <dgm:cxn modelId="{1900E149-83ED-4B6D-A41E-0374CA4D6F1E}" type="presParOf" srcId="{CCE4459A-610C-461B-9321-2924E9731BD0}" destId="{0C0A2707-582F-43C9-BA80-41FE6BF0D043}" srcOrd="2" destOrd="0" presId="urn:microsoft.com/office/officeart/2008/layout/VerticalCurvedList"/>
    <dgm:cxn modelId="{8240AD51-6FE2-4A59-87D2-C294E8C62CF7}" type="presParOf" srcId="{CCE4459A-610C-461B-9321-2924E9731BD0}" destId="{2943D01B-3353-43E3-A1DF-CB3959ABBEEF}" srcOrd="3" destOrd="0" presId="urn:microsoft.com/office/officeart/2008/layout/VerticalCurvedList"/>
    <dgm:cxn modelId="{BD5AF121-0015-44F8-87C1-93C8D3088A2D}" type="presParOf" srcId="{66F33957-8B6E-4DD0-B3DF-7A71CB214BFC}" destId="{E8AA6F1E-C2E1-47AA-895C-A2EB38A027C6}" srcOrd="1" destOrd="0" presId="urn:microsoft.com/office/officeart/2008/layout/VerticalCurvedList"/>
    <dgm:cxn modelId="{C4AFE4CB-B264-4A1C-83C3-84BCA353F754}" type="presParOf" srcId="{66F33957-8B6E-4DD0-B3DF-7A71CB214BFC}" destId="{9C413F1A-B0B2-46B0-8085-4D49FB396888}" srcOrd="2" destOrd="0" presId="urn:microsoft.com/office/officeart/2008/layout/VerticalCurvedList"/>
    <dgm:cxn modelId="{3B5D02F1-8FE9-4D3E-9CD9-A940F518AFE1}" type="presParOf" srcId="{9C413F1A-B0B2-46B0-8085-4D49FB396888}" destId="{47F30FD8-899B-4E51-B0FC-9C1CDB581156}" srcOrd="0" destOrd="0" presId="urn:microsoft.com/office/officeart/2008/layout/VerticalCurvedList"/>
    <dgm:cxn modelId="{9508E2CC-3988-4159-95C1-774A138494E4}" type="presParOf" srcId="{66F33957-8B6E-4DD0-B3DF-7A71CB214BFC}" destId="{A5493FEF-49B9-42CF-AA5E-DABE9D1F6900}" srcOrd="3" destOrd="0" presId="urn:microsoft.com/office/officeart/2008/layout/VerticalCurvedList"/>
    <dgm:cxn modelId="{51E6EE20-E4E6-4008-8A07-01D18A713DA8}" type="presParOf" srcId="{66F33957-8B6E-4DD0-B3DF-7A71CB214BFC}" destId="{5B83B5FE-D036-4294-82CD-6CA3ACB1F0F6}" srcOrd="4" destOrd="0" presId="urn:microsoft.com/office/officeart/2008/layout/VerticalCurvedList"/>
    <dgm:cxn modelId="{FFC433A9-B87F-462D-926B-6296419B23EF}" type="presParOf" srcId="{5B83B5FE-D036-4294-82CD-6CA3ACB1F0F6}" destId="{B6A657FB-37B2-4B70-88F2-BDCBB6E1C015}" srcOrd="0" destOrd="0" presId="urn:microsoft.com/office/officeart/2008/layout/VerticalCurvedList"/>
    <dgm:cxn modelId="{55554A34-97B2-4C19-870F-3FCC8B517E65}" type="presParOf" srcId="{66F33957-8B6E-4DD0-B3DF-7A71CB214BFC}" destId="{762754C8-B379-4AAC-B3D0-C5593E98A4D0}" srcOrd="5" destOrd="0" presId="urn:microsoft.com/office/officeart/2008/layout/VerticalCurvedList"/>
    <dgm:cxn modelId="{64A55243-6D93-488E-BAF3-DF6F7E8712C8}" type="presParOf" srcId="{66F33957-8B6E-4DD0-B3DF-7A71CB214BFC}" destId="{8FEEFFF8-AD09-4F7A-9244-D9E627955624}" srcOrd="6" destOrd="0" presId="urn:microsoft.com/office/officeart/2008/layout/VerticalCurvedList"/>
    <dgm:cxn modelId="{9849548B-5165-42DD-BD89-3EC92D32EB6A}" type="presParOf" srcId="{8FEEFFF8-AD09-4F7A-9244-D9E627955624}" destId="{CF5504B5-E14E-4AF4-948D-35AB406BC860}" srcOrd="0" destOrd="0" presId="urn:microsoft.com/office/officeart/2008/layout/VerticalCurvedList"/>
    <dgm:cxn modelId="{C6D5CEBE-BD3C-47CB-91D1-BEB2CEDD6F94}" type="presParOf" srcId="{66F33957-8B6E-4DD0-B3DF-7A71CB214BFC}" destId="{25EBC313-403E-4F22-95E6-ECD576802451}" srcOrd="7" destOrd="0" presId="urn:microsoft.com/office/officeart/2008/layout/VerticalCurvedList"/>
    <dgm:cxn modelId="{5560FAEC-AEB3-40EE-AB3D-4834923E0615}" type="presParOf" srcId="{66F33957-8B6E-4DD0-B3DF-7A71CB214BFC}" destId="{88554B5D-8F45-4017-96BD-18C185141905}" srcOrd="8" destOrd="0" presId="urn:microsoft.com/office/officeart/2008/layout/VerticalCurvedList"/>
    <dgm:cxn modelId="{C5BC65F6-4093-46C3-998B-F5DA612B54F2}" type="presParOf" srcId="{88554B5D-8F45-4017-96BD-18C185141905}" destId="{D35CEA6E-65C4-409E-8584-2E5BC4DE2621}" srcOrd="0" destOrd="0" presId="urn:microsoft.com/office/officeart/2008/layout/VerticalCurvedList"/>
    <dgm:cxn modelId="{04D34ECB-EEA0-4560-A0BB-A99C339B043E}" type="presParOf" srcId="{66F33957-8B6E-4DD0-B3DF-7A71CB214BFC}" destId="{4935D7FD-75DA-4ECA-9C9F-8E78A6DAFE0C}" srcOrd="9" destOrd="0" presId="urn:microsoft.com/office/officeart/2008/layout/VerticalCurvedList"/>
    <dgm:cxn modelId="{197188A2-4EB4-4D32-89A0-A5DEB139A1FD}" type="presParOf" srcId="{66F33957-8B6E-4DD0-B3DF-7A71CB214BFC}" destId="{C6EC6E57-E079-4934-A76B-B3A9908D25EB}" srcOrd="10" destOrd="0" presId="urn:microsoft.com/office/officeart/2008/layout/VerticalCurvedList"/>
    <dgm:cxn modelId="{851330F4-2D4E-4964-B608-5F817B5CBADC}" type="presParOf" srcId="{C6EC6E57-E079-4934-A76B-B3A9908D25EB}" destId="{9DA665EA-8DB8-46D9-8946-223EA178F888}" srcOrd="0" destOrd="0" presId="urn:microsoft.com/office/officeart/2008/layout/VerticalCurvedList"/>
    <dgm:cxn modelId="{7DDCC780-B760-4A3C-86B5-A69F696778A9}" type="presParOf" srcId="{66F33957-8B6E-4DD0-B3DF-7A71CB214BFC}" destId="{8590087B-DF38-44EF-9E3C-D83EB15E0EDC}" srcOrd="11" destOrd="0" presId="urn:microsoft.com/office/officeart/2008/layout/VerticalCurvedList"/>
    <dgm:cxn modelId="{84DF50D6-2BBA-4544-BBE1-290D41D99E52}" type="presParOf" srcId="{66F33957-8B6E-4DD0-B3DF-7A71CB214BFC}" destId="{571BADA6-F7EF-4409-8D94-E72A504EACB8}" srcOrd="12" destOrd="0" presId="urn:microsoft.com/office/officeart/2008/layout/VerticalCurvedList"/>
    <dgm:cxn modelId="{D7A6625C-71C5-4109-94C4-8138EFBFF04C}" type="presParOf" srcId="{571BADA6-F7EF-4409-8D94-E72A504EACB8}" destId="{95975056-160B-4E03-8693-51523FDB61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95488-B88D-409D-8CDC-366CAB4F121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B87D4-FBCE-49AD-B94B-A026013386BA}">
      <dgm:prSet phldrT="[Text]"/>
      <dgm:spPr/>
      <dgm:t>
        <a:bodyPr/>
        <a:lstStyle/>
        <a:p>
          <a:endParaRPr lang="en-US"/>
        </a:p>
      </dgm:t>
    </dgm:pt>
    <dgm:pt modelId="{F6E32400-0B64-4B64-9800-F03DF34A2729}" type="parTrans" cxnId="{12E8C18B-8801-4E76-AF5C-57C832D24373}">
      <dgm:prSet/>
      <dgm:spPr/>
      <dgm:t>
        <a:bodyPr/>
        <a:lstStyle/>
        <a:p>
          <a:endParaRPr lang="en-US"/>
        </a:p>
      </dgm:t>
    </dgm:pt>
    <dgm:pt modelId="{407AD5DE-D42A-4396-A823-4299E7A2E70A}" type="sibTrans" cxnId="{12E8C18B-8801-4E76-AF5C-57C832D24373}">
      <dgm:prSet/>
      <dgm:spPr/>
      <dgm:t>
        <a:bodyPr/>
        <a:lstStyle/>
        <a:p>
          <a:endParaRPr lang="en-US"/>
        </a:p>
      </dgm:t>
    </dgm:pt>
    <dgm:pt modelId="{405E3D59-7999-4177-A7EA-C526B35F06E0}">
      <dgm:prSet phldrT="[Text]"/>
      <dgm:spPr/>
      <dgm:t>
        <a:bodyPr/>
        <a:lstStyle/>
        <a:p>
          <a:endParaRPr lang="en-US"/>
        </a:p>
      </dgm:t>
    </dgm:pt>
    <dgm:pt modelId="{B12BB2ED-6EEF-4BD9-B7EE-20AA1B58424F}" type="parTrans" cxnId="{7E0106DF-F34F-4E76-BE4D-81920418A807}">
      <dgm:prSet/>
      <dgm:spPr/>
      <dgm:t>
        <a:bodyPr/>
        <a:lstStyle/>
        <a:p>
          <a:endParaRPr lang="en-US"/>
        </a:p>
      </dgm:t>
    </dgm:pt>
    <dgm:pt modelId="{769FAFBC-A0E8-49B8-8B7E-31047049A44C}" type="sibTrans" cxnId="{7E0106DF-F34F-4E76-BE4D-81920418A807}">
      <dgm:prSet/>
      <dgm:spPr/>
      <dgm:t>
        <a:bodyPr/>
        <a:lstStyle/>
        <a:p>
          <a:endParaRPr lang="en-US"/>
        </a:p>
      </dgm:t>
    </dgm:pt>
    <dgm:pt modelId="{8EFE7923-2A4F-4335-84A1-F40D535324EA}">
      <dgm:prSet phldrT="[Text]"/>
      <dgm:spPr/>
      <dgm:t>
        <a:bodyPr/>
        <a:lstStyle/>
        <a:p>
          <a:endParaRPr lang="en-US"/>
        </a:p>
      </dgm:t>
    </dgm:pt>
    <dgm:pt modelId="{7AAB9DC3-D9CA-42AD-ADF1-D2A7E11E9A71}" type="parTrans" cxnId="{6C647A43-85D0-427B-BAC0-ED7BFCACDDEC}">
      <dgm:prSet/>
      <dgm:spPr/>
      <dgm:t>
        <a:bodyPr/>
        <a:lstStyle/>
        <a:p>
          <a:endParaRPr lang="en-US"/>
        </a:p>
      </dgm:t>
    </dgm:pt>
    <dgm:pt modelId="{EA4CA196-B119-4213-830F-07EC7DC7E786}" type="sibTrans" cxnId="{6C647A43-85D0-427B-BAC0-ED7BFCACDDEC}">
      <dgm:prSet/>
      <dgm:spPr/>
      <dgm:t>
        <a:bodyPr/>
        <a:lstStyle/>
        <a:p>
          <a:endParaRPr lang="en-US"/>
        </a:p>
      </dgm:t>
    </dgm:pt>
    <dgm:pt modelId="{68013A3C-5AE5-46AD-B49F-B2DD92A1E11E}">
      <dgm:prSet phldrT="[Text]"/>
      <dgm:spPr/>
      <dgm:t>
        <a:bodyPr/>
        <a:lstStyle/>
        <a:p>
          <a:endParaRPr lang="en-US"/>
        </a:p>
      </dgm:t>
    </dgm:pt>
    <dgm:pt modelId="{774383AA-9F4D-40DE-BB5E-B1CEA2E77CCA}" type="parTrans" cxnId="{EB7AE458-DA25-4D0D-92B8-3129A77CF82B}">
      <dgm:prSet/>
      <dgm:spPr/>
      <dgm:t>
        <a:bodyPr/>
        <a:lstStyle/>
        <a:p>
          <a:endParaRPr lang="en-US"/>
        </a:p>
      </dgm:t>
    </dgm:pt>
    <dgm:pt modelId="{2F39143B-2B2C-4BAE-98A2-FB8F880DDC37}" type="sibTrans" cxnId="{EB7AE458-DA25-4D0D-92B8-3129A77CF82B}">
      <dgm:prSet/>
      <dgm:spPr/>
      <dgm:t>
        <a:bodyPr/>
        <a:lstStyle/>
        <a:p>
          <a:endParaRPr lang="en-US"/>
        </a:p>
      </dgm:t>
    </dgm:pt>
    <dgm:pt modelId="{9A873B42-41A3-477C-B7EE-9414C053FFA5}">
      <dgm:prSet phldrT="[Text]"/>
      <dgm:spPr/>
      <dgm:t>
        <a:bodyPr/>
        <a:lstStyle/>
        <a:p>
          <a:endParaRPr lang="en-US"/>
        </a:p>
      </dgm:t>
    </dgm:pt>
    <dgm:pt modelId="{FC1564F5-69A4-4466-B45D-5867A033535F}" type="parTrans" cxnId="{CF31F22B-CC5A-4D82-9E81-B451915EC125}">
      <dgm:prSet/>
      <dgm:spPr/>
      <dgm:t>
        <a:bodyPr/>
        <a:lstStyle/>
        <a:p>
          <a:endParaRPr lang="en-US"/>
        </a:p>
      </dgm:t>
    </dgm:pt>
    <dgm:pt modelId="{2AC8B8F0-B4BC-40C8-B049-44571F92A9D2}" type="sibTrans" cxnId="{CF31F22B-CC5A-4D82-9E81-B451915EC125}">
      <dgm:prSet/>
      <dgm:spPr/>
      <dgm:t>
        <a:bodyPr/>
        <a:lstStyle/>
        <a:p>
          <a:endParaRPr lang="en-US"/>
        </a:p>
      </dgm:t>
    </dgm:pt>
    <dgm:pt modelId="{C842665A-95D1-4AE5-869C-A7188A0BFDD5}" type="pres">
      <dgm:prSet presAssocID="{87995488-B88D-409D-8CDC-366CAB4F121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3DD849-A38C-41B2-B676-D921A88CBA4B}" type="pres">
      <dgm:prSet presAssocID="{429B87D4-FBCE-49AD-B94B-A026013386BA}" presName="composite" presStyleCnt="0"/>
      <dgm:spPr/>
    </dgm:pt>
    <dgm:pt modelId="{72EDEEC4-91A6-4A07-8F12-AFBD7EAB0B17}" type="pres">
      <dgm:prSet presAssocID="{429B87D4-FBCE-49AD-B94B-A026013386B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B47BC-7307-4C01-8C78-475C1609B7C5}" type="pres">
      <dgm:prSet presAssocID="{429B87D4-FBCE-49AD-B94B-A026013386B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4C434-F7C1-47BC-B04E-53318A478C60}" type="pres">
      <dgm:prSet presAssocID="{407AD5DE-D42A-4396-A823-4299E7A2E70A}" presName="sp" presStyleCnt="0"/>
      <dgm:spPr/>
    </dgm:pt>
    <dgm:pt modelId="{676FF0BB-08FC-4F1B-9075-A1B914E669D4}" type="pres">
      <dgm:prSet presAssocID="{8EFE7923-2A4F-4335-84A1-F40D535324EA}" presName="composite" presStyleCnt="0"/>
      <dgm:spPr/>
    </dgm:pt>
    <dgm:pt modelId="{C0286075-C6B6-4109-919E-BEC68B7ED685}" type="pres">
      <dgm:prSet presAssocID="{8EFE7923-2A4F-4335-84A1-F40D535324E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BBD5C-E6A7-4A7E-B012-51F350D6342B}" type="pres">
      <dgm:prSet presAssocID="{8EFE7923-2A4F-4335-84A1-F40D535324E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B9CF0-AFBF-4A80-BE5B-A900DBDE0438}" type="pres">
      <dgm:prSet presAssocID="{EA4CA196-B119-4213-830F-07EC7DC7E786}" presName="sp" presStyleCnt="0"/>
      <dgm:spPr/>
    </dgm:pt>
    <dgm:pt modelId="{DA925854-F2F8-4F28-B4B9-C6E93D89720F}" type="pres">
      <dgm:prSet presAssocID="{68013A3C-5AE5-46AD-B49F-B2DD92A1E11E}" presName="composite" presStyleCnt="0"/>
      <dgm:spPr/>
    </dgm:pt>
    <dgm:pt modelId="{9CFBCB2B-849D-405C-932D-19C954B68564}" type="pres">
      <dgm:prSet presAssocID="{68013A3C-5AE5-46AD-B49F-B2DD92A1E11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AA9D7D-91FA-4641-9F84-2F69FD0DA717}" type="pres">
      <dgm:prSet presAssocID="{68013A3C-5AE5-46AD-B49F-B2DD92A1E11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FBF81-171E-459E-B453-4C3C1322240D}" type="pres">
      <dgm:prSet presAssocID="{2F39143B-2B2C-4BAE-98A2-FB8F880DDC37}" presName="sp" presStyleCnt="0"/>
      <dgm:spPr/>
    </dgm:pt>
    <dgm:pt modelId="{311490C5-0A33-4286-8573-543C620C2B82}" type="pres">
      <dgm:prSet presAssocID="{9A873B42-41A3-477C-B7EE-9414C053FFA5}" presName="composite" presStyleCnt="0"/>
      <dgm:spPr/>
    </dgm:pt>
    <dgm:pt modelId="{A9265607-98E8-4614-9808-A9E2192109CC}" type="pres">
      <dgm:prSet presAssocID="{9A873B42-41A3-477C-B7EE-9414C053FFA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23458-3735-4290-9471-FC3D2B194905}" type="pres">
      <dgm:prSet presAssocID="{9A873B42-41A3-477C-B7EE-9414C053FFA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7AE458-DA25-4D0D-92B8-3129A77CF82B}" srcId="{87995488-B88D-409D-8CDC-366CAB4F121D}" destId="{68013A3C-5AE5-46AD-B49F-B2DD92A1E11E}" srcOrd="2" destOrd="0" parTransId="{774383AA-9F4D-40DE-BB5E-B1CEA2E77CCA}" sibTransId="{2F39143B-2B2C-4BAE-98A2-FB8F880DDC37}"/>
    <dgm:cxn modelId="{CF31F22B-CC5A-4D82-9E81-B451915EC125}" srcId="{87995488-B88D-409D-8CDC-366CAB4F121D}" destId="{9A873B42-41A3-477C-B7EE-9414C053FFA5}" srcOrd="3" destOrd="0" parTransId="{FC1564F5-69A4-4466-B45D-5867A033535F}" sibTransId="{2AC8B8F0-B4BC-40C8-B049-44571F92A9D2}"/>
    <dgm:cxn modelId="{241F7393-C6BE-4F1B-9EF0-259C525FF14F}" type="presOf" srcId="{87995488-B88D-409D-8CDC-366CAB4F121D}" destId="{C842665A-95D1-4AE5-869C-A7188A0BFDD5}" srcOrd="0" destOrd="0" presId="urn:microsoft.com/office/officeart/2005/8/layout/chevron2"/>
    <dgm:cxn modelId="{E69256BF-A55D-49B3-8C24-F144A1FF3463}" type="presOf" srcId="{8EFE7923-2A4F-4335-84A1-F40D535324EA}" destId="{C0286075-C6B6-4109-919E-BEC68B7ED685}" srcOrd="0" destOrd="0" presId="urn:microsoft.com/office/officeart/2005/8/layout/chevron2"/>
    <dgm:cxn modelId="{7E0106DF-F34F-4E76-BE4D-81920418A807}" srcId="{429B87D4-FBCE-49AD-B94B-A026013386BA}" destId="{405E3D59-7999-4177-A7EA-C526B35F06E0}" srcOrd="0" destOrd="0" parTransId="{B12BB2ED-6EEF-4BD9-B7EE-20AA1B58424F}" sibTransId="{769FAFBC-A0E8-49B8-8B7E-31047049A44C}"/>
    <dgm:cxn modelId="{32CF64A2-357E-4CC3-BA24-F1BAD30AD0AC}" type="presOf" srcId="{405E3D59-7999-4177-A7EA-C526B35F06E0}" destId="{AF1B47BC-7307-4C01-8C78-475C1609B7C5}" srcOrd="0" destOrd="0" presId="urn:microsoft.com/office/officeart/2005/8/layout/chevron2"/>
    <dgm:cxn modelId="{F03DAE08-9B1D-4910-A05F-2E92B1AF2106}" type="presOf" srcId="{429B87D4-FBCE-49AD-B94B-A026013386BA}" destId="{72EDEEC4-91A6-4A07-8F12-AFBD7EAB0B17}" srcOrd="0" destOrd="0" presId="urn:microsoft.com/office/officeart/2005/8/layout/chevron2"/>
    <dgm:cxn modelId="{7E577E77-864F-4F42-B955-040656F35FEB}" type="presOf" srcId="{68013A3C-5AE5-46AD-B49F-B2DD92A1E11E}" destId="{9CFBCB2B-849D-405C-932D-19C954B68564}" srcOrd="0" destOrd="0" presId="urn:microsoft.com/office/officeart/2005/8/layout/chevron2"/>
    <dgm:cxn modelId="{12E8C18B-8801-4E76-AF5C-57C832D24373}" srcId="{87995488-B88D-409D-8CDC-366CAB4F121D}" destId="{429B87D4-FBCE-49AD-B94B-A026013386BA}" srcOrd="0" destOrd="0" parTransId="{F6E32400-0B64-4B64-9800-F03DF34A2729}" sibTransId="{407AD5DE-D42A-4396-A823-4299E7A2E70A}"/>
    <dgm:cxn modelId="{FD4E9AC5-EE8F-43BA-97BA-53E031BFAB38}" type="presOf" srcId="{9A873B42-41A3-477C-B7EE-9414C053FFA5}" destId="{A9265607-98E8-4614-9808-A9E2192109CC}" srcOrd="0" destOrd="0" presId="urn:microsoft.com/office/officeart/2005/8/layout/chevron2"/>
    <dgm:cxn modelId="{6C647A43-85D0-427B-BAC0-ED7BFCACDDEC}" srcId="{87995488-B88D-409D-8CDC-366CAB4F121D}" destId="{8EFE7923-2A4F-4335-84A1-F40D535324EA}" srcOrd="1" destOrd="0" parTransId="{7AAB9DC3-D9CA-42AD-ADF1-D2A7E11E9A71}" sibTransId="{EA4CA196-B119-4213-830F-07EC7DC7E786}"/>
    <dgm:cxn modelId="{F7CC9786-E51B-4217-810D-A4ABB15BB156}" type="presParOf" srcId="{C842665A-95D1-4AE5-869C-A7188A0BFDD5}" destId="{4F3DD849-A38C-41B2-B676-D921A88CBA4B}" srcOrd="0" destOrd="0" presId="urn:microsoft.com/office/officeart/2005/8/layout/chevron2"/>
    <dgm:cxn modelId="{672473CE-0130-4CFB-9678-7F3F1B89DD97}" type="presParOf" srcId="{4F3DD849-A38C-41B2-B676-D921A88CBA4B}" destId="{72EDEEC4-91A6-4A07-8F12-AFBD7EAB0B17}" srcOrd="0" destOrd="0" presId="urn:microsoft.com/office/officeart/2005/8/layout/chevron2"/>
    <dgm:cxn modelId="{EB70B914-11FD-4C7F-BD6F-8B398C9F2F55}" type="presParOf" srcId="{4F3DD849-A38C-41B2-B676-D921A88CBA4B}" destId="{AF1B47BC-7307-4C01-8C78-475C1609B7C5}" srcOrd="1" destOrd="0" presId="urn:microsoft.com/office/officeart/2005/8/layout/chevron2"/>
    <dgm:cxn modelId="{49CB4DEE-3041-42F5-95AA-4C5E00DEEB06}" type="presParOf" srcId="{C842665A-95D1-4AE5-869C-A7188A0BFDD5}" destId="{8574C434-F7C1-47BC-B04E-53318A478C60}" srcOrd="1" destOrd="0" presId="urn:microsoft.com/office/officeart/2005/8/layout/chevron2"/>
    <dgm:cxn modelId="{5A1B6B6E-B17D-4FD4-883F-554275CD2E8A}" type="presParOf" srcId="{C842665A-95D1-4AE5-869C-A7188A0BFDD5}" destId="{676FF0BB-08FC-4F1B-9075-A1B914E669D4}" srcOrd="2" destOrd="0" presId="urn:microsoft.com/office/officeart/2005/8/layout/chevron2"/>
    <dgm:cxn modelId="{C75FAE6C-B1E4-4BCB-9715-24B39038B1C2}" type="presParOf" srcId="{676FF0BB-08FC-4F1B-9075-A1B914E669D4}" destId="{C0286075-C6B6-4109-919E-BEC68B7ED685}" srcOrd="0" destOrd="0" presId="urn:microsoft.com/office/officeart/2005/8/layout/chevron2"/>
    <dgm:cxn modelId="{9E0E6337-6708-4078-8F5F-4605ED40C633}" type="presParOf" srcId="{676FF0BB-08FC-4F1B-9075-A1B914E669D4}" destId="{B27BBD5C-E6A7-4A7E-B012-51F350D6342B}" srcOrd="1" destOrd="0" presId="urn:microsoft.com/office/officeart/2005/8/layout/chevron2"/>
    <dgm:cxn modelId="{1C471A98-3E3B-45A2-AEF0-96721C39BFC4}" type="presParOf" srcId="{C842665A-95D1-4AE5-869C-A7188A0BFDD5}" destId="{2D7B9CF0-AFBF-4A80-BE5B-A900DBDE0438}" srcOrd="3" destOrd="0" presId="urn:microsoft.com/office/officeart/2005/8/layout/chevron2"/>
    <dgm:cxn modelId="{9F1EBE75-0409-46B2-9E8F-A57DD003B86F}" type="presParOf" srcId="{C842665A-95D1-4AE5-869C-A7188A0BFDD5}" destId="{DA925854-F2F8-4F28-B4B9-C6E93D89720F}" srcOrd="4" destOrd="0" presId="urn:microsoft.com/office/officeart/2005/8/layout/chevron2"/>
    <dgm:cxn modelId="{EA71C8A3-F501-43FF-A60F-44CC0E4E72F2}" type="presParOf" srcId="{DA925854-F2F8-4F28-B4B9-C6E93D89720F}" destId="{9CFBCB2B-849D-405C-932D-19C954B68564}" srcOrd="0" destOrd="0" presId="urn:microsoft.com/office/officeart/2005/8/layout/chevron2"/>
    <dgm:cxn modelId="{33F767AB-12AB-42FC-A93E-E9C0075DC247}" type="presParOf" srcId="{DA925854-F2F8-4F28-B4B9-C6E93D89720F}" destId="{9DAA9D7D-91FA-4641-9F84-2F69FD0DA717}" srcOrd="1" destOrd="0" presId="urn:microsoft.com/office/officeart/2005/8/layout/chevron2"/>
    <dgm:cxn modelId="{06F60433-8517-4C7C-8438-C519DE8E794A}" type="presParOf" srcId="{C842665A-95D1-4AE5-869C-A7188A0BFDD5}" destId="{135FBF81-171E-459E-B453-4C3C1322240D}" srcOrd="5" destOrd="0" presId="urn:microsoft.com/office/officeart/2005/8/layout/chevron2"/>
    <dgm:cxn modelId="{D5B1602B-6B4D-4C47-A375-0E70D8AA9121}" type="presParOf" srcId="{C842665A-95D1-4AE5-869C-A7188A0BFDD5}" destId="{311490C5-0A33-4286-8573-543C620C2B82}" srcOrd="6" destOrd="0" presId="urn:microsoft.com/office/officeart/2005/8/layout/chevron2"/>
    <dgm:cxn modelId="{2FE05951-559F-4164-A03D-52795989D81D}" type="presParOf" srcId="{311490C5-0A33-4286-8573-543C620C2B82}" destId="{A9265607-98E8-4614-9808-A9E2192109CC}" srcOrd="0" destOrd="0" presId="urn:microsoft.com/office/officeart/2005/8/layout/chevron2"/>
    <dgm:cxn modelId="{31BF7F7A-DCAC-42A7-A91C-969EB714E054}" type="presParOf" srcId="{311490C5-0A33-4286-8573-543C620C2B82}" destId="{B0B23458-3735-4290-9471-FC3D2B19490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4F55B-A13C-4556-BBAB-F0FA0E180F7A}">
      <dsp:nvSpPr>
        <dsp:cNvPr id="0" name=""/>
        <dsp:cNvSpPr/>
      </dsp:nvSpPr>
      <dsp:spPr>
        <a:xfrm>
          <a:off x="-4443017" y="-681403"/>
          <a:ext cx="5293061" cy="5293061"/>
        </a:xfrm>
        <a:prstGeom prst="blockArc">
          <a:avLst>
            <a:gd name="adj1" fmla="val 18900000"/>
            <a:gd name="adj2" fmla="val 2700000"/>
            <a:gd name="adj3" fmla="val 40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A6F1E-C2E1-47AA-895C-A2EB38A027C6}">
      <dsp:nvSpPr>
        <dsp:cNvPr id="0" name=""/>
        <dsp:cNvSpPr/>
      </dsp:nvSpPr>
      <dsp:spPr>
        <a:xfrm>
          <a:off x="317548" y="206967"/>
          <a:ext cx="4456965" cy="413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43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317548" y="206967"/>
        <a:ext cx="4456965" cy="413777"/>
      </dsp:txXfrm>
    </dsp:sp>
    <dsp:sp modelId="{47F30FD8-899B-4E51-B0FC-9C1CDB581156}">
      <dsp:nvSpPr>
        <dsp:cNvPr id="0" name=""/>
        <dsp:cNvSpPr/>
      </dsp:nvSpPr>
      <dsp:spPr>
        <a:xfrm>
          <a:off x="58938" y="155245"/>
          <a:ext cx="517221" cy="517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93FEF-49B9-42CF-AA5E-DABE9D1F6900}">
      <dsp:nvSpPr>
        <dsp:cNvPr id="0" name=""/>
        <dsp:cNvSpPr/>
      </dsp:nvSpPr>
      <dsp:spPr>
        <a:xfrm>
          <a:off x="657908" y="827554"/>
          <a:ext cx="4116605" cy="413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43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657908" y="827554"/>
        <a:ext cx="4116605" cy="413777"/>
      </dsp:txXfrm>
    </dsp:sp>
    <dsp:sp modelId="{B6A657FB-37B2-4B70-88F2-BDCBB6E1C015}">
      <dsp:nvSpPr>
        <dsp:cNvPr id="0" name=""/>
        <dsp:cNvSpPr/>
      </dsp:nvSpPr>
      <dsp:spPr>
        <a:xfrm>
          <a:off x="399298" y="775832"/>
          <a:ext cx="517221" cy="517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754C8-B379-4AAC-B3D0-C5593E98A4D0}">
      <dsp:nvSpPr>
        <dsp:cNvPr id="0" name=""/>
        <dsp:cNvSpPr/>
      </dsp:nvSpPr>
      <dsp:spPr>
        <a:xfrm>
          <a:off x="813546" y="1448141"/>
          <a:ext cx="3960966" cy="413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43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813546" y="1448141"/>
        <a:ext cx="3960966" cy="413777"/>
      </dsp:txXfrm>
    </dsp:sp>
    <dsp:sp modelId="{CF5504B5-E14E-4AF4-948D-35AB406BC860}">
      <dsp:nvSpPr>
        <dsp:cNvPr id="0" name=""/>
        <dsp:cNvSpPr/>
      </dsp:nvSpPr>
      <dsp:spPr>
        <a:xfrm>
          <a:off x="554936" y="1396419"/>
          <a:ext cx="517221" cy="517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BC313-403E-4F22-95E6-ECD576802451}">
      <dsp:nvSpPr>
        <dsp:cNvPr id="0" name=""/>
        <dsp:cNvSpPr/>
      </dsp:nvSpPr>
      <dsp:spPr>
        <a:xfrm>
          <a:off x="813546" y="2068335"/>
          <a:ext cx="3960966" cy="413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43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813546" y="2068335"/>
        <a:ext cx="3960966" cy="413777"/>
      </dsp:txXfrm>
    </dsp:sp>
    <dsp:sp modelId="{D35CEA6E-65C4-409E-8584-2E5BC4DE2621}">
      <dsp:nvSpPr>
        <dsp:cNvPr id="0" name=""/>
        <dsp:cNvSpPr/>
      </dsp:nvSpPr>
      <dsp:spPr>
        <a:xfrm>
          <a:off x="554936" y="2016613"/>
          <a:ext cx="517221" cy="517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5D7FD-75DA-4ECA-9C9F-8E78A6DAFE0C}">
      <dsp:nvSpPr>
        <dsp:cNvPr id="0" name=""/>
        <dsp:cNvSpPr/>
      </dsp:nvSpPr>
      <dsp:spPr>
        <a:xfrm>
          <a:off x="657908" y="2688922"/>
          <a:ext cx="4116605" cy="413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43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657908" y="2688922"/>
        <a:ext cx="4116605" cy="413777"/>
      </dsp:txXfrm>
    </dsp:sp>
    <dsp:sp modelId="{9DA665EA-8DB8-46D9-8946-223EA178F888}">
      <dsp:nvSpPr>
        <dsp:cNvPr id="0" name=""/>
        <dsp:cNvSpPr/>
      </dsp:nvSpPr>
      <dsp:spPr>
        <a:xfrm>
          <a:off x="399298" y="2637200"/>
          <a:ext cx="517221" cy="517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087B-DF38-44EF-9E3C-D83EB15E0EDC}">
      <dsp:nvSpPr>
        <dsp:cNvPr id="0" name=""/>
        <dsp:cNvSpPr/>
      </dsp:nvSpPr>
      <dsp:spPr>
        <a:xfrm>
          <a:off x="365639" y="3326942"/>
          <a:ext cx="4456965" cy="413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43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365639" y="3326942"/>
        <a:ext cx="4456965" cy="413777"/>
      </dsp:txXfrm>
    </dsp:sp>
    <dsp:sp modelId="{95975056-160B-4E03-8693-51523FDB6166}">
      <dsp:nvSpPr>
        <dsp:cNvPr id="0" name=""/>
        <dsp:cNvSpPr/>
      </dsp:nvSpPr>
      <dsp:spPr>
        <a:xfrm>
          <a:off x="58938" y="3257787"/>
          <a:ext cx="517221" cy="517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82D56-B01C-4A2C-BE95-EF05FAC3F0E0}" type="datetimeFigureOut">
              <a:rPr lang="en-US" smtClean="0"/>
              <a:t>11/08/20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4835E-AE01-4159-B9AC-60E69EC5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0" r="70051" b="-512"/>
          <a:stretch/>
        </p:blipFill>
        <p:spPr>
          <a:xfrm flipH="1">
            <a:off x="6643431" y="0"/>
            <a:ext cx="258189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1" y="1458873"/>
            <a:ext cx="7089421" cy="754857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8480" y="2273404"/>
            <a:ext cx="5314950" cy="427634"/>
          </a:xfrm>
        </p:spPr>
        <p:txBody>
          <a:bodyPr>
            <a:normAutofit/>
          </a:bodyPr>
          <a:lstStyle>
            <a:lvl1pPr marL="0" indent="0" algn="ctr">
              <a:buNone/>
              <a:defRPr sz="2880" i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http://www.stevbros.com/public/images/articles/effective-project-management-skill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t="10422" r="1468" b="14106"/>
          <a:stretch/>
        </p:blipFill>
        <p:spPr bwMode="auto">
          <a:xfrm>
            <a:off x="252156" y="3307559"/>
            <a:ext cx="328549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43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1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31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07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087F-72BB-4ACC-A3CB-3BF5CEDD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087F-72BB-4ACC-A3CB-3BF5CEDD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0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10"/>
            <a:ext cx="7886700" cy="213955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104"/>
            <a:ext cx="7886700" cy="1125140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087F-72BB-4ACC-A3CB-3BF5CEDD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31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087F-72BB-4ACC-A3CB-3BF5CEDD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59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087F-72BB-4ACC-A3CB-3BF5CEDD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9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087F-72BB-4ACC-A3CB-3BF5CEDD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33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087F-72BB-4ACC-A3CB-3BF5CEDD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9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770" y="249798"/>
            <a:ext cx="7267030" cy="567886"/>
          </a:xfrm>
          <a:noFill/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6004"/>
            <a:ext cx="7886700" cy="3695954"/>
          </a:xfrm>
        </p:spPr>
        <p:txBody>
          <a:bodyPr/>
          <a:lstStyle>
            <a:lvl1pPr>
              <a:lnSpc>
                <a:spcPct val="130000"/>
              </a:lnSpc>
              <a:defRPr sz="2760">
                <a:solidFill>
                  <a:srgbClr val="002060"/>
                </a:solidFill>
                <a:latin typeface="Cambria" panose="02040503050406030204" pitchFamily="18" charset="0"/>
              </a:defRPr>
            </a:lvl1pPr>
            <a:lvl2pPr>
              <a:lnSpc>
                <a:spcPct val="130000"/>
              </a:lnSpc>
              <a:defRPr sz="2400">
                <a:solidFill>
                  <a:srgbClr val="0070C0"/>
                </a:solidFill>
                <a:latin typeface="Cambria" panose="02040503050406030204" pitchFamily="18" charset="0"/>
              </a:defRPr>
            </a:lvl2pPr>
            <a:lvl3pPr>
              <a:lnSpc>
                <a:spcPct val="130000"/>
              </a:lnSpc>
              <a:defRPr>
                <a:latin typeface="Cambria" panose="02040503050406030204" pitchFamily="18" charset="0"/>
              </a:defRPr>
            </a:lvl3pPr>
            <a:lvl4pPr>
              <a:lnSpc>
                <a:spcPct val="130000"/>
              </a:lnSpc>
              <a:defRPr>
                <a:latin typeface="Cambria" panose="02040503050406030204" pitchFamily="18" charset="0"/>
              </a:defRPr>
            </a:lvl4pPr>
            <a:lvl5pPr>
              <a:lnSpc>
                <a:spcPct val="130000"/>
              </a:lnSpc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18099" y="844190"/>
            <a:ext cx="7886700" cy="0"/>
          </a:xfrm>
          <a:prstGeom prst="line">
            <a:avLst/>
          </a:prstGeom>
          <a:ln w="12700">
            <a:gradFill flip="none" rotWithShape="1">
              <a:gsLst>
                <a:gs pos="100000">
                  <a:srgbClr val="A5C7E9"/>
                </a:gs>
                <a:gs pos="0">
                  <a:srgbClr val="0066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Káº¿t quáº£ hÃ¬nh áº£nh cho Äáº¡i há»c kinh táº¿ ÄÃ  náºµng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" t="3195" r="3763" b="10509"/>
          <a:stretch/>
        </p:blipFill>
        <p:spPr bwMode="auto">
          <a:xfrm>
            <a:off x="628653" y="225451"/>
            <a:ext cx="609119" cy="56343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635031" y="4791349"/>
            <a:ext cx="7886700" cy="0"/>
          </a:xfrm>
          <a:prstGeom prst="line">
            <a:avLst/>
          </a:prstGeom>
          <a:ln w="12700">
            <a:gradFill flip="none" rotWithShape="1">
              <a:gsLst>
                <a:gs pos="100000">
                  <a:srgbClr val="A5C7E9"/>
                </a:gs>
                <a:gs pos="0">
                  <a:srgbClr val="0066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24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5"/>
            <a:ext cx="4629150" cy="3655219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087F-72BB-4ACC-A3CB-3BF5CEDD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98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5"/>
            <a:ext cx="4629150" cy="3655219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087F-72BB-4ACC-A3CB-3BF5CEDD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12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087F-72BB-4ACC-A3CB-3BF5CEDD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8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087F-72BB-4ACC-A3CB-3BF5CEDD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7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7175" y="76208"/>
            <a:ext cx="1581150" cy="789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5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35" y="279657"/>
            <a:ext cx="790572" cy="7832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6400" y="1646352"/>
            <a:ext cx="4752528" cy="16201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5184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84396" y="3489852"/>
            <a:ext cx="4824536" cy="685800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  <a:effectLst/>
                <a:latin typeface="+mj-lt"/>
                <a:cs typeface="Times New Roman" pitchFamily="18" charset="0"/>
              </a:defRPr>
            </a:lvl1pPr>
            <a:lvl2pPr marL="658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6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4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1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49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08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66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55693" y="359678"/>
            <a:ext cx="647933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60" b="1" cap="none" spc="0" smtClean="0">
                <a:ln w="22225">
                  <a:solidFill>
                    <a:srgbClr val="0066CC"/>
                  </a:solidFill>
                  <a:prstDash val="solid"/>
                </a:ln>
                <a:solidFill>
                  <a:srgbClr val="0066CC"/>
                </a:solidFill>
                <a:effectLst/>
              </a:rPr>
              <a:t>QUẢN</a:t>
            </a:r>
            <a:r>
              <a:rPr lang="en-US" sz="5760" b="1" cap="none" spc="0" baseline="0" smtClean="0">
                <a:ln w="22225">
                  <a:solidFill>
                    <a:srgbClr val="0066CC"/>
                  </a:solidFill>
                  <a:prstDash val="solid"/>
                </a:ln>
                <a:solidFill>
                  <a:srgbClr val="0066CC"/>
                </a:solidFill>
                <a:effectLst/>
              </a:rPr>
              <a:t> TRỊ CƠ SỞ DỮ LIỆU</a:t>
            </a:r>
            <a:endParaRPr lang="en-US" sz="5760" b="1" cap="none" spc="0">
              <a:ln w="22225">
                <a:solidFill>
                  <a:srgbClr val="0066CC"/>
                </a:solidFill>
                <a:prstDash val="solid"/>
              </a:ln>
              <a:solidFill>
                <a:srgbClr val="0066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71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4" y="249497"/>
            <a:ext cx="5496272" cy="594066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 typeface="Wingdings" pitchFamily="2" charset="2"/>
              <a:buNone/>
              <a:defRPr lang="en-US" sz="3840" kern="1200" baseline="0" dirty="0" smtClean="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826770" indent="-556260">
              <a:lnSpc>
                <a:spcPct val="110000"/>
              </a:lnSpc>
              <a:buFont typeface="Arial" pitchFamily="34" charset="0"/>
              <a:buChar char="•"/>
              <a:defRPr sz="3360">
                <a:solidFill>
                  <a:srgbClr val="002060"/>
                </a:solidFill>
                <a:latin typeface="+mn-lt"/>
                <a:cs typeface="Times New Roman" pitchFamily="18" charset="0"/>
              </a:defRPr>
            </a:lvl2pPr>
            <a:lvl3pPr marL="1573530" indent="-476250">
              <a:lnSpc>
                <a:spcPct val="110000"/>
              </a:lnSpc>
              <a:buFont typeface="Wingdings" pitchFamily="2" charset="2"/>
              <a:buChar char="§"/>
              <a:defRPr sz="2880" baseline="0">
                <a:solidFill>
                  <a:srgbClr val="993300"/>
                </a:solidFill>
                <a:latin typeface="+mn-lt"/>
                <a:cs typeface="Times New Roman" pitchFamily="18" charset="0"/>
              </a:defRPr>
            </a:lvl3pPr>
            <a:lvl4pPr marL="2304114" indent="-329158">
              <a:lnSpc>
                <a:spcPct val="110000"/>
              </a:lnSpc>
              <a:buFont typeface="Times New Roman" pitchFamily="18" charset="0"/>
              <a:buChar char="-"/>
              <a:defRPr sz="2640">
                <a:latin typeface="+mn-lt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marL="0" lvl="0" indent="0" algn="l" defTabSz="1316638" rtl="0" eaLnBrk="1" latinLnBrk="0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1" y="4743469"/>
            <a:ext cx="2133600" cy="273844"/>
          </a:xfrm>
        </p:spPr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22" y="4683835"/>
            <a:ext cx="347872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6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3" y="3219841"/>
            <a:ext cx="6192688" cy="9135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608" b="1" cap="all" baseline="0">
                <a:solidFill>
                  <a:srgbClr val="343A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8" y="249497"/>
            <a:ext cx="5472608" cy="594066"/>
          </a:xfrm>
          <a:prstGeom prst="rect">
            <a:avLst/>
          </a:prstGeom>
        </p:spPr>
        <p:txBody>
          <a:bodyPr anchor="ctr" anchorCtr="0"/>
          <a:lstStyle>
            <a:lvl1pPr algn="ctr"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5"/>
            <a:ext cx="4038600" cy="339447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456" baseline="0" dirty="0" smtClean="0">
                <a:latin typeface="+mn-lt"/>
              </a:defRPr>
            </a:lvl1pPr>
            <a:lvl2pPr>
              <a:defRPr lang="en-US" sz="3456" dirty="0" smtClean="0">
                <a:latin typeface="+mn-lt"/>
              </a:defRPr>
            </a:lvl2pPr>
          </a:lstStyle>
          <a:p>
            <a:pPr marL="0" lvl="0" indent="0">
              <a:buNone/>
            </a:pPr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2" y="1200155"/>
            <a:ext cx="4038600" cy="339447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456" baseline="0" dirty="0" smtClean="0">
                <a:latin typeface="+mn-lt"/>
              </a:defRPr>
            </a:lvl1pPr>
            <a:lvl2pPr>
              <a:defRPr lang="en-US" sz="3456" dirty="0" smtClean="0">
                <a:latin typeface="+mn-lt"/>
              </a:defRPr>
            </a:lvl2pPr>
          </a:lstStyle>
          <a:p>
            <a:pPr marL="0" lvl="0" indent="0">
              <a:buNone/>
            </a:pPr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ột +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8" y="249497"/>
            <a:ext cx="5472608" cy="594066"/>
          </a:xfrm>
          <a:prstGeom prst="rect">
            <a:avLst/>
          </a:prstGeom>
        </p:spPr>
        <p:txBody>
          <a:bodyPr anchor="ctr" anchorCtr="0"/>
          <a:lstStyle>
            <a:lvl1pPr algn="ctr"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11" y="1151338"/>
            <a:ext cx="4040189" cy="479822"/>
          </a:xfrm>
        </p:spPr>
        <p:txBody>
          <a:bodyPr anchor="b">
            <a:normAutofit/>
          </a:bodyPr>
          <a:lstStyle>
            <a:lvl1pPr marL="0" indent="0">
              <a:buNone/>
              <a:defRPr sz="3744" b="1"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2880" b="1"/>
            </a:lvl2pPr>
            <a:lvl3pPr marL="1316638" indent="0">
              <a:buNone/>
              <a:defRPr sz="2592" b="1"/>
            </a:lvl3pPr>
            <a:lvl4pPr marL="1974958" indent="0">
              <a:buNone/>
              <a:defRPr sz="2305" b="1"/>
            </a:lvl4pPr>
            <a:lvl5pPr marL="2633275" indent="0">
              <a:buNone/>
              <a:defRPr sz="2305" b="1"/>
            </a:lvl5pPr>
            <a:lvl6pPr marL="3291594" indent="0">
              <a:buNone/>
              <a:defRPr sz="2305" b="1"/>
            </a:lvl6pPr>
            <a:lvl7pPr marL="3949913" indent="0">
              <a:buNone/>
              <a:defRPr sz="2305" b="1"/>
            </a:lvl7pPr>
            <a:lvl8pPr marL="4608232" indent="0">
              <a:buNone/>
              <a:defRPr sz="2305" b="1"/>
            </a:lvl8pPr>
            <a:lvl9pPr marL="5266549" indent="0">
              <a:buNone/>
              <a:defRPr sz="2305" b="1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11" y="1631156"/>
            <a:ext cx="4040189" cy="29634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456" baseline="0" dirty="0" smtClean="0"/>
            </a:lvl1pPr>
            <a:lvl2pPr>
              <a:defRPr lang="en-US" sz="3456" dirty="0" smtClean="0"/>
            </a:lvl2pPr>
          </a:lstStyle>
          <a:p>
            <a:pPr marL="0" lvl="0" indent="0">
              <a:buNone/>
            </a:pPr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44" y="1151338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3744" b="1"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2880" b="1"/>
            </a:lvl2pPr>
            <a:lvl3pPr marL="1316638" indent="0">
              <a:buNone/>
              <a:defRPr sz="2592" b="1"/>
            </a:lvl3pPr>
            <a:lvl4pPr marL="1974958" indent="0">
              <a:buNone/>
              <a:defRPr sz="2305" b="1"/>
            </a:lvl4pPr>
            <a:lvl5pPr marL="2633275" indent="0">
              <a:buNone/>
              <a:defRPr sz="2305" b="1"/>
            </a:lvl5pPr>
            <a:lvl6pPr marL="3291594" indent="0">
              <a:buNone/>
              <a:defRPr sz="2305" b="1"/>
            </a:lvl6pPr>
            <a:lvl7pPr marL="3949913" indent="0">
              <a:buNone/>
              <a:defRPr sz="2305" b="1"/>
            </a:lvl7pPr>
            <a:lvl8pPr marL="4608232" indent="0">
              <a:buNone/>
              <a:defRPr sz="2305" b="1"/>
            </a:lvl8pPr>
            <a:lvl9pPr marL="5266549" indent="0">
              <a:buNone/>
              <a:defRPr sz="2305" b="1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44" y="1631156"/>
            <a:ext cx="4041775" cy="29634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456" baseline="0" dirty="0" smtClean="0"/>
            </a:lvl1pPr>
            <a:lvl2pPr>
              <a:defRPr lang="en-US" sz="3456" dirty="0" smtClean="0"/>
            </a:lvl2pPr>
          </a:lstStyle>
          <a:p>
            <a:pPr marL="0" lvl="0" indent="0">
              <a:buNone/>
            </a:pPr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sách nội dung +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8" y="249497"/>
            <a:ext cx="5472608" cy="594066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733801" y="872740"/>
            <a:ext cx="4827588" cy="3930254"/>
            <a:chOff x="4024744" y="1163781"/>
            <a:chExt cx="4828311" cy="5240854"/>
          </a:xfrm>
        </p:grpSpPr>
        <p:graphicFrame>
          <p:nvGraphicFramePr>
            <p:cNvPr id="7" name="Diagram 6"/>
            <p:cNvGraphicFramePr/>
            <p:nvPr>
              <p:extLst/>
            </p:nvPr>
          </p:nvGraphicFramePr>
          <p:xfrm>
            <a:off x="4024744" y="1163781"/>
            <a:ext cx="4828311" cy="52408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4318476" y="1505127"/>
              <a:ext cx="402734" cy="714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80" b="1">
                  <a:solidFill>
                    <a:srgbClr val="F4763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10647" y="2343408"/>
              <a:ext cx="402734" cy="714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80" b="1">
                  <a:solidFill>
                    <a:srgbClr val="F4763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72624" y="3200744"/>
              <a:ext cx="402734" cy="714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80" b="1">
                  <a:solidFill>
                    <a:srgbClr val="F4763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28167" y="3962820"/>
              <a:ext cx="402734" cy="714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80" b="1">
                  <a:solidFill>
                    <a:srgbClr val="F4763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75744" y="4801103"/>
              <a:ext cx="402734" cy="714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80" b="1">
                  <a:solidFill>
                    <a:srgbClr val="F4763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5</a:t>
              </a:r>
            </a:p>
          </p:txBody>
        </p:sp>
      </p:grpSp>
      <p:sp>
        <p:nvSpPr>
          <p:cNvPr id="13" name="TextBox 12"/>
          <p:cNvSpPr txBox="1"/>
          <p:nvPr/>
        </p:nvSpPr>
        <p:spPr bwMode="auto">
          <a:xfrm>
            <a:off x="3990182" y="4245946"/>
            <a:ext cx="402674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80" b="1" smtClean="0">
                <a:solidFill>
                  <a:srgbClr val="F476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</a:t>
            </a:r>
            <a:endParaRPr lang="en-US" sz="2880" b="1">
              <a:solidFill>
                <a:srgbClr val="F476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6085" y="1653650"/>
            <a:ext cx="3857712" cy="2415015"/>
          </a:xfrm>
        </p:spPr>
        <p:txBody>
          <a:bodyPr>
            <a:normAutofit/>
          </a:bodyPr>
          <a:lstStyle>
            <a:lvl1pPr marL="0" indent="0">
              <a:buNone/>
              <a:defRPr sz="2880" baseline="0">
                <a:latin typeface="+mn-lt"/>
              </a:defRPr>
            </a:lvl1pPr>
            <a:lvl2pPr marL="658319" indent="0">
              <a:buNone/>
              <a:defRPr sz="4032"/>
            </a:lvl2pPr>
            <a:lvl3pPr marL="1316638" indent="0">
              <a:buNone/>
              <a:defRPr sz="3456"/>
            </a:lvl3pPr>
            <a:lvl4pPr marL="1974958" indent="0">
              <a:buNone/>
              <a:defRPr sz="2880"/>
            </a:lvl4pPr>
            <a:lvl5pPr marL="2633275" indent="0">
              <a:buNone/>
              <a:defRPr sz="2880"/>
            </a:lvl5pPr>
            <a:lvl6pPr marL="3291594" indent="0">
              <a:buNone/>
              <a:defRPr sz="2880"/>
            </a:lvl6pPr>
            <a:lvl7pPr marL="3949913" indent="0">
              <a:buNone/>
              <a:defRPr sz="2880"/>
            </a:lvl7pPr>
            <a:lvl8pPr marL="4608232" indent="0">
              <a:buNone/>
              <a:defRPr sz="2880"/>
            </a:lvl8pPr>
            <a:lvl9pPr marL="5266549" indent="0">
              <a:buNone/>
              <a:defRPr sz="2880"/>
            </a:lvl9pPr>
          </a:lstStyle>
          <a:p>
            <a:r>
              <a:rPr lang="en-US" smtClean="0"/>
              <a:t>Click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ảnh</a:t>
            </a:r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343401" y="1104903"/>
            <a:ext cx="2880320" cy="270030"/>
          </a:xfrm>
        </p:spPr>
        <p:txBody>
          <a:bodyPr>
            <a:noAutofit/>
          </a:bodyPr>
          <a:lstStyle>
            <a:lvl1pPr marL="0" indent="0" algn="ctr">
              <a:buNone/>
              <a:defRPr sz="2880" b="1" i="0">
                <a:solidFill>
                  <a:schemeClr val="bg1"/>
                </a:solidFill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4795048" y="1799279"/>
            <a:ext cx="2880320" cy="270030"/>
          </a:xfrm>
        </p:spPr>
        <p:txBody>
          <a:bodyPr>
            <a:noAutofit/>
          </a:bodyPr>
          <a:lstStyle>
            <a:lvl1pPr marL="0" indent="0" algn="ctr">
              <a:buNone/>
              <a:defRPr sz="2880" b="1" i="0">
                <a:solidFill>
                  <a:schemeClr val="bg1"/>
                </a:solidFill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4953004" y="2400304"/>
            <a:ext cx="2880320" cy="270030"/>
          </a:xfrm>
        </p:spPr>
        <p:txBody>
          <a:bodyPr>
            <a:noAutofit/>
          </a:bodyPr>
          <a:lstStyle>
            <a:lvl1pPr marL="0" indent="0" algn="ctr">
              <a:buNone/>
              <a:defRPr sz="2880" b="1" i="0">
                <a:solidFill>
                  <a:schemeClr val="bg1"/>
                </a:solidFill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849242" y="3001810"/>
            <a:ext cx="2880320" cy="270030"/>
          </a:xfrm>
        </p:spPr>
        <p:txBody>
          <a:bodyPr>
            <a:noAutofit/>
          </a:bodyPr>
          <a:lstStyle>
            <a:lvl1pPr marL="0" indent="0" algn="ctr">
              <a:buNone/>
              <a:defRPr sz="2880" b="1" i="0">
                <a:solidFill>
                  <a:schemeClr val="bg1"/>
                </a:solidFill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4708180" y="3601889"/>
            <a:ext cx="2880320" cy="270030"/>
          </a:xfrm>
        </p:spPr>
        <p:txBody>
          <a:bodyPr>
            <a:noAutofit/>
          </a:bodyPr>
          <a:lstStyle>
            <a:lvl1pPr marL="0" indent="0" algn="ctr">
              <a:buNone/>
              <a:defRPr sz="2880" b="1" i="0">
                <a:solidFill>
                  <a:schemeClr val="bg1"/>
                </a:solidFill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4148143" y="4245939"/>
            <a:ext cx="2880320" cy="270030"/>
          </a:xfrm>
        </p:spPr>
        <p:txBody>
          <a:bodyPr>
            <a:noAutofit/>
          </a:bodyPr>
          <a:lstStyle>
            <a:lvl1pPr marL="0" indent="0" algn="ctr">
              <a:buNone/>
              <a:defRPr sz="2880" b="1" i="0">
                <a:solidFill>
                  <a:schemeClr val="bg1"/>
                </a:solidFill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98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0" r="70051" b="-512"/>
          <a:stretch/>
        </p:blipFill>
        <p:spPr>
          <a:xfrm flipH="1">
            <a:off x="6344969" y="0"/>
            <a:ext cx="288036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99" y="1900638"/>
            <a:ext cx="6668734" cy="556021"/>
          </a:xfrm>
        </p:spPr>
        <p:txBody>
          <a:bodyPr anchor="b">
            <a:normAutofit/>
          </a:bodyPr>
          <a:lstStyle>
            <a:lvl1pPr>
              <a:defRPr sz="4800">
                <a:solidFill>
                  <a:srgbClr val="0070C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7557" y="2571753"/>
            <a:ext cx="5373511" cy="112514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16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39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sách nội dun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5" y="249497"/>
            <a:ext cx="5462736" cy="594066"/>
          </a:xfrm>
          <a:prstGeom prst="rect">
            <a:avLst/>
          </a:prstGeo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16" name="Diagram 15"/>
          <p:cNvGraphicFramePr/>
          <p:nvPr>
            <p:extLst/>
          </p:nvPr>
        </p:nvGraphicFramePr>
        <p:xfrm>
          <a:off x="1259634" y="1167599"/>
          <a:ext cx="6504384" cy="325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483768" y="1275609"/>
            <a:ext cx="4104456" cy="378042"/>
          </a:xfrm>
        </p:spPr>
        <p:txBody>
          <a:bodyPr>
            <a:noAutofit/>
          </a:bodyPr>
          <a:lstStyle>
            <a:lvl1pPr marL="493739" indent="-493739" algn="ctr">
              <a:buFont typeface="Arial" pitchFamily="34" charset="0"/>
              <a:buChar char="•"/>
              <a:defRPr sz="4032" b="1" i="0">
                <a:solidFill>
                  <a:schemeClr val="tx1"/>
                </a:solidFill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555777" y="2031694"/>
            <a:ext cx="4104456" cy="378042"/>
          </a:xfrm>
        </p:spPr>
        <p:txBody>
          <a:bodyPr>
            <a:noAutofit/>
          </a:bodyPr>
          <a:lstStyle>
            <a:lvl1pPr marL="493739" indent="-493739" algn="ctr">
              <a:buFont typeface="Arial" pitchFamily="34" charset="0"/>
              <a:buChar char="•"/>
              <a:defRPr sz="4032" b="1" i="0">
                <a:solidFill>
                  <a:schemeClr val="tx1"/>
                </a:solidFill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2555777" y="2841784"/>
            <a:ext cx="4104456" cy="378042"/>
          </a:xfrm>
        </p:spPr>
        <p:txBody>
          <a:bodyPr>
            <a:noAutofit/>
          </a:bodyPr>
          <a:lstStyle>
            <a:lvl1pPr marL="493739" indent="-493739" algn="ctr">
              <a:buFont typeface="Arial" pitchFamily="34" charset="0"/>
              <a:buChar char="•"/>
              <a:defRPr sz="4032" b="1" i="0">
                <a:solidFill>
                  <a:schemeClr val="tx1"/>
                </a:solidFill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2627786" y="3651874"/>
            <a:ext cx="4104456" cy="378042"/>
          </a:xfrm>
        </p:spPr>
        <p:txBody>
          <a:bodyPr>
            <a:noAutofit/>
          </a:bodyPr>
          <a:lstStyle>
            <a:lvl1pPr marL="493739" indent="-493739" algn="ctr">
              <a:buFont typeface="Arial" pitchFamily="34" charset="0"/>
              <a:buChar char="•"/>
              <a:defRPr sz="4032" b="1" i="0">
                <a:solidFill>
                  <a:schemeClr val="tx1"/>
                </a:solidFill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187628" y="1437627"/>
            <a:ext cx="1008112" cy="378042"/>
          </a:xfrm>
        </p:spPr>
        <p:txBody>
          <a:bodyPr>
            <a:noAutofit/>
          </a:bodyPr>
          <a:lstStyle>
            <a:lvl1pPr marL="0" indent="0" algn="ctr">
              <a:buNone/>
              <a:defRPr sz="3744" b="0" i="0">
                <a:solidFill>
                  <a:schemeClr val="bg1"/>
                </a:solidFill>
                <a:latin typeface="+mj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1187628" y="2193712"/>
            <a:ext cx="1008112" cy="378042"/>
          </a:xfrm>
        </p:spPr>
        <p:txBody>
          <a:bodyPr>
            <a:noAutofit/>
          </a:bodyPr>
          <a:lstStyle>
            <a:lvl1pPr marL="0" indent="0" algn="ctr">
              <a:buNone/>
              <a:defRPr sz="3744" b="0" i="0">
                <a:solidFill>
                  <a:schemeClr val="bg1"/>
                </a:solidFill>
                <a:latin typeface="+mj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1187628" y="3003802"/>
            <a:ext cx="1008112" cy="378042"/>
          </a:xfrm>
        </p:spPr>
        <p:txBody>
          <a:bodyPr>
            <a:noAutofit/>
          </a:bodyPr>
          <a:lstStyle>
            <a:lvl1pPr marL="0" indent="0" algn="ctr">
              <a:buNone/>
              <a:defRPr sz="3744" b="0" i="0">
                <a:solidFill>
                  <a:schemeClr val="bg1"/>
                </a:solidFill>
                <a:latin typeface="+mj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1115619" y="3813892"/>
            <a:ext cx="1008112" cy="378042"/>
          </a:xfrm>
        </p:spPr>
        <p:txBody>
          <a:bodyPr>
            <a:noAutofit/>
          </a:bodyPr>
          <a:lstStyle>
            <a:lvl1pPr marL="0" indent="0" algn="ctr">
              <a:buNone/>
              <a:defRPr sz="3744" b="0" i="0">
                <a:solidFill>
                  <a:schemeClr val="bg1"/>
                </a:solidFill>
                <a:latin typeface="+mj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38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24001" y="1059587"/>
            <a:ext cx="7010400" cy="2870040"/>
          </a:xfrm>
        </p:spPr>
        <p:txBody>
          <a:bodyPr>
            <a:normAutofit/>
          </a:bodyPr>
          <a:lstStyle>
            <a:lvl1pPr marL="0" indent="0">
              <a:buNone/>
              <a:defRPr sz="4032" baseline="0">
                <a:latin typeface="+mn-lt"/>
              </a:defRPr>
            </a:lvl1pPr>
            <a:lvl2pPr marL="658319" indent="0">
              <a:buNone/>
              <a:defRPr sz="4032"/>
            </a:lvl2pPr>
            <a:lvl3pPr marL="1316638" indent="0">
              <a:buNone/>
              <a:defRPr sz="3456"/>
            </a:lvl3pPr>
            <a:lvl4pPr marL="1974958" indent="0">
              <a:buNone/>
              <a:defRPr sz="2880"/>
            </a:lvl4pPr>
            <a:lvl5pPr marL="2633275" indent="0">
              <a:buNone/>
              <a:defRPr sz="2880"/>
            </a:lvl5pPr>
            <a:lvl6pPr marL="3291594" indent="0">
              <a:buNone/>
              <a:defRPr sz="2880"/>
            </a:lvl6pPr>
            <a:lvl7pPr marL="3949913" indent="0">
              <a:buNone/>
              <a:defRPr sz="2880"/>
            </a:lvl7pPr>
            <a:lvl8pPr marL="4608232" indent="0">
              <a:buNone/>
              <a:defRPr sz="2880"/>
            </a:lvl8pPr>
            <a:lvl9pPr marL="5266549" indent="0">
              <a:buNone/>
              <a:defRPr sz="2880"/>
            </a:lvl9pPr>
          </a:lstStyle>
          <a:p>
            <a:r>
              <a:rPr lang="en-US" smtClean="0"/>
              <a:t>Click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ảnh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24001" y="4029916"/>
            <a:ext cx="7010400" cy="270030"/>
          </a:xfrm>
        </p:spPr>
        <p:txBody>
          <a:bodyPr>
            <a:normAutofit/>
          </a:bodyPr>
          <a:lstStyle>
            <a:lvl1pPr marL="0" indent="0" algn="ctr">
              <a:buNone/>
              <a:defRPr sz="2305" b="0" i="1" baseline="0"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10" y="249497"/>
            <a:ext cx="5461001" cy="59406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0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8" y="1437632"/>
            <a:ext cx="4251333" cy="2260488"/>
          </a:xfrm>
        </p:spPr>
        <p:txBody>
          <a:bodyPr>
            <a:normAutofit/>
          </a:bodyPr>
          <a:lstStyle>
            <a:lvl1pPr marL="0" indent="0">
              <a:buNone/>
              <a:defRPr sz="3168">
                <a:latin typeface="+mn-lt"/>
              </a:defRPr>
            </a:lvl1pPr>
            <a:lvl2pPr marL="658319" indent="0">
              <a:buNone/>
              <a:defRPr sz="4032"/>
            </a:lvl2pPr>
            <a:lvl3pPr marL="1316638" indent="0">
              <a:buNone/>
              <a:defRPr sz="3456"/>
            </a:lvl3pPr>
            <a:lvl4pPr marL="1974958" indent="0">
              <a:buNone/>
              <a:defRPr sz="2880"/>
            </a:lvl4pPr>
            <a:lvl5pPr marL="2633275" indent="0">
              <a:buNone/>
              <a:defRPr sz="2880"/>
            </a:lvl5pPr>
            <a:lvl6pPr marL="3291594" indent="0">
              <a:buNone/>
              <a:defRPr sz="2880"/>
            </a:lvl6pPr>
            <a:lvl7pPr marL="3949913" indent="0">
              <a:buNone/>
              <a:defRPr sz="2880"/>
            </a:lvl7pPr>
            <a:lvl8pPr marL="4608232" indent="0">
              <a:buNone/>
              <a:defRPr sz="2880"/>
            </a:lvl8pPr>
            <a:lvl9pPr marL="5266549" indent="0">
              <a:buNone/>
              <a:defRPr sz="2880"/>
            </a:lvl9pPr>
          </a:lstStyle>
          <a:p>
            <a:r>
              <a:rPr lang="en-US" smtClean="0"/>
              <a:t>Click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ảnh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07704" y="3813909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2880" b="0" i="1" baseline="0">
                <a:latin typeface="Times New Roman" pitchFamily="18" charset="0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249497"/>
            <a:ext cx="5424264" cy="594066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6024" y="1437632"/>
            <a:ext cx="4251333" cy="2260488"/>
          </a:xfrm>
        </p:spPr>
        <p:txBody>
          <a:bodyPr>
            <a:normAutofit/>
          </a:bodyPr>
          <a:lstStyle>
            <a:lvl1pPr marL="0" indent="0">
              <a:buNone/>
              <a:defRPr sz="3168">
                <a:latin typeface="+mn-lt"/>
              </a:defRPr>
            </a:lvl1pPr>
            <a:lvl2pPr marL="658319" indent="0">
              <a:buNone/>
              <a:defRPr sz="4032"/>
            </a:lvl2pPr>
            <a:lvl3pPr marL="1316638" indent="0">
              <a:buNone/>
              <a:defRPr sz="3456"/>
            </a:lvl3pPr>
            <a:lvl4pPr marL="1974958" indent="0">
              <a:buNone/>
              <a:defRPr sz="2880"/>
            </a:lvl4pPr>
            <a:lvl5pPr marL="2633275" indent="0">
              <a:buNone/>
              <a:defRPr sz="2880"/>
            </a:lvl5pPr>
            <a:lvl6pPr marL="3291594" indent="0">
              <a:buNone/>
              <a:defRPr sz="2880"/>
            </a:lvl6pPr>
            <a:lvl7pPr marL="3949913" indent="0">
              <a:buNone/>
              <a:defRPr sz="2880"/>
            </a:lvl7pPr>
            <a:lvl8pPr marL="4608232" indent="0">
              <a:buNone/>
              <a:defRPr sz="2880"/>
            </a:lvl8pPr>
            <a:lvl9pPr marL="5266549" indent="0">
              <a:buNone/>
              <a:defRPr sz="2880"/>
            </a:lvl9pPr>
          </a:lstStyle>
          <a:p>
            <a:r>
              <a:rPr lang="en-US" smtClean="0"/>
              <a:t>Click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ảnh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31641" y="1059582"/>
            <a:ext cx="2880320" cy="1593000"/>
          </a:xfrm>
        </p:spPr>
        <p:txBody>
          <a:bodyPr>
            <a:normAutofit/>
          </a:bodyPr>
          <a:lstStyle>
            <a:lvl1pPr marL="0" indent="0">
              <a:buNone/>
              <a:defRPr sz="2160" baseline="0">
                <a:latin typeface="+mn-lt"/>
              </a:defRPr>
            </a:lvl1pPr>
            <a:lvl2pPr marL="658319" indent="0">
              <a:buNone/>
              <a:defRPr sz="4032"/>
            </a:lvl2pPr>
            <a:lvl3pPr marL="1316638" indent="0">
              <a:buNone/>
              <a:defRPr sz="3456"/>
            </a:lvl3pPr>
            <a:lvl4pPr marL="1974958" indent="0">
              <a:buNone/>
              <a:defRPr sz="2880"/>
            </a:lvl4pPr>
            <a:lvl5pPr marL="2633275" indent="0">
              <a:buNone/>
              <a:defRPr sz="2880"/>
            </a:lvl5pPr>
            <a:lvl6pPr marL="3291594" indent="0">
              <a:buNone/>
              <a:defRPr sz="2880"/>
            </a:lvl6pPr>
            <a:lvl7pPr marL="3949913" indent="0">
              <a:buNone/>
              <a:defRPr sz="2880"/>
            </a:lvl7pPr>
            <a:lvl8pPr marL="4608232" indent="0">
              <a:buNone/>
              <a:defRPr sz="2880"/>
            </a:lvl8pPr>
            <a:lvl9pPr marL="5266549" indent="0">
              <a:buNone/>
              <a:defRPr sz="2880"/>
            </a:lvl9pPr>
          </a:lstStyle>
          <a:p>
            <a:r>
              <a:rPr lang="en-US" smtClean="0"/>
              <a:t>Click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ảnh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524010" y="249497"/>
            <a:ext cx="5461001" cy="59406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1331641" y="2733772"/>
            <a:ext cx="2880320" cy="270030"/>
          </a:xfrm>
        </p:spPr>
        <p:txBody>
          <a:bodyPr>
            <a:normAutofit/>
          </a:bodyPr>
          <a:lstStyle>
            <a:lvl1pPr marL="0" indent="0" algn="ctr">
              <a:buNone/>
              <a:defRPr sz="2305" b="0" i="1" baseline="0"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4932040" y="1059582"/>
            <a:ext cx="2880000" cy="1585026"/>
          </a:xfrm>
        </p:spPr>
        <p:txBody>
          <a:bodyPr>
            <a:normAutofit/>
          </a:bodyPr>
          <a:lstStyle>
            <a:lvl1pPr marL="0" indent="0">
              <a:buNone/>
              <a:defRPr sz="2160">
                <a:latin typeface="+mn-lt"/>
              </a:defRPr>
            </a:lvl1pPr>
            <a:lvl2pPr marL="658319" indent="0">
              <a:buNone/>
              <a:defRPr sz="4032"/>
            </a:lvl2pPr>
            <a:lvl3pPr marL="1316638" indent="0">
              <a:buNone/>
              <a:defRPr sz="3456"/>
            </a:lvl3pPr>
            <a:lvl4pPr marL="1974958" indent="0">
              <a:buNone/>
              <a:defRPr sz="2880"/>
            </a:lvl4pPr>
            <a:lvl5pPr marL="2633275" indent="0">
              <a:buNone/>
              <a:defRPr sz="2880"/>
            </a:lvl5pPr>
            <a:lvl6pPr marL="3291594" indent="0">
              <a:buNone/>
              <a:defRPr sz="2880"/>
            </a:lvl6pPr>
            <a:lvl7pPr marL="3949913" indent="0">
              <a:buNone/>
              <a:defRPr sz="2880"/>
            </a:lvl7pPr>
            <a:lvl8pPr marL="4608232" indent="0">
              <a:buNone/>
              <a:defRPr sz="2880"/>
            </a:lvl8pPr>
            <a:lvl9pPr marL="5266549" indent="0">
              <a:buNone/>
              <a:defRPr sz="2880"/>
            </a:lvl9pPr>
          </a:lstStyle>
          <a:p>
            <a:r>
              <a:rPr lang="en-US" smtClean="0"/>
              <a:t>Click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ảnh</a:t>
            </a:r>
            <a:endParaRPr lang="en-US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932043" y="2733772"/>
            <a:ext cx="2880320" cy="270030"/>
          </a:xfrm>
        </p:spPr>
        <p:txBody>
          <a:bodyPr>
            <a:normAutofit/>
          </a:bodyPr>
          <a:lstStyle>
            <a:lvl1pPr marL="0" indent="0" algn="ctr">
              <a:buNone/>
              <a:defRPr sz="2305" b="0" i="1"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331641" y="3111828"/>
            <a:ext cx="2880320" cy="1585202"/>
          </a:xfrm>
        </p:spPr>
        <p:txBody>
          <a:bodyPr>
            <a:normAutofit/>
          </a:bodyPr>
          <a:lstStyle>
            <a:lvl1pPr marL="0" indent="0">
              <a:buNone/>
              <a:defRPr sz="2160">
                <a:latin typeface="+mn-lt"/>
              </a:defRPr>
            </a:lvl1pPr>
            <a:lvl2pPr marL="658319" indent="0">
              <a:buNone/>
              <a:defRPr sz="4032"/>
            </a:lvl2pPr>
            <a:lvl3pPr marL="1316638" indent="0">
              <a:buNone/>
              <a:defRPr sz="3456"/>
            </a:lvl3pPr>
            <a:lvl4pPr marL="1974958" indent="0">
              <a:buNone/>
              <a:defRPr sz="2880"/>
            </a:lvl4pPr>
            <a:lvl5pPr marL="2633275" indent="0">
              <a:buNone/>
              <a:defRPr sz="2880"/>
            </a:lvl5pPr>
            <a:lvl6pPr marL="3291594" indent="0">
              <a:buNone/>
              <a:defRPr sz="2880"/>
            </a:lvl6pPr>
            <a:lvl7pPr marL="3949913" indent="0">
              <a:buNone/>
              <a:defRPr sz="2880"/>
            </a:lvl7pPr>
            <a:lvl8pPr marL="4608232" indent="0">
              <a:buNone/>
              <a:defRPr sz="2880"/>
            </a:lvl8pPr>
            <a:lvl9pPr marL="5266549" indent="0">
              <a:buNone/>
              <a:defRPr sz="2880"/>
            </a:lvl9pPr>
          </a:lstStyle>
          <a:p>
            <a:r>
              <a:rPr lang="en-US" smtClean="0"/>
              <a:t>Click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ảnh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331641" y="4786001"/>
            <a:ext cx="2880320" cy="270030"/>
          </a:xfrm>
        </p:spPr>
        <p:txBody>
          <a:bodyPr>
            <a:normAutofit/>
          </a:bodyPr>
          <a:lstStyle>
            <a:lvl1pPr marL="0" indent="0" algn="ctr">
              <a:buNone/>
              <a:defRPr sz="2305" b="0" i="1"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932043" y="3111828"/>
            <a:ext cx="2880320" cy="1585202"/>
          </a:xfrm>
        </p:spPr>
        <p:txBody>
          <a:bodyPr>
            <a:normAutofit/>
          </a:bodyPr>
          <a:lstStyle>
            <a:lvl1pPr marL="0" indent="0">
              <a:buNone/>
              <a:defRPr sz="2160">
                <a:latin typeface="+mn-lt"/>
              </a:defRPr>
            </a:lvl1pPr>
            <a:lvl2pPr marL="658319" indent="0">
              <a:buNone/>
              <a:defRPr sz="4032"/>
            </a:lvl2pPr>
            <a:lvl3pPr marL="1316638" indent="0">
              <a:buNone/>
              <a:defRPr sz="3456"/>
            </a:lvl3pPr>
            <a:lvl4pPr marL="1974958" indent="0">
              <a:buNone/>
              <a:defRPr sz="2880"/>
            </a:lvl4pPr>
            <a:lvl5pPr marL="2633275" indent="0">
              <a:buNone/>
              <a:defRPr sz="2880"/>
            </a:lvl5pPr>
            <a:lvl6pPr marL="3291594" indent="0">
              <a:buNone/>
              <a:defRPr sz="2880"/>
            </a:lvl6pPr>
            <a:lvl7pPr marL="3949913" indent="0">
              <a:buNone/>
              <a:defRPr sz="2880"/>
            </a:lvl7pPr>
            <a:lvl8pPr marL="4608232" indent="0">
              <a:buNone/>
              <a:defRPr sz="2880"/>
            </a:lvl8pPr>
            <a:lvl9pPr marL="5266549" indent="0">
              <a:buNone/>
              <a:defRPr sz="2880"/>
            </a:lvl9pPr>
          </a:lstStyle>
          <a:p>
            <a:r>
              <a:rPr lang="en-US" smtClean="0"/>
              <a:t>Click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ảnh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4932043" y="4786001"/>
            <a:ext cx="2880320" cy="270030"/>
          </a:xfrm>
        </p:spPr>
        <p:txBody>
          <a:bodyPr>
            <a:normAutofit/>
          </a:bodyPr>
          <a:lstStyle>
            <a:lvl1pPr marL="0" indent="0" algn="ctr">
              <a:buNone/>
              <a:defRPr sz="2305" b="0" i="1"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347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249497"/>
            <a:ext cx="5424264" cy="594066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VIDEO CLIP</a:t>
            </a:r>
            <a:endParaRPr lang="en-US" dirty="0"/>
          </a:p>
        </p:txBody>
      </p:sp>
      <p:sp>
        <p:nvSpPr>
          <p:cNvPr id="13" name="Media Placeholder 12"/>
          <p:cNvSpPr>
            <a:spLocks noGrp="1"/>
          </p:cNvSpPr>
          <p:nvPr>
            <p:ph type="media" sz="quarter" idx="13" hasCustomPrompt="1"/>
          </p:nvPr>
        </p:nvSpPr>
        <p:spPr>
          <a:xfrm>
            <a:off x="1524000" y="1136726"/>
            <a:ext cx="6936432" cy="3043754"/>
          </a:xfrm>
        </p:spPr>
        <p:txBody>
          <a:bodyPr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r>
              <a:rPr lang="en-US" err="1" smtClean="0"/>
              <a:t>Chèn</a:t>
            </a:r>
            <a:r>
              <a:rPr lang="en-US" smtClean="0"/>
              <a:t> Video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đây</a:t>
            </a:r>
            <a:endParaRPr lang="en-US" smtClean="0"/>
          </a:p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687965" y="4245939"/>
            <a:ext cx="4608512" cy="432048"/>
          </a:xfrm>
        </p:spPr>
        <p:txBody>
          <a:bodyPr>
            <a:normAutofit/>
          </a:bodyPr>
          <a:lstStyle>
            <a:lvl1pPr marL="0" indent="0" algn="ctr">
              <a:buNone/>
              <a:defRPr sz="2305" b="0" i="1" baseline="0">
                <a:latin typeface="+mn-lt"/>
                <a:cs typeface="Times New Roman" pitchFamily="18" charset="0"/>
              </a:defRPr>
            </a:lvl1pPr>
            <a:lvl2pPr marL="658319" indent="0">
              <a:buNone/>
              <a:defRPr sz="1728"/>
            </a:lvl2pPr>
            <a:lvl3pPr marL="1316638" indent="0">
              <a:buNone/>
              <a:defRPr sz="1440"/>
            </a:lvl3pPr>
            <a:lvl4pPr marL="1974958" indent="0">
              <a:buNone/>
              <a:defRPr sz="1296"/>
            </a:lvl4pPr>
            <a:lvl5pPr marL="2633275" indent="0">
              <a:buNone/>
              <a:defRPr sz="1296"/>
            </a:lvl5pPr>
            <a:lvl6pPr marL="3291594" indent="0">
              <a:buNone/>
              <a:defRPr sz="1296"/>
            </a:lvl6pPr>
            <a:lvl7pPr marL="3949913" indent="0">
              <a:buNone/>
              <a:defRPr sz="1296"/>
            </a:lvl7pPr>
            <a:lvl8pPr marL="4608232" indent="0">
              <a:buNone/>
              <a:defRPr sz="1296"/>
            </a:lvl8pPr>
            <a:lvl9pPr marL="5266549" indent="0">
              <a:buNone/>
              <a:defRPr sz="1296"/>
            </a:lvl9pPr>
          </a:lstStyle>
          <a:p>
            <a:pPr lvl="0"/>
            <a:r>
              <a:rPr lang="en-US" dirty="0" smtClean="0"/>
              <a:t>Click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Video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24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2" y="163294"/>
            <a:ext cx="5617026" cy="72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5"/>
          </a:p>
        </p:txBody>
      </p:sp>
      <p:sp>
        <p:nvSpPr>
          <p:cNvPr id="7" name="TextBox 6"/>
          <p:cNvSpPr txBox="1"/>
          <p:nvPr userDrawn="1"/>
        </p:nvSpPr>
        <p:spPr>
          <a:xfrm>
            <a:off x="1207350" y="250821"/>
            <a:ext cx="647933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60" b="1" cap="none" spc="0" smtClean="0">
                <a:ln w="22225">
                  <a:solidFill>
                    <a:srgbClr val="0066CC"/>
                  </a:solidFill>
                  <a:prstDash val="solid"/>
                </a:ln>
                <a:solidFill>
                  <a:srgbClr val="0066CC"/>
                </a:solidFill>
                <a:effectLst/>
              </a:rPr>
              <a:t>QUẢN</a:t>
            </a:r>
            <a:r>
              <a:rPr lang="en-US" sz="5760" b="1" cap="none" spc="0" baseline="0" smtClean="0">
                <a:ln w="22225">
                  <a:solidFill>
                    <a:srgbClr val="0066CC"/>
                  </a:solidFill>
                  <a:prstDash val="solid"/>
                </a:ln>
                <a:solidFill>
                  <a:srgbClr val="0066CC"/>
                </a:solidFill>
                <a:effectLst/>
              </a:rPr>
              <a:t> TRỊ CƠ SỞ DỮ LIỆU</a:t>
            </a:r>
            <a:endParaRPr lang="en-US" sz="5760" b="1" cap="none" spc="0">
              <a:ln w="22225">
                <a:solidFill>
                  <a:srgbClr val="0066CC"/>
                </a:solidFill>
                <a:prstDash val="solid"/>
              </a:ln>
              <a:solidFill>
                <a:srgbClr val="0066CC"/>
              </a:solidFill>
              <a:effectLst/>
            </a:endParaRPr>
          </a:p>
        </p:txBody>
      </p:sp>
      <p:pic>
        <p:nvPicPr>
          <p:cNvPr id="8" name="Picture 2" descr="Image result for Q&amp;A clipart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"/>
          <a:stretch/>
        </p:blipFill>
        <p:spPr bwMode="auto">
          <a:xfrm>
            <a:off x="819774" y="1092348"/>
            <a:ext cx="6952629" cy="346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1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3860" y="1621533"/>
            <a:ext cx="4805081" cy="16522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7776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TEXT! </a:t>
            </a:r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 bwMode="auto">
          <a:xfrm>
            <a:off x="2479153" y="3563607"/>
            <a:ext cx="60694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ts val="1728"/>
              </a:spcBef>
              <a:spcAft>
                <a:spcPts val="1728"/>
              </a:spcAft>
              <a:defRPr/>
            </a:pPr>
            <a:r>
              <a:rPr lang="en-US" sz="2304" b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http://due.udn.vn/vi-vn/khoa/thong-ke-tin-hoc</a:t>
            </a:r>
            <a:r>
              <a:rPr lang="en-US" sz="2304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4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304" b="1" smtClean="0">
                <a:solidFill>
                  <a:srgbClr val="343A80"/>
                </a:solidFill>
                <a:latin typeface="Times New Roman" pitchFamily="18" charset="0"/>
                <a:cs typeface="Times New Roman" pitchFamily="18" charset="0"/>
              </a:rPr>
              <a:t>KHOA THỐNG</a:t>
            </a:r>
            <a:r>
              <a:rPr lang="en-US" sz="2304" b="1" baseline="0" smtClean="0">
                <a:solidFill>
                  <a:srgbClr val="343A80"/>
                </a:solidFill>
                <a:latin typeface="Times New Roman" pitchFamily="18" charset="0"/>
                <a:cs typeface="Times New Roman" pitchFamily="18" charset="0"/>
              </a:rPr>
              <a:t> KÊ TIN HỌC – ĐẠI HỌC KINH TẾ ĐÀ NẴNG</a:t>
            </a:r>
            <a:endParaRPr lang="en-US" sz="2304" b="1">
              <a:solidFill>
                <a:srgbClr val="343A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7175" y="76208"/>
            <a:ext cx="1581150" cy="789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" y="298707"/>
            <a:ext cx="790572" cy="7832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 userDrawn="1"/>
        </p:nvSpPr>
        <p:spPr>
          <a:xfrm>
            <a:off x="1469968" y="359678"/>
            <a:ext cx="647933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60" b="1" cap="none" spc="0" smtClean="0">
                <a:ln w="22225">
                  <a:solidFill>
                    <a:srgbClr val="CC0000"/>
                  </a:solidFill>
                  <a:prstDash val="solid"/>
                </a:ln>
                <a:solidFill>
                  <a:srgbClr val="CC0000"/>
                </a:solidFill>
                <a:effectLst/>
              </a:rPr>
              <a:t>QUẢN</a:t>
            </a:r>
            <a:r>
              <a:rPr lang="en-US" sz="5760" b="1" cap="none" spc="0" baseline="0" smtClean="0">
                <a:ln w="22225">
                  <a:solidFill>
                    <a:srgbClr val="CC0000"/>
                  </a:solidFill>
                  <a:prstDash val="solid"/>
                </a:ln>
                <a:solidFill>
                  <a:srgbClr val="CC0000"/>
                </a:solidFill>
                <a:effectLst/>
              </a:rPr>
              <a:t> TRỊ CƠ SỞ DỮ LIỆU</a:t>
            </a:r>
            <a:endParaRPr lang="en-US" sz="5760" b="1" cap="none" spc="0">
              <a:ln w="22225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64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0" r="70051" b="-512"/>
          <a:stretch/>
        </p:blipFill>
        <p:spPr>
          <a:xfrm flipH="1">
            <a:off x="6344969" y="0"/>
            <a:ext cx="288036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651" y="1954173"/>
            <a:ext cx="7089421" cy="754857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0070C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9724" y="2768704"/>
            <a:ext cx="5314950" cy="427634"/>
          </a:xfrm>
        </p:spPr>
        <p:txBody>
          <a:bodyPr>
            <a:normAutofit/>
          </a:bodyPr>
          <a:lstStyle>
            <a:lvl1pPr marL="0" indent="0" algn="ctr">
              <a:buNone/>
              <a:defRPr sz="2880" i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1095" y="425875"/>
            <a:ext cx="49707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0" b="0" kern="1200" smtClean="0">
                <a:solidFill>
                  <a:srgbClr val="004B96"/>
                </a:solidFill>
                <a:latin typeface="Cambria" panose="02040503050406030204" pitchFamily="18" charset="0"/>
                <a:ea typeface="+mj-ea"/>
                <a:cs typeface="+mj-cs"/>
              </a:rPr>
              <a:t>ĐẠI HỌC ĐÀ NẴNG – ĐẠI HỌC KINH TẾ</a:t>
            </a:r>
          </a:p>
          <a:p>
            <a:pPr algn="ctr"/>
            <a:r>
              <a:rPr lang="en-US" sz="2250" b="0" kern="1200" smtClean="0">
                <a:solidFill>
                  <a:srgbClr val="004B96"/>
                </a:solidFill>
                <a:latin typeface="Cambria" panose="02040503050406030204" pitchFamily="18" charset="0"/>
                <a:ea typeface="+mj-ea"/>
                <a:cs typeface="+mj-cs"/>
              </a:rPr>
              <a:t>KHOA THỐNG KÊ TIN HỌC</a:t>
            </a:r>
            <a:endParaRPr lang="en-US" sz="2250" b="0" kern="1200">
              <a:solidFill>
                <a:srgbClr val="004B96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pic>
        <p:nvPicPr>
          <p:cNvPr id="1026" name="Picture 2" descr="Káº¿t quáº£ hÃ¬nh áº£nh cho Äáº¡i há»c kinh táº¿ ÄÃ  náºµng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" t="3195" r="3763" b="10509"/>
          <a:stretch/>
        </p:blipFill>
        <p:spPr bwMode="auto">
          <a:xfrm>
            <a:off x="1545867" y="330836"/>
            <a:ext cx="812800" cy="75184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2465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770" y="249804"/>
            <a:ext cx="7267030" cy="567886"/>
          </a:xfrm>
          <a:noFill/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6007"/>
            <a:ext cx="7886700" cy="3695954"/>
          </a:xfrm>
        </p:spPr>
        <p:txBody>
          <a:bodyPr/>
          <a:lstStyle>
            <a:lvl1pPr>
              <a:lnSpc>
                <a:spcPct val="150000"/>
              </a:lnSpc>
              <a:defRPr sz="2760">
                <a:solidFill>
                  <a:srgbClr val="002060"/>
                </a:solidFill>
                <a:latin typeface="Cambria" panose="02040503050406030204" pitchFamily="18" charset="0"/>
              </a:defRPr>
            </a:lvl1pPr>
            <a:lvl2pPr>
              <a:lnSpc>
                <a:spcPct val="150000"/>
              </a:lnSpc>
              <a:defRPr sz="2400">
                <a:solidFill>
                  <a:srgbClr val="C00000"/>
                </a:solidFill>
                <a:latin typeface="Cambria" panose="02040503050406030204" pitchFamily="18" charset="0"/>
              </a:defRPr>
            </a:lvl2pPr>
            <a:lvl3pPr>
              <a:lnSpc>
                <a:spcPct val="150000"/>
              </a:lnSpc>
              <a:defRPr>
                <a:latin typeface="Cambria" panose="02040503050406030204" pitchFamily="18" charset="0"/>
              </a:defRPr>
            </a:lvl3pPr>
            <a:lvl4pPr>
              <a:lnSpc>
                <a:spcPct val="150000"/>
              </a:lnSpc>
              <a:defRPr>
                <a:latin typeface="Cambria" panose="02040503050406030204" pitchFamily="18" charset="0"/>
              </a:defRPr>
            </a:lvl4pPr>
            <a:lvl5pPr>
              <a:lnSpc>
                <a:spcPct val="150000"/>
              </a:lnSpc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18099" y="844190"/>
            <a:ext cx="7886700" cy="0"/>
          </a:xfrm>
          <a:prstGeom prst="line">
            <a:avLst/>
          </a:prstGeom>
          <a:ln w="12700">
            <a:gradFill flip="none" rotWithShape="1">
              <a:gsLst>
                <a:gs pos="100000">
                  <a:srgbClr val="A5C7E9"/>
                </a:gs>
                <a:gs pos="0">
                  <a:srgbClr val="0066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Káº¿t quáº£ hÃ¬nh áº£nh cho Äáº¡i há»c kinh táº¿ ÄÃ  náºµng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" t="3195" r="3763" b="10509"/>
          <a:stretch/>
        </p:blipFill>
        <p:spPr bwMode="auto">
          <a:xfrm>
            <a:off x="628657" y="225457"/>
            <a:ext cx="609119" cy="56343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635031" y="4791349"/>
            <a:ext cx="7886700" cy="0"/>
          </a:xfrm>
          <a:prstGeom prst="line">
            <a:avLst/>
          </a:prstGeom>
          <a:ln w="12700">
            <a:gradFill flip="none" rotWithShape="1">
              <a:gsLst>
                <a:gs pos="100000">
                  <a:srgbClr val="A5C7E9"/>
                </a:gs>
                <a:gs pos="0">
                  <a:srgbClr val="0066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87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0" r="70051" b="-512"/>
          <a:stretch/>
        </p:blipFill>
        <p:spPr>
          <a:xfrm flipH="1">
            <a:off x="6344969" y="0"/>
            <a:ext cx="288036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99" y="1900644"/>
            <a:ext cx="6668734" cy="556021"/>
          </a:xfrm>
        </p:spPr>
        <p:txBody>
          <a:bodyPr anchor="b">
            <a:normAutofit/>
          </a:bodyPr>
          <a:lstStyle>
            <a:lvl1pPr>
              <a:defRPr sz="4800">
                <a:solidFill>
                  <a:srgbClr val="0070C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7562" y="2571757"/>
            <a:ext cx="5373511" cy="112514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16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Q&amp;A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703422"/>
            <a:ext cx="6477000" cy="3360420"/>
          </a:xfrm>
          <a:prstGeom prst="snip1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0" r="70051" b="-512"/>
          <a:stretch/>
        </p:blipFill>
        <p:spPr>
          <a:xfrm flipH="1">
            <a:off x="6344969" y="0"/>
            <a:ext cx="2880360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16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Q&amp;A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703422"/>
            <a:ext cx="6477000" cy="3360420"/>
          </a:xfrm>
          <a:prstGeom prst="snip1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0" r="70051" b="-512"/>
          <a:stretch/>
        </p:blipFill>
        <p:spPr>
          <a:xfrm flipH="1">
            <a:off x="6344969" y="0"/>
            <a:ext cx="2880360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23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97280"/>
            <a:ext cx="3886200" cy="3535443"/>
          </a:xfrm>
        </p:spPr>
        <p:txBody>
          <a:bodyPr/>
          <a:lstStyle>
            <a:lvl1pPr marL="205740" indent="-205740">
              <a:defRPr lang="en-US" sz="2520" kern="1200" dirty="0" smtClean="0">
                <a:solidFill>
                  <a:srgbClr val="002060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17220" indent="-205740">
              <a:defRPr lang="en-US" sz="2280" kern="1200" dirty="0" smtClean="0">
                <a:solidFill>
                  <a:srgbClr val="C00000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</a:lstStyle>
          <a:p>
            <a:pPr marL="205740" lvl="0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205740" lvl="1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205740" lvl="2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205740" lvl="3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205740" lvl="4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97281"/>
            <a:ext cx="3886200" cy="3535442"/>
          </a:xfrm>
        </p:spPr>
        <p:txBody>
          <a:bodyPr/>
          <a:lstStyle>
            <a:lvl1pPr marL="205740" indent="-205740">
              <a:defRPr lang="en-US" sz="2520" kern="1200" dirty="0" smtClean="0">
                <a:solidFill>
                  <a:srgbClr val="002060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17220" indent="-205740">
              <a:defRPr lang="en-US" sz="2280" kern="1200" dirty="0" smtClean="0">
                <a:solidFill>
                  <a:srgbClr val="C00000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</a:lstStyle>
          <a:p>
            <a:pPr marL="205740" lvl="0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205740" lvl="1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205740" lvl="2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205740" lvl="3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205740" lvl="4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37770" y="249804"/>
            <a:ext cx="7267030" cy="567886"/>
          </a:xfrm>
          <a:noFill/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8099" y="844190"/>
            <a:ext cx="7886700" cy="0"/>
          </a:xfrm>
          <a:prstGeom prst="line">
            <a:avLst/>
          </a:prstGeom>
          <a:ln w="12700">
            <a:gradFill flip="none" rotWithShape="1">
              <a:gsLst>
                <a:gs pos="100000">
                  <a:srgbClr val="A5C7E9"/>
                </a:gs>
                <a:gs pos="0">
                  <a:srgbClr val="0066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Káº¿t quáº£ hÃ¬nh áº£nh cho Äáº¡i há»c kinh táº¿ ÄÃ  náºµng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" t="3195" r="3763" b="10509"/>
          <a:stretch/>
        </p:blipFill>
        <p:spPr bwMode="auto">
          <a:xfrm>
            <a:off x="628657" y="225457"/>
            <a:ext cx="609119" cy="56343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635031" y="4791349"/>
            <a:ext cx="7886700" cy="0"/>
          </a:xfrm>
          <a:prstGeom prst="line">
            <a:avLst/>
          </a:prstGeom>
          <a:ln w="12700">
            <a:gradFill flip="none" rotWithShape="1">
              <a:gsLst>
                <a:gs pos="100000">
                  <a:srgbClr val="A5C7E9"/>
                </a:gs>
                <a:gs pos="0">
                  <a:srgbClr val="0066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26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142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48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5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8"/>
            <a:ext cx="4629150" cy="3655219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40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8"/>
            <a:ext cx="4629150" cy="3655219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893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54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95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2" y="163296"/>
            <a:ext cx="5617026" cy="72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5"/>
          </a:p>
        </p:txBody>
      </p:sp>
      <p:sp>
        <p:nvSpPr>
          <p:cNvPr id="7" name="TextBox 6"/>
          <p:cNvSpPr txBox="1"/>
          <p:nvPr userDrawn="1"/>
        </p:nvSpPr>
        <p:spPr>
          <a:xfrm>
            <a:off x="1207344" y="250825"/>
            <a:ext cx="697972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60" b="1" cap="none" spc="0" smtClean="0">
                <a:ln w="22225">
                  <a:solidFill>
                    <a:srgbClr val="0066CC"/>
                  </a:solidFill>
                  <a:prstDash val="solid"/>
                </a:ln>
                <a:solidFill>
                  <a:srgbClr val="0066CC"/>
                </a:solidFill>
                <a:effectLst/>
              </a:rPr>
              <a:t>QUẢN</a:t>
            </a:r>
            <a:r>
              <a:rPr lang="en-US" sz="5760" b="1" cap="none" spc="0" baseline="0" smtClean="0">
                <a:ln w="22225">
                  <a:solidFill>
                    <a:srgbClr val="0066CC"/>
                  </a:solidFill>
                  <a:prstDash val="solid"/>
                </a:ln>
                <a:solidFill>
                  <a:srgbClr val="0066CC"/>
                </a:solidFill>
                <a:effectLst/>
              </a:rPr>
              <a:t> TRỊ CƠ SỞ DỮ LIỆU</a:t>
            </a:r>
            <a:endParaRPr lang="en-US" sz="5760" b="1" cap="none" spc="0">
              <a:ln w="22225">
                <a:solidFill>
                  <a:srgbClr val="0066CC"/>
                </a:solidFill>
                <a:prstDash val="solid"/>
              </a:ln>
              <a:solidFill>
                <a:srgbClr val="0066CC"/>
              </a:solidFill>
              <a:effectLst/>
            </a:endParaRPr>
          </a:p>
        </p:txBody>
      </p:sp>
      <p:pic>
        <p:nvPicPr>
          <p:cNvPr id="8" name="Picture 2" descr="Image result for Q&amp;A clipart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"/>
          <a:stretch/>
        </p:blipFill>
        <p:spPr bwMode="auto">
          <a:xfrm>
            <a:off x="819774" y="1092348"/>
            <a:ext cx="6952629" cy="346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84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97280"/>
            <a:ext cx="3886200" cy="3535443"/>
          </a:xfrm>
        </p:spPr>
        <p:txBody>
          <a:bodyPr/>
          <a:lstStyle>
            <a:lvl1pPr marL="205740" indent="-205740">
              <a:defRPr lang="en-US" sz="2520" kern="1200" dirty="0" smtClean="0">
                <a:solidFill>
                  <a:srgbClr val="002060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17220" indent="-205740">
              <a:defRPr lang="en-US" sz="2280" kern="1200" dirty="0" smtClean="0">
                <a:solidFill>
                  <a:srgbClr val="C00000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</a:lstStyle>
          <a:p>
            <a:pPr marL="205740" lvl="0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205740" lvl="1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205740" lvl="2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205740" lvl="3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205740" lvl="4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97281"/>
            <a:ext cx="3886200" cy="3535442"/>
          </a:xfrm>
        </p:spPr>
        <p:txBody>
          <a:bodyPr/>
          <a:lstStyle>
            <a:lvl1pPr marL="205740" indent="-205740">
              <a:defRPr lang="en-US" sz="2520" kern="1200" dirty="0" smtClean="0">
                <a:solidFill>
                  <a:srgbClr val="002060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17220" indent="-205740">
              <a:defRPr lang="en-US" sz="2280" kern="1200" dirty="0" smtClean="0">
                <a:solidFill>
                  <a:srgbClr val="C00000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</a:lstStyle>
          <a:p>
            <a:pPr marL="205740" lvl="0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205740" lvl="1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205740" lvl="2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205740" lvl="3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205740" lvl="4" indent="-205740" algn="l" defTabSz="822960" rtl="0" eaLnBrk="1" latinLnBrk="0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37770" y="249798"/>
            <a:ext cx="7267030" cy="567886"/>
          </a:xfrm>
          <a:noFill/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8099" y="844190"/>
            <a:ext cx="7886700" cy="0"/>
          </a:xfrm>
          <a:prstGeom prst="line">
            <a:avLst/>
          </a:prstGeom>
          <a:ln w="12700">
            <a:gradFill flip="none" rotWithShape="1">
              <a:gsLst>
                <a:gs pos="100000">
                  <a:srgbClr val="A5C7E9"/>
                </a:gs>
                <a:gs pos="0">
                  <a:srgbClr val="0066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Káº¿t quáº£ hÃ¬nh áº£nh cho Äáº¡i há»c kinh táº¿ ÄÃ  náºµng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" t="3195" r="3763" b="10509"/>
          <a:stretch/>
        </p:blipFill>
        <p:spPr bwMode="auto">
          <a:xfrm>
            <a:off x="628653" y="225451"/>
            <a:ext cx="609119" cy="56343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635031" y="4791349"/>
            <a:ext cx="7886700" cy="0"/>
          </a:xfrm>
          <a:prstGeom prst="line">
            <a:avLst/>
          </a:prstGeom>
          <a:ln w="12700">
            <a:gradFill flip="none" rotWithShape="1">
              <a:gsLst>
                <a:gs pos="100000">
                  <a:srgbClr val="A5C7E9"/>
                </a:gs>
                <a:gs pos="0">
                  <a:srgbClr val="0066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5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4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5.jp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7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0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8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087F-72BB-4ACC-A3CB-3BF5CEDD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5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5"/>
            <a:ext cx="8077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2" y="47434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4346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1526" y="4695855"/>
            <a:ext cx="3905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6703" y="85726"/>
            <a:ext cx="1228725" cy="79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5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0" y="306883"/>
            <a:ext cx="524544" cy="5197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8" name="Picture 14" descr="Káº¿t quáº£ hÃ¬nh áº£nh cho dba course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8" t="6044" r="16540" b="38485"/>
          <a:stretch/>
        </p:blipFill>
        <p:spPr bwMode="auto">
          <a:xfrm>
            <a:off x="7362830" y="213452"/>
            <a:ext cx="933451" cy="70657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4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1316638" rtl="0" eaLnBrk="1" latinLnBrk="0" hangingPunct="1">
        <a:spcBef>
          <a:spcPct val="0"/>
        </a:spcBef>
        <a:buNone/>
        <a:defRPr sz="4032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493739" indent="-493739" algn="l" defTabSz="1316638" rtl="0" eaLnBrk="1" latinLnBrk="0" hangingPunct="1">
        <a:spcBef>
          <a:spcPct val="20000"/>
        </a:spcBef>
        <a:buFont typeface="Wingdings" pitchFamily="2" charset="2"/>
        <a:buNone/>
        <a:defRPr lang="en-US" sz="3840" kern="1200" baseline="0" dirty="0" smtClean="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1pPr>
      <a:lvl2pPr marL="889636" indent="-413386" algn="l" defTabSz="1316638" rtl="0" eaLnBrk="1" latinLnBrk="0" hangingPunct="1">
        <a:spcBef>
          <a:spcPct val="20000"/>
        </a:spcBef>
        <a:buClr>
          <a:srgbClr val="00CC00"/>
        </a:buClr>
        <a:buSzPct val="120000"/>
        <a:buFont typeface="Arial" pitchFamily="34" charset="0"/>
        <a:buChar char="•"/>
        <a:defRPr lang="en-US" sz="3456" kern="1200" dirty="0" smtClean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645796" indent="-329158" algn="l" defTabSz="1316638" rtl="0" eaLnBrk="1" latinLnBrk="0" hangingPunct="1">
        <a:spcBef>
          <a:spcPct val="20000"/>
        </a:spcBef>
        <a:buFont typeface="Wingdings" pitchFamily="2" charset="2"/>
        <a:buChar char="§"/>
        <a:defRPr lang="en-US" sz="2880" kern="1200" baseline="0" dirty="0" smtClean="0">
          <a:solidFill>
            <a:srgbClr val="C00000"/>
          </a:solidFill>
          <a:latin typeface="Times New Roman" pitchFamily="18" charset="0"/>
          <a:ea typeface="+mn-ea"/>
          <a:cs typeface="Times New Roman" pitchFamily="18" charset="0"/>
        </a:defRPr>
      </a:lvl3pPr>
      <a:lvl4pPr marL="2304114" indent="-329158" algn="l" defTabSz="1316638" rtl="0" eaLnBrk="1" latinLnBrk="0" hangingPunct="1">
        <a:spcBef>
          <a:spcPct val="20000"/>
        </a:spcBef>
        <a:buFont typeface="Times New Roman" pitchFamily="18" charset="0"/>
        <a:buChar char="-"/>
        <a:defRPr lang="en-US" sz="2640" kern="1200" dirty="0" smtClean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962433" indent="-329158" algn="l" defTabSz="1316638" rtl="0" eaLnBrk="1" latinLnBrk="0" hangingPunct="1">
        <a:spcBef>
          <a:spcPct val="20000"/>
        </a:spcBef>
        <a:buFont typeface="Arial" pitchFamily="34" charset="0"/>
        <a:buChar char="»"/>
        <a:defRPr sz="288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3620753" indent="-329158" algn="l" defTabSz="1316638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279070" indent="-329158" algn="l" defTabSz="1316638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4937390" indent="-329158" algn="l" defTabSz="1316638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595708" indent="-329158" algn="l" defTabSz="1316638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63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319" algn="l" defTabSz="131663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638" algn="l" defTabSz="131663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4958" algn="l" defTabSz="131663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275" algn="l" defTabSz="131663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594" algn="l" defTabSz="131663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913" algn="l" defTabSz="131663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8232" algn="l" defTabSz="131663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549" algn="l" defTabSz="131663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7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71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7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B8C0B-3AF4-40AC-8058-7D00D27F9E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3" y="85726"/>
            <a:ext cx="1228725" cy="79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5"/>
          </a:p>
        </p:txBody>
      </p:sp>
    </p:spTree>
    <p:extLst>
      <p:ext uri="{BB962C8B-B14F-4D97-AF65-F5344CB8AC3E}">
        <p14:creationId xmlns:p14="http://schemas.microsoft.com/office/powerpoint/2010/main" val="262498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Nội dung chính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Quản trị dự án (50%)</a:t>
            </a:r>
          </a:p>
          <a:p>
            <a:r>
              <a:rPr lang="en-US" smtClean="0"/>
              <a:t>Deliverables (50%)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Quản trị dự 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Tổng quát dự án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Cơ cấu tổ chức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itchFamily="2" charset="2"/>
              </a:rPr>
              <a:t>Quản lý công việc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itchFamily="2" charset="2"/>
              </a:rPr>
              <a:t>Chi phí dự án</a:t>
            </a:r>
            <a:endParaRPr lang="en-US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itchFamily="2" charset="2"/>
              </a:rPr>
              <a:t>Chất lượng dự án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itchFamily="2" charset="2"/>
              </a:rPr>
              <a:t>Rủi ro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itchFamily="2" charset="2"/>
              </a:rPr>
              <a:t>Đánh giá từng thành viên</a:t>
            </a:r>
            <a:endParaRPr lang="en-US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mtClean="0"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Quản trị dự </a:t>
            </a:r>
            <a:r>
              <a:rPr lang="en-US" smtClean="0"/>
              <a:t>án…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Tổng quát về dự án</a:t>
            </a:r>
          </a:p>
          <a:p>
            <a:pPr lvl="1"/>
            <a:r>
              <a:rPr lang="en-US" smtClean="0"/>
              <a:t>Mục tiêu của dự án</a:t>
            </a:r>
          </a:p>
          <a:p>
            <a:pPr lvl="1"/>
            <a:r>
              <a:rPr lang="en-US" smtClean="0"/>
              <a:t>Product backlog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Cơ </a:t>
            </a:r>
            <a:r>
              <a:rPr lang="en-US" smtClean="0"/>
              <a:t>cấu tổ chức &amp; communication</a:t>
            </a:r>
          </a:p>
          <a:p>
            <a:pPr lvl="1"/>
            <a:r>
              <a:rPr lang="en-US" smtClean="0"/>
              <a:t>Phân chia các role trong dự án</a:t>
            </a:r>
          </a:p>
          <a:p>
            <a:pPr lvl="1"/>
            <a:r>
              <a:rPr lang="en-US" smtClean="0"/>
              <a:t>Cách thức trao đổi công việc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Quản lý công việc</a:t>
            </a:r>
            <a:endParaRPr lang="en-US" smtClean="0"/>
          </a:p>
          <a:p>
            <a:pPr lvl="1"/>
            <a:r>
              <a:rPr lang="en-US" smtClean="0"/>
              <a:t>Tổ chức SCRUM như thế nào (áp dụng SCRUM trong dự án ra sao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Tổng kết các sprint</a:t>
            </a:r>
          </a:p>
          <a:p>
            <a:pPr lvl="2"/>
            <a:r>
              <a:rPr lang="en-US" smtClean="0"/>
              <a:t>Sprint backlog</a:t>
            </a:r>
          </a:p>
          <a:p>
            <a:pPr lvl="2"/>
            <a:r>
              <a:rPr lang="en-US" smtClean="0"/>
              <a:t>Effort</a:t>
            </a:r>
          </a:p>
          <a:p>
            <a:pPr lvl="2"/>
            <a:r>
              <a:rPr lang="en-US" smtClean="0"/>
              <a:t>Burndown chart</a:t>
            </a:r>
          </a:p>
          <a:p>
            <a:pPr lvl="2"/>
            <a:r>
              <a:rPr lang="en-US" smtClean="0"/>
              <a:t>…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Quản trị dự </a:t>
            </a:r>
            <a:r>
              <a:rPr lang="en-US" smtClean="0"/>
              <a:t>án…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mtClean="0"/>
              <a:t>Chi phí dự án</a:t>
            </a:r>
          </a:p>
          <a:p>
            <a:pPr lvl="1"/>
            <a:r>
              <a:rPr lang="en-US" smtClean="0"/>
              <a:t>Tổng effort dự án là bao nhiêu?</a:t>
            </a:r>
          </a:p>
          <a:p>
            <a:pPr lvl="1"/>
            <a:r>
              <a:rPr lang="en-US" smtClean="0"/>
              <a:t>Effort mỗi team member?</a:t>
            </a:r>
            <a:endParaRPr lang="en-US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mtClean="0"/>
              <a:t>Chất lượng dự án</a:t>
            </a:r>
          </a:p>
          <a:p>
            <a:pPr lvl="1"/>
            <a:r>
              <a:rPr lang="en-US" smtClean="0"/>
              <a:t>Hành động nào đảm bảo các backlog làm ra đảm bảo chất lượng (minh chứng)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mtClean="0"/>
              <a:t>Rủi ro</a:t>
            </a:r>
          </a:p>
          <a:p>
            <a:pPr lvl="1"/>
            <a:r>
              <a:rPr lang="en-US" smtClean="0"/>
              <a:t>Trong quá trình thực hiện dự án, team đã gặp phải những rủi ro gì? Rủi ro đó tác động đến dự án thế nào? Cách giải quyết ra sao?</a:t>
            </a:r>
          </a:p>
          <a:p>
            <a:pPr marL="925830" lvl="1" indent="-514350">
              <a:buFont typeface="+mj-lt"/>
              <a:buAutoNum type="arabicPeriod" startAt="6"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Quản trị dự án…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mtClean="0"/>
              <a:t>Đánh </a:t>
            </a:r>
            <a:r>
              <a:rPr lang="en-US" smtClean="0"/>
              <a:t>giá từng thành viên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Không đưa ra nhận xét</a:t>
            </a:r>
          </a:p>
          <a:p>
            <a:pPr lvl="1"/>
            <a:r>
              <a:rPr lang="en-US" smtClean="0"/>
              <a:t>Chỉ đưa ra % cống hiến cho dự án</a:t>
            </a:r>
          </a:p>
          <a:p>
            <a:pPr lvl="1"/>
            <a:r>
              <a:rPr lang="en-US" smtClean="0"/>
              <a:t>Có thể dùng KPI để đảm bảo tính công bằng</a:t>
            </a:r>
          </a:p>
          <a:p>
            <a:pPr lvl="1"/>
            <a:r>
              <a:rPr lang="en-US" smtClean="0"/>
              <a:t>Show ra KPI nếu dự án có dung KPI để đánh giá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Deliverables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Demo </a:t>
            </a:r>
            <a:r>
              <a:rPr lang="en-US" b="1" smtClean="0"/>
              <a:t>sản phẩm</a:t>
            </a:r>
          </a:p>
          <a:p>
            <a:r>
              <a:rPr lang="en-US" smtClean="0"/>
              <a:t>Tự đánh giá chất lượng sản phẩm (0-100)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@NhamCT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Nội dung báo cáo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CC9D-13F9-4F70-B83C-CA1840A462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00. Gioi thieu mon hoc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0. Gioi thieu mon hoc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IG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00. Gioi thieu mon hoc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02. Scope management</Template>
  <TotalTime>126</TotalTime>
  <Words>303</Words>
  <Application>Microsoft Office PowerPoint</Application>
  <PresentationFormat>On-screen Show (16:9)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2_00. Gioi thieu mon hoc</vt:lpstr>
      <vt:lpstr>1_00. Gioi thieu mon hoc</vt:lpstr>
      <vt:lpstr>1_IIG 2</vt:lpstr>
      <vt:lpstr>00. Gioi thieu mon hoc</vt:lpstr>
      <vt:lpstr>NỘI DUNG BÁO CÁO</vt:lpstr>
      <vt:lpstr>Nội dung chính</vt:lpstr>
      <vt:lpstr>Quản trị dự án</vt:lpstr>
      <vt:lpstr>Quản trị dự án…</vt:lpstr>
      <vt:lpstr>Quản trị dự án…</vt:lpstr>
      <vt:lpstr>Quản trị dự án…</vt:lpstr>
      <vt:lpstr>Deliverables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 BÁO CÁO</dc:title>
  <dc:creator>ADMIN</dc:creator>
  <cp:lastModifiedBy>Windows User</cp:lastModifiedBy>
  <cp:revision>38</cp:revision>
  <dcterms:created xsi:type="dcterms:W3CDTF">2006-08-16T00:00:00Z</dcterms:created>
  <dcterms:modified xsi:type="dcterms:W3CDTF">2020-11-08T12:34:30Z</dcterms:modified>
</cp:coreProperties>
</file>