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50" b="1" i="0">
                <a:solidFill>
                  <a:srgbClr val="25282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50" b="1" i="0">
                <a:solidFill>
                  <a:srgbClr val="25282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50" b="1" i="0">
                <a:solidFill>
                  <a:srgbClr val="25282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2009775"/>
          </a:xfrm>
          <a:custGeom>
            <a:avLst/>
            <a:gdLst/>
            <a:ahLst/>
            <a:cxnLst/>
            <a:rect l="l" t="t" r="r" b="b"/>
            <a:pathLst>
              <a:path w="18288000" h="2009775">
                <a:moveTo>
                  <a:pt x="0" y="2009714"/>
                </a:moveTo>
                <a:lnTo>
                  <a:pt x="18288000" y="2009714"/>
                </a:lnTo>
                <a:lnTo>
                  <a:pt x="18288000" y="0"/>
                </a:lnTo>
                <a:lnTo>
                  <a:pt x="0" y="0"/>
                </a:lnTo>
                <a:lnTo>
                  <a:pt x="0" y="2009714"/>
                </a:lnTo>
                <a:close/>
              </a:path>
            </a:pathLst>
          </a:custGeom>
          <a:solidFill>
            <a:srgbClr val="25282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01383" y="3678663"/>
            <a:ext cx="15737205" cy="597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50" b="1" i="0">
                <a:solidFill>
                  <a:srgbClr val="25282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6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7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8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9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71128" y="0"/>
            <a:ext cx="16017240" cy="10287000"/>
          </a:xfrm>
          <a:custGeom>
            <a:avLst/>
            <a:gdLst/>
            <a:ahLst/>
            <a:cxnLst/>
            <a:rect l="l" t="t" r="r" b="b"/>
            <a:pathLst>
              <a:path w="16017240" h="10287000">
                <a:moveTo>
                  <a:pt x="0" y="10287000"/>
                </a:moveTo>
                <a:lnTo>
                  <a:pt x="16016871" y="10287000"/>
                </a:lnTo>
                <a:lnTo>
                  <a:pt x="16016871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F7CF2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1636"/>
            <a:ext cx="2271395" cy="10285730"/>
            <a:chOff x="0" y="1636"/>
            <a:chExt cx="2271395" cy="10285730"/>
          </a:xfrm>
        </p:grpSpPr>
        <p:sp>
          <p:nvSpPr>
            <p:cNvPr id="4" name="object 4"/>
            <p:cNvSpPr/>
            <p:nvPr/>
          </p:nvSpPr>
          <p:spPr>
            <a:xfrm>
              <a:off x="0" y="1636"/>
              <a:ext cx="2271128" cy="102853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39323" y="375382"/>
              <a:ext cx="1581150" cy="1600200"/>
            </a:xfrm>
            <a:custGeom>
              <a:avLst/>
              <a:gdLst/>
              <a:ahLst/>
              <a:cxnLst/>
              <a:rect l="l" t="t" r="r" b="b"/>
              <a:pathLst>
                <a:path w="1581150" h="1600200">
                  <a:moveTo>
                    <a:pt x="1581150" y="1600200"/>
                  </a:moveTo>
                  <a:lnTo>
                    <a:pt x="0" y="1600200"/>
                  </a:lnTo>
                  <a:lnTo>
                    <a:pt x="0" y="0"/>
                  </a:lnTo>
                  <a:lnTo>
                    <a:pt x="1581150" y="0"/>
                  </a:lnTo>
                  <a:lnTo>
                    <a:pt x="1581150" y="1600200"/>
                  </a:lnTo>
                  <a:close/>
                </a:path>
              </a:pathLst>
            </a:custGeom>
            <a:solidFill>
              <a:srgbClr val="F7CF2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11565" y="673747"/>
              <a:ext cx="1037590" cy="1007110"/>
            </a:xfrm>
            <a:custGeom>
              <a:avLst/>
              <a:gdLst/>
              <a:ahLst/>
              <a:cxnLst/>
              <a:rect l="l" t="t" r="r" b="b"/>
              <a:pathLst>
                <a:path w="1037590" h="1007110">
                  <a:moveTo>
                    <a:pt x="237072" y="933032"/>
                  </a:moveTo>
                  <a:lnTo>
                    <a:pt x="190436" y="928476"/>
                  </a:lnTo>
                  <a:lnTo>
                    <a:pt x="146250" y="915092"/>
                  </a:lnTo>
                  <a:lnTo>
                    <a:pt x="105545" y="893308"/>
                  </a:lnTo>
                  <a:lnTo>
                    <a:pt x="69351" y="863552"/>
                  </a:lnTo>
                  <a:lnTo>
                    <a:pt x="39005" y="826368"/>
                  </a:lnTo>
                  <a:lnTo>
                    <a:pt x="17331" y="785106"/>
                  </a:lnTo>
                  <a:lnTo>
                    <a:pt x="4329" y="741126"/>
                  </a:lnTo>
                  <a:lnTo>
                    <a:pt x="0" y="695789"/>
                  </a:lnTo>
                  <a:lnTo>
                    <a:pt x="4341" y="650451"/>
                  </a:lnTo>
                  <a:lnTo>
                    <a:pt x="17356" y="606475"/>
                  </a:lnTo>
                  <a:lnTo>
                    <a:pt x="39044" y="565217"/>
                  </a:lnTo>
                  <a:lnTo>
                    <a:pt x="69351" y="528084"/>
                  </a:lnTo>
                  <a:lnTo>
                    <a:pt x="133458" y="486362"/>
                  </a:lnTo>
                  <a:lnTo>
                    <a:pt x="176582" y="468106"/>
                  </a:lnTo>
                  <a:lnTo>
                    <a:pt x="224281" y="451624"/>
                  </a:lnTo>
                  <a:lnTo>
                    <a:pt x="274450" y="436944"/>
                  </a:lnTo>
                  <a:lnTo>
                    <a:pt x="324985" y="424095"/>
                  </a:lnTo>
                  <a:lnTo>
                    <a:pt x="373782" y="413106"/>
                  </a:lnTo>
                  <a:lnTo>
                    <a:pt x="418737" y="404004"/>
                  </a:lnTo>
                  <a:lnTo>
                    <a:pt x="387212" y="376298"/>
                  </a:lnTo>
                  <a:lnTo>
                    <a:pt x="363002" y="341904"/>
                  </a:lnTo>
                  <a:lnTo>
                    <a:pt x="347473" y="302175"/>
                  </a:lnTo>
                  <a:lnTo>
                    <a:pt x="341993" y="258463"/>
                  </a:lnTo>
                  <a:lnTo>
                    <a:pt x="349521" y="207450"/>
                  </a:lnTo>
                  <a:lnTo>
                    <a:pt x="370618" y="162295"/>
                  </a:lnTo>
                  <a:lnTo>
                    <a:pt x="403055" y="125180"/>
                  </a:lnTo>
                  <a:lnTo>
                    <a:pt x="444603" y="98285"/>
                  </a:lnTo>
                  <a:lnTo>
                    <a:pt x="429671" y="80134"/>
                  </a:lnTo>
                  <a:lnTo>
                    <a:pt x="410765" y="66138"/>
                  </a:lnTo>
                  <a:lnTo>
                    <a:pt x="388693" y="57131"/>
                  </a:lnTo>
                  <a:lnTo>
                    <a:pt x="364263" y="53943"/>
                  </a:lnTo>
                  <a:lnTo>
                    <a:pt x="353764" y="51824"/>
                  </a:lnTo>
                  <a:lnTo>
                    <a:pt x="345190" y="46044"/>
                  </a:lnTo>
                  <a:lnTo>
                    <a:pt x="339410" y="37471"/>
                  </a:lnTo>
                  <a:lnTo>
                    <a:pt x="337291" y="26971"/>
                  </a:lnTo>
                  <a:lnTo>
                    <a:pt x="339410" y="16472"/>
                  </a:lnTo>
                  <a:lnTo>
                    <a:pt x="345190" y="7899"/>
                  </a:lnTo>
                  <a:lnTo>
                    <a:pt x="353764" y="2119"/>
                  </a:lnTo>
                  <a:lnTo>
                    <a:pt x="364263" y="0"/>
                  </a:lnTo>
                  <a:lnTo>
                    <a:pt x="406423" y="6091"/>
                  </a:lnTo>
                  <a:lnTo>
                    <a:pt x="443828" y="23126"/>
                  </a:lnTo>
                  <a:lnTo>
                    <a:pt x="474875" y="49399"/>
                  </a:lnTo>
                  <a:lnTo>
                    <a:pt x="497810" y="83136"/>
                  </a:lnTo>
                  <a:lnTo>
                    <a:pt x="539226" y="83136"/>
                  </a:lnTo>
                  <a:lnTo>
                    <a:pt x="540794" y="83334"/>
                  </a:lnTo>
                  <a:lnTo>
                    <a:pt x="606357" y="83334"/>
                  </a:lnTo>
                  <a:lnTo>
                    <a:pt x="593776" y="98798"/>
                  </a:lnTo>
                  <a:lnTo>
                    <a:pt x="634916" y="125767"/>
                  </a:lnTo>
                  <a:lnTo>
                    <a:pt x="667015" y="162794"/>
                  </a:lnTo>
                  <a:lnTo>
                    <a:pt x="687883" y="207740"/>
                  </a:lnTo>
                  <a:lnTo>
                    <a:pt x="695326" y="258463"/>
                  </a:lnTo>
                  <a:lnTo>
                    <a:pt x="689844" y="302179"/>
                  </a:lnTo>
                  <a:lnTo>
                    <a:pt x="674313" y="341907"/>
                  </a:lnTo>
                  <a:lnTo>
                    <a:pt x="650103" y="376299"/>
                  </a:lnTo>
                  <a:lnTo>
                    <a:pt x="618582" y="404004"/>
                  </a:lnTo>
                  <a:lnTo>
                    <a:pt x="663534" y="413106"/>
                  </a:lnTo>
                  <a:lnTo>
                    <a:pt x="712330" y="424095"/>
                  </a:lnTo>
                  <a:lnTo>
                    <a:pt x="762865" y="436944"/>
                  </a:lnTo>
                  <a:lnTo>
                    <a:pt x="796054" y="446655"/>
                  </a:lnTo>
                  <a:lnTo>
                    <a:pt x="551035" y="446655"/>
                  </a:lnTo>
                  <a:lnTo>
                    <a:pt x="486176" y="446664"/>
                  </a:lnTo>
                  <a:lnTo>
                    <a:pt x="439958" y="454978"/>
                  </a:lnTo>
                  <a:lnTo>
                    <a:pt x="387446" y="465566"/>
                  </a:lnTo>
                  <a:lnTo>
                    <a:pt x="331626" y="478238"/>
                  </a:lnTo>
                  <a:lnTo>
                    <a:pt x="275235" y="492880"/>
                  </a:lnTo>
                  <a:lnTo>
                    <a:pt x="222013" y="509072"/>
                  </a:lnTo>
                  <a:lnTo>
                    <a:pt x="174192" y="526856"/>
                  </a:lnTo>
                  <a:lnTo>
                    <a:pt x="135010" y="545963"/>
                  </a:lnTo>
                  <a:lnTo>
                    <a:pt x="77681" y="605258"/>
                  </a:lnTo>
                  <a:lnTo>
                    <a:pt x="59820" y="649294"/>
                  </a:lnTo>
                  <a:lnTo>
                    <a:pt x="53870" y="695821"/>
                  </a:lnTo>
                  <a:lnTo>
                    <a:pt x="59827" y="742329"/>
                  </a:lnTo>
                  <a:lnTo>
                    <a:pt x="77690" y="786350"/>
                  </a:lnTo>
                  <a:lnTo>
                    <a:pt x="107465" y="825396"/>
                  </a:lnTo>
                  <a:lnTo>
                    <a:pt x="166889" y="865213"/>
                  </a:lnTo>
                  <a:lnTo>
                    <a:pt x="237027" y="879061"/>
                  </a:lnTo>
                  <a:lnTo>
                    <a:pt x="386735" y="879070"/>
                  </a:lnTo>
                  <a:lnTo>
                    <a:pt x="358761" y="899495"/>
                  </a:lnTo>
                  <a:lnTo>
                    <a:pt x="320705" y="917903"/>
                  </a:lnTo>
                  <a:lnTo>
                    <a:pt x="279877" y="929194"/>
                  </a:lnTo>
                  <a:lnTo>
                    <a:pt x="237072" y="933032"/>
                  </a:lnTo>
                  <a:close/>
                </a:path>
                <a:path w="1037590" h="1007110">
                  <a:moveTo>
                    <a:pt x="606357" y="83334"/>
                  </a:moveTo>
                  <a:lnTo>
                    <a:pt x="540794" y="83334"/>
                  </a:lnTo>
                  <a:lnTo>
                    <a:pt x="563717" y="49524"/>
                  </a:lnTo>
                  <a:lnTo>
                    <a:pt x="594778" y="23188"/>
                  </a:lnTo>
                  <a:lnTo>
                    <a:pt x="632256" y="6091"/>
                  </a:lnTo>
                  <a:lnTo>
                    <a:pt x="674432" y="0"/>
                  </a:lnTo>
                  <a:lnTo>
                    <a:pt x="684931" y="2119"/>
                  </a:lnTo>
                  <a:lnTo>
                    <a:pt x="693504" y="7899"/>
                  </a:lnTo>
                  <a:lnTo>
                    <a:pt x="699284" y="16472"/>
                  </a:lnTo>
                  <a:lnTo>
                    <a:pt x="701403" y="26971"/>
                  </a:lnTo>
                  <a:lnTo>
                    <a:pt x="699284" y="37471"/>
                  </a:lnTo>
                  <a:lnTo>
                    <a:pt x="693504" y="46044"/>
                  </a:lnTo>
                  <a:lnTo>
                    <a:pt x="684931" y="51824"/>
                  </a:lnTo>
                  <a:lnTo>
                    <a:pt x="674432" y="53943"/>
                  </a:lnTo>
                  <a:lnTo>
                    <a:pt x="649854" y="57172"/>
                  </a:lnTo>
                  <a:lnTo>
                    <a:pt x="627671" y="66290"/>
                  </a:lnTo>
                  <a:lnTo>
                    <a:pt x="608705" y="80448"/>
                  </a:lnTo>
                  <a:lnTo>
                    <a:pt x="606357" y="83334"/>
                  </a:lnTo>
                  <a:close/>
                </a:path>
                <a:path w="1037590" h="1007110">
                  <a:moveTo>
                    <a:pt x="539226" y="83136"/>
                  </a:moveTo>
                  <a:lnTo>
                    <a:pt x="497810" y="83136"/>
                  </a:lnTo>
                  <a:lnTo>
                    <a:pt x="504661" y="82336"/>
                  </a:lnTo>
                  <a:lnTo>
                    <a:pt x="511602" y="81796"/>
                  </a:lnTo>
                  <a:lnTo>
                    <a:pt x="526176" y="81796"/>
                  </a:lnTo>
                  <a:lnTo>
                    <a:pt x="533521" y="82417"/>
                  </a:lnTo>
                  <a:lnTo>
                    <a:pt x="539226" y="83136"/>
                  </a:lnTo>
                  <a:close/>
                </a:path>
                <a:path w="1037590" h="1007110">
                  <a:moveTo>
                    <a:pt x="949107" y="879061"/>
                  </a:moveTo>
                  <a:lnTo>
                    <a:pt x="800175" y="879061"/>
                  </a:lnTo>
                  <a:lnTo>
                    <a:pt x="836202" y="875542"/>
                  </a:lnTo>
                  <a:lnTo>
                    <a:pt x="870336" y="865204"/>
                  </a:lnTo>
                  <a:lnTo>
                    <a:pt x="929748" y="825387"/>
                  </a:lnTo>
                  <a:lnTo>
                    <a:pt x="959533" y="786342"/>
                  </a:lnTo>
                  <a:lnTo>
                    <a:pt x="977400" y="742316"/>
                  </a:lnTo>
                  <a:lnTo>
                    <a:pt x="983352" y="695789"/>
                  </a:lnTo>
                  <a:lnTo>
                    <a:pt x="977393" y="649281"/>
                  </a:lnTo>
                  <a:lnTo>
                    <a:pt x="959526" y="605253"/>
                  </a:lnTo>
                  <a:lnTo>
                    <a:pt x="929748" y="566195"/>
                  </a:lnTo>
                  <a:lnTo>
                    <a:pt x="863010" y="526848"/>
                  </a:lnTo>
                  <a:lnTo>
                    <a:pt x="815189" y="509066"/>
                  </a:lnTo>
                  <a:lnTo>
                    <a:pt x="761716" y="492798"/>
                  </a:lnTo>
                  <a:lnTo>
                    <a:pt x="705578" y="478233"/>
                  </a:lnTo>
                  <a:lnTo>
                    <a:pt x="649760" y="465561"/>
                  </a:lnTo>
                  <a:lnTo>
                    <a:pt x="597250" y="454972"/>
                  </a:lnTo>
                  <a:lnTo>
                    <a:pt x="551035" y="446655"/>
                  </a:lnTo>
                  <a:lnTo>
                    <a:pt x="796084" y="446664"/>
                  </a:lnTo>
                  <a:lnTo>
                    <a:pt x="860732" y="468106"/>
                  </a:lnTo>
                  <a:lnTo>
                    <a:pt x="903856" y="486362"/>
                  </a:lnTo>
                  <a:lnTo>
                    <a:pt x="940299" y="506364"/>
                  </a:lnTo>
                  <a:lnTo>
                    <a:pt x="967901" y="528039"/>
                  </a:lnTo>
                  <a:lnTo>
                    <a:pt x="998317" y="565261"/>
                  </a:lnTo>
                  <a:lnTo>
                    <a:pt x="1019968" y="606516"/>
                  </a:lnTo>
                  <a:lnTo>
                    <a:pt x="1032957" y="650489"/>
                  </a:lnTo>
                  <a:lnTo>
                    <a:pt x="1037282" y="695821"/>
                  </a:lnTo>
                  <a:lnTo>
                    <a:pt x="1032945" y="741153"/>
                  </a:lnTo>
                  <a:lnTo>
                    <a:pt x="1019946" y="785124"/>
                  </a:lnTo>
                  <a:lnTo>
                    <a:pt x="998286" y="826377"/>
                  </a:lnTo>
                  <a:lnTo>
                    <a:pt x="967967" y="863552"/>
                  </a:lnTo>
                  <a:lnTo>
                    <a:pt x="949107" y="879061"/>
                  </a:lnTo>
                  <a:close/>
                </a:path>
                <a:path w="1037590" h="1007110">
                  <a:moveTo>
                    <a:pt x="386735" y="879070"/>
                  </a:moveTo>
                  <a:lnTo>
                    <a:pt x="237027" y="879070"/>
                  </a:lnTo>
                  <a:lnTo>
                    <a:pt x="273096" y="875542"/>
                  </a:lnTo>
                  <a:lnTo>
                    <a:pt x="307226" y="865204"/>
                  </a:lnTo>
                  <a:lnTo>
                    <a:pt x="366643" y="825387"/>
                  </a:lnTo>
                  <a:lnTo>
                    <a:pt x="405990" y="758642"/>
                  </a:lnTo>
                  <a:lnTo>
                    <a:pt x="423773" y="710818"/>
                  </a:lnTo>
                  <a:lnTo>
                    <a:pt x="440042" y="657342"/>
                  </a:lnTo>
                  <a:lnTo>
                    <a:pt x="454607" y="601201"/>
                  </a:lnTo>
                  <a:lnTo>
                    <a:pt x="467277" y="545382"/>
                  </a:lnTo>
                  <a:lnTo>
                    <a:pt x="477877" y="492798"/>
                  </a:lnTo>
                  <a:lnTo>
                    <a:pt x="486176" y="446664"/>
                  </a:lnTo>
                  <a:lnTo>
                    <a:pt x="551036" y="446664"/>
                  </a:lnTo>
                  <a:lnTo>
                    <a:pt x="559350" y="492880"/>
                  </a:lnTo>
                  <a:lnTo>
                    <a:pt x="569937" y="545390"/>
                  </a:lnTo>
                  <a:lnTo>
                    <a:pt x="574233" y="564316"/>
                  </a:lnTo>
                  <a:lnTo>
                    <a:pt x="518623" y="564316"/>
                  </a:lnTo>
                  <a:lnTo>
                    <a:pt x="509747" y="603696"/>
                  </a:lnTo>
                  <a:lnTo>
                    <a:pt x="499660" y="644307"/>
                  </a:lnTo>
                  <a:lnTo>
                    <a:pt x="488376" y="685061"/>
                  </a:lnTo>
                  <a:lnTo>
                    <a:pt x="475909" y="724871"/>
                  </a:lnTo>
                  <a:lnTo>
                    <a:pt x="618667" y="724871"/>
                  </a:lnTo>
                  <a:lnTo>
                    <a:pt x="631229" y="758647"/>
                  </a:lnTo>
                  <a:lnTo>
                    <a:pt x="641065" y="778815"/>
                  </a:lnTo>
                  <a:lnTo>
                    <a:pt x="455734" y="778815"/>
                  </a:lnTo>
                  <a:lnTo>
                    <a:pt x="449187" y="793707"/>
                  </a:lnTo>
                  <a:lnTo>
                    <a:pt x="442425" y="807745"/>
                  </a:lnTo>
                  <a:lnTo>
                    <a:pt x="435452" y="820889"/>
                  </a:lnTo>
                  <a:lnTo>
                    <a:pt x="428267" y="833065"/>
                  </a:lnTo>
                  <a:lnTo>
                    <a:pt x="448128" y="846199"/>
                  </a:lnTo>
                  <a:lnTo>
                    <a:pt x="470036" y="856056"/>
                  </a:lnTo>
                  <a:lnTo>
                    <a:pt x="493652" y="862249"/>
                  </a:lnTo>
                  <a:lnTo>
                    <a:pt x="518632" y="864397"/>
                  </a:lnTo>
                  <a:lnTo>
                    <a:pt x="728494" y="864397"/>
                  </a:lnTo>
                  <a:lnTo>
                    <a:pt x="730031" y="865213"/>
                  </a:lnTo>
                  <a:lnTo>
                    <a:pt x="760056" y="874305"/>
                  </a:lnTo>
                  <a:lnTo>
                    <a:pt x="644075" y="874314"/>
                  </a:lnTo>
                  <a:lnTo>
                    <a:pt x="393249" y="874314"/>
                  </a:lnTo>
                  <a:lnTo>
                    <a:pt x="386735" y="879070"/>
                  </a:lnTo>
                  <a:close/>
                </a:path>
                <a:path w="1037590" h="1007110">
                  <a:moveTo>
                    <a:pt x="968004" y="528084"/>
                  </a:moveTo>
                  <a:close/>
                </a:path>
                <a:path w="1037590" h="1007110">
                  <a:moveTo>
                    <a:pt x="618667" y="724871"/>
                  </a:moveTo>
                  <a:lnTo>
                    <a:pt x="561329" y="724871"/>
                  </a:lnTo>
                  <a:lnTo>
                    <a:pt x="548867" y="685061"/>
                  </a:lnTo>
                  <a:lnTo>
                    <a:pt x="537586" y="644307"/>
                  </a:lnTo>
                  <a:lnTo>
                    <a:pt x="527500" y="603696"/>
                  </a:lnTo>
                  <a:lnTo>
                    <a:pt x="518623" y="564316"/>
                  </a:lnTo>
                  <a:lnTo>
                    <a:pt x="574233" y="564316"/>
                  </a:lnTo>
                  <a:lnTo>
                    <a:pt x="582608" y="601208"/>
                  </a:lnTo>
                  <a:lnTo>
                    <a:pt x="597173" y="657348"/>
                  </a:lnTo>
                  <a:lnTo>
                    <a:pt x="613443" y="710823"/>
                  </a:lnTo>
                  <a:lnTo>
                    <a:pt x="618667" y="724871"/>
                  </a:lnTo>
                  <a:close/>
                </a:path>
                <a:path w="1037590" h="1007110">
                  <a:moveTo>
                    <a:pt x="728494" y="864397"/>
                  </a:moveTo>
                  <a:lnTo>
                    <a:pt x="518632" y="864397"/>
                  </a:lnTo>
                  <a:lnTo>
                    <a:pt x="543630" y="862247"/>
                  </a:lnTo>
                  <a:lnTo>
                    <a:pt x="567241" y="856054"/>
                  </a:lnTo>
                  <a:lnTo>
                    <a:pt x="589133" y="846199"/>
                  </a:lnTo>
                  <a:lnTo>
                    <a:pt x="608989" y="833056"/>
                  </a:lnTo>
                  <a:lnTo>
                    <a:pt x="601798" y="820867"/>
                  </a:lnTo>
                  <a:lnTo>
                    <a:pt x="594819" y="807705"/>
                  </a:lnTo>
                  <a:lnTo>
                    <a:pt x="588057" y="793658"/>
                  </a:lnTo>
                  <a:lnTo>
                    <a:pt x="581513" y="778815"/>
                  </a:lnTo>
                  <a:lnTo>
                    <a:pt x="641065" y="778815"/>
                  </a:lnTo>
                  <a:lnTo>
                    <a:pt x="650342" y="797833"/>
                  </a:lnTo>
                  <a:lnTo>
                    <a:pt x="670594" y="825396"/>
                  </a:lnTo>
                  <a:lnTo>
                    <a:pt x="698568" y="848385"/>
                  </a:lnTo>
                  <a:lnTo>
                    <a:pt x="728494" y="864397"/>
                  </a:lnTo>
                  <a:close/>
                </a:path>
                <a:path w="1037590" h="1007110">
                  <a:moveTo>
                    <a:pt x="800247" y="933032"/>
                  </a:moveTo>
                  <a:lnTo>
                    <a:pt x="757429" y="929192"/>
                  </a:lnTo>
                  <a:lnTo>
                    <a:pt x="716607" y="917900"/>
                  </a:lnTo>
                  <a:lnTo>
                    <a:pt x="678567" y="899495"/>
                  </a:lnTo>
                  <a:lnTo>
                    <a:pt x="644088" y="874305"/>
                  </a:lnTo>
                  <a:lnTo>
                    <a:pt x="760086" y="874314"/>
                  </a:lnTo>
                  <a:lnTo>
                    <a:pt x="764141" y="875542"/>
                  </a:lnTo>
                  <a:lnTo>
                    <a:pt x="800175" y="879061"/>
                  </a:lnTo>
                  <a:lnTo>
                    <a:pt x="949107" y="879061"/>
                  </a:lnTo>
                  <a:lnTo>
                    <a:pt x="931776" y="893312"/>
                  </a:lnTo>
                  <a:lnTo>
                    <a:pt x="891074" y="915095"/>
                  </a:lnTo>
                  <a:lnTo>
                    <a:pt x="846891" y="928477"/>
                  </a:lnTo>
                  <a:lnTo>
                    <a:pt x="800247" y="933032"/>
                  </a:lnTo>
                  <a:close/>
                </a:path>
                <a:path w="1037590" h="1007110">
                  <a:moveTo>
                    <a:pt x="545640" y="1006512"/>
                  </a:moveTo>
                  <a:lnTo>
                    <a:pt x="491696" y="1006512"/>
                  </a:lnTo>
                  <a:lnTo>
                    <a:pt x="491696" y="916489"/>
                  </a:lnTo>
                  <a:lnTo>
                    <a:pt x="464636" y="910919"/>
                  </a:lnTo>
                  <a:lnTo>
                    <a:pt x="439035" y="901857"/>
                  </a:lnTo>
                  <a:lnTo>
                    <a:pt x="415149" y="889564"/>
                  </a:lnTo>
                  <a:lnTo>
                    <a:pt x="393249" y="874314"/>
                  </a:lnTo>
                  <a:lnTo>
                    <a:pt x="644075" y="874314"/>
                  </a:lnTo>
                  <a:lnTo>
                    <a:pt x="622154" y="889573"/>
                  </a:lnTo>
                  <a:lnTo>
                    <a:pt x="598261" y="901864"/>
                  </a:lnTo>
                  <a:lnTo>
                    <a:pt x="572660" y="910924"/>
                  </a:lnTo>
                  <a:lnTo>
                    <a:pt x="545640" y="916489"/>
                  </a:lnTo>
                  <a:lnTo>
                    <a:pt x="545640" y="1006512"/>
                  </a:lnTo>
                  <a:close/>
                </a:path>
              </a:pathLst>
            </a:custGeom>
            <a:solidFill>
              <a:srgbClr val="25282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9144700" y="5792754"/>
            <a:ext cx="1875155" cy="1160780"/>
          </a:xfrm>
          <a:custGeom>
            <a:avLst/>
            <a:gdLst/>
            <a:ahLst/>
            <a:cxnLst/>
            <a:rect l="l" t="t" r="r" b="b"/>
            <a:pathLst>
              <a:path w="1875154" h="1160779">
                <a:moveTo>
                  <a:pt x="1302391" y="74930"/>
                </a:moveTo>
                <a:lnTo>
                  <a:pt x="1092388" y="74930"/>
                </a:lnTo>
                <a:lnTo>
                  <a:pt x="1077827" y="71120"/>
                </a:lnTo>
                <a:lnTo>
                  <a:pt x="1065903" y="63500"/>
                </a:lnTo>
                <a:lnTo>
                  <a:pt x="1057847" y="52070"/>
                </a:lnTo>
                <a:lnTo>
                  <a:pt x="1054887" y="36830"/>
                </a:lnTo>
                <a:lnTo>
                  <a:pt x="1057847" y="22860"/>
                </a:lnTo>
                <a:lnTo>
                  <a:pt x="1065903" y="10160"/>
                </a:lnTo>
                <a:lnTo>
                  <a:pt x="1077827" y="2540"/>
                </a:lnTo>
                <a:lnTo>
                  <a:pt x="1092388" y="0"/>
                </a:lnTo>
                <a:lnTo>
                  <a:pt x="1302391" y="0"/>
                </a:lnTo>
                <a:lnTo>
                  <a:pt x="1316951" y="2540"/>
                </a:lnTo>
                <a:lnTo>
                  <a:pt x="1328875" y="10160"/>
                </a:lnTo>
                <a:lnTo>
                  <a:pt x="1336932" y="22860"/>
                </a:lnTo>
                <a:lnTo>
                  <a:pt x="1339891" y="36830"/>
                </a:lnTo>
                <a:lnTo>
                  <a:pt x="1336932" y="52070"/>
                </a:lnTo>
                <a:lnTo>
                  <a:pt x="1328875" y="63500"/>
                </a:lnTo>
                <a:lnTo>
                  <a:pt x="1316951" y="71120"/>
                </a:lnTo>
                <a:lnTo>
                  <a:pt x="1302391" y="74930"/>
                </a:lnTo>
                <a:close/>
              </a:path>
              <a:path w="1875154" h="1160779">
                <a:moveTo>
                  <a:pt x="1370953" y="355600"/>
                </a:moveTo>
                <a:lnTo>
                  <a:pt x="1290015" y="355600"/>
                </a:lnTo>
                <a:lnTo>
                  <a:pt x="1168889" y="74930"/>
                </a:lnTo>
                <a:lnTo>
                  <a:pt x="1250265" y="74930"/>
                </a:lnTo>
                <a:lnTo>
                  <a:pt x="1370953" y="355600"/>
                </a:lnTo>
                <a:close/>
              </a:path>
              <a:path w="1875154" h="1160779">
                <a:moveTo>
                  <a:pt x="786384" y="274320"/>
                </a:moveTo>
                <a:lnTo>
                  <a:pt x="576007" y="274320"/>
                </a:lnTo>
                <a:lnTo>
                  <a:pt x="561446" y="271780"/>
                </a:lnTo>
                <a:lnTo>
                  <a:pt x="549522" y="262890"/>
                </a:lnTo>
                <a:lnTo>
                  <a:pt x="541465" y="251460"/>
                </a:lnTo>
                <a:lnTo>
                  <a:pt x="538506" y="236220"/>
                </a:lnTo>
                <a:lnTo>
                  <a:pt x="541465" y="222250"/>
                </a:lnTo>
                <a:lnTo>
                  <a:pt x="549522" y="210820"/>
                </a:lnTo>
                <a:lnTo>
                  <a:pt x="561446" y="201930"/>
                </a:lnTo>
                <a:lnTo>
                  <a:pt x="576007" y="199390"/>
                </a:lnTo>
                <a:lnTo>
                  <a:pt x="786384" y="199390"/>
                </a:lnTo>
                <a:lnTo>
                  <a:pt x="800945" y="201930"/>
                </a:lnTo>
                <a:lnTo>
                  <a:pt x="812869" y="210820"/>
                </a:lnTo>
                <a:lnTo>
                  <a:pt x="820926" y="222250"/>
                </a:lnTo>
                <a:lnTo>
                  <a:pt x="823885" y="236220"/>
                </a:lnTo>
                <a:lnTo>
                  <a:pt x="820926" y="251460"/>
                </a:lnTo>
                <a:lnTo>
                  <a:pt x="812869" y="262890"/>
                </a:lnTo>
                <a:lnTo>
                  <a:pt x="800945" y="271780"/>
                </a:lnTo>
                <a:lnTo>
                  <a:pt x="786384" y="274320"/>
                </a:lnTo>
                <a:close/>
              </a:path>
              <a:path w="1875154" h="1160779">
                <a:moveTo>
                  <a:pt x="662830" y="537210"/>
                </a:moveTo>
                <a:lnTo>
                  <a:pt x="558756" y="537210"/>
                </a:lnTo>
                <a:lnTo>
                  <a:pt x="700133" y="388620"/>
                </a:lnTo>
                <a:lnTo>
                  <a:pt x="649133" y="274320"/>
                </a:lnTo>
                <a:lnTo>
                  <a:pt x="731259" y="274320"/>
                </a:lnTo>
                <a:lnTo>
                  <a:pt x="767634" y="355600"/>
                </a:lnTo>
                <a:lnTo>
                  <a:pt x="1370953" y="355600"/>
                </a:lnTo>
                <a:lnTo>
                  <a:pt x="1403173" y="430530"/>
                </a:lnTo>
                <a:lnTo>
                  <a:pt x="801009" y="430530"/>
                </a:lnTo>
                <a:lnTo>
                  <a:pt x="815656" y="463550"/>
                </a:lnTo>
                <a:lnTo>
                  <a:pt x="733134" y="463550"/>
                </a:lnTo>
                <a:lnTo>
                  <a:pt x="662830" y="537210"/>
                </a:lnTo>
                <a:close/>
              </a:path>
              <a:path w="1875154" h="1160779">
                <a:moveTo>
                  <a:pt x="1038344" y="723900"/>
                </a:moveTo>
                <a:lnTo>
                  <a:pt x="931136" y="723900"/>
                </a:lnTo>
                <a:lnTo>
                  <a:pt x="1233015" y="430530"/>
                </a:lnTo>
                <a:lnTo>
                  <a:pt x="1403173" y="430530"/>
                </a:lnTo>
                <a:lnTo>
                  <a:pt x="1408634" y="443230"/>
                </a:lnTo>
                <a:lnTo>
                  <a:pt x="1327516" y="443230"/>
                </a:lnTo>
                <a:lnTo>
                  <a:pt x="1038344" y="723900"/>
                </a:lnTo>
                <a:close/>
              </a:path>
              <a:path w="1875154" h="1160779">
                <a:moveTo>
                  <a:pt x="1527018" y="1160780"/>
                </a:moveTo>
                <a:lnTo>
                  <a:pt x="1479923" y="1158240"/>
                </a:lnTo>
                <a:lnTo>
                  <a:pt x="1434731" y="1148080"/>
                </a:lnTo>
                <a:lnTo>
                  <a:pt x="1391858" y="1134110"/>
                </a:lnTo>
                <a:lnTo>
                  <a:pt x="1351724" y="1113790"/>
                </a:lnTo>
                <a:lnTo>
                  <a:pt x="1314747" y="1088390"/>
                </a:lnTo>
                <a:lnTo>
                  <a:pt x="1281343" y="1059180"/>
                </a:lnTo>
                <a:lnTo>
                  <a:pt x="1251932" y="1026160"/>
                </a:lnTo>
                <a:lnTo>
                  <a:pt x="1226931" y="988060"/>
                </a:lnTo>
                <a:lnTo>
                  <a:pt x="1206758" y="948690"/>
                </a:lnTo>
                <a:lnTo>
                  <a:pt x="1191832" y="905510"/>
                </a:lnTo>
                <a:lnTo>
                  <a:pt x="1182569" y="861060"/>
                </a:lnTo>
                <a:lnTo>
                  <a:pt x="1179389" y="812800"/>
                </a:lnTo>
                <a:lnTo>
                  <a:pt x="1182656" y="765810"/>
                </a:lnTo>
                <a:lnTo>
                  <a:pt x="1192168" y="720090"/>
                </a:lnTo>
                <a:lnTo>
                  <a:pt x="1207490" y="676910"/>
                </a:lnTo>
                <a:lnTo>
                  <a:pt x="1228186" y="636270"/>
                </a:lnTo>
                <a:lnTo>
                  <a:pt x="1253822" y="598170"/>
                </a:lnTo>
                <a:lnTo>
                  <a:pt x="1283963" y="565150"/>
                </a:lnTo>
                <a:lnTo>
                  <a:pt x="1318172" y="535940"/>
                </a:lnTo>
                <a:lnTo>
                  <a:pt x="1356016" y="510540"/>
                </a:lnTo>
                <a:lnTo>
                  <a:pt x="1327516" y="443230"/>
                </a:lnTo>
                <a:lnTo>
                  <a:pt x="1408634" y="443230"/>
                </a:lnTo>
                <a:lnTo>
                  <a:pt x="1425017" y="481330"/>
                </a:lnTo>
                <a:lnTo>
                  <a:pt x="1630399" y="481330"/>
                </a:lnTo>
                <a:lnTo>
                  <a:pt x="1662553" y="492760"/>
                </a:lnTo>
                <a:lnTo>
                  <a:pt x="1702687" y="513080"/>
                </a:lnTo>
                <a:lnTo>
                  <a:pt x="1739665" y="538480"/>
                </a:lnTo>
                <a:lnTo>
                  <a:pt x="1742569" y="541020"/>
                </a:lnTo>
                <a:lnTo>
                  <a:pt x="1508702" y="541020"/>
                </a:lnTo>
                <a:lnTo>
                  <a:pt x="1472443" y="546100"/>
                </a:lnTo>
                <a:lnTo>
                  <a:pt x="1455017" y="549910"/>
                </a:lnTo>
                <a:lnTo>
                  <a:pt x="1468104" y="580390"/>
                </a:lnTo>
                <a:lnTo>
                  <a:pt x="1386392" y="580390"/>
                </a:lnTo>
                <a:lnTo>
                  <a:pt x="1349297" y="607060"/>
                </a:lnTo>
                <a:lnTo>
                  <a:pt x="1317266" y="640080"/>
                </a:lnTo>
                <a:lnTo>
                  <a:pt x="1291047" y="678180"/>
                </a:lnTo>
                <a:lnTo>
                  <a:pt x="1271390" y="720090"/>
                </a:lnTo>
                <a:lnTo>
                  <a:pt x="1259046" y="765810"/>
                </a:lnTo>
                <a:lnTo>
                  <a:pt x="1254765" y="814070"/>
                </a:lnTo>
                <a:lnTo>
                  <a:pt x="1259164" y="862330"/>
                </a:lnTo>
                <a:lnTo>
                  <a:pt x="1271843" y="909320"/>
                </a:lnTo>
                <a:lnTo>
                  <a:pt x="1292029" y="951230"/>
                </a:lnTo>
                <a:lnTo>
                  <a:pt x="1318947" y="989330"/>
                </a:lnTo>
                <a:lnTo>
                  <a:pt x="1351821" y="1022350"/>
                </a:lnTo>
                <a:lnTo>
                  <a:pt x="1389878" y="1049020"/>
                </a:lnTo>
                <a:lnTo>
                  <a:pt x="1432342" y="1069340"/>
                </a:lnTo>
                <a:lnTo>
                  <a:pt x="1478438" y="1082040"/>
                </a:lnTo>
                <a:lnTo>
                  <a:pt x="1527393" y="1085850"/>
                </a:lnTo>
                <a:lnTo>
                  <a:pt x="1742340" y="1085850"/>
                </a:lnTo>
                <a:lnTo>
                  <a:pt x="1739431" y="1088390"/>
                </a:lnTo>
                <a:lnTo>
                  <a:pt x="1702409" y="1113790"/>
                </a:lnTo>
                <a:lnTo>
                  <a:pt x="1662237" y="1134110"/>
                </a:lnTo>
                <a:lnTo>
                  <a:pt x="1619334" y="1148080"/>
                </a:lnTo>
                <a:lnTo>
                  <a:pt x="1574121" y="1158240"/>
                </a:lnTo>
                <a:lnTo>
                  <a:pt x="1527018" y="1160780"/>
                </a:lnTo>
                <a:close/>
              </a:path>
              <a:path w="1875154" h="1160779">
                <a:moveTo>
                  <a:pt x="1004324" y="756920"/>
                </a:moveTo>
                <a:lnTo>
                  <a:pt x="690758" y="756920"/>
                </a:lnTo>
                <a:lnTo>
                  <a:pt x="859510" y="746760"/>
                </a:lnTo>
                <a:lnTo>
                  <a:pt x="733134" y="463550"/>
                </a:lnTo>
                <a:lnTo>
                  <a:pt x="815656" y="463550"/>
                </a:lnTo>
                <a:lnTo>
                  <a:pt x="931136" y="723900"/>
                </a:lnTo>
                <a:lnTo>
                  <a:pt x="1038344" y="723900"/>
                </a:lnTo>
                <a:lnTo>
                  <a:pt x="1004324" y="756920"/>
                </a:lnTo>
                <a:close/>
              </a:path>
              <a:path w="1875154" h="1160779">
                <a:moveTo>
                  <a:pt x="347629" y="1160780"/>
                </a:moveTo>
                <a:lnTo>
                  <a:pt x="300534" y="1158240"/>
                </a:lnTo>
                <a:lnTo>
                  <a:pt x="255341" y="1148080"/>
                </a:lnTo>
                <a:lnTo>
                  <a:pt x="212469" y="1134110"/>
                </a:lnTo>
                <a:lnTo>
                  <a:pt x="172335" y="1113790"/>
                </a:lnTo>
                <a:lnTo>
                  <a:pt x="135357" y="1088390"/>
                </a:lnTo>
                <a:lnTo>
                  <a:pt x="101954" y="1059180"/>
                </a:lnTo>
                <a:lnTo>
                  <a:pt x="72543" y="1026160"/>
                </a:lnTo>
                <a:lnTo>
                  <a:pt x="47542" y="988060"/>
                </a:lnTo>
                <a:lnTo>
                  <a:pt x="27369" y="948690"/>
                </a:lnTo>
                <a:lnTo>
                  <a:pt x="12442" y="905510"/>
                </a:lnTo>
                <a:lnTo>
                  <a:pt x="3180" y="861060"/>
                </a:lnTo>
                <a:lnTo>
                  <a:pt x="0" y="812800"/>
                </a:lnTo>
                <a:lnTo>
                  <a:pt x="3180" y="765810"/>
                </a:lnTo>
                <a:lnTo>
                  <a:pt x="12442" y="721360"/>
                </a:lnTo>
                <a:lnTo>
                  <a:pt x="27369" y="678180"/>
                </a:lnTo>
                <a:lnTo>
                  <a:pt x="47542" y="637540"/>
                </a:lnTo>
                <a:lnTo>
                  <a:pt x="72543" y="600710"/>
                </a:lnTo>
                <a:lnTo>
                  <a:pt x="101954" y="567690"/>
                </a:lnTo>
                <a:lnTo>
                  <a:pt x="135357" y="538480"/>
                </a:lnTo>
                <a:lnTo>
                  <a:pt x="172335" y="513080"/>
                </a:lnTo>
                <a:lnTo>
                  <a:pt x="212469" y="492760"/>
                </a:lnTo>
                <a:lnTo>
                  <a:pt x="255341" y="477520"/>
                </a:lnTo>
                <a:lnTo>
                  <a:pt x="300534" y="468630"/>
                </a:lnTo>
                <a:lnTo>
                  <a:pt x="347629" y="464820"/>
                </a:lnTo>
                <a:lnTo>
                  <a:pt x="394354" y="468630"/>
                </a:lnTo>
                <a:lnTo>
                  <a:pt x="439280" y="477520"/>
                </a:lnTo>
                <a:lnTo>
                  <a:pt x="481955" y="492760"/>
                </a:lnTo>
                <a:lnTo>
                  <a:pt x="521931" y="511810"/>
                </a:lnTo>
                <a:lnTo>
                  <a:pt x="558756" y="537210"/>
                </a:lnTo>
                <a:lnTo>
                  <a:pt x="662830" y="537210"/>
                </a:lnTo>
                <a:lnTo>
                  <a:pt x="659193" y="541020"/>
                </a:lnTo>
                <a:lnTo>
                  <a:pt x="347629" y="541020"/>
                </a:lnTo>
                <a:lnTo>
                  <a:pt x="298674" y="544830"/>
                </a:lnTo>
                <a:lnTo>
                  <a:pt x="252577" y="557530"/>
                </a:lnTo>
                <a:lnTo>
                  <a:pt x="210113" y="577850"/>
                </a:lnTo>
                <a:lnTo>
                  <a:pt x="172057" y="604520"/>
                </a:lnTo>
                <a:lnTo>
                  <a:pt x="139182" y="637540"/>
                </a:lnTo>
                <a:lnTo>
                  <a:pt x="112265" y="675640"/>
                </a:lnTo>
                <a:lnTo>
                  <a:pt x="92079" y="718820"/>
                </a:lnTo>
                <a:lnTo>
                  <a:pt x="79399" y="764540"/>
                </a:lnTo>
                <a:lnTo>
                  <a:pt x="75000" y="812800"/>
                </a:lnTo>
                <a:lnTo>
                  <a:pt x="79399" y="862330"/>
                </a:lnTo>
                <a:lnTo>
                  <a:pt x="92079" y="908050"/>
                </a:lnTo>
                <a:lnTo>
                  <a:pt x="112265" y="951230"/>
                </a:lnTo>
                <a:lnTo>
                  <a:pt x="139182" y="989330"/>
                </a:lnTo>
                <a:lnTo>
                  <a:pt x="172057" y="1022350"/>
                </a:lnTo>
                <a:lnTo>
                  <a:pt x="210113" y="1049020"/>
                </a:lnTo>
                <a:lnTo>
                  <a:pt x="252577" y="1069340"/>
                </a:lnTo>
                <a:lnTo>
                  <a:pt x="298674" y="1082040"/>
                </a:lnTo>
                <a:lnTo>
                  <a:pt x="347629" y="1085850"/>
                </a:lnTo>
                <a:lnTo>
                  <a:pt x="563123" y="1085850"/>
                </a:lnTo>
                <a:lnTo>
                  <a:pt x="531887" y="1108710"/>
                </a:lnTo>
                <a:lnTo>
                  <a:pt x="490060" y="1130300"/>
                </a:lnTo>
                <a:lnTo>
                  <a:pt x="445079" y="1146810"/>
                </a:lnTo>
                <a:lnTo>
                  <a:pt x="397438" y="1156970"/>
                </a:lnTo>
                <a:lnTo>
                  <a:pt x="347629" y="1160780"/>
                </a:lnTo>
                <a:close/>
              </a:path>
              <a:path w="1875154" h="1160779">
                <a:moveTo>
                  <a:pt x="1630399" y="481330"/>
                </a:moveTo>
                <a:lnTo>
                  <a:pt x="1425017" y="481330"/>
                </a:lnTo>
                <a:lnTo>
                  <a:pt x="1449767" y="473710"/>
                </a:lnTo>
                <a:lnTo>
                  <a:pt x="1500955" y="466090"/>
                </a:lnTo>
                <a:lnTo>
                  <a:pt x="1527393" y="466090"/>
                </a:lnTo>
                <a:lnTo>
                  <a:pt x="1574488" y="468630"/>
                </a:lnTo>
                <a:lnTo>
                  <a:pt x="1619681" y="477520"/>
                </a:lnTo>
                <a:lnTo>
                  <a:pt x="1630399" y="481330"/>
                </a:lnTo>
                <a:close/>
              </a:path>
              <a:path w="1875154" h="1160779">
                <a:moveTo>
                  <a:pt x="349879" y="850900"/>
                </a:moveTo>
                <a:lnTo>
                  <a:pt x="347629" y="850900"/>
                </a:lnTo>
                <a:lnTo>
                  <a:pt x="336970" y="849630"/>
                </a:lnTo>
                <a:lnTo>
                  <a:pt x="327332" y="844550"/>
                </a:lnTo>
                <a:lnTo>
                  <a:pt x="319310" y="838200"/>
                </a:lnTo>
                <a:lnTo>
                  <a:pt x="313503" y="829310"/>
                </a:lnTo>
                <a:lnTo>
                  <a:pt x="310234" y="817880"/>
                </a:lnTo>
                <a:lnTo>
                  <a:pt x="310410" y="807720"/>
                </a:lnTo>
                <a:lnTo>
                  <a:pt x="313820" y="796290"/>
                </a:lnTo>
                <a:lnTo>
                  <a:pt x="320253" y="787400"/>
                </a:lnTo>
                <a:lnTo>
                  <a:pt x="506631" y="591820"/>
                </a:lnTo>
                <a:lnTo>
                  <a:pt x="471292" y="570230"/>
                </a:lnTo>
                <a:lnTo>
                  <a:pt x="432614" y="553720"/>
                </a:lnTo>
                <a:lnTo>
                  <a:pt x="391194" y="543560"/>
                </a:lnTo>
                <a:lnTo>
                  <a:pt x="347629" y="541020"/>
                </a:lnTo>
                <a:lnTo>
                  <a:pt x="659193" y="541020"/>
                </a:lnTo>
                <a:lnTo>
                  <a:pt x="613132" y="589280"/>
                </a:lnTo>
                <a:lnTo>
                  <a:pt x="640554" y="626110"/>
                </a:lnTo>
                <a:lnTo>
                  <a:pt x="650337" y="643890"/>
                </a:lnTo>
                <a:lnTo>
                  <a:pt x="561006" y="643890"/>
                </a:lnTo>
                <a:lnTo>
                  <a:pt x="440255" y="770890"/>
                </a:lnTo>
                <a:lnTo>
                  <a:pt x="989931" y="770890"/>
                </a:lnTo>
                <a:lnTo>
                  <a:pt x="963761" y="796290"/>
                </a:lnTo>
                <a:lnTo>
                  <a:pt x="973981" y="819150"/>
                </a:lnTo>
                <a:lnTo>
                  <a:pt x="892135" y="819150"/>
                </a:lnTo>
                <a:lnTo>
                  <a:pt x="694883" y="830580"/>
                </a:lnTo>
                <a:lnTo>
                  <a:pt x="694275" y="835660"/>
                </a:lnTo>
                <a:lnTo>
                  <a:pt x="619507" y="835660"/>
                </a:lnTo>
                <a:lnTo>
                  <a:pt x="349879" y="850900"/>
                </a:lnTo>
                <a:close/>
              </a:path>
              <a:path w="1875154" h="1160779">
                <a:moveTo>
                  <a:pt x="1742340" y="1085850"/>
                </a:moveTo>
                <a:lnTo>
                  <a:pt x="1527393" y="1085850"/>
                </a:lnTo>
                <a:lnTo>
                  <a:pt x="1576348" y="1082040"/>
                </a:lnTo>
                <a:lnTo>
                  <a:pt x="1622445" y="1069340"/>
                </a:lnTo>
                <a:lnTo>
                  <a:pt x="1664909" y="1049020"/>
                </a:lnTo>
                <a:lnTo>
                  <a:pt x="1702965" y="1022350"/>
                </a:lnTo>
                <a:lnTo>
                  <a:pt x="1735840" y="989330"/>
                </a:lnTo>
                <a:lnTo>
                  <a:pt x="1762757" y="951230"/>
                </a:lnTo>
                <a:lnTo>
                  <a:pt x="1782943" y="908050"/>
                </a:lnTo>
                <a:lnTo>
                  <a:pt x="1795623" y="862330"/>
                </a:lnTo>
                <a:lnTo>
                  <a:pt x="1800022" y="812800"/>
                </a:lnTo>
                <a:lnTo>
                  <a:pt x="1795623" y="764540"/>
                </a:lnTo>
                <a:lnTo>
                  <a:pt x="1782943" y="718820"/>
                </a:lnTo>
                <a:lnTo>
                  <a:pt x="1762757" y="675640"/>
                </a:lnTo>
                <a:lnTo>
                  <a:pt x="1735840" y="637540"/>
                </a:lnTo>
                <a:lnTo>
                  <a:pt x="1702965" y="604520"/>
                </a:lnTo>
                <a:lnTo>
                  <a:pt x="1664909" y="577850"/>
                </a:lnTo>
                <a:lnTo>
                  <a:pt x="1622445" y="557530"/>
                </a:lnTo>
                <a:lnTo>
                  <a:pt x="1576348" y="544830"/>
                </a:lnTo>
                <a:lnTo>
                  <a:pt x="1527393" y="541020"/>
                </a:lnTo>
                <a:lnTo>
                  <a:pt x="1742569" y="541020"/>
                </a:lnTo>
                <a:lnTo>
                  <a:pt x="1773068" y="567690"/>
                </a:lnTo>
                <a:lnTo>
                  <a:pt x="1802479" y="600710"/>
                </a:lnTo>
                <a:lnTo>
                  <a:pt x="1827480" y="637540"/>
                </a:lnTo>
                <a:lnTo>
                  <a:pt x="1847653" y="678180"/>
                </a:lnTo>
                <a:lnTo>
                  <a:pt x="1862580" y="721360"/>
                </a:lnTo>
                <a:lnTo>
                  <a:pt x="1871842" y="765810"/>
                </a:lnTo>
                <a:lnTo>
                  <a:pt x="1875023" y="812800"/>
                </a:lnTo>
                <a:lnTo>
                  <a:pt x="1871835" y="861060"/>
                </a:lnTo>
                <a:lnTo>
                  <a:pt x="1862552" y="905510"/>
                </a:lnTo>
                <a:lnTo>
                  <a:pt x="1847594" y="948690"/>
                </a:lnTo>
                <a:lnTo>
                  <a:pt x="1827383" y="989330"/>
                </a:lnTo>
                <a:lnTo>
                  <a:pt x="1802338" y="1026160"/>
                </a:lnTo>
                <a:lnTo>
                  <a:pt x="1772881" y="1059180"/>
                </a:lnTo>
                <a:lnTo>
                  <a:pt x="1742340" y="1085850"/>
                </a:lnTo>
                <a:close/>
              </a:path>
              <a:path w="1875154" h="1160779">
                <a:moveTo>
                  <a:pt x="1532643" y="850900"/>
                </a:moveTo>
                <a:lnTo>
                  <a:pt x="1527768" y="850900"/>
                </a:lnTo>
                <a:lnTo>
                  <a:pt x="1517051" y="849630"/>
                </a:lnTo>
                <a:lnTo>
                  <a:pt x="1507284" y="845820"/>
                </a:lnTo>
                <a:lnTo>
                  <a:pt x="1499133" y="838200"/>
                </a:lnTo>
                <a:lnTo>
                  <a:pt x="1493268" y="829310"/>
                </a:lnTo>
                <a:lnTo>
                  <a:pt x="1386392" y="580390"/>
                </a:lnTo>
                <a:lnTo>
                  <a:pt x="1468104" y="580390"/>
                </a:lnTo>
                <a:lnTo>
                  <a:pt x="1561894" y="798830"/>
                </a:lnTo>
                <a:lnTo>
                  <a:pt x="1565017" y="814070"/>
                </a:lnTo>
                <a:lnTo>
                  <a:pt x="1562409" y="828040"/>
                </a:lnTo>
                <a:lnTo>
                  <a:pt x="1554669" y="839470"/>
                </a:lnTo>
                <a:lnTo>
                  <a:pt x="1542393" y="848360"/>
                </a:lnTo>
                <a:lnTo>
                  <a:pt x="1537893" y="849630"/>
                </a:lnTo>
                <a:lnTo>
                  <a:pt x="1532643" y="850900"/>
                </a:lnTo>
                <a:close/>
              </a:path>
              <a:path w="1875154" h="1160779">
                <a:moveTo>
                  <a:pt x="989931" y="770890"/>
                </a:moveTo>
                <a:lnTo>
                  <a:pt x="440255" y="770890"/>
                </a:lnTo>
                <a:lnTo>
                  <a:pt x="615007" y="760730"/>
                </a:lnTo>
                <a:lnTo>
                  <a:pt x="606833" y="728980"/>
                </a:lnTo>
                <a:lnTo>
                  <a:pt x="594897" y="698500"/>
                </a:lnTo>
                <a:lnTo>
                  <a:pt x="579516" y="670560"/>
                </a:lnTo>
                <a:lnTo>
                  <a:pt x="561006" y="643890"/>
                </a:lnTo>
                <a:lnTo>
                  <a:pt x="650337" y="643890"/>
                </a:lnTo>
                <a:lnTo>
                  <a:pt x="662914" y="666750"/>
                </a:lnTo>
                <a:lnTo>
                  <a:pt x="679789" y="709930"/>
                </a:lnTo>
                <a:lnTo>
                  <a:pt x="690758" y="756920"/>
                </a:lnTo>
                <a:lnTo>
                  <a:pt x="1004324" y="756920"/>
                </a:lnTo>
                <a:lnTo>
                  <a:pt x="989931" y="770890"/>
                </a:lnTo>
                <a:close/>
              </a:path>
              <a:path w="1875154" h="1160779">
                <a:moveTo>
                  <a:pt x="1024512" y="932180"/>
                </a:moveTo>
                <a:lnTo>
                  <a:pt x="942386" y="932180"/>
                </a:lnTo>
                <a:lnTo>
                  <a:pt x="892135" y="819150"/>
                </a:lnTo>
                <a:lnTo>
                  <a:pt x="973981" y="819150"/>
                </a:lnTo>
                <a:lnTo>
                  <a:pt x="1024512" y="932180"/>
                </a:lnTo>
                <a:close/>
              </a:path>
              <a:path w="1875154" h="1160779">
                <a:moveTo>
                  <a:pt x="563123" y="1085850"/>
                </a:moveTo>
                <a:lnTo>
                  <a:pt x="347629" y="1085850"/>
                </a:lnTo>
                <a:lnTo>
                  <a:pt x="394311" y="1082040"/>
                </a:lnTo>
                <a:lnTo>
                  <a:pt x="438416" y="1070610"/>
                </a:lnTo>
                <a:lnTo>
                  <a:pt x="479283" y="1052830"/>
                </a:lnTo>
                <a:lnTo>
                  <a:pt x="516252" y="1027430"/>
                </a:lnTo>
                <a:lnTo>
                  <a:pt x="548663" y="998220"/>
                </a:lnTo>
                <a:lnTo>
                  <a:pt x="575854" y="962660"/>
                </a:lnTo>
                <a:lnTo>
                  <a:pt x="597165" y="923290"/>
                </a:lnTo>
                <a:lnTo>
                  <a:pt x="611937" y="881380"/>
                </a:lnTo>
                <a:lnTo>
                  <a:pt x="619507" y="835660"/>
                </a:lnTo>
                <a:lnTo>
                  <a:pt x="694275" y="835660"/>
                </a:lnTo>
                <a:lnTo>
                  <a:pt x="688959" y="880110"/>
                </a:lnTo>
                <a:lnTo>
                  <a:pt x="676425" y="927100"/>
                </a:lnTo>
                <a:lnTo>
                  <a:pt x="657775" y="970280"/>
                </a:lnTo>
                <a:lnTo>
                  <a:pt x="633503" y="1010920"/>
                </a:lnTo>
                <a:lnTo>
                  <a:pt x="604102" y="1047750"/>
                </a:lnTo>
                <a:lnTo>
                  <a:pt x="570065" y="1080770"/>
                </a:lnTo>
                <a:lnTo>
                  <a:pt x="563123" y="1085850"/>
                </a:lnTo>
                <a:close/>
              </a:path>
              <a:path w="1875154" h="1160779">
                <a:moveTo>
                  <a:pt x="1070263" y="1007110"/>
                </a:moveTo>
                <a:lnTo>
                  <a:pt x="923636" y="1007110"/>
                </a:lnTo>
                <a:lnTo>
                  <a:pt x="909075" y="1004570"/>
                </a:lnTo>
                <a:lnTo>
                  <a:pt x="897151" y="995680"/>
                </a:lnTo>
                <a:lnTo>
                  <a:pt x="889094" y="984250"/>
                </a:lnTo>
                <a:lnTo>
                  <a:pt x="886135" y="970280"/>
                </a:lnTo>
                <a:lnTo>
                  <a:pt x="889094" y="955040"/>
                </a:lnTo>
                <a:lnTo>
                  <a:pt x="897151" y="943610"/>
                </a:lnTo>
                <a:lnTo>
                  <a:pt x="909075" y="934720"/>
                </a:lnTo>
                <a:lnTo>
                  <a:pt x="923636" y="932180"/>
                </a:lnTo>
                <a:lnTo>
                  <a:pt x="1070263" y="932180"/>
                </a:lnTo>
                <a:lnTo>
                  <a:pt x="1084823" y="934720"/>
                </a:lnTo>
                <a:lnTo>
                  <a:pt x="1096747" y="943610"/>
                </a:lnTo>
                <a:lnTo>
                  <a:pt x="1104804" y="955040"/>
                </a:lnTo>
                <a:lnTo>
                  <a:pt x="1107763" y="970280"/>
                </a:lnTo>
                <a:lnTo>
                  <a:pt x="1104804" y="984250"/>
                </a:lnTo>
                <a:lnTo>
                  <a:pt x="1096747" y="995680"/>
                </a:lnTo>
                <a:lnTo>
                  <a:pt x="1084823" y="1004570"/>
                </a:lnTo>
                <a:lnTo>
                  <a:pt x="1070263" y="1007110"/>
                </a:lnTo>
                <a:close/>
              </a:path>
            </a:pathLst>
          </a:custGeom>
          <a:solidFill>
            <a:srgbClr val="99A6B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603910" y="225068"/>
            <a:ext cx="9587865" cy="917575"/>
          </a:xfrm>
          <a:prstGeom prst="rect">
            <a:avLst/>
          </a:prstGeom>
        </p:spPr>
        <p:txBody>
          <a:bodyPr wrap="square" lIns="0" tIns="100330" rIns="0" bIns="0" rtlCol="0" vert="horz">
            <a:spAutoFit/>
          </a:bodyPr>
          <a:lstStyle/>
          <a:p>
            <a:pPr algn="ctr" marR="69215">
              <a:lnSpc>
                <a:spcPct val="100000"/>
              </a:lnSpc>
              <a:spcBef>
                <a:spcPts val="790"/>
              </a:spcBef>
              <a:tabLst>
                <a:tab pos="740410" algn="l"/>
                <a:tab pos="1650364" algn="l"/>
                <a:tab pos="2727960" algn="l"/>
                <a:tab pos="3872229" algn="l"/>
                <a:tab pos="4498340" algn="l"/>
              </a:tabLst>
            </a:pPr>
            <a:r>
              <a:rPr dirty="0" sz="2350" spc="229">
                <a:solidFill>
                  <a:srgbClr val="252826"/>
                </a:solidFill>
                <a:latin typeface="Arial"/>
                <a:cs typeface="Arial"/>
              </a:rPr>
              <a:t>ĐẠI	</a:t>
            </a:r>
            <a:r>
              <a:rPr dirty="0" sz="2350" spc="235">
                <a:solidFill>
                  <a:srgbClr val="252826"/>
                </a:solidFill>
                <a:latin typeface="Arial"/>
                <a:cs typeface="Arial"/>
              </a:rPr>
              <a:t>HỌC	</a:t>
            </a:r>
            <a:r>
              <a:rPr dirty="0" sz="2350" spc="180">
                <a:solidFill>
                  <a:srgbClr val="252826"/>
                </a:solidFill>
                <a:latin typeface="Arial"/>
                <a:cs typeface="Arial"/>
              </a:rPr>
              <a:t>BÁCH	</a:t>
            </a:r>
            <a:r>
              <a:rPr dirty="0" sz="2350" spc="280">
                <a:solidFill>
                  <a:srgbClr val="252826"/>
                </a:solidFill>
                <a:latin typeface="Arial"/>
                <a:cs typeface="Arial"/>
              </a:rPr>
              <a:t>KHOA	</a:t>
            </a:r>
            <a:r>
              <a:rPr dirty="0" sz="2350" spc="220">
                <a:solidFill>
                  <a:srgbClr val="252826"/>
                </a:solidFill>
                <a:latin typeface="Arial"/>
                <a:cs typeface="Arial"/>
              </a:rPr>
              <a:t>HÀ	</a:t>
            </a:r>
            <a:r>
              <a:rPr dirty="0" sz="2350" spc="325">
                <a:solidFill>
                  <a:srgbClr val="252826"/>
                </a:solidFill>
                <a:latin typeface="Arial"/>
                <a:cs typeface="Arial"/>
              </a:rPr>
              <a:t>NỘI</a:t>
            </a:r>
            <a:endParaRPr sz="23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690"/>
              </a:spcBef>
              <a:tabLst>
                <a:tab pos="1638935" algn="l"/>
                <a:tab pos="2823845" algn="l"/>
                <a:tab pos="3978275" algn="l"/>
                <a:tab pos="5396230" algn="l"/>
                <a:tab pos="6131560" algn="l"/>
                <a:tab pos="6741795" algn="l"/>
                <a:tab pos="8299450" algn="l"/>
              </a:tabLst>
            </a:pPr>
            <a:r>
              <a:rPr dirty="0" sz="2350" spc="160" b="1">
                <a:solidFill>
                  <a:srgbClr val="252826"/>
                </a:solidFill>
                <a:latin typeface="Arial"/>
                <a:cs typeface="Arial"/>
              </a:rPr>
              <a:t>T</a:t>
            </a:r>
            <a:r>
              <a:rPr dirty="0" sz="2350" spc="105" b="1">
                <a:solidFill>
                  <a:srgbClr val="252826"/>
                </a:solidFill>
                <a:latin typeface="Arial"/>
                <a:cs typeface="Arial"/>
              </a:rPr>
              <a:t>R</a:t>
            </a:r>
            <a:r>
              <a:rPr dirty="0" sz="2350" spc="80" b="1">
                <a:solidFill>
                  <a:srgbClr val="252826"/>
                </a:solidFill>
                <a:latin typeface="Arial"/>
                <a:cs typeface="Arial"/>
              </a:rPr>
              <a:t>Ư</a:t>
            </a:r>
            <a:r>
              <a:rPr dirty="0" sz="2350" spc="229" b="1">
                <a:solidFill>
                  <a:srgbClr val="252826"/>
                </a:solidFill>
                <a:latin typeface="Arial"/>
                <a:cs typeface="Arial"/>
              </a:rPr>
              <a:t>Ờ</a:t>
            </a:r>
            <a:r>
              <a:rPr dirty="0" sz="2350" spc="515" b="1">
                <a:solidFill>
                  <a:srgbClr val="252826"/>
                </a:solidFill>
                <a:latin typeface="Arial"/>
                <a:cs typeface="Arial"/>
              </a:rPr>
              <a:t>N</a:t>
            </a:r>
            <a:r>
              <a:rPr dirty="0" sz="2350" spc="-55" b="1">
                <a:solidFill>
                  <a:srgbClr val="252826"/>
                </a:solidFill>
                <a:latin typeface="Arial"/>
                <a:cs typeface="Arial"/>
              </a:rPr>
              <a:t>G</a:t>
            </a:r>
            <a:r>
              <a:rPr dirty="0" sz="2350" b="1">
                <a:solidFill>
                  <a:srgbClr val="252826"/>
                </a:solidFill>
                <a:latin typeface="Arial"/>
                <a:cs typeface="Arial"/>
              </a:rPr>
              <a:t>	</a:t>
            </a:r>
            <a:r>
              <a:rPr dirty="0" sz="2350" spc="165" b="1">
                <a:solidFill>
                  <a:srgbClr val="252826"/>
                </a:solidFill>
                <a:latin typeface="Arial"/>
                <a:cs typeface="Arial"/>
              </a:rPr>
              <a:t>C</a:t>
            </a:r>
            <a:r>
              <a:rPr dirty="0" sz="2350" spc="409" b="1">
                <a:solidFill>
                  <a:srgbClr val="252826"/>
                </a:solidFill>
                <a:latin typeface="Arial"/>
                <a:cs typeface="Arial"/>
              </a:rPr>
              <a:t>Ô</a:t>
            </a:r>
            <a:r>
              <a:rPr dirty="0" sz="2350" spc="515" b="1">
                <a:solidFill>
                  <a:srgbClr val="252826"/>
                </a:solidFill>
                <a:latin typeface="Arial"/>
                <a:cs typeface="Arial"/>
              </a:rPr>
              <a:t>N</a:t>
            </a:r>
            <a:r>
              <a:rPr dirty="0" sz="2350" spc="-55" b="1">
                <a:solidFill>
                  <a:srgbClr val="252826"/>
                </a:solidFill>
                <a:latin typeface="Arial"/>
                <a:cs typeface="Arial"/>
              </a:rPr>
              <a:t>G</a:t>
            </a:r>
            <a:r>
              <a:rPr dirty="0" sz="2350" b="1">
                <a:solidFill>
                  <a:srgbClr val="252826"/>
                </a:solidFill>
                <a:latin typeface="Arial"/>
                <a:cs typeface="Arial"/>
              </a:rPr>
              <a:t>	</a:t>
            </a:r>
            <a:r>
              <a:rPr dirty="0" sz="2350" spc="515" b="1">
                <a:solidFill>
                  <a:srgbClr val="252826"/>
                </a:solidFill>
                <a:latin typeface="Arial"/>
                <a:cs typeface="Arial"/>
              </a:rPr>
              <a:t>N</a:t>
            </a:r>
            <a:r>
              <a:rPr dirty="0" sz="2350" spc="175" b="1">
                <a:solidFill>
                  <a:srgbClr val="252826"/>
                </a:solidFill>
                <a:latin typeface="Arial"/>
                <a:cs typeface="Arial"/>
              </a:rPr>
              <a:t>G</a:t>
            </a:r>
            <a:r>
              <a:rPr dirty="0" sz="2350" spc="390" b="1">
                <a:solidFill>
                  <a:srgbClr val="252826"/>
                </a:solidFill>
                <a:latin typeface="Arial"/>
                <a:cs typeface="Arial"/>
              </a:rPr>
              <a:t>H</a:t>
            </a:r>
            <a:r>
              <a:rPr dirty="0" sz="2350" spc="-25" b="1">
                <a:solidFill>
                  <a:srgbClr val="252826"/>
                </a:solidFill>
                <a:latin typeface="Arial"/>
                <a:cs typeface="Arial"/>
              </a:rPr>
              <a:t>Ệ</a:t>
            </a:r>
            <a:r>
              <a:rPr dirty="0" sz="2350" b="1">
                <a:solidFill>
                  <a:srgbClr val="252826"/>
                </a:solidFill>
                <a:latin typeface="Arial"/>
                <a:cs typeface="Arial"/>
              </a:rPr>
              <a:t>	</a:t>
            </a:r>
            <a:r>
              <a:rPr dirty="0" sz="2350" spc="160" b="1">
                <a:solidFill>
                  <a:srgbClr val="252826"/>
                </a:solidFill>
                <a:latin typeface="Arial"/>
                <a:cs typeface="Arial"/>
              </a:rPr>
              <a:t>T</a:t>
            </a:r>
            <a:r>
              <a:rPr dirty="0" sz="2350" spc="390" b="1">
                <a:solidFill>
                  <a:srgbClr val="252826"/>
                </a:solidFill>
                <a:latin typeface="Arial"/>
                <a:cs typeface="Arial"/>
              </a:rPr>
              <a:t>H</a:t>
            </a:r>
            <a:r>
              <a:rPr dirty="0" sz="2350" spc="409" b="1">
                <a:solidFill>
                  <a:srgbClr val="252826"/>
                </a:solidFill>
                <a:latin typeface="Arial"/>
                <a:cs typeface="Arial"/>
              </a:rPr>
              <a:t>Ô</a:t>
            </a:r>
            <a:r>
              <a:rPr dirty="0" sz="2350" spc="515" b="1">
                <a:solidFill>
                  <a:srgbClr val="252826"/>
                </a:solidFill>
                <a:latin typeface="Arial"/>
                <a:cs typeface="Arial"/>
              </a:rPr>
              <a:t>N</a:t>
            </a:r>
            <a:r>
              <a:rPr dirty="0" sz="2350" spc="-55" b="1">
                <a:solidFill>
                  <a:srgbClr val="252826"/>
                </a:solidFill>
                <a:latin typeface="Arial"/>
                <a:cs typeface="Arial"/>
              </a:rPr>
              <a:t>G</a:t>
            </a:r>
            <a:r>
              <a:rPr dirty="0" sz="2350" b="1">
                <a:solidFill>
                  <a:srgbClr val="252826"/>
                </a:solidFill>
                <a:latin typeface="Arial"/>
                <a:cs typeface="Arial"/>
              </a:rPr>
              <a:t>	</a:t>
            </a:r>
            <a:r>
              <a:rPr dirty="0" sz="2350" spc="160" b="1">
                <a:solidFill>
                  <a:srgbClr val="252826"/>
                </a:solidFill>
                <a:latin typeface="Arial"/>
                <a:cs typeface="Arial"/>
              </a:rPr>
              <a:t>T</a:t>
            </a:r>
            <a:r>
              <a:rPr dirty="0" sz="2350" spc="325" b="1">
                <a:solidFill>
                  <a:srgbClr val="252826"/>
                </a:solidFill>
                <a:latin typeface="Arial"/>
                <a:cs typeface="Arial"/>
              </a:rPr>
              <a:t>I</a:t>
            </a:r>
            <a:r>
              <a:rPr dirty="0" sz="2350" spc="285" b="1">
                <a:solidFill>
                  <a:srgbClr val="252826"/>
                </a:solidFill>
                <a:latin typeface="Arial"/>
                <a:cs typeface="Arial"/>
              </a:rPr>
              <a:t>N</a:t>
            </a:r>
            <a:r>
              <a:rPr dirty="0" sz="2350" b="1">
                <a:solidFill>
                  <a:srgbClr val="252826"/>
                </a:solidFill>
                <a:latin typeface="Arial"/>
                <a:cs typeface="Arial"/>
              </a:rPr>
              <a:t>	</a:t>
            </a:r>
            <a:r>
              <a:rPr dirty="0" sz="2350" spc="365" b="1">
                <a:solidFill>
                  <a:srgbClr val="252826"/>
                </a:solidFill>
                <a:latin typeface="Arial"/>
                <a:cs typeface="Arial"/>
              </a:rPr>
              <a:t>V</a:t>
            </a:r>
            <a:r>
              <a:rPr dirty="0" sz="2350" spc="-55" b="1">
                <a:solidFill>
                  <a:srgbClr val="252826"/>
                </a:solidFill>
                <a:latin typeface="Arial"/>
                <a:cs typeface="Arial"/>
              </a:rPr>
              <a:t>À</a:t>
            </a:r>
            <a:r>
              <a:rPr dirty="0" sz="2350" b="1">
                <a:solidFill>
                  <a:srgbClr val="252826"/>
                </a:solidFill>
                <a:latin typeface="Arial"/>
                <a:cs typeface="Arial"/>
              </a:rPr>
              <a:t>	</a:t>
            </a:r>
            <a:r>
              <a:rPr dirty="0" sz="2350" spc="160" b="1">
                <a:solidFill>
                  <a:srgbClr val="252826"/>
                </a:solidFill>
                <a:latin typeface="Arial"/>
                <a:cs typeface="Arial"/>
              </a:rPr>
              <a:t>T</a:t>
            </a:r>
            <a:r>
              <a:rPr dirty="0" sz="2350" spc="105" b="1">
                <a:solidFill>
                  <a:srgbClr val="252826"/>
                </a:solidFill>
                <a:latin typeface="Arial"/>
                <a:cs typeface="Arial"/>
              </a:rPr>
              <a:t>R</a:t>
            </a:r>
            <a:r>
              <a:rPr dirty="0" sz="2350" spc="270" b="1">
                <a:solidFill>
                  <a:srgbClr val="252826"/>
                </a:solidFill>
                <a:latin typeface="Arial"/>
                <a:cs typeface="Arial"/>
              </a:rPr>
              <a:t>U</a:t>
            </a:r>
            <a:r>
              <a:rPr dirty="0" sz="2350" spc="315" b="1">
                <a:solidFill>
                  <a:srgbClr val="252826"/>
                </a:solidFill>
                <a:latin typeface="Arial"/>
                <a:cs typeface="Arial"/>
              </a:rPr>
              <a:t>Y</a:t>
            </a:r>
            <a:r>
              <a:rPr dirty="0" sz="2350" spc="204" b="1">
                <a:solidFill>
                  <a:srgbClr val="252826"/>
                </a:solidFill>
                <a:latin typeface="Arial"/>
                <a:cs typeface="Arial"/>
              </a:rPr>
              <a:t>Ề</a:t>
            </a:r>
            <a:r>
              <a:rPr dirty="0" sz="2350" spc="285" b="1">
                <a:solidFill>
                  <a:srgbClr val="252826"/>
                </a:solidFill>
                <a:latin typeface="Arial"/>
                <a:cs typeface="Arial"/>
              </a:rPr>
              <a:t>N</a:t>
            </a:r>
            <a:r>
              <a:rPr dirty="0" sz="2350" b="1">
                <a:solidFill>
                  <a:srgbClr val="252826"/>
                </a:solidFill>
                <a:latin typeface="Arial"/>
                <a:cs typeface="Arial"/>
              </a:rPr>
              <a:t>	</a:t>
            </a:r>
            <a:r>
              <a:rPr dirty="0" sz="2350" spc="160" b="1">
                <a:solidFill>
                  <a:srgbClr val="252826"/>
                </a:solidFill>
                <a:latin typeface="Arial"/>
                <a:cs typeface="Arial"/>
              </a:rPr>
              <a:t>T</a:t>
            </a:r>
            <a:r>
              <a:rPr dirty="0" sz="2350" spc="390" b="1">
                <a:solidFill>
                  <a:srgbClr val="252826"/>
                </a:solidFill>
                <a:latin typeface="Arial"/>
                <a:cs typeface="Arial"/>
              </a:rPr>
              <a:t>H</a:t>
            </a:r>
            <a:r>
              <a:rPr dirty="0" sz="2350" spc="409" b="1">
                <a:solidFill>
                  <a:srgbClr val="252826"/>
                </a:solidFill>
                <a:latin typeface="Arial"/>
                <a:cs typeface="Arial"/>
              </a:rPr>
              <a:t>Ô</a:t>
            </a:r>
            <a:r>
              <a:rPr dirty="0" sz="2350" spc="515" b="1">
                <a:solidFill>
                  <a:srgbClr val="252826"/>
                </a:solidFill>
                <a:latin typeface="Arial"/>
                <a:cs typeface="Arial"/>
              </a:rPr>
              <a:t>N</a:t>
            </a:r>
            <a:r>
              <a:rPr dirty="0" sz="2350" spc="-55" b="1">
                <a:solidFill>
                  <a:srgbClr val="252826"/>
                </a:solidFill>
                <a:latin typeface="Arial"/>
                <a:cs typeface="Arial"/>
              </a:rPr>
              <a:t>G</a:t>
            </a:r>
            <a:endParaRPr sz="235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95730" algn="l"/>
                <a:tab pos="2810510" algn="l"/>
                <a:tab pos="3937635" algn="l"/>
                <a:tab pos="5182235" algn="l"/>
                <a:tab pos="6635115" algn="l"/>
                <a:tab pos="8470900" algn="l"/>
                <a:tab pos="9407525" algn="l"/>
                <a:tab pos="10749915" algn="l"/>
                <a:tab pos="12630150" algn="l"/>
                <a:tab pos="14424660" algn="l"/>
              </a:tabLst>
            </a:pPr>
            <a:r>
              <a:rPr dirty="0" spc="30"/>
              <a:t>B</a:t>
            </a:r>
            <a:r>
              <a:rPr dirty="0" spc="285"/>
              <a:t>Á</a:t>
            </a:r>
            <a:r>
              <a:rPr dirty="0" spc="290"/>
              <a:t>O</a:t>
            </a:r>
            <a:r>
              <a:rPr dirty="0"/>
              <a:t>	</a:t>
            </a:r>
            <a:r>
              <a:rPr dirty="0" spc="270"/>
              <a:t>C</a:t>
            </a:r>
            <a:r>
              <a:rPr dirty="0" spc="285"/>
              <a:t>Á</a:t>
            </a:r>
            <a:r>
              <a:rPr dirty="0" spc="290"/>
              <a:t>O</a:t>
            </a:r>
            <a:r>
              <a:rPr dirty="0"/>
              <a:t>	</a:t>
            </a:r>
            <a:r>
              <a:rPr dirty="0" spc="30"/>
              <a:t>B</a:t>
            </a:r>
            <a:r>
              <a:rPr dirty="0" spc="285"/>
              <a:t>À</a:t>
            </a:r>
            <a:r>
              <a:rPr dirty="0" spc="145"/>
              <a:t>I</a:t>
            </a:r>
            <a:r>
              <a:rPr dirty="0"/>
              <a:t>	</a:t>
            </a:r>
            <a:r>
              <a:rPr dirty="0" spc="270"/>
              <a:t>T</a:t>
            </a:r>
            <a:r>
              <a:rPr dirty="0" spc="285"/>
              <a:t>Ậ</a:t>
            </a:r>
            <a:r>
              <a:rPr dirty="0" spc="-210"/>
              <a:t>P</a:t>
            </a:r>
            <a:r>
              <a:rPr dirty="0"/>
              <a:t>	</a:t>
            </a:r>
            <a:r>
              <a:rPr dirty="0" spc="445"/>
              <a:t>L</a:t>
            </a:r>
            <a:r>
              <a:rPr dirty="0" spc="375"/>
              <a:t>Ớ</a:t>
            </a:r>
            <a:r>
              <a:rPr dirty="0" spc="455"/>
              <a:t>N</a:t>
            </a:r>
            <a:r>
              <a:rPr dirty="0"/>
              <a:t>	</a:t>
            </a:r>
            <a:r>
              <a:rPr dirty="0" spc="270"/>
              <a:t>T</a:t>
            </a:r>
            <a:r>
              <a:rPr dirty="0" spc="635"/>
              <a:t>H</a:t>
            </a:r>
            <a:r>
              <a:rPr dirty="0" spc="520"/>
              <a:t>I</a:t>
            </a:r>
            <a:r>
              <a:rPr dirty="0" spc="340"/>
              <a:t>Ế</a:t>
            </a:r>
            <a:r>
              <a:rPr dirty="0" spc="-105"/>
              <a:t>T</a:t>
            </a:r>
            <a:r>
              <a:rPr dirty="0"/>
              <a:t>	</a:t>
            </a:r>
            <a:r>
              <a:rPr dirty="0" spc="250"/>
              <a:t>K</a:t>
            </a:r>
            <a:r>
              <a:rPr dirty="0" spc="-35"/>
              <a:t>Ế</a:t>
            </a:r>
            <a:r>
              <a:rPr dirty="0"/>
              <a:t>	</a:t>
            </a:r>
            <a:r>
              <a:rPr dirty="0" spc="475"/>
              <a:t>X</a:t>
            </a:r>
            <a:r>
              <a:rPr dirty="0" spc="285"/>
              <a:t>Â</a:t>
            </a:r>
            <a:r>
              <a:rPr dirty="0" spc="135"/>
              <a:t>Y</a:t>
            </a:r>
            <a:r>
              <a:rPr dirty="0"/>
              <a:t>	</a:t>
            </a:r>
            <a:r>
              <a:rPr dirty="0" spc="520"/>
              <a:t>D</a:t>
            </a:r>
            <a:r>
              <a:rPr dirty="0" spc="135"/>
              <a:t>Ự</a:t>
            </a:r>
            <a:r>
              <a:rPr dirty="0" spc="825"/>
              <a:t>N</a:t>
            </a:r>
            <a:r>
              <a:rPr dirty="0" spc="-85"/>
              <a:t>G</a:t>
            </a:r>
            <a:r>
              <a:rPr dirty="0"/>
              <a:t>	</a:t>
            </a:r>
            <a:r>
              <a:rPr dirty="0" spc="165"/>
              <a:t>P</a:t>
            </a:r>
            <a:r>
              <a:rPr dirty="0" spc="635"/>
              <a:t>H</a:t>
            </a:r>
            <a:r>
              <a:rPr dirty="0" spc="285"/>
              <a:t>Ầ</a:t>
            </a:r>
            <a:r>
              <a:rPr dirty="0" spc="455"/>
              <a:t>N</a:t>
            </a:r>
            <a:r>
              <a:rPr dirty="0"/>
              <a:t>	</a:t>
            </a:r>
            <a:r>
              <a:rPr dirty="0" spc="750"/>
              <a:t>M</a:t>
            </a:r>
            <a:r>
              <a:rPr dirty="0" spc="340"/>
              <a:t>Ề</a:t>
            </a:r>
            <a:r>
              <a:rPr dirty="0" spc="380"/>
              <a:t>M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518529" y="4260127"/>
            <a:ext cx="13338175" cy="1334770"/>
          </a:xfrm>
          <a:prstGeom prst="rect">
            <a:avLst/>
          </a:prstGeom>
        </p:spPr>
        <p:txBody>
          <a:bodyPr wrap="square" lIns="0" tIns="240665" rIns="0" bIns="0" rtlCol="0" vert="horz">
            <a:spAutoFit/>
          </a:bodyPr>
          <a:lstStyle/>
          <a:p>
            <a:pPr algn="ctr" marR="113030">
              <a:lnSpc>
                <a:spcPct val="100000"/>
              </a:lnSpc>
              <a:spcBef>
                <a:spcPts val="1895"/>
              </a:spcBef>
              <a:tabLst>
                <a:tab pos="685165" algn="l"/>
              </a:tabLst>
            </a:pPr>
            <a:r>
              <a:rPr dirty="0" sz="2800" spc="135" b="1">
                <a:solidFill>
                  <a:srgbClr val="252826"/>
                </a:solidFill>
                <a:latin typeface="Arial"/>
                <a:cs typeface="Arial"/>
              </a:rPr>
              <a:t>ĐỀ	</a:t>
            </a:r>
            <a:r>
              <a:rPr dirty="0" sz="2800" spc="95" b="1">
                <a:solidFill>
                  <a:srgbClr val="252826"/>
                </a:solidFill>
                <a:latin typeface="Arial"/>
                <a:cs typeface="Arial"/>
              </a:rPr>
              <a:t>TÀI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95"/>
              </a:spcBef>
              <a:tabLst>
                <a:tab pos="1296670" algn="l"/>
                <a:tab pos="1953895" algn="l"/>
                <a:tab pos="2638425" algn="l"/>
                <a:tab pos="3582670" algn="l"/>
                <a:tab pos="4914900" algn="l"/>
                <a:tab pos="5608320" algn="l"/>
                <a:tab pos="7211695" algn="l"/>
                <a:tab pos="8418830" algn="l"/>
                <a:tab pos="9077325" algn="l"/>
                <a:tab pos="10015855" algn="l"/>
              </a:tabLst>
            </a:pPr>
            <a:r>
              <a:rPr dirty="0" sz="2800" spc="155" b="1">
                <a:solidFill>
                  <a:srgbClr val="252826"/>
                </a:solidFill>
                <a:latin typeface="Arial"/>
                <a:cs typeface="Arial"/>
              </a:rPr>
              <a:t>THIẾT	</a:t>
            </a:r>
            <a:r>
              <a:rPr dirty="0" sz="2800" spc="20" b="1">
                <a:solidFill>
                  <a:srgbClr val="252826"/>
                </a:solidFill>
                <a:latin typeface="Arial"/>
                <a:cs typeface="Arial"/>
              </a:rPr>
              <a:t>KẾ	</a:t>
            </a:r>
            <a:r>
              <a:rPr dirty="0" sz="2800" spc="130" b="1">
                <a:solidFill>
                  <a:srgbClr val="252826"/>
                </a:solidFill>
                <a:latin typeface="Arial"/>
                <a:cs typeface="Arial"/>
              </a:rPr>
              <a:t>VÀ	</a:t>
            </a:r>
            <a:r>
              <a:rPr dirty="0" sz="2800" spc="145" b="1">
                <a:solidFill>
                  <a:srgbClr val="252826"/>
                </a:solidFill>
                <a:latin typeface="Arial"/>
                <a:cs typeface="Arial"/>
              </a:rPr>
              <a:t>XÂY	</a:t>
            </a:r>
            <a:r>
              <a:rPr dirty="0" sz="2800" spc="175" b="1">
                <a:solidFill>
                  <a:srgbClr val="252826"/>
                </a:solidFill>
                <a:latin typeface="Arial"/>
                <a:cs typeface="Arial"/>
              </a:rPr>
              <a:t>DỰNG	</a:t>
            </a:r>
            <a:r>
              <a:rPr dirty="0" sz="2800" spc="165" b="1">
                <a:solidFill>
                  <a:srgbClr val="252826"/>
                </a:solidFill>
                <a:latin typeface="Arial"/>
                <a:cs typeface="Arial"/>
              </a:rPr>
              <a:t>HỆ	</a:t>
            </a:r>
            <a:r>
              <a:rPr dirty="0" sz="2800" spc="250" b="1">
                <a:solidFill>
                  <a:srgbClr val="252826"/>
                </a:solidFill>
                <a:latin typeface="Arial"/>
                <a:cs typeface="Arial"/>
              </a:rPr>
              <a:t>THỐNG	</a:t>
            </a:r>
            <a:r>
              <a:rPr dirty="0" sz="2800" spc="160" b="1">
                <a:solidFill>
                  <a:srgbClr val="252826"/>
                </a:solidFill>
                <a:latin typeface="Arial"/>
                <a:cs typeface="Arial"/>
              </a:rPr>
              <a:t>THUÊ	</a:t>
            </a:r>
            <a:r>
              <a:rPr dirty="0" sz="2800" spc="105" b="1">
                <a:solidFill>
                  <a:srgbClr val="252826"/>
                </a:solidFill>
                <a:latin typeface="Arial"/>
                <a:cs typeface="Arial"/>
              </a:rPr>
              <a:t>XE	</a:t>
            </a:r>
            <a:r>
              <a:rPr dirty="0" sz="2800" spc="80" b="1">
                <a:solidFill>
                  <a:srgbClr val="252826"/>
                </a:solidFill>
                <a:latin typeface="Arial"/>
                <a:cs typeface="Arial"/>
              </a:rPr>
              <a:t>ĐẠP	</a:t>
            </a:r>
            <a:r>
              <a:rPr dirty="0" sz="2800" spc="145" b="1">
                <a:solidFill>
                  <a:srgbClr val="252826"/>
                </a:solidFill>
                <a:latin typeface="Arial"/>
                <a:cs typeface="Arial"/>
              </a:rPr>
              <a:t>ECOBIKERENTAL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23545" y="7423387"/>
            <a:ext cx="2206625" cy="5054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21814" algn="l"/>
              </a:tabLst>
            </a:pPr>
            <a:r>
              <a:rPr dirty="0" sz="3150" spc="690" b="1">
                <a:solidFill>
                  <a:srgbClr val="252826"/>
                </a:solidFill>
                <a:latin typeface="Arial"/>
                <a:cs typeface="Arial"/>
              </a:rPr>
              <a:t>N</a:t>
            </a:r>
            <a:r>
              <a:rPr dirty="0" sz="3150" spc="530" b="1">
                <a:solidFill>
                  <a:srgbClr val="252826"/>
                </a:solidFill>
                <a:latin typeface="Arial"/>
                <a:cs typeface="Arial"/>
              </a:rPr>
              <a:t>H</a:t>
            </a:r>
            <a:r>
              <a:rPr dirty="0" sz="3150" spc="550" b="1">
                <a:solidFill>
                  <a:srgbClr val="252826"/>
                </a:solidFill>
                <a:latin typeface="Arial"/>
                <a:cs typeface="Arial"/>
              </a:rPr>
              <a:t>Ó</a:t>
            </a:r>
            <a:r>
              <a:rPr dirty="0" sz="3150" spc="630" b="1">
                <a:solidFill>
                  <a:srgbClr val="252826"/>
                </a:solidFill>
                <a:latin typeface="Arial"/>
                <a:cs typeface="Arial"/>
              </a:rPr>
              <a:t>M</a:t>
            </a:r>
            <a:r>
              <a:rPr dirty="0" sz="3150" spc="-490" b="1">
                <a:solidFill>
                  <a:srgbClr val="252826"/>
                </a:solidFill>
                <a:latin typeface="Arial"/>
                <a:cs typeface="Arial"/>
              </a:rPr>
              <a:t>:</a:t>
            </a:r>
            <a:r>
              <a:rPr dirty="0" sz="3150" b="1">
                <a:solidFill>
                  <a:srgbClr val="252826"/>
                </a:solidFill>
                <a:latin typeface="Arial"/>
                <a:cs typeface="Arial"/>
              </a:rPr>
              <a:t>	</a:t>
            </a:r>
            <a:r>
              <a:rPr dirty="0" sz="3150" spc="-390" b="1">
                <a:solidFill>
                  <a:srgbClr val="252826"/>
                </a:solidFill>
                <a:latin typeface="Arial"/>
                <a:cs typeface="Arial"/>
              </a:rPr>
              <a:t>1</a:t>
            </a:r>
            <a:r>
              <a:rPr dirty="0" sz="3150" spc="-195" b="1">
                <a:solidFill>
                  <a:srgbClr val="252826"/>
                </a:solidFill>
                <a:latin typeface="Arial"/>
                <a:cs typeface="Arial"/>
              </a:rPr>
              <a:t>7</a:t>
            </a:r>
            <a:endParaRPr sz="31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07997" y="7435632"/>
            <a:ext cx="6203315" cy="1789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91565" algn="l"/>
                <a:tab pos="1811020" algn="l"/>
                <a:tab pos="3024505" algn="l"/>
                <a:tab pos="4486275" algn="l"/>
                <a:tab pos="4732020" algn="l"/>
              </a:tabLst>
            </a:pPr>
            <a:r>
              <a:rPr dirty="0" sz="2350" spc="180" b="1">
                <a:solidFill>
                  <a:srgbClr val="252826"/>
                </a:solidFill>
                <a:latin typeface="Arial"/>
                <a:cs typeface="Arial"/>
              </a:rPr>
              <a:t>TRẦN	</a:t>
            </a:r>
            <a:r>
              <a:rPr dirty="0" sz="2350" spc="215" b="1">
                <a:solidFill>
                  <a:srgbClr val="252826"/>
                </a:solidFill>
                <a:latin typeface="Arial"/>
                <a:cs typeface="Arial"/>
              </a:rPr>
              <a:t>THỊ	</a:t>
            </a:r>
            <a:r>
              <a:rPr dirty="0" sz="2350" spc="315" b="1">
                <a:solidFill>
                  <a:srgbClr val="252826"/>
                </a:solidFill>
                <a:latin typeface="Arial"/>
                <a:cs typeface="Arial"/>
              </a:rPr>
              <a:t>HỒNG	</a:t>
            </a:r>
            <a:r>
              <a:rPr dirty="0" sz="2350" spc="325" b="1">
                <a:solidFill>
                  <a:srgbClr val="252826"/>
                </a:solidFill>
                <a:latin typeface="Arial"/>
                <a:cs typeface="Arial"/>
              </a:rPr>
              <a:t>NHUNG	</a:t>
            </a:r>
            <a:r>
              <a:rPr dirty="0" sz="2350" spc="-70" b="1">
                <a:solidFill>
                  <a:srgbClr val="252826"/>
                </a:solidFill>
                <a:latin typeface="Arial"/>
                <a:cs typeface="Arial"/>
              </a:rPr>
              <a:t>-	</a:t>
            </a:r>
            <a:r>
              <a:rPr dirty="0" sz="2350" spc="120" b="1">
                <a:solidFill>
                  <a:srgbClr val="252826"/>
                </a:solidFill>
                <a:latin typeface="Arial"/>
                <a:cs typeface="Arial"/>
              </a:rPr>
              <a:t>20183965</a:t>
            </a:r>
            <a:endParaRPr sz="2350">
              <a:latin typeface="Arial"/>
              <a:cs typeface="Arial"/>
            </a:endParaRPr>
          </a:p>
          <a:p>
            <a:pPr marL="12700" marR="996950">
              <a:lnSpc>
                <a:spcPct val="195500"/>
              </a:lnSpc>
              <a:spcBef>
                <a:spcPts val="45"/>
              </a:spcBef>
              <a:tabLst>
                <a:tab pos="635000" algn="l"/>
                <a:tab pos="1355090" algn="l"/>
                <a:tab pos="1475105" algn="l"/>
                <a:tab pos="2468880" algn="l"/>
                <a:tab pos="2539365" algn="l"/>
                <a:tab pos="3402965" algn="l"/>
                <a:tab pos="3484245" algn="l"/>
                <a:tab pos="3649345" algn="l"/>
                <a:tab pos="3730625" algn="l"/>
              </a:tabLst>
            </a:pPr>
            <a:r>
              <a:rPr dirty="0" sz="2350" spc="320" b="1">
                <a:solidFill>
                  <a:srgbClr val="252826"/>
                </a:solidFill>
                <a:latin typeface="Arial"/>
                <a:cs typeface="Arial"/>
              </a:rPr>
              <a:t>D</a:t>
            </a:r>
            <a:r>
              <a:rPr dirty="0" sz="2350" spc="80" b="1">
                <a:solidFill>
                  <a:srgbClr val="252826"/>
                </a:solidFill>
                <a:latin typeface="Arial"/>
                <a:cs typeface="Arial"/>
              </a:rPr>
              <a:t>Ư</a:t>
            </a:r>
            <a:r>
              <a:rPr dirty="0" sz="2350" spc="229" b="1">
                <a:solidFill>
                  <a:srgbClr val="252826"/>
                </a:solidFill>
                <a:latin typeface="Arial"/>
                <a:cs typeface="Arial"/>
              </a:rPr>
              <a:t>Ơ</a:t>
            </a:r>
            <a:r>
              <a:rPr dirty="0" sz="2350" spc="515" b="1">
                <a:solidFill>
                  <a:srgbClr val="252826"/>
                </a:solidFill>
                <a:latin typeface="Arial"/>
                <a:cs typeface="Arial"/>
              </a:rPr>
              <a:t>N</a:t>
            </a:r>
            <a:r>
              <a:rPr dirty="0" sz="2350" spc="-55" b="1">
                <a:solidFill>
                  <a:srgbClr val="252826"/>
                </a:solidFill>
                <a:latin typeface="Arial"/>
                <a:cs typeface="Arial"/>
              </a:rPr>
              <a:t>G</a:t>
            </a:r>
            <a:r>
              <a:rPr dirty="0" sz="2350" b="1">
                <a:solidFill>
                  <a:srgbClr val="252826"/>
                </a:solidFill>
                <a:latin typeface="Arial"/>
                <a:cs typeface="Arial"/>
              </a:rPr>
              <a:t>		</a:t>
            </a:r>
            <a:r>
              <a:rPr dirty="0" sz="2350" spc="390" b="1">
                <a:solidFill>
                  <a:srgbClr val="252826"/>
                </a:solidFill>
                <a:latin typeface="Arial"/>
                <a:cs typeface="Arial"/>
              </a:rPr>
              <a:t>H</a:t>
            </a:r>
            <a:r>
              <a:rPr dirty="0" sz="2350" spc="270" b="1">
                <a:solidFill>
                  <a:srgbClr val="252826"/>
                </a:solidFill>
                <a:latin typeface="Arial"/>
                <a:cs typeface="Arial"/>
              </a:rPr>
              <a:t>U</a:t>
            </a:r>
            <a:r>
              <a:rPr dirty="0" sz="2350" spc="-25" b="1">
                <a:solidFill>
                  <a:srgbClr val="252826"/>
                </a:solidFill>
                <a:latin typeface="Arial"/>
                <a:cs typeface="Arial"/>
              </a:rPr>
              <a:t>Ệ</a:t>
            </a:r>
            <a:r>
              <a:rPr dirty="0" sz="2350" b="1">
                <a:solidFill>
                  <a:srgbClr val="252826"/>
                </a:solidFill>
                <a:latin typeface="Arial"/>
                <a:cs typeface="Arial"/>
              </a:rPr>
              <a:t>	</a:t>
            </a:r>
            <a:r>
              <a:rPr dirty="0" sz="2350" spc="275" b="1">
                <a:solidFill>
                  <a:srgbClr val="252826"/>
                </a:solidFill>
                <a:latin typeface="Arial"/>
                <a:cs typeface="Arial"/>
              </a:rPr>
              <a:t>L</a:t>
            </a:r>
            <a:r>
              <a:rPr dirty="0" sz="2350" spc="325" b="1">
                <a:solidFill>
                  <a:srgbClr val="252826"/>
                </a:solidFill>
                <a:latin typeface="Arial"/>
                <a:cs typeface="Arial"/>
              </a:rPr>
              <a:t>I</a:t>
            </a:r>
            <a:r>
              <a:rPr dirty="0" sz="2350" spc="515" b="1">
                <a:solidFill>
                  <a:srgbClr val="252826"/>
                </a:solidFill>
                <a:latin typeface="Arial"/>
                <a:cs typeface="Arial"/>
              </a:rPr>
              <a:t>N</a:t>
            </a:r>
            <a:r>
              <a:rPr dirty="0" sz="2350" spc="160" b="1">
                <a:solidFill>
                  <a:srgbClr val="252826"/>
                </a:solidFill>
                <a:latin typeface="Arial"/>
                <a:cs typeface="Arial"/>
              </a:rPr>
              <a:t>H</a:t>
            </a:r>
            <a:r>
              <a:rPr dirty="0" sz="2350" b="1">
                <a:solidFill>
                  <a:srgbClr val="252826"/>
                </a:solidFill>
                <a:latin typeface="Arial"/>
                <a:cs typeface="Arial"/>
              </a:rPr>
              <a:t>		</a:t>
            </a:r>
            <a:r>
              <a:rPr dirty="0" sz="2350" spc="-70" b="1">
                <a:solidFill>
                  <a:srgbClr val="252826"/>
                </a:solidFill>
                <a:latin typeface="Arial"/>
                <a:cs typeface="Arial"/>
              </a:rPr>
              <a:t>-</a:t>
            </a:r>
            <a:r>
              <a:rPr dirty="0" sz="2350" b="1">
                <a:solidFill>
                  <a:srgbClr val="252826"/>
                </a:solidFill>
                <a:latin typeface="Arial"/>
                <a:cs typeface="Arial"/>
              </a:rPr>
              <a:t>		</a:t>
            </a:r>
            <a:r>
              <a:rPr dirty="0" sz="2350" spc="235" b="1">
                <a:solidFill>
                  <a:srgbClr val="252826"/>
                </a:solidFill>
                <a:latin typeface="Arial"/>
                <a:cs typeface="Arial"/>
              </a:rPr>
              <a:t>2</a:t>
            </a:r>
            <a:r>
              <a:rPr dirty="0" sz="2350" spc="390" b="1">
                <a:solidFill>
                  <a:srgbClr val="252826"/>
                </a:solidFill>
                <a:latin typeface="Arial"/>
                <a:cs typeface="Arial"/>
              </a:rPr>
              <a:t>0</a:t>
            </a:r>
            <a:r>
              <a:rPr dirty="0" sz="2350" spc="-285" b="1">
                <a:solidFill>
                  <a:srgbClr val="252826"/>
                </a:solidFill>
                <a:latin typeface="Arial"/>
                <a:cs typeface="Arial"/>
              </a:rPr>
              <a:t>1</a:t>
            </a:r>
            <a:r>
              <a:rPr dirty="0" sz="2350" spc="160" b="1">
                <a:solidFill>
                  <a:srgbClr val="252826"/>
                </a:solidFill>
                <a:latin typeface="Arial"/>
                <a:cs typeface="Arial"/>
              </a:rPr>
              <a:t>8</a:t>
            </a:r>
            <a:r>
              <a:rPr dirty="0" sz="2350" spc="155" b="1">
                <a:solidFill>
                  <a:srgbClr val="252826"/>
                </a:solidFill>
                <a:latin typeface="Arial"/>
                <a:cs typeface="Arial"/>
              </a:rPr>
              <a:t>3</a:t>
            </a:r>
            <a:r>
              <a:rPr dirty="0" sz="2350" spc="190" b="1">
                <a:solidFill>
                  <a:srgbClr val="252826"/>
                </a:solidFill>
                <a:latin typeface="Arial"/>
                <a:cs typeface="Arial"/>
              </a:rPr>
              <a:t>9</a:t>
            </a:r>
            <a:r>
              <a:rPr dirty="0" sz="2350" spc="195" b="1">
                <a:solidFill>
                  <a:srgbClr val="252826"/>
                </a:solidFill>
                <a:latin typeface="Arial"/>
                <a:cs typeface="Arial"/>
              </a:rPr>
              <a:t>4</a:t>
            </a:r>
            <a:r>
              <a:rPr dirty="0" sz="2350" spc="5" b="1">
                <a:solidFill>
                  <a:srgbClr val="252826"/>
                </a:solidFill>
                <a:latin typeface="Arial"/>
                <a:cs typeface="Arial"/>
              </a:rPr>
              <a:t>2  </a:t>
            </a:r>
            <a:r>
              <a:rPr dirty="0" sz="2350" spc="204" b="1">
                <a:solidFill>
                  <a:srgbClr val="252826"/>
                </a:solidFill>
                <a:latin typeface="Arial"/>
                <a:cs typeface="Arial"/>
              </a:rPr>
              <a:t>VŨ	</a:t>
            </a:r>
            <a:r>
              <a:rPr dirty="0" sz="2350" spc="215" b="1">
                <a:solidFill>
                  <a:srgbClr val="252826"/>
                </a:solidFill>
                <a:latin typeface="Arial"/>
                <a:cs typeface="Arial"/>
              </a:rPr>
              <a:t>THỊ	</a:t>
            </a:r>
            <a:r>
              <a:rPr dirty="0" sz="2350" spc="260" b="1">
                <a:solidFill>
                  <a:srgbClr val="252826"/>
                </a:solidFill>
                <a:latin typeface="Arial"/>
                <a:cs typeface="Arial"/>
              </a:rPr>
              <a:t>NGỌC		</a:t>
            </a:r>
            <a:r>
              <a:rPr dirty="0" sz="2350" spc="245" b="1">
                <a:solidFill>
                  <a:srgbClr val="252826"/>
                </a:solidFill>
                <a:latin typeface="Arial"/>
                <a:cs typeface="Arial"/>
              </a:rPr>
              <a:t>LAN	</a:t>
            </a:r>
            <a:r>
              <a:rPr dirty="0" sz="2350" spc="-70" b="1">
                <a:solidFill>
                  <a:srgbClr val="252826"/>
                </a:solidFill>
                <a:latin typeface="Arial"/>
                <a:cs typeface="Arial"/>
              </a:rPr>
              <a:t>-	</a:t>
            </a:r>
            <a:r>
              <a:rPr dirty="0" sz="2350" spc="120" b="1">
                <a:solidFill>
                  <a:srgbClr val="252826"/>
                </a:solidFill>
                <a:latin typeface="Arial"/>
                <a:cs typeface="Arial"/>
              </a:rPr>
              <a:t>20183939</a:t>
            </a:r>
            <a:endParaRPr sz="23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95039" y="7114938"/>
            <a:ext cx="15993110" cy="47625"/>
          </a:xfrm>
          <a:custGeom>
            <a:avLst/>
            <a:gdLst/>
            <a:ahLst/>
            <a:cxnLst/>
            <a:rect l="l" t="t" r="r" b="b"/>
            <a:pathLst>
              <a:path w="15993110" h="47625">
                <a:moveTo>
                  <a:pt x="0" y="0"/>
                </a:moveTo>
                <a:lnTo>
                  <a:pt x="15992960" y="0"/>
                </a:lnTo>
                <a:lnTo>
                  <a:pt x="15992960" y="47625"/>
                </a:lnTo>
                <a:lnTo>
                  <a:pt x="0" y="476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09729"/>
            <a:ext cx="18288000" cy="8277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251088" y="2008985"/>
            <a:ext cx="10306049" cy="82780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6000" y="466502"/>
            <a:ext cx="6997700" cy="9023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13075" algn="l"/>
              </a:tabLst>
            </a:pPr>
            <a:r>
              <a:rPr dirty="0" sz="5750" spc="420">
                <a:solidFill>
                  <a:srgbClr val="F7CF2B"/>
                </a:solidFill>
              </a:rPr>
              <a:t>C</a:t>
            </a:r>
            <a:r>
              <a:rPr dirty="0" sz="5750" spc="685">
                <a:solidFill>
                  <a:srgbClr val="F7CF2B"/>
                </a:solidFill>
              </a:rPr>
              <a:t>L</a:t>
            </a:r>
            <a:r>
              <a:rPr dirty="0" sz="5750" spc="440">
                <a:solidFill>
                  <a:srgbClr val="F7CF2B"/>
                </a:solidFill>
              </a:rPr>
              <a:t>A</a:t>
            </a:r>
            <a:r>
              <a:rPr dirty="0" sz="5750" spc="85">
                <a:solidFill>
                  <a:srgbClr val="F7CF2B"/>
                </a:solidFill>
              </a:rPr>
              <a:t>S</a:t>
            </a:r>
            <a:r>
              <a:rPr dirty="0" sz="5750" spc="-490">
                <a:solidFill>
                  <a:srgbClr val="F7CF2B"/>
                </a:solidFill>
              </a:rPr>
              <a:t>S</a:t>
            </a:r>
            <a:r>
              <a:rPr dirty="0" sz="5750">
                <a:solidFill>
                  <a:srgbClr val="F7CF2B"/>
                </a:solidFill>
              </a:rPr>
              <a:t>	</a:t>
            </a:r>
            <a:r>
              <a:rPr dirty="0" sz="5750" spc="795">
                <a:solidFill>
                  <a:srgbClr val="F7CF2B"/>
                </a:solidFill>
              </a:rPr>
              <a:t>D</a:t>
            </a:r>
            <a:r>
              <a:rPr dirty="0" sz="5750" spc="800">
                <a:solidFill>
                  <a:srgbClr val="F7CF2B"/>
                </a:solidFill>
              </a:rPr>
              <a:t>I</a:t>
            </a:r>
            <a:r>
              <a:rPr dirty="0" sz="5750" spc="440">
                <a:solidFill>
                  <a:srgbClr val="F7CF2B"/>
                </a:solidFill>
              </a:rPr>
              <a:t>A</a:t>
            </a:r>
            <a:r>
              <a:rPr dirty="0" sz="5750" spc="450">
                <a:solidFill>
                  <a:srgbClr val="F7CF2B"/>
                </a:solidFill>
              </a:rPr>
              <a:t>G</a:t>
            </a:r>
            <a:r>
              <a:rPr dirty="0" sz="5750" spc="275">
                <a:solidFill>
                  <a:srgbClr val="F7CF2B"/>
                </a:solidFill>
              </a:rPr>
              <a:t>R</a:t>
            </a:r>
            <a:r>
              <a:rPr dirty="0" sz="5750" spc="440">
                <a:solidFill>
                  <a:srgbClr val="F7CF2B"/>
                </a:solidFill>
              </a:rPr>
              <a:t>A</a:t>
            </a:r>
            <a:r>
              <a:rPr dirty="0" sz="5750" spc="585">
                <a:solidFill>
                  <a:srgbClr val="F7CF2B"/>
                </a:solidFill>
              </a:rPr>
              <a:t>M</a:t>
            </a:r>
            <a:endParaRPr sz="57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09713"/>
            <a:ext cx="18288000" cy="8277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052480" y="2008985"/>
            <a:ext cx="10706099" cy="82780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8351" y="466502"/>
            <a:ext cx="15736569" cy="9023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86350" algn="l"/>
                <a:tab pos="9437370" algn="l"/>
                <a:tab pos="10039985" algn="l"/>
                <a:tab pos="13828394" algn="l"/>
              </a:tabLst>
            </a:pPr>
            <a:r>
              <a:rPr dirty="0" sz="5750" spc="85">
                <a:solidFill>
                  <a:srgbClr val="F7CF2B"/>
                </a:solidFill>
              </a:rPr>
              <a:t>S</a:t>
            </a:r>
            <a:r>
              <a:rPr dirty="0" sz="5750" spc="520">
                <a:solidFill>
                  <a:srgbClr val="F7CF2B"/>
                </a:solidFill>
              </a:rPr>
              <a:t>E</a:t>
            </a:r>
            <a:r>
              <a:rPr dirty="0" sz="5750" spc="1220">
                <a:solidFill>
                  <a:srgbClr val="F7CF2B"/>
                </a:solidFill>
              </a:rPr>
              <a:t>Q</a:t>
            </a:r>
            <a:r>
              <a:rPr dirty="0" sz="5750" spc="680">
                <a:solidFill>
                  <a:srgbClr val="F7CF2B"/>
                </a:solidFill>
              </a:rPr>
              <a:t>U</a:t>
            </a:r>
            <a:r>
              <a:rPr dirty="0" sz="5750" spc="520">
                <a:solidFill>
                  <a:srgbClr val="F7CF2B"/>
                </a:solidFill>
              </a:rPr>
              <a:t>E</a:t>
            </a:r>
            <a:r>
              <a:rPr dirty="0" sz="5750" spc="1275">
                <a:solidFill>
                  <a:srgbClr val="F7CF2B"/>
                </a:solidFill>
              </a:rPr>
              <a:t>N</a:t>
            </a:r>
            <a:r>
              <a:rPr dirty="0" sz="5750" spc="420">
                <a:solidFill>
                  <a:srgbClr val="F7CF2B"/>
                </a:solidFill>
              </a:rPr>
              <a:t>C</a:t>
            </a:r>
            <a:r>
              <a:rPr dirty="0" sz="5750" spc="-55">
                <a:solidFill>
                  <a:srgbClr val="F7CF2B"/>
                </a:solidFill>
              </a:rPr>
              <a:t>E</a:t>
            </a:r>
            <a:r>
              <a:rPr dirty="0" sz="5750">
                <a:solidFill>
                  <a:srgbClr val="F7CF2B"/>
                </a:solidFill>
              </a:rPr>
              <a:t>	</a:t>
            </a:r>
            <a:r>
              <a:rPr dirty="0" sz="5750" spc="795">
                <a:solidFill>
                  <a:srgbClr val="F7CF2B"/>
                </a:solidFill>
              </a:rPr>
              <a:t>D</a:t>
            </a:r>
            <a:r>
              <a:rPr dirty="0" sz="5750" spc="800">
                <a:solidFill>
                  <a:srgbClr val="F7CF2B"/>
                </a:solidFill>
              </a:rPr>
              <a:t>I</a:t>
            </a:r>
            <a:r>
              <a:rPr dirty="0" sz="5750" spc="440">
                <a:solidFill>
                  <a:srgbClr val="F7CF2B"/>
                </a:solidFill>
              </a:rPr>
              <a:t>A</a:t>
            </a:r>
            <a:r>
              <a:rPr dirty="0" sz="5750" spc="450">
                <a:solidFill>
                  <a:srgbClr val="F7CF2B"/>
                </a:solidFill>
              </a:rPr>
              <a:t>G</a:t>
            </a:r>
            <a:r>
              <a:rPr dirty="0" sz="5750" spc="275">
                <a:solidFill>
                  <a:srgbClr val="F7CF2B"/>
                </a:solidFill>
              </a:rPr>
              <a:t>R</a:t>
            </a:r>
            <a:r>
              <a:rPr dirty="0" sz="5750" spc="440">
                <a:solidFill>
                  <a:srgbClr val="F7CF2B"/>
                </a:solidFill>
              </a:rPr>
              <a:t>A</a:t>
            </a:r>
            <a:r>
              <a:rPr dirty="0" sz="5750" spc="585">
                <a:solidFill>
                  <a:srgbClr val="F7CF2B"/>
                </a:solidFill>
              </a:rPr>
              <a:t>M</a:t>
            </a:r>
            <a:r>
              <a:rPr dirty="0" sz="5750">
                <a:solidFill>
                  <a:srgbClr val="F7CF2B"/>
                </a:solidFill>
              </a:rPr>
              <a:t>	</a:t>
            </a:r>
            <a:r>
              <a:rPr dirty="0" sz="5750" spc="-165">
                <a:solidFill>
                  <a:srgbClr val="F7CF2B"/>
                </a:solidFill>
              </a:rPr>
              <a:t>-</a:t>
            </a:r>
            <a:r>
              <a:rPr dirty="0" sz="5750">
                <a:solidFill>
                  <a:srgbClr val="F7CF2B"/>
                </a:solidFill>
              </a:rPr>
              <a:t>	</a:t>
            </a:r>
            <a:r>
              <a:rPr dirty="0" sz="5750" spc="275">
                <a:solidFill>
                  <a:srgbClr val="F7CF2B"/>
                </a:solidFill>
              </a:rPr>
              <a:t>R</a:t>
            </a:r>
            <a:r>
              <a:rPr dirty="0" sz="5750" spc="520">
                <a:solidFill>
                  <a:srgbClr val="F7CF2B"/>
                </a:solidFill>
              </a:rPr>
              <a:t>E</a:t>
            </a:r>
            <a:r>
              <a:rPr dirty="0" sz="5750" spc="415">
                <a:solidFill>
                  <a:srgbClr val="F7CF2B"/>
                </a:solidFill>
              </a:rPr>
              <a:t>T</a:t>
            </a:r>
            <a:r>
              <a:rPr dirty="0" sz="5750" spc="680">
                <a:solidFill>
                  <a:srgbClr val="F7CF2B"/>
                </a:solidFill>
              </a:rPr>
              <a:t>U</a:t>
            </a:r>
            <a:r>
              <a:rPr dirty="0" sz="5750" spc="275">
                <a:solidFill>
                  <a:srgbClr val="F7CF2B"/>
                </a:solidFill>
              </a:rPr>
              <a:t>R</a:t>
            </a:r>
            <a:r>
              <a:rPr dirty="0" sz="5750" spc="700">
                <a:solidFill>
                  <a:srgbClr val="F7CF2B"/>
                </a:solidFill>
              </a:rPr>
              <a:t>N</a:t>
            </a:r>
            <a:r>
              <a:rPr dirty="0" sz="5750">
                <a:solidFill>
                  <a:srgbClr val="F7CF2B"/>
                </a:solidFill>
              </a:rPr>
              <a:t>	</a:t>
            </a:r>
            <a:r>
              <a:rPr dirty="0" sz="5750" spc="45">
                <a:solidFill>
                  <a:srgbClr val="F7CF2B"/>
                </a:solidFill>
              </a:rPr>
              <a:t>B</a:t>
            </a:r>
            <a:r>
              <a:rPr dirty="0" sz="5750" spc="800">
                <a:solidFill>
                  <a:srgbClr val="F7CF2B"/>
                </a:solidFill>
              </a:rPr>
              <a:t>I</a:t>
            </a:r>
            <a:r>
              <a:rPr dirty="0" sz="5750" spc="385">
                <a:solidFill>
                  <a:srgbClr val="F7CF2B"/>
                </a:solidFill>
              </a:rPr>
              <a:t>K</a:t>
            </a:r>
            <a:r>
              <a:rPr dirty="0" sz="5750" spc="-55">
                <a:solidFill>
                  <a:srgbClr val="F7CF2B"/>
                </a:solidFill>
              </a:rPr>
              <a:t>E</a:t>
            </a:r>
            <a:endParaRPr sz="57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09713"/>
            <a:ext cx="18288000" cy="8277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627241" y="2008997"/>
            <a:ext cx="15030449" cy="82771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2554" y="466502"/>
            <a:ext cx="17585055" cy="9023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34834" algn="l"/>
                <a:tab pos="11286490" algn="l"/>
                <a:tab pos="11889105" algn="l"/>
                <a:tab pos="15676880" algn="l"/>
              </a:tabLst>
            </a:pPr>
            <a:r>
              <a:rPr dirty="0" sz="5750" spc="420">
                <a:solidFill>
                  <a:srgbClr val="F7CF2B"/>
                </a:solidFill>
              </a:rPr>
              <a:t>C</a:t>
            </a:r>
            <a:r>
              <a:rPr dirty="0" sz="5750" spc="1019">
                <a:solidFill>
                  <a:srgbClr val="F7CF2B"/>
                </a:solidFill>
              </a:rPr>
              <a:t>O</a:t>
            </a:r>
            <a:r>
              <a:rPr dirty="0" sz="5750" spc="1160">
                <a:solidFill>
                  <a:srgbClr val="F7CF2B"/>
                </a:solidFill>
              </a:rPr>
              <a:t>MM</a:t>
            </a:r>
            <a:r>
              <a:rPr dirty="0" sz="5750" spc="680">
                <a:solidFill>
                  <a:srgbClr val="F7CF2B"/>
                </a:solidFill>
              </a:rPr>
              <a:t>U</a:t>
            </a:r>
            <a:r>
              <a:rPr dirty="0" sz="5750" spc="1275">
                <a:solidFill>
                  <a:srgbClr val="F7CF2B"/>
                </a:solidFill>
              </a:rPr>
              <a:t>N</a:t>
            </a:r>
            <a:r>
              <a:rPr dirty="0" sz="5750" spc="800">
                <a:solidFill>
                  <a:srgbClr val="F7CF2B"/>
                </a:solidFill>
              </a:rPr>
              <a:t>I</a:t>
            </a:r>
            <a:r>
              <a:rPr dirty="0" sz="5750" spc="420">
                <a:solidFill>
                  <a:srgbClr val="F7CF2B"/>
                </a:solidFill>
              </a:rPr>
              <a:t>C</a:t>
            </a:r>
            <a:r>
              <a:rPr dirty="0" sz="5750" spc="440">
                <a:solidFill>
                  <a:srgbClr val="F7CF2B"/>
                </a:solidFill>
              </a:rPr>
              <a:t>A</a:t>
            </a:r>
            <a:r>
              <a:rPr dirty="0" sz="5750" spc="415">
                <a:solidFill>
                  <a:srgbClr val="F7CF2B"/>
                </a:solidFill>
              </a:rPr>
              <a:t>T</a:t>
            </a:r>
            <a:r>
              <a:rPr dirty="0" sz="5750" spc="-55">
                <a:solidFill>
                  <a:srgbClr val="F7CF2B"/>
                </a:solidFill>
              </a:rPr>
              <a:t>E</a:t>
            </a:r>
            <a:r>
              <a:rPr dirty="0" sz="5750">
                <a:solidFill>
                  <a:srgbClr val="F7CF2B"/>
                </a:solidFill>
              </a:rPr>
              <a:t>	</a:t>
            </a:r>
            <a:r>
              <a:rPr dirty="0" sz="5750" spc="795">
                <a:solidFill>
                  <a:srgbClr val="F7CF2B"/>
                </a:solidFill>
              </a:rPr>
              <a:t>D</a:t>
            </a:r>
            <a:r>
              <a:rPr dirty="0" sz="5750" spc="800">
                <a:solidFill>
                  <a:srgbClr val="F7CF2B"/>
                </a:solidFill>
              </a:rPr>
              <a:t>I</a:t>
            </a:r>
            <a:r>
              <a:rPr dirty="0" sz="5750" spc="440">
                <a:solidFill>
                  <a:srgbClr val="F7CF2B"/>
                </a:solidFill>
              </a:rPr>
              <a:t>A</a:t>
            </a:r>
            <a:r>
              <a:rPr dirty="0" sz="5750" spc="450">
                <a:solidFill>
                  <a:srgbClr val="F7CF2B"/>
                </a:solidFill>
              </a:rPr>
              <a:t>G</a:t>
            </a:r>
            <a:r>
              <a:rPr dirty="0" sz="5750" spc="275">
                <a:solidFill>
                  <a:srgbClr val="F7CF2B"/>
                </a:solidFill>
              </a:rPr>
              <a:t>R</a:t>
            </a:r>
            <a:r>
              <a:rPr dirty="0" sz="5750" spc="440">
                <a:solidFill>
                  <a:srgbClr val="F7CF2B"/>
                </a:solidFill>
              </a:rPr>
              <a:t>A</a:t>
            </a:r>
            <a:r>
              <a:rPr dirty="0" sz="5750" spc="585">
                <a:solidFill>
                  <a:srgbClr val="F7CF2B"/>
                </a:solidFill>
              </a:rPr>
              <a:t>M</a:t>
            </a:r>
            <a:r>
              <a:rPr dirty="0" sz="5750">
                <a:solidFill>
                  <a:srgbClr val="F7CF2B"/>
                </a:solidFill>
              </a:rPr>
              <a:t>	</a:t>
            </a:r>
            <a:r>
              <a:rPr dirty="0" sz="5750" spc="-165">
                <a:solidFill>
                  <a:srgbClr val="F7CF2B"/>
                </a:solidFill>
              </a:rPr>
              <a:t>-</a:t>
            </a:r>
            <a:r>
              <a:rPr dirty="0" sz="5750">
                <a:solidFill>
                  <a:srgbClr val="F7CF2B"/>
                </a:solidFill>
              </a:rPr>
              <a:t>	</a:t>
            </a:r>
            <a:r>
              <a:rPr dirty="0" sz="5750" spc="275">
                <a:solidFill>
                  <a:srgbClr val="F7CF2B"/>
                </a:solidFill>
              </a:rPr>
              <a:t>R</a:t>
            </a:r>
            <a:r>
              <a:rPr dirty="0" sz="5750" spc="520">
                <a:solidFill>
                  <a:srgbClr val="F7CF2B"/>
                </a:solidFill>
              </a:rPr>
              <a:t>E</a:t>
            </a:r>
            <a:r>
              <a:rPr dirty="0" sz="5750" spc="415">
                <a:solidFill>
                  <a:srgbClr val="F7CF2B"/>
                </a:solidFill>
              </a:rPr>
              <a:t>T</a:t>
            </a:r>
            <a:r>
              <a:rPr dirty="0" sz="5750" spc="680">
                <a:solidFill>
                  <a:srgbClr val="F7CF2B"/>
                </a:solidFill>
              </a:rPr>
              <a:t>U</a:t>
            </a:r>
            <a:r>
              <a:rPr dirty="0" sz="5750" spc="275">
                <a:solidFill>
                  <a:srgbClr val="F7CF2B"/>
                </a:solidFill>
              </a:rPr>
              <a:t>R</a:t>
            </a:r>
            <a:r>
              <a:rPr dirty="0" sz="5750" spc="700">
                <a:solidFill>
                  <a:srgbClr val="F7CF2B"/>
                </a:solidFill>
              </a:rPr>
              <a:t>N</a:t>
            </a:r>
            <a:r>
              <a:rPr dirty="0" sz="5750">
                <a:solidFill>
                  <a:srgbClr val="F7CF2B"/>
                </a:solidFill>
              </a:rPr>
              <a:t>	</a:t>
            </a:r>
            <a:r>
              <a:rPr dirty="0" sz="5750" spc="45">
                <a:solidFill>
                  <a:srgbClr val="F7CF2B"/>
                </a:solidFill>
              </a:rPr>
              <a:t>B</a:t>
            </a:r>
            <a:r>
              <a:rPr dirty="0" sz="5750" spc="800">
                <a:solidFill>
                  <a:srgbClr val="F7CF2B"/>
                </a:solidFill>
              </a:rPr>
              <a:t>I</a:t>
            </a:r>
            <a:r>
              <a:rPr dirty="0" sz="5750" spc="385">
                <a:solidFill>
                  <a:srgbClr val="F7CF2B"/>
                </a:solidFill>
              </a:rPr>
              <a:t>K</a:t>
            </a:r>
            <a:r>
              <a:rPr dirty="0" sz="5750" spc="-55">
                <a:solidFill>
                  <a:srgbClr val="F7CF2B"/>
                </a:solidFill>
              </a:rPr>
              <a:t>E</a:t>
            </a:r>
            <a:endParaRPr sz="57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09729"/>
            <a:ext cx="18288000" cy="8277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763828" y="2454493"/>
            <a:ext cx="14763749" cy="7391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2554" y="466505"/>
            <a:ext cx="8023225" cy="9023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82820" algn="l"/>
              </a:tabLst>
            </a:pPr>
            <a:r>
              <a:rPr dirty="0" sz="5750" spc="795">
                <a:solidFill>
                  <a:srgbClr val="F7CF2B"/>
                </a:solidFill>
              </a:rPr>
              <a:t>D</a:t>
            </a:r>
            <a:r>
              <a:rPr dirty="0" sz="5750" spc="440">
                <a:solidFill>
                  <a:srgbClr val="F7CF2B"/>
                </a:solidFill>
              </a:rPr>
              <a:t>A</a:t>
            </a:r>
            <a:r>
              <a:rPr dirty="0" sz="5750" spc="415">
                <a:solidFill>
                  <a:srgbClr val="F7CF2B"/>
                </a:solidFill>
              </a:rPr>
              <a:t>T</a:t>
            </a:r>
            <a:r>
              <a:rPr dirty="0" sz="5750" spc="440">
                <a:solidFill>
                  <a:srgbClr val="F7CF2B"/>
                </a:solidFill>
              </a:rPr>
              <a:t>A</a:t>
            </a:r>
            <a:r>
              <a:rPr dirty="0" sz="5750" spc="45">
                <a:solidFill>
                  <a:srgbClr val="F7CF2B"/>
                </a:solidFill>
              </a:rPr>
              <a:t>B</a:t>
            </a:r>
            <a:r>
              <a:rPr dirty="0" sz="5750" spc="440">
                <a:solidFill>
                  <a:srgbClr val="F7CF2B"/>
                </a:solidFill>
              </a:rPr>
              <a:t>A</a:t>
            </a:r>
            <a:r>
              <a:rPr dirty="0" sz="5750" spc="85">
                <a:solidFill>
                  <a:srgbClr val="F7CF2B"/>
                </a:solidFill>
              </a:rPr>
              <a:t>S</a:t>
            </a:r>
            <a:r>
              <a:rPr dirty="0" sz="5750" spc="-55">
                <a:solidFill>
                  <a:srgbClr val="F7CF2B"/>
                </a:solidFill>
              </a:rPr>
              <a:t>E</a:t>
            </a:r>
            <a:r>
              <a:rPr dirty="0" sz="5750">
                <a:solidFill>
                  <a:srgbClr val="F7CF2B"/>
                </a:solidFill>
              </a:rPr>
              <a:t>	</a:t>
            </a:r>
            <a:r>
              <a:rPr dirty="0" sz="5750" spc="795">
                <a:solidFill>
                  <a:srgbClr val="F7CF2B"/>
                </a:solidFill>
              </a:rPr>
              <a:t>D</a:t>
            </a:r>
            <a:r>
              <a:rPr dirty="0" sz="5750" spc="520">
                <a:solidFill>
                  <a:srgbClr val="F7CF2B"/>
                </a:solidFill>
              </a:rPr>
              <a:t>E</a:t>
            </a:r>
            <a:r>
              <a:rPr dirty="0" sz="5750" spc="85">
                <a:solidFill>
                  <a:srgbClr val="F7CF2B"/>
                </a:solidFill>
              </a:rPr>
              <a:t>S</a:t>
            </a:r>
            <a:r>
              <a:rPr dirty="0" sz="5750" spc="800">
                <a:solidFill>
                  <a:srgbClr val="F7CF2B"/>
                </a:solidFill>
              </a:rPr>
              <a:t>I</a:t>
            </a:r>
            <a:r>
              <a:rPr dirty="0" sz="5750" spc="450">
                <a:solidFill>
                  <a:srgbClr val="F7CF2B"/>
                </a:solidFill>
              </a:rPr>
              <a:t>G</a:t>
            </a:r>
            <a:r>
              <a:rPr dirty="0" sz="5750" spc="700">
                <a:solidFill>
                  <a:srgbClr val="F7CF2B"/>
                </a:solidFill>
              </a:rPr>
              <a:t>N</a:t>
            </a:r>
            <a:endParaRPr sz="57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09713"/>
            <a:ext cx="18288000" cy="8277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222589" y="2008997"/>
            <a:ext cx="11839559" cy="82771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2554" y="466502"/>
            <a:ext cx="8023225" cy="9023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82820" algn="l"/>
              </a:tabLst>
            </a:pPr>
            <a:r>
              <a:rPr dirty="0" sz="5750" spc="795">
                <a:solidFill>
                  <a:srgbClr val="F7CF2B"/>
                </a:solidFill>
              </a:rPr>
              <a:t>D</a:t>
            </a:r>
            <a:r>
              <a:rPr dirty="0" sz="5750" spc="440">
                <a:solidFill>
                  <a:srgbClr val="F7CF2B"/>
                </a:solidFill>
              </a:rPr>
              <a:t>A</a:t>
            </a:r>
            <a:r>
              <a:rPr dirty="0" sz="5750" spc="415">
                <a:solidFill>
                  <a:srgbClr val="F7CF2B"/>
                </a:solidFill>
              </a:rPr>
              <a:t>T</a:t>
            </a:r>
            <a:r>
              <a:rPr dirty="0" sz="5750" spc="440">
                <a:solidFill>
                  <a:srgbClr val="F7CF2B"/>
                </a:solidFill>
              </a:rPr>
              <a:t>A</a:t>
            </a:r>
            <a:r>
              <a:rPr dirty="0" sz="5750" spc="45">
                <a:solidFill>
                  <a:srgbClr val="F7CF2B"/>
                </a:solidFill>
              </a:rPr>
              <a:t>B</a:t>
            </a:r>
            <a:r>
              <a:rPr dirty="0" sz="5750" spc="440">
                <a:solidFill>
                  <a:srgbClr val="F7CF2B"/>
                </a:solidFill>
              </a:rPr>
              <a:t>A</a:t>
            </a:r>
            <a:r>
              <a:rPr dirty="0" sz="5750" spc="85">
                <a:solidFill>
                  <a:srgbClr val="F7CF2B"/>
                </a:solidFill>
              </a:rPr>
              <a:t>S</a:t>
            </a:r>
            <a:r>
              <a:rPr dirty="0" sz="5750" spc="-55">
                <a:solidFill>
                  <a:srgbClr val="F7CF2B"/>
                </a:solidFill>
              </a:rPr>
              <a:t>E</a:t>
            </a:r>
            <a:r>
              <a:rPr dirty="0" sz="5750">
                <a:solidFill>
                  <a:srgbClr val="F7CF2B"/>
                </a:solidFill>
              </a:rPr>
              <a:t>	</a:t>
            </a:r>
            <a:r>
              <a:rPr dirty="0" sz="5750" spc="795">
                <a:solidFill>
                  <a:srgbClr val="F7CF2B"/>
                </a:solidFill>
              </a:rPr>
              <a:t>D</a:t>
            </a:r>
            <a:r>
              <a:rPr dirty="0" sz="5750" spc="520">
                <a:solidFill>
                  <a:srgbClr val="F7CF2B"/>
                </a:solidFill>
              </a:rPr>
              <a:t>E</a:t>
            </a:r>
            <a:r>
              <a:rPr dirty="0" sz="5750" spc="85">
                <a:solidFill>
                  <a:srgbClr val="F7CF2B"/>
                </a:solidFill>
              </a:rPr>
              <a:t>S</a:t>
            </a:r>
            <a:r>
              <a:rPr dirty="0" sz="5750" spc="800">
                <a:solidFill>
                  <a:srgbClr val="F7CF2B"/>
                </a:solidFill>
              </a:rPr>
              <a:t>I</a:t>
            </a:r>
            <a:r>
              <a:rPr dirty="0" sz="5750" spc="450">
                <a:solidFill>
                  <a:srgbClr val="F7CF2B"/>
                </a:solidFill>
              </a:rPr>
              <a:t>G</a:t>
            </a:r>
            <a:r>
              <a:rPr dirty="0" sz="5750" spc="700">
                <a:solidFill>
                  <a:srgbClr val="F7CF2B"/>
                </a:solidFill>
              </a:rPr>
              <a:t>N</a:t>
            </a:r>
            <a:endParaRPr sz="57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2009775"/>
          </a:xfrm>
          <a:custGeom>
            <a:avLst/>
            <a:gdLst/>
            <a:ahLst/>
            <a:cxnLst/>
            <a:rect l="l" t="t" r="r" b="b"/>
            <a:pathLst>
              <a:path w="18288000" h="2009775">
                <a:moveTo>
                  <a:pt x="0" y="2009714"/>
                </a:moveTo>
                <a:lnTo>
                  <a:pt x="18288000" y="2009714"/>
                </a:lnTo>
                <a:lnTo>
                  <a:pt x="18288000" y="0"/>
                </a:lnTo>
                <a:lnTo>
                  <a:pt x="0" y="0"/>
                </a:lnTo>
                <a:lnTo>
                  <a:pt x="0" y="2009714"/>
                </a:lnTo>
                <a:close/>
              </a:path>
            </a:pathLst>
          </a:custGeom>
          <a:solidFill>
            <a:srgbClr val="25282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2009713"/>
            <a:ext cx="18288000" cy="8277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2554" y="466502"/>
            <a:ext cx="6624955" cy="9023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750" spc="420">
                <a:solidFill>
                  <a:srgbClr val="F7CF2B"/>
                </a:solidFill>
              </a:rPr>
              <a:t>C</a:t>
            </a:r>
            <a:r>
              <a:rPr dirty="0" sz="5750" spc="1019">
                <a:solidFill>
                  <a:srgbClr val="F7CF2B"/>
                </a:solidFill>
              </a:rPr>
              <a:t>O</a:t>
            </a:r>
            <a:r>
              <a:rPr dirty="0" sz="5750" spc="1275">
                <a:solidFill>
                  <a:srgbClr val="F7CF2B"/>
                </a:solidFill>
              </a:rPr>
              <a:t>N</a:t>
            </a:r>
            <a:r>
              <a:rPr dirty="0" sz="5750" spc="415">
                <a:solidFill>
                  <a:srgbClr val="F7CF2B"/>
                </a:solidFill>
              </a:rPr>
              <a:t>T</a:t>
            </a:r>
            <a:r>
              <a:rPr dirty="0" sz="5750" spc="275">
                <a:solidFill>
                  <a:srgbClr val="F7CF2B"/>
                </a:solidFill>
              </a:rPr>
              <a:t>R</a:t>
            </a:r>
            <a:r>
              <a:rPr dirty="0" sz="5750" spc="800">
                <a:solidFill>
                  <a:srgbClr val="F7CF2B"/>
                </a:solidFill>
              </a:rPr>
              <a:t>I</a:t>
            </a:r>
            <a:r>
              <a:rPr dirty="0" sz="5750" spc="45">
                <a:solidFill>
                  <a:srgbClr val="F7CF2B"/>
                </a:solidFill>
              </a:rPr>
              <a:t>B</a:t>
            </a:r>
            <a:r>
              <a:rPr dirty="0" sz="5750" spc="680">
                <a:solidFill>
                  <a:srgbClr val="F7CF2B"/>
                </a:solidFill>
              </a:rPr>
              <a:t>U</a:t>
            </a:r>
            <a:r>
              <a:rPr dirty="0" sz="5750" spc="415">
                <a:solidFill>
                  <a:srgbClr val="F7CF2B"/>
                </a:solidFill>
              </a:rPr>
              <a:t>T</a:t>
            </a:r>
            <a:r>
              <a:rPr dirty="0" sz="5750" spc="800">
                <a:solidFill>
                  <a:srgbClr val="F7CF2B"/>
                </a:solidFill>
              </a:rPr>
              <a:t>I</a:t>
            </a:r>
            <a:r>
              <a:rPr dirty="0" sz="5750" spc="1019">
                <a:solidFill>
                  <a:srgbClr val="F7CF2B"/>
                </a:solidFill>
              </a:rPr>
              <a:t>O</a:t>
            </a:r>
            <a:r>
              <a:rPr dirty="0" sz="5750" spc="700">
                <a:solidFill>
                  <a:srgbClr val="F7CF2B"/>
                </a:solidFill>
              </a:rPr>
              <a:t>N</a:t>
            </a:r>
            <a:endParaRPr sz="5750"/>
          </a:p>
        </p:txBody>
      </p:sp>
      <p:sp>
        <p:nvSpPr>
          <p:cNvPr id="5" name="object 5"/>
          <p:cNvSpPr/>
          <p:nvPr/>
        </p:nvSpPr>
        <p:spPr>
          <a:xfrm>
            <a:off x="1031306" y="3697223"/>
            <a:ext cx="95250" cy="95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277418" y="3439826"/>
            <a:ext cx="16019780" cy="490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02460" algn="l"/>
                <a:tab pos="3030855" algn="l"/>
                <a:tab pos="4349750" algn="l"/>
                <a:tab pos="4669155" algn="l"/>
                <a:tab pos="6039485" algn="l"/>
                <a:tab pos="7245984" algn="l"/>
                <a:tab pos="7936230" algn="l"/>
                <a:tab pos="11500485" algn="l"/>
                <a:tab pos="12707620" algn="l"/>
              </a:tabLst>
            </a:pPr>
            <a:r>
              <a:rPr dirty="0" sz="3050" spc="420" b="1">
                <a:solidFill>
                  <a:srgbClr val="252826"/>
                </a:solidFill>
                <a:latin typeface="Arial"/>
                <a:cs typeface="Arial"/>
              </a:rPr>
              <a:t>D</a:t>
            </a:r>
            <a:r>
              <a:rPr dirty="0" sz="3050" spc="360" b="1">
                <a:solidFill>
                  <a:srgbClr val="252826"/>
                </a:solidFill>
                <a:latin typeface="Arial"/>
                <a:cs typeface="Arial"/>
              </a:rPr>
              <a:t>U</a:t>
            </a:r>
            <a:r>
              <a:rPr dirty="0" sz="3050" spc="540" b="1">
                <a:solidFill>
                  <a:srgbClr val="252826"/>
                </a:solidFill>
                <a:latin typeface="Arial"/>
                <a:cs typeface="Arial"/>
              </a:rPr>
              <a:t>O</a:t>
            </a:r>
            <a:r>
              <a:rPr dirty="0" sz="3050" spc="675" b="1">
                <a:solidFill>
                  <a:srgbClr val="252826"/>
                </a:solidFill>
                <a:latin typeface="Arial"/>
                <a:cs typeface="Arial"/>
              </a:rPr>
              <a:t>N</a:t>
            </a:r>
            <a:r>
              <a:rPr dirty="0" sz="3050" spc="-70" b="1">
                <a:solidFill>
                  <a:srgbClr val="252826"/>
                </a:solidFill>
                <a:latin typeface="Arial"/>
                <a:cs typeface="Arial"/>
              </a:rPr>
              <a:t>G</a:t>
            </a:r>
            <a:r>
              <a:rPr dirty="0" sz="3050" b="1">
                <a:solidFill>
                  <a:srgbClr val="252826"/>
                </a:solidFill>
                <a:latin typeface="Arial"/>
                <a:cs typeface="Arial"/>
              </a:rPr>
              <a:t>	</a:t>
            </a:r>
            <a:r>
              <a:rPr dirty="0" sz="3050" spc="515" b="1">
                <a:solidFill>
                  <a:srgbClr val="252826"/>
                </a:solidFill>
                <a:latin typeface="Arial"/>
                <a:cs typeface="Arial"/>
              </a:rPr>
              <a:t>H</a:t>
            </a:r>
            <a:r>
              <a:rPr dirty="0" sz="3050" spc="360" b="1">
                <a:solidFill>
                  <a:srgbClr val="252826"/>
                </a:solidFill>
                <a:latin typeface="Arial"/>
                <a:cs typeface="Arial"/>
              </a:rPr>
              <a:t>U</a:t>
            </a:r>
            <a:r>
              <a:rPr dirty="0" sz="3050" spc="-30" b="1">
                <a:solidFill>
                  <a:srgbClr val="252826"/>
                </a:solidFill>
                <a:latin typeface="Arial"/>
                <a:cs typeface="Arial"/>
              </a:rPr>
              <a:t>E</a:t>
            </a:r>
            <a:r>
              <a:rPr dirty="0" sz="3050" b="1">
                <a:solidFill>
                  <a:srgbClr val="252826"/>
                </a:solidFill>
                <a:latin typeface="Arial"/>
                <a:cs typeface="Arial"/>
              </a:rPr>
              <a:t>	</a:t>
            </a:r>
            <a:r>
              <a:rPr dirty="0" sz="3050" spc="360" b="1">
                <a:solidFill>
                  <a:srgbClr val="252826"/>
                </a:solidFill>
                <a:latin typeface="Arial"/>
                <a:cs typeface="Arial"/>
              </a:rPr>
              <a:t>L</a:t>
            </a:r>
            <a:r>
              <a:rPr dirty="0" sz="3050" spc="425" b="1">
                <a:solidFill>
                  <a:srgbClr val="252826"/>
                </a:solidFill>
                <a:latin typeface="Arial"/>
                <a:cs typeface="Arial"/>
              </a:rPr>
              <a:t>I</a:t>
            </a:r>
            <a:r>
              <a:rPr dirty="0" sz="3050" spc="675" b="1">
                <a:solidFill>
                  <a:srgbClr val="252826"/>
                </a:solidFill>
                <a:latin typeface="Arial"/>
                <a:cs typeface="Arial"/>
              </a:rPr>
              <a:t>N</a:t>
            </a:r>
            <a:r>
              <a:rPr dirty="0" sz="3050" spc="210" b="1">
                <a:solidFill>
                  <a:srgbClr val="252826"/>
                </a:solidFill>
                <a:latin typeface="Arial"/>
                <a:cs typeface="Arial"/>
              </a:rPr>
              <a:t>H</a:t>
            </a:r>
            <a:r>
              <a:rPr dirty="0" sz="3050" b="1">
                <a:solidFill>
                  <a:srgbClr val="252826"/>
                </a:solidFill>
                <a:latin typeface="Arial"/>
                <a:cs typeface="Arial"/>
              </a:rPr>
              <a:t>	</a:t>
            </a:r>
            <a:r>
              <a:rPr dirty="0" sz="3050" spc="-85" b="1">
                <a:solidFill>
                  <a:srgbClr val="252826"/>
                </a:solidFill>
                <a:latin typeface="Arial"/>
                <a:cs typeface="Arial"/>
              </a:rPr>
              <a:t>-</a:t>
            </a:r>
            <a:r>
              <a:rPr dirty="0" sz="3050" b="1">
                <a:solidFill>
                  <a:srgbClr val="252826"/>
                </a:solidFill>
                <a:latin typeface="Arial"/>
                <a:cs typeface="Arial"/>
              </a:rPr>
              <a:t>	</a:t>
            </a:r>
            <a:r>
              <a:rPr dirty="0" sz="3050" spc="484" b="1">
                <a:solidFill>
                  <a:srgbClr val="252826"/>
                </a:solidFill>
                <a:latin typeface="Arial"/>
                <a:cs typeface="Arial"/>
              </a:rPr>
              <a:t>V</a:t>
            </a:r>
            <a:r>
              <a:rPr dirty="0" sz="3050" spc="425" b="1">
                <a:solidFill>
                  <a:srgbClr val="252826"/>
                </a:solidFill>
                <a:latin typeface="Arial"/>
                <a:cs typeface="Arial"/>
              </a:rPr>
              <a:t>I</a:t>
            </a:r>
            <a:r>
              <a:rPr dirty="0" sz="3050" spc="275" b="1">
                <a:solidFill>
                  <a:srgbClr val="252826"/>
                </a:solidFill>
                <a:latin typeface="Arial"/>
                <a:cs typeface="Arial"/>
              </a:rPr>
              <a:t>E</a:t>
            </a:r>
            <a:r>
              <a:rPr dirty="0" sz="3050" spc="215" b="1">
                <a:solidFill>
                  <a:srgbClr val="252826"/>
                </a:solidFill>
                <a:latin typeface="Arial"/>
                <a:cs typeface="Arial"/>
              </a:rPr>
              <a:t>W</a:t>
            </a:r>
            <a:r>
              <a:rPr dirty="0" sz="3050" b="1">
                <a:solidFill>
                  <a:srgbClr val="252826"/>
                </a:solidFill>
                <a:latin typeface="Arial"/>
                <a:cs typeface="Arial"/>
              </a:rPr>
              <a:t>	</a:t>
            </a:r>
            <a:r>
              <a:rPr dirty="0" sz="3050" spc="25" b="1">
                <a:solidFill>
                  <a:srgbClr val="252826"/>
                </a:solidFill>
                <a:latin typeface="Arial"/>
                <a:cs typeface="Arial"/>
              </a:rPr>
              <a:t>B</a:t>
            </a:r>
            <a:r>
              <a:rPr dirty="0" sz="3050" spc="425" b="1">
                <a:solidFill>
                  <a:srgbClr val="252826"/>
                </a:solidFill>
                <a:latin typeface="Arial"/>
                <a:cs typeface="Arial"/>
              </a:rPr>
              <a:t>I</a:t>
            </a:r>
            <a:r>
              <a:rPr dirty="0" sz="3050" spc="204" b="1">
                <a:solidFill>
                  <a:srgbClr val="252826"/>
                </a:solidFill>
                <a:latin typeface="Arial"/>
                <a:cs typeface="Arial"/>
              </a:rPr>
              <a:t>K</a:t>
            </a:r>
            <a:r>
              <a:rPr dirty="0" sz="3050" spc="-30" b="1">
                <a:solidFill>
                  <a:srgbClr val="252826"/>
                </a:solidFill>
                <a:latin typeface="Arial"/>
                <a:cs typeface="Arial"/>
              </a:rPr>
              <a:t>E</a:t>
            </a:r>
            <a:r>
              <a:rPr dirty="0" sz="3050" b="1">
                <a:solidFill>
                  <a:srgbClr val="252826"/>
                </a:solidFill>
                <a:latin typeface="Arial"/>
                <a:cs typeface="Arial"/>
              </a:rPr>
              <a:t>	</a:t>
            </a:r>
            <a:r>
              <a:rPr dirty="0" sz="3050" spc="425" b="1">
                <a:solidFill>
                  <a:srgbClr val="252826"/>
                </a:solidFill>
                <a:latin typeface="Arial"/>
                <a:cs typeface="Arial"/>
              </a:rPr>
              <a:t>I</a:t>
            </a:r>
            <a:r>
              <a:rPr dirty="0" sz="3050" spc="370" b="1">
                <a:solidFill>
                  <a:srgbClr val="252826"/>
                </a:solidFill>
                <a:latin typeface="Arial"/>
                <a:cs typeface="Arial"/>
              </a:rPr>
              <a:t>N</a:t>
            </a:r>
            <a:r>
              <a:rPr dirty="0" sz="3050" b="1">
                <a:solidFill>
                  <a:srgbClr val="252826"/>
                </a:solidFill>
                <a:latin typeface="Arial"/>
                <a:cs typeface="Arial"/>
              </a:rPr>
              <a:t>	</a:t>
            </a:r>
            <a:r>
              <a:rPr dirty="0" sz="3050" spc="45" b="1">
                <a:solidFill>
                  <a:srgbClr val="252826"/>
                </a:solidFill>
                <a:latin typeface="Arial"/>
                <a:cs typeface="Arial"/>
              </a:rPr>
              <a:t>S</a:t>
            </a:r>
            <a:r>
              <a:rPr dirty="0" sz="3050" spc="220" b="1">
                <a:solidFill>
                  <a:srgbClr val="252826"/>
                </a:solidFill>
                <a:latin typeface="Arial"/>
                <a:cs typeface="Arial"/>
              </a:rPr>
              <a:t>T</a:t>
            </a:r>
            <a:r>
              <a:rPr dirty="0" sz="3050" spc="235" b="1">
                <a:solidFill>
                  <a:srgbClr val="252826"/>
                </a:solidFill>
                <a:latin typeface="Arial"/>
                <a:cs typeface="Arial"/>
              </a:rPr>
              <a:t>A</a:t>
            </a:r>
            <a:r>
              <a:rPr dirty="0" sz="3050" spc="220" b="1">
                <a:solidFill>
                  <a:srgbClr val="252826"/>
                </a:solidFill>
                <a:latin typeface="Arial"/>
                <a:cs typeface="Arial"/>
              </a:rPr>
              <a:t>T</a:t>
            </a:r>
            <a:r>
              <a:rPr dirty="0" sz="3050" spc="425" b="1">
                <a:solidFill>
                  <a:srgbClr val="252826"/>
                </a:solidFill>
                <a:latin typeface="Arial"/>
                <a:cs typeface="Arial"/>
              </a:rPr>
              <a:t>I</a:t>
            </a:r>
            <a:r>
              <a:rPr dirty="0" sz="3050" spc="540" b="1">
                <a:solidFill>
                  <a:srgbClr val="252826"/>
                </a:solidFill>
                <a:latin typeface="Arial"/>
                <a:cs typeface="Arial"/>
              </a:rPr>
              <a:t>O</a:t>
            </a:r>
            <a:r>
              <a:rPr dirty="0" sz="3050" spc="675" b="1">
                <a:solidFill>
                  <a:srgbClr val="252826"/>
                </a:solidFill>
                <a:latin typeface="Arial"/>
                <a:cs typeface="Arial"/>
              </a:rPr>
              <a:t>N</a:t>
            </a:r>
            <a:r>
              <a:rPr dirty="0" sz="3050" spc="675" b="1">
                <a:solidFill>
                  <a:srgbClr val="252826"/>
                </a:solidFill>
                <a:latin typeface="Arial"/>
                <a:cs typeface="Arial"/>
              </a:rPr>
              <a:t>/</a:t>
            </a:r>
            <a:r>
              <a:rPr dirty="0" sz="3050" spc="484" b="1">
                <a:solidFill>
                  <a:srgbClr val="252826"/>
                </a:solidFill>
                <a:latin typeface="Arial"/>
                <a:cs typeface="Arial"/>
              </a:rPr>
              <a:t>V</a:t>
            </a:r>
            <a:r>
              <a:rPr dirty="0" sz="3050" spc="425" b="1">
                <a:solidFill>
                  <a:srgbClr val="252826"/>
                </a:solidFill>
                <a:latin typeface="Arial"/>
                <a:cs typeface="Arial"/>
              </a:rPr>
              <a:t>I</a:t>
            </a:r>
            <a:r>
              <a:rPr dirty="0" sz="3050" spc="275" b="1">
                <a:solidFill>
                  <a:srgbClr val="252826"/>
                </a:solidFill>
                <a:latin typeface="Arial"/>
                <a:cs typeface="Arial"/>
              </a:rPr>
              <a:t>E</a:t>
            </a:r>
            <a:r>
              <a:rPr dirty="0" sz="3050" spc="215" b="1">
                <a:solidFill>
                  <a:srgbClr val="252826"/>
                </a:solidFill>
                <a:latin typeface="Arial"/>
                <a:cs typeface="Arial"/>
              </a:rPr>
              <a:t>W</a:t>
            </a:r>
            <a:r>
              <a:rPr dirty="0" sz="3050" b="1">
                <a:solidFill>
                  <a:srgbClr val="252826"/>
                </a:solidFill>
                <a:latin typeface="Arial"/>
                <a:cs typeface="Arial"/>
              </a:rPr>
              <a:t>	</a:t>
            </a:r>
            <a:r>
              <a:rPr dirty="0" sz="3050" spc="25" b="1">
                <a:solidFill>
                  <a:srgbClr val="252826"/>
                </a:solidFill>
                <a:latin typeface="Arial"/>
                <a:cs typeface="Arial"/>
              </a:rPr>
              <a:t>B</a:t>
            </a:r>
            <a:r>
              <a:rPr dirty="0" sz="3050" spc="425" b="1">
                <a:solidFill>
                  <a:srgbClr val="252826"/>
                </a:solidFill>
                <a:latin typeface="Arial"/>
                <a:cs typeface="Arial"/>
              </a:rPr>
              <a:t>I</a:t>
            </a:r>
            <a:r>
              <a:rPr dirty="0" sz="3050" spc="204" b="1">
                <a:solidFill>
                  <a:srgbClr val="252826"/>
                </a:solidFill>
                <a:latin typeface="Arial"/>
                <a:cs typeface="Arial"/>
              </a:rPr>
              <a:t>K</a:t>
            </a:r>
            <a:r>
              <a:rPr dirty="0" sz="3050" spc="-30" b="1">
                <a:solidFill>
                  <a:srgbClr val="252826"/>
                </a:solidFill>
                <a:latin typeface="Arial"/>
                <a:cs typeface="Arial"/>
              </a:rPr>
              <a:t>E</a:t>
            </a:r>
            <a:r>
              <a:rPr dirty="0" sz="3050" b="1">
                <a:solidFill>
                  <a:srgbClr val="252826"/>
                </a:solidFill>
                <a:latin typeface="Arial"/>
                <a:cs typeface="Arial"/>
              </a:rPr>
              <a:t>	</a:t>
            </a:r>
            <a:r>
              <a:rPr dirty="0" sz="3050" spc="425" b="1">
                <a:solidFill>
                  <a:srgbClr val="252826"/>
                </a:solidFill>
                <a:latin typeface="Arial"/>
                <a:cs typeface="Arial"/>
              </a:rPr>
              <a:t>I</a:t>
            </a:r>
            <a:r>
              <a:rPr dirty="0" sz="3050" spc="675" b="1">
                <a:solidFill>
                  <a:srgbClr val="252826"/>
                </a:solidFill>
                <a:latin typeface="Arial"/>
                <a:cs typeface="Arial"/>
              </a:rPr>
              <a:t>N</a:t>
            </a:r>
            <a:r>
              <a:rPr dirty="0" sz="3050" spc="250" b="1">
                <a:solidFill>
                  <a:srgbClr val="252826"/>
                </a:solidFill>
                <a:latin typeface="Arial"/>
                <a:cs typeface="Arial"/>
              </a:rPr>
              <a:t>F</a:t>
            </a:r>
            <a:r>
              <a:rPr dirty="0" sz="3050" spc="540" b="1">
                <a:solidFill>
                  <a:srgbClr val="252826"/>
                </a:solidFill>
                <a:latin typeface="Arial"/>
                <a:cs typeface="Arial"/>
              </a:rPr>
              <a:t>O</a:t>
            </a:r>
            <a:r>
              <a:rPr dirty="0" sz="3050" spc="145" b="1">
                <a:solidFill>
                  <a:srgbClr val="252826"/>
                </a:solidFill>
                <a:latin typeface="Arial"/>
                <a:cs typeface="Arial"/>
              </a:rPr>
              <a:t>R</a:t>
            </a:r>
            <a:r>
              <a:rPr dirty="0" sz="3050" spc="615" b="1">
                <a:solidFill>
                  <a:srgbClr val="252826"/>
                </a:solidFill>
                <a:latin typeface="Arial"/>
                <a:cs typeface="Arial"/>
              </a:rPr>
              <a:t>M</a:t>
            </a:r>
            <a:r>
              <a:rPr dirty="0" sz="3050" spc="235" b="1">
                <a:solidFill>
                  <a:srgbClr val="252826"/>
                </a:solidFill>
                <a:latin typeface="Arial"/>
                <a:cs typeface="Arial"/>
              </a:rPr>
              <a:t>A</a:t>
            </a:r>
            <a:r>
              <a:rPr dirty="0" sz="3050" spc="220" b="1">
                <a:solidFill>
                  <a:srgbClr val="252826"/>
                </a:solidFill>
                <a:latin typeface="Arial"/>
                <a:cs typeface="Arial"/>
              </a:rPr>
              <a:t>T</a:t>
            </a:r>
            <a:r>
              <a:rPr dirty="0" sz="3050" spc="425" b="1">
                <a:solidFill>
                  <a:srgbClr val="252826"/>
                </a:solidFill>
                <a:latin typeface="Arial"/>
                <a:cs typeface="Arial"/>
              </a:rPr>
              <a:t>I</a:t>
            </a:r>
            <a:r>
              <a:rPr dirty="0" sz="3050" spc="540" b="1">
                <a:solidFill>
                  <a:srgbClr val="252826"/>
                </a:solidFill>
                <a:latin typeface="Arial"/>
                <a:cs typeface="Arial"/>
              </a:rPr>
              <a:t>O</a:t>
            </a:r>
            <a:r>
              <a:rPr dirty="0" sz="3050" spc="370" b="1">
                <a:solidFill>
                  <a:srgbClr val="252826"/>
                </a:solidFill>
                <a:latin typeface="Arial"/>
                <a:cs typeface="Arial"/>
              </a:rPr>
              <a:t>N</a:t>
            </a:r>
            <a:endParaRPr sz="30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31306" y="5328513"/>
            <a:ext cx="95250" cy="95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31306" y="6776252"/>
            <a:ext cx="95250" cy="95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277418" y="5071116"/>
            <a:ext cx="9170670" cy="19386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13510" algn="l"/>
                <a:tab pos="2348230" algn="l"/>
                <a:tab pos="3924935" algn="l"/>
                <a:tab pos="5822315" algn="l"/>
                <a:tab pos="6142355" algn="l"/>
                <a:tab pos="8152130" algn="l"/>
              </a:tabLst>
            </a:pPr>
            <a:r>
              <a:rPr dirty="0" sz="3050" spc="220" b="1">
                <a:solidFill>
                  <a:srgbClr val="252826"/>
                </a:solidFill>
                <a:latin typeface="Arial"/>
                <a:cs typeface="Arial"/>
              </a:rPr>
              <a:t>T</a:t>
            </a:r>
            <a:r>
              <a:rPr dirty="0" sz="3050" spc="145" b="1">
                <a:solidFill>
                  <a:srgbClr val="252826"/>
                </a:solidFill>
                <a:latin typeface="Arial"/>
                <a:cs typeface="Arial"/>
              </a:rPr>
              <a:t>R</a:t>
            </a:r>
            <a:r>
              <a:rPr dirty="0" sz="3050" spc="235" b="1">
                <a:solidFill>
                  <a:srgbClr val="252826"/>
                </a:solidFill>
                <a:latin typeface="Arial"/>
                <a:cs typeface="Arial"/>
              </a:rPr>
              <a:t>A</a:t>
            </a:r>
            <a:r>
              <a:rPr dirty="0" sz="3050" spc="370" b="1">
                <a:solidFill>
                  <a:srgbClr val="252826"/>
                </a:solidFill>
                <a:latin typeface="Arial"/>
                <a:cs typeface="Arial"/>
              </a:rPr>
              <a:t>N</a:t>
            </a:r>
            <a:r>
              <a:rPr dirty="0" sz="3050" b="1">
                <a:solidFill>
                  <a:srgbClr val="252826"/>
                </a:solidFill>
                <a:latin typeface="Arial"/>
                <a:cs typeface="Arial"/>
              </a:rPr>
              <a:t>	</a:t>
            </a:r>
            <a:r>
              <a:rPr dirty="0" sz="3050" spc="220" b="1">
                <a:solidFill>
                  <a:srgbClr val="252826"/>
                </a:solidFill>
                <a:latin typeface="Arial"/>
                <a:cs typeface="Arial"/>
              </a:rPr>
              <a:t>T</a:t>
            </a:r>
            <a:r>
              <a:rPr dirty="0" sz="3050" spc="515" b="1">
                <a:solidFill>
                  <a:srgbClr val="252826"/>
                </a:solidFill>
                <a:latin typeface="Arial"/>
                <a:cs typeface="Arial"/>
              </a:rPr>
              <a:t>H</a:t>
            </a:r>
            <a:r>
              <a:rPr dirty="0" sz="3050" spc="120" b="1">
                <a:solidFill>
                  <a:srgbClr val="252826"/>
                </a:solidFill>
                <a:latin typeface="Arial"/>
                <a:cs typeface="Arial"/>
              </a:rPr>
              <a:t>I</a:t>
            </a:r>
            <a:r>
              <a:rPr dirty="0" sz="3050" b="1">
                <a:solidFill>
                  <a:srgbClr val="252826"/>
                </a:solidFill>
                <a:latin typeface="Arial"/>
                <a:cs typeface="Arial"/>
              </a:rPr>
              <a:t>	</a:t>
            </a:r>
            <a:r>
              <a:rPr dirty="0" sz="3050" spc="515" b="1">
                <a:solidFill>
                  <a:srgbClr val="252826"/>
                </a:solidFill>
                <a:latin typeface="Arial"/>
                <a:cs typeface="Arial"/>
              </a:rPr>
              <a:t>H</a:t>
            </a:r>
            <a:r>
              <a:rPr dirty="0" sz="3050" spc="540" b="1">
                <a:solidFill>
                  <a:srgbClr val="252826"/>
                </a:solidFill>
                <a:latin typeface="Arial"/>
                <a:cs typeface="Arial"/>
              </a:rPr>
              <a:t>O</a:t>
            </a:r>
            <a:r>
              <a:rPr dirty="0" sz="3050" spc="675" b="1">
                <a:solidFill>
                  <a:srgbClr val="252826"/>
                </a:solidFill>
                <a:latin typeface="Arial"/>
                <a:cs typeface="Arial"/>
              </a:rPr>
              <a:t>N</a:t>
            </a:r>
            <a:r>
              <a:rPr dirty="0" sz="3050" spc="-70" b="1">
                <a:solidFill>
                  <a:srgbClr val="252826"/>
                </a:solidFill>
                <a:latin typeface="Arial"/>
                <a:cs typeface="Arial"/>
              </a:rPr>
              <a:t>G</a:t>
            </a:r>
            <a:r>
              <a:rPr dirty="0" sz="3050" b="1">
                <a:solidFill>
                  <a:srgbClr val="252826"/>
                </a:solidFill>
                <a:latin typeface="Arial"/>
                <a:cs typeface="Arial"/>
              </a:rPr>
              <a:t>	</a:t>
            </a:r>
            <a:r>
              <a:rPr dirty="0" sz="3050" spc="675" b="1">
                <a:solidFill>
                  <a:srgbClr val="252826"/>
                </a:solidFill>
                <a:latin typeface="Arial"/>
                <a:cs typeface="Arial"/>
              </a:rPr>
              <a:t>N</a:t>
            </a:r>
            <a:r>
              <a:rPr dirty="0" sz="3050" spc="515" b="1">
                <a:solidFill>
                  <a:srgbClr val="252826"/>
                </a:solidFill>
                <a:latin typeface="Arial"/>
                <a:cs typeface="Arial"/>
              </a:rPr>
              <a:t>H</a:t>
            </a:r>
            <a:r>
              <a:rPr dirty="0" sz="3050" spc="360" b="1">
                <a:solidFill>
                  <a:srgbClr val="252826"/>
                </a:solidFill>
                <a:latin typeface="Arial"/>
                <a:cs typeface="Arial"/>
              </a:rPr>
              <a:t>U</a:t>
            </a:r>
            <a:r>
              <a:rPr dirty="0" sz="3050" spc="675" b="1">
                <a:solidFill>
                  <a:srgbClr val="252826"/>
                </a:solidFill>
                <a:latin typeface="Arial"/>
                <a:cs typeface="Arial"/>
              </a:rPr>
              <a:t>N</a:t>
            </a:r>
            <a:r>
              <a:rPr dirty="0" sz="3050" spc="-70" b="1">
                <a:solidFill>
                  <a:srgbClr val="252826"/>
                </a:solidFill>
                <a:latin typeface="Arial"/>
                <a:cs typeface="Arial"/>
              </a:rPr>
              <a:t>G</a:t>
            </a:r>
            <a:r>
              <a:rPr dirty="0" sz="3050" b="1">
                <a:solidFill>
                  <a:srgbClr val="252826"/>
                </a:solidFill>
                <a:latin typeface="Arial"/>
                <a:cs typeface="Arial"/>
              </a:rPr>
              <a:t>	</a:t>
            </a:r>
            <a:r>
              <a:rPr dirty="0" sz="3050" spc="-85" b="1">
                <a:solidFill>
                  <a:srgbClr val="252826"/>
                </a:solidFill>
                <a:latin typeface="Arial"/>
                <a:cs typeface="Arial"/>
              </a:rPr>
              <a:t>-</a:t>
            </a:r>
            <a:r>
              <a:rPr dirty="0" sz="3050" b="1">
                <a:solidFill>
                  <a:srgbClr val="252826"/>
                </a:solidFill>
                <a:latin typeface="Arial"/>
                <a:cs typeface="Arial"/>
              </a:rPr>
              <a:t>	</a:t>
            </a:r>
            <a:r>
              <a:rPr dirty="0" sz="3050" spc="145" b="1">
                <a:solidFill>
                  <a:srgbClr val="252826"/>
                </a:solidFill>
                <a:latin typeface="Arial"/>
                <a:cs typeface="Arial"/>
              </a:rPr>
              <a:t>R</a:t>
            </a:r>
            <a:r>
              <a:rPr dirty="0" sz="3050" spc="275" b="1">
                <a:solidFill>
                  <a:srgbClr val="252826"/>
                </a:solidFill>
                <a:latin typeface="Arial"/>
                <a:cs typeface="Arial"/>
              </a:rPr>
              <a:t>E</a:t>
            </a:r>
            <a:r>
              <a:rPr dirty="0" sz="3050" spc="220" b="1">
                <a:solidFill>
                  <a:srgbClr val="252826"/>
                </a:solidFill>
                <a:latin typeface="Arial"/>
                <a:cs typeface="Arial"/>
              </a:rPr>
              <a:t>T</a:t>
            </a:r>
            <a:r>
              <a:rPr dirty="0" sz="3050" spc="360" b="1">
                <a:solidFill>
                  <a:srgbClr val="252826"/>
                </a:solidFill>
                <a:latin typeface="Arial"/>
                <a:cs typeface="Arial"/>
              </a:rPr>
              <a:t>U</a:t>
            </a:r>
            <a:r>
              <a:rPr dirty="0" sz="3050" spc="145" b="1">
                <a:solidFill>
                  <a:srgbClr val="252826"/>
                </a:solidFill>
                <a:latin typeface="Arial"/>
                <a:cs typeface="Arial"/>
              </a:rPr>
              <a:t>R</a:t>
            </a:r>
            <a:r>
              <a:rPr dirty="0" sz="3050" spc="370" b="1">
                <a:solidFill>
                  <a:srgbClr val="252826"/>
                </a:solidFill>
                <a:latin typeface="Arial"/>
                <a:cs typeface="Arial"/>
              </a:rPr>
              <a:t>N</a:t>
            </a:r>
            <a:r>
              <a:rPr dirty="0" sz="3050" b="1">
                <a:solidFill>
                  <a:srgbClr val="252826"/>
                </a:solidFill>
                <a:latin typeface="Arial"/>
                <a:cs typeface="Arial"/>
              </a:rPr>
              <a:t>	</a:t>
            </a:r>
            <a:r>
              <a:rPr dirty="0" sz="3050" spc="25" b="1">
                <a:solidFill>
                  <a:srgbClr val="252826"/>
                </a:solidFill>
                <a:latin typeface="Arial"/>
                <a:cs typeface="Arial"/>
              </a:rPr>
              <a:t>B</a:t>
            </a:r>
            <a:r>
              <a:rPr dirty="0" sz="3050" spc="425" b="1">
                <a:solidFill>
                  <a:srgbClr val="252826"/>
                </a:solidFill>
                <a:latin typeface="Arial"/>
                <a:cs typeface="Arial"/>
              </a:rPr>
              <a:t>I</a:t>
            </a:r>
            <a:r>
              <a:rPr dirty="0" sz="3050" spc="204" b="1">
                <a:solidFill>
                  <a:srgbClr val="252826"/>
                </a:solidFill>
                <a:latin typeface="Arial"/>
                <a:cs typeface="Arial"/>
              </a:rPr>
              <a:t>K</a:t>
            </a:r>
            <a:r>
              <a:rPr dirty="0" sz="3050" spc="-30" b="1">
                <a:solidFill>
                  <a:srgbClr val="252826"/>
                </a:solidFill>
                <a:latin typeface="Arial"/>
                <a:cs typeface="Arial"/>
              </a:rPr>
              <a:t>E</a:t>
            </a:r>
            <a:endParaRPr sz="3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821055" algn="l"/>
                <a:tab pos="1755775" algn="l"/>
                <a:tab pos="3294379" algn="l"/>
                <a:tab pos="4415790" algn="l"/>
                <a:tab pos="4735830" algn="l"/>
                <a:tab pos="6120765" algn="l"/>
              </a:tabLst>
            </a:pPr>
            <a:r>
              <a:rPr dirty="0" sz="3050" spc="270" b="1">
                <a:solidFill>
                  <a:srgbClr val="252826"/>
                </a:solidFill>
                <a:latin typeface="Arial"/>
                <a:cs typeface="Arial"/>
              </a:rPr>
              <a:t>VU	</a:t>
            </a:r>
            <a:r>
              <a:rPr dirty="0" sz="3050" spc="285" b="1">
                <a:solidFill>
                  <a:srgbClr val="252826"/>
                </a:solidFill>
                <a:latin typeface="Arial"/>
                <a:cs typeface="Arial"/>
              </a:rPr>
              <a:t>THI	</a:t>
            </a:r>
            <a:r>
              <a:rPr dirty="0" sz="3050" spc="340" b="1">
                <a:solidFill>
                  <a:srgbClr val="252826"/>
                </a:solidFill>
                <a:latin typeface="Arial"/>
                <a:cs typeface="Arial"/>
              </a:rPr>
              <a:t>NGOC	</a:t>
            </a:r>
            <a:r>
              <a:rPr dirty="0" sz="3050" spc="320" b="1">
                <a:solidFill>
                  <a:srgbClr val="252826"/>
                </a:solidFill>
                <a:latin typeface="Arial"/>
                <a:cs typeface="Arial"/>
              </a:rPr>
              <a:t>LAN	</a:t>
            </a:r>
            <a:r>
              <a:rPr dirty="0" sz="3050" spc="-85" b="1">
                <a:solidFill>
                  <a:srgbClr val="252826"/>
                </a:solidFill>
                <a:latin typeface="Arial"/>
                <a:cs typeface="Arial"/>
              </a:rPr>
              <a:t>-	</a:t>
            </a:r>
            <a:r>
              <a:rPr dirty="0" sz="3050" spc="254" b="1">
                <a:solidFill>
                  <a:srgbClr val="252826"/>
                </a:solidFill>
                <a:latin typeface="Arial"/>
                <a:cs typeface="Arial"/>
              </a:rPr>
              <a:t>RENT	</a:t>
            </a:r>
            <a:r>
              <a:rPr dirty="0" sz="3050" spc="155" b="1">
                <a:solidFill>
                  <a:srgbClr val="252826"/>
                </a:solidFill>
                <a:latin typeface="Arial"/>
                <a:cs typeface="Arial"/>
              </a:rPr>
              <a:t>BIKE</a:t>
            </a:r>
            <a:endParaRPr sz="3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09713"/>
            <a:ext cx="18288000" cy="8277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8354628" y="228569"/>
            <a:ext cx="1581150" cy="1600200"/>
            <a:chOff x="8354628" y="228569"/>
            <a:chExt cx="1581150" cy="1600200"/>
          </a:xfrm>
        </p:grpSpPr>
        <p:sp>
          <p:nvSpPr>
            <p:cNvPr id="4" name="object 4"/>
            <p:cNvSpPr/>
            <p:nvPr/>
          </p:nvSpPr>
          <p:spPr>
            <a:xfrm>
              <a:off x="8354628" y="228569"/>
              <a:ext cx="1581150" cy="1600200"/>
            </a:xfrm>
            <a:custGeom>
              <a:avLst/>
              <a:gdLst/>
              <a:ahLst/>
              <a:cxnLst/>
              <a:rect l="l" t="t" r="r" b="b"/>
              <a:pathLst>
                <a:path w="1581150" h="1600200">
                  <a:moveTo>
                    <a:pt x="1581150" y="1600200"/>
                  </a:moveTo>
                  <a:lnTo>
                    <a:pt x="0" y="1600200"/>
                  </a:lnTo>
                  <a:lnTo>
                    <a:pt x="0" y="0"/>
                  </a:lnTo>
                  <a:lnTo>
                    <a:pt x="1581150" y="0"/>
                  </a:lnTo>
                  <a:lnTo>
                    <a:pt x="1581150" y="1600200"/>
                  </a:lnTo>
                  <a:close/>
                </a:path>
              </a:pathLst>
            </a:custGeom>
            <a:solidFill>
              <a:srgbClr val="F7CF2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626874" y="526931"/>
              <a:ext cx="1037590" cy="1007110"/>
            </a:xfrm>
            <a:custGeom>
              <a:avLst/>
              <a:gdLst/>
              <a:ahLst/>
              <a:cxnLst/>
              <a:rect l="l" t="t" r="r" b="b"/>
              <a:pathLst>
                <a:path w="1037590" h="1007110">
                  <a:moveTo>
                    <a:pt x="237072" y="933032"/>
                  </a:moveTo>
                  <a:lnTo>
                    <a:pt x="190436" y="928476"/>
                  </a:lnTo>
                  <a:lnTo>
                    <a:pt x="146250" y="915092"/>
                  </a:lnTo>
                  <a:lnTo>
                    <a:pt x="105545" y="893308"/>
                  </a:lnTo>
                  <a:lnTo>
                    <a:pt x="69351" y="863552"/>
                  </a:lnTo>
                  <a:lnTo>
                    <a:pt x="39005" y="826368"/>
                  </a:lnTo>
                  <a:lnTo>
                    <a:pt x="17331" y="785106"/>
                  </a:lnTo>
                  <a:lnTo>
                    <a:pt x="4329" y="741126"/>
                  </a:lnTo>
                  <a:lnTo>
                    <a:pt x="0" y="695789"/>
                  </a:lnTo>
                  <a:lnTo>
                    <a:pt x="4341" y="650451"/>
                  </a:lnTo>
                  <a:lnTo>
                    <a:pt x="17356" y="606475"/>
                  </a:lnTo>
                  <a:lnTo>
                    <a:pt x="39044" y="565217"/>
                  </a:lnTo>
                  <a:lnTo>
                    <a:pt x="69351" y="528084"/>
                  </a:lnTo>
                  <a:lnTo>
                    <a:pt x="133458" y="486362"/>
                  </a:lnTo>
                  <a:lnTo>
                    <a:pt x="176582" y="468106"/>
                  </a:lnTo>
                  <a:lnTo>
                    <a:pt x="224281" y="451624"/>
                  </a:lnTo>
                  <a:lnTo>
                    <a:pt x="274450" y="436944"/>
                  </a:lnTo>
                  <a:lnTo>
                    <a:pt x="324985" y="424095"/>
                  </a:lnTo>
                  <a:lnTo>
                    <a:pt x="373782" y="413106"/>
                  </a:lnTo>
                  <a:lnTo>
                    <a:pt x="418737" y="404004"/>
                  </a:lnTo>
                  <a:lnTo>
                    <a:pt x="387212" y="376298"/>
                  </a:lnTo>
                  <a:lnTo>
                    <a:pt x="363002" y="341904"/>
                  </a:lnTo>
                  <a:lnTo>
                    <a:pt x="347473" y="302175"/>
                  </a:lnTo>
                  <a:lnTo>
                    <a:pt x="341993" y="258463"/>
                  </a:lnTo>
                  <a:lnTo>
                    <a:pt x="349521" y="207450"/>
                  </a:lnTo>
                  <a:lnTo>
                    <a:pt x="370618" y="162295"/>
                  </a:lnTo>
                  <a:lnTo>
                    <a:pt x="403055" y="125180"/>
                  </a:lnTo>
                  <a:lnTo>
                    <a:pt x="444603" y="98285"/>
                  </a:lnTo>
                  <a:lnTo>
                    <a:pt x="429671" y="80134"/>
                  </a:lnTo>
                  <a:lnTo>
                    <a:pt x="410765" y="66138"/>
                  </a:lnTo>
                  <a:lnTo>
                    <a:pt x="388693" y="57131"/>
                  </a:lnTo>
                  <a:lnTo>
                    <a:pt x="364263" y="53943"/>
                  </a:lnTo>
                  <a:lnTo>
                    <a:pt x="353764" y="51824"/>
                  </a:lnTo>
                  <a:lnTo>
                    <a:pt x="345190" y="46044"/>
                  </a:lnTo>
                  <a:lnTo>
                    <a:pt x="339410" y="37471"/>
                  </a:lnTo>
                  <a:lnTo>
                    <a:pt x="337291" y="26971"/>
                  </a:lnTo>
                  <a:lnTo>
                    <a:pt x="339410" y="16472"/>
                  </a:lnTo>
                  <a:lnTo>
                    <a:pt x="345190" y="7899"/>
                  </a:lnTo>
                  <a:lnTo>
                    <a:pt x="353764" y="2119"/>
                  </a:lnTo>
                  <a:lnTo>
                    <a:pt x="364263" y="0"/>
                  </a:lnTo>
                  <a:lnTo>
                    <a:pt x="406423" y="6091"/>
                  </a:lnTo>
                  <a:lnTo>
                    <a:pt x="443828" y="23126"/>
                  </a:lnTo>
                  <a:lnTo>
                    <a:pt x="474875" y="49399"/>
                  </a:lnTo>
                  <a:lnTo>
                    <a:pt x="497810" y="83136"/>
                  </a:lnTo>
                  <a:lnTo>
                    <a:pt x="539226" y="83136"/>
                  </a:lnTo>
                  <a:lnTo>
                    <a:pt x="540794" y="83334"/>
                  </a:lnTo>
                  <a:lnTo>
                    <a:pt x="606357" y="83334"/>
                  </a:lnTo>
                  <a:lnTo>
                    <a:pt x="593776" y="98798"/>
                  </a:lnTo>
                  <a:lnTo>
                    <a:pt x="634916" y="125767"/>
                  </a:lnTo>
                  <a:lnTo>
                    <a:pt x="667015" y="162794"/>
                  </a:lnTo>
                  <a:lnTo>
                    <a:pt x="687883" y="207740"/>
                  </a:lnTo>
                  <a:lnTo>
                    <a:pt x="695326" y="258463"/>
                  </a:lnTo>
                  <a:lnTo>
                    <a:pt x="689844" y="302179"/>
                  </a:lnTo>
                  <a:lnTo>
                    <a:pt x="674313" y="341907"/>
                  </a:lnTo>
                  <a:lnTo>
                    <a:pt x="650103" y="376299"/>
                  </a:lnTo>
                  <a:lnTo>
                    <a:pt x="618582" y="404004"/>
                  </a:lnTo>
                  <a:lnTo>
                    <a:pt x="663534" y="413106"/>
                  </a:lnTo>
                  <a:lnTo>
                    <a:pt x="712330" y="424095"/>
                  </a:lnTo>
                  <a:lnTo>
                    <a:pt x="762865" y="436944"/>
                  </a:lnTo>
                  <a:lnTo>
                    <a:pt x="796054" y="446655"/>
                  </a:lnTo>
                  <a:lnTo>
                    <a:pt x="551035" y="446655"/>
                  </a:lnTo>
                  <a:lnTo>
                    <a:pt x="486176" y="446664"/>
                  </a:lnTo>
                  <a:lnTo>
                    <a:pt x="439958" y="454978"/>
                  </a:lnTo>
                  <a:lnTo>
                    <a:pt x="387446" y="465566"/>
                  </a:lnTo>
                  <a:lnTo>
                    <a:pt x="331626" y="478238"/>
                  </a:lnTo>
                  <a:lnTo>
                    <a:pt x="275235" y="492880"/>
                  </a:lnTo>
                  <a:lnTo>
                    <a:pt x="222013" y="509072"/>
                  </a:lnTo>
                  <a:lnTo>
                    <a:pt x="174192" y="526856"/>
                  </a:lnTo>
                  <a:lnTo>
                    <a:pt x="135010" y="545963"/>
                  </a:lnTo>
                  <a:lnTo>
                    <a:pt x="77681" y="605258"/>
                  </a:lnTo>
                  <a:lnTo>
                    <a:pt x="59820" y="649294"/>
                  </a:lnTo>
                  <a:lnTo>
                    <a:pt x="53870" y="695821"/>
                  </a:lnTo>
                  <a:lnTo>
                    <a:pt x="59827" y="742329"/>
                  </a:lnTo>
                  <a:lnTo>
                    <a:pt x="77690" y="786350"/>
                  </a:lnTo>
                  <a:lnTo>
                    <a:pt x="107465" y="825396"/>
                  </a:lnTo>
                  <a:lnTo>
                    <a:pt x="166889" y="865213"/>
                  </a:lnTo>
                  <a:lnTo>
                    <a:pt x="237027" y="879061"/>
                  </a:lnTo>
                  <a:lnTo>
                    <a:pt x="386735" y="879070"/>
                  </a:lnTo>
                  <a:lnTo>
                    <a:pt x="358761" y="899495"/>
                  </a:lnTo>
                  <a:lnTo>
                    <a:pt x="320705" y="917903"/>
                  </a:lnTo>
                  <a:lnTo>
                    <a:pt x="279877" y="929194"/>
                  </a:lnTo>
                  <a:lnTo>
                    <a:pt x="237072" y="933032"/>
                  </a:lnTo>
                  <a:close/>
                </a:path>
                <a:path w="1037590" h="1007110">
                  <a:moveTo>
                    <a:pt x="606357" y="83334"/>
                  </a:moveTo>
                  <a:lnTo>
                    <a:pt x="540794" y="83334"/>
                  </a:lnTo>
                  <a:lnTo>
                    <a:pt x="563717" y="49524"/>
                  </a:lnTo>
                  <a:lnTo>
                    <a:pt x="594778" y="23188"/>
                  </a:lnTo>
                  <a:lnTo>
                    <a:pt x="632256" y="6091"/>
                  </a:lnTo>
                  <a:lnTo>
                    <a:pt x="674432" y="0"/>
                  </a:lnTo>
                  <a:lnTo>
                    <a:pt x="684931" y="2119"/>
                  </a:lnTo>
                  <a:lnTo>
                    <a:pt x="693504" y="7899"/>
                  </a:lnTo>
                  <a:lnTo>
                    <a:pt x="699284" y="16472"/>
                  </a:lnTo>
                  <a:lnTo>
                    <a:pt x="701403" y="26971"/>
                  </a:lnTo>
                  <a:lnTo>
                    <a:pt x="699284" y="37471"/>
                  </a:lnTo>
                  <a:lnTo>
                    <a:pt x="693504" y="46044"/>
                  </a:lnTo>
                  <a:lnTo>
                    <a:pt x="684931" y="51824"/>
                  </a:lnTo>
                  <a:lnTo>
                    <a:pt x="674432" y="53943"/>
                  </a:lnTo>
                  <a:lnTo>
                    <a:pt x="649854" y="57172"/>
                  </a:lnTo>
                  <a:lnTo>
                    <a:pt x="627671" y="66290"/>
                  </a:lnTo>
                  <a:lnTo>
                    <a:pt x="608705" y="80448"/>
                  </a:lnTo>
                  <a:lnTo>
                    <a:pt x="606357" y="83334"/>
                  </a:lnTo>
                  <a:close/>
                </a:path>
                <a:path w="1037590" h="1007110">
                  <a:moveTo>
                    <a:pt x="539226" y="83136"/>
                  </a:moveTo>
                  <a:lnTo>
                    <a:pt x="497810" y="83136"/>
                  </a:lnTo>
                  <a:lnTo>
                    <a:pt x="504661" y="82336"/>
                  </a:lnTo>
                  <a:lnTo>
                    <a:pt x="511602" y="81796"/>
                  </a:lnTo>
                  <a:lnTo>
                    <a:pt x="526176" y="81796"/>
                  </a:lnTo>
                  <a:lnTo>
                    <a:pt x="533521" y="82417"/>
                  </a:lnTo>
                  <a:lnTo>
                    <a:pt x="539226" y="83136"/>
                  </a:lnTo>
                  <a:close/>
                </a:path>
                <a:path w="1037590" h="1007110">
                  <a:moveTo>
                    <a:pt x="949107" y="879061"/>
                  </a:moveTo>
                  <a:lnTo>
                    <a:pt x="800175" y="879061"/>
                  </a:lnTo>
                  <a:lnTo>
                    <a:pt x="836202" y="875542"/>
                  </a:lnTo>
                  <a:lnTo>
                    <a:pt x="870336" y="865204"/>
                  </a:lnTo>
                  <a:lnTo>
                    <a:pt x="929748" y="825387"/>
                  </a:lnTo>
                  <a:lnTo>
                    <a:pt x="959533" y="786342"/>
                  </a:lnTo>
                  <a:lnTo>
                    <a:pt x="977400" y="742316"/>
                  </a:lnTo>
                  <a:lnTo>
                    <a:pt x="983352" y="695789"/>
                  </a:lnTo>
                  <a:lnTo>
                    <a:pt x="977393" y="649281"/>
                  </a:lnTo>
                  <a:lnTo>
                    <a:pt x="959526" y="605253"/>
                  </a:lnTo>
                  <a:lnTo>
                    <a:pt x="929748" y="566195"/>
                  </a:lnTo>
                  <a:lnTo>
                    <a:pt x="863010" y="526848"/>
                  </a:lnTo>
                  <a:lnTo>
                    <a:pt x="815189" y="509066"/>
                  </a:lnTo>
                  <a:lnTo>
                    <a:pt x="761716" y="492798"/>
                  </a:lnTo>
                  <a:lnTo>
                    <a:pt x="705578" y="478233"/>
                  </a:lnTo>
                  <a:lnTo>
                    <a:pt x="649760" y="465561"/>
                  </a:lnTo>
                  <a:lnTo>
                    <a:pt x="597250" y="454972"/>
                  </a:lnTo>
                  <a:lnTo>
                    <a:pt x="551035" y="446655"/>
                  </a:lnTo>
                  <a:lnTo>
                    <a:pt x="796084" y="446664"/>
                  </a:lnTo>
                  <a:lnTo>
                    <a:pt x="860732" y="468106"/>
                  </a:lnTo>
                  <a:lnTo>
                    <a:pt x="903856" y="486362"/>
                  </a:lnTo>
                  <a:lnTo>
                    <a:pt x="940299" y="506364"/>
                  </a:lnTo>
                  <a:lnTo>
                    <a:pt x="967901" y="528039"/>
                  </a:lnTo>
                  <a:lnTo>
                    <a:pt x="998317" y="565261"/>
                  </a:lnTo>
                  <a:lnTo>
                    <a:pt x="1019968" y="606516"/>
                  </a:lnTo>
                  <a:lnTo>
                    <a:pt x="1032957" y="650489"/>
                  </a:lnTo>
                  <a:lnTo>
                    <a:pt x="1037282" y="695821"/>
                  </a:lnTo>
                  <a:lnTo>
                    <a:pt x="1032945" y="741153"/>
                  </a:lnTo>
                  <a:lnTo>
                    <a:pt x="1019946" y="785124"/>
                  </a:lnTo>
                  <a:lnTo>
                    <a:pt x="998286" y="826377"/>
                  </a:lnTo>
                  <a:lnTo>
                    <a:pt x="967967" y="863552"/>
                  </a:lnTo>
                  <a:lnTo>
                    <a:pt x="949107" y="879061"/>
                  </a:lnTo>
                  <a:close/>
                </a:path>
                <a:path w="1037590" h="1007110">
                  <a:moveTo>
                    <a:pt x="386735" y="879070"/>
                  </a:moveTo>
                  <a:lnTo>
                    <a:pt x="237027" y="879070"/>
                  </a:lnTo>
                  <a:lnTo>
                    <a:pt x="273096" y="875542"/>
                  </a:lnTo>
                  <a:lnTo>
                    <a:pt x="307226" y="865204"/>
                  </a:lnTo>
                  <a:lnTo>
                    <a:pt x="366643" y="825387"/>
                  </a:lnTo>
                  <a:lnTo>
                    <a:pt x="405990" y="758642"/>
                  </a:lnTo>
                  <a:lnTo>
                    <a:pt x="423773" y="710818"/>
                  </a:lnTo>
                  <a:lnTo>
                    <a:pt x="440042" y="657342"/>
                  </a:lnTo>
                  <a:lnTo>
                    <a:pt x="454607" y="601201"/>
                  </a:lnTo>
                  <a:lnTo>
                    <a:pt x="467277" y="545382"/>
                  </a:lnTo>
                  <a:lnTo>
                    <a:pt x="477877" y="492798"/>
                  </a:lnTo>
                  <a:lnTo>
                    <a:pt x="486176" y="446664"/>
                  </a:lnTo>
                  <a:lnTo>
                    <a:pt x="551036" y="446664"/>
                  </a:lnTo>
                  <a:lnTo>
                    <a:pt x="559350" y="492880"/>
                  </a:lnTo>
                  <a:lnTo>
                    <a:pt x="569937" y="545390"/>
                  </a:lnTo>
                  <a:lnTo>
                    <a:pt x="574233" y="564316"/>
                  </a:lnTo>
                  <a:lnTo>
                    <a:pt x="518623" y="564316"/>
                  </a:lnTo>
                  <a:lnTo>
                    <a:pt x="509747" y="603696"/>
                  </a:lnTo>
                  <a:lnTo>
                    <a:pt x="499660" y="644307"/>
                  </a:lnTo>
                  <a:lnTo>
                    <a:pt x="488376" y="685061"/>
                  </a:lnTo>
                  <a:lnTo>
                    <a:pt x="475909" y="724871"/>
                  </a:lnTo>
                  <a:lnTo>
                    <a:pt x="618667" y="724871"/>
                  </a:lnTo>
                  <a:lnTo>
                    <a:pt x="631229" y="758647"/>
                  </a:lnTo>
                  <a:lnTo>
                    <a:pt x="641065" y="778815"/>
                  </a:lnTo>
                  <a:lnTo>
                    <a:pt x="455734" y="778815"/>
                  </a:lnTo>
                  <a:lnTo>
                    <a:pt x="449187" y="793707"/>
                  </a:lnTo>
                  <a:lnTo>
                    <a:pt x="442425" y="807745"/>
                  </a:lnTo>
                  <a:lnTo>
                    <a:pt x="435452" y="820889"/>
                  </a:lnTo>
                  <a:lnTo>
                    <a:pt x="428267" y="833065"/>
                  </a:lnTo>
                  <a:lnTo>
                    <a:pt x="448128" y="846199"/>
                  </a:lnTo>
                  <a:lnTo>
                    <a:pt x="470036" y="856056"/>
                  </a:lnTo>
                  <a:lnTo>
                    <a:pt x="493652" y="862249"/>
                  </a:lnTo>
                  <a:lnTo>
                    <a:pt x="518632" y="864397"/>
                  </a:lnTo>
                  <a:lnTo>
                    <a:pt x="728494" y="864397"/>
                  </a:lnTo>
                  <a:lnTo>
                    <a:pt x="730031" y="865213"/>
                  </a:lnTo>
                  <a:lnTo>
                    <a:pt x="760056" y="874305"/>
                  </a:lnTo>
                  <a:lnTo>
                    <a:pt x="644075" y="874314"/>
                  </a:lnTo>
                  <a:lnTo>
                    <a:pt x="393249" y="874314"/>
                  </a:lnTo>
                  <a:lnTo>
                    <a:pt x="386735" y="879070"/>
                  </a:lnTo>
                  <a:close/>
                </a:path>
                <a:path w="1037590" h="1007110">
                  <a:moveTo>
                    <a:pt x="968004" y="528084"/>
                  </a:moveTo>
                  <a:close/>
                </a:path>
                <a:path w="1037590" h="1007110">
                  <a:moveTo>
                    <a:pt x="618667" y="724871"/>
                  </a:moveTo>
                  <a:lnTo>
                    <a:pt x="561329" y="724871"/>
                  </a:lnTo>
                  <a:lnTo>
                    <a:pt x="548867" y="685061"/>
                  </a:lnTo>
                  <a:lnTo>
                    <a:pt x="537586" y="644307"/>
                  </a:lnTo>
                  <a:lnTo>
                    <a:pt x="527500" y="603696"/>
                  </a:lnTo>
                  <a:lnTo>
                    <a:pt x="518623" y="564316"/>
                  </a:lnTo>
                  <a:lnTo>
                    <a:pt x="574233" y="564316"/>
                  </a:lnTo>
                  <a:lnTo>
                    <a:pt x="582608" y="601208"/>
                  </a:lnTo>
                  <a:lnTo>
                    <a:pt x="597173" y="657348"/>
                  </a:lnTo>
                  <a:lnTo>
                    <a:pt x="613443" y="710823"/>
                  </a:lnTo>
                  <a:lnTo>
                    <a:pt x="618667" y="724871"/>
                  </a:lnTo>
                  <a:close/>
                </a:path>
                <a:path w="1037590" h="1007110">
                  <a:moveTo>
                    <a:pt x="728494" y="864397"/>
                  </a:moveTo>
                  <a:lnTo>
                    <a:pt x="518632" y="864397"/>
                  </a:lnTo>
                  <a:lnTo>
                    <a:pt x="543630" y="862247"/>
                  </a:lnTo>
                  <a:lnTo>
                    <a:pt x="567241" y="856054"/>
                  </a:lnTo>
                  <a:lnTo>
                    <a:pt x="589133" y="846199"/>
                  </a:lnTo>
                  <a:lnTo>
                    <a:pt x="608989" y="833056"/>
                  </a:lnTo>
                  <a:lnTo>
                    <a:pt x="601798" y="820867"/>
                  </a:lnTo>
                  <a:lnTo>
                    <a:pt x="594819" y="807705"/>
                  </a:lnTo>
                  <a:lnTo>
                    <a:pt x="588057" y="793658"/>
                  </a:lnTo>
                  <a:lnTo>
                    <a:pt x="581513" y="778815"/>
                  </a:lnTo>
                  <a:lnTo>
                    <a:pt x="641065" y="778815"/>
                  </a:lnTo>
                  <a:lnTo>
                    <a:pt x="650342" y="797833"/>
                  </a:lnTo>
                  <a:lnTo>
                    <a:pt x="670594" y="825396"/>
                  </a:lnTo>
                  <a:lnTo>
                    <a:pt x="698568" y="848385"/>
                  </a:lnTo>
                  <a:lnTo>
                    <a:pt x="728494" y="864397"/>
                  </a:lnTo>
                  <a:close/>
                </a:path>
                <a:path w="1037590" h="1007110">
                  <a:moveTo>
                    <a:pt x="800247" y="933032"/>
                  </a:moveTo>
                  <a:lnTo>
                    <a:pt x="757429" y="929192"/>
                  </a:lnTo>
                  <a:lnTo>
                    <a:pt x="716607" y="917900"/>
                  </a:lnTo>
                  <a:lnTo>
                    <a:pt x="678567" y="899495"/>
                  </a:lnTo>
                  <a:lnTo>
                    <a:pt x="644088" y="874305"/>
                  </a:lnTo>
                  <a:lnTo>
                    <a:pt x="760086" y="874314"/>
                  </a:lnTo>
                  <a:lnTo>
                    <a:pt x="764141" y="875542"/>
                  </a:lnTo>
                  <a:lnTo>
                    <a:pt x="800175" y="879061"/>
                  </a:lnTo>
                  <a:lnTo>
                    <a:pt x="949107" y="879061"/>
                  </a:lnTo>
                  <a:lnTo>
                    <a:pt x="931776" y="893312"/>
                  </a:lnTo>
                  <a:lnTo>
                    <a:pt x="891074" y="915095"/>
                  </a:lnTo>
                  <a:lnTo>
                    <a:pt x="846891" y="928477"/>
                  </a:lnTo>
                  <a:lnTo>
                    <a:pt x="800247" y="933032"/>
                  </a:lnTo>
                  <a:close/>
                </a:path>
                <a:path w="1037590" h="1007110">
                  <a:moveTo>
                    <a:pt x="545640" y="1006512"/>
                  </a:moveTo>
                  <a:lnTo>
                    <a:pt x="491696" y="1006512"/>
                  </a:lnTo>
                  <a:lnTo>
                    <a:pt x="491696" y="916489"/>
                  </a:lnTo>
                  <a:lnTo>
                    <a:pt x="464636" y="910919"/>
                  </a:lnTo>
                  <a:lnTo>
                    <a:pt x="439035" y="901857"/>
                  </a:lnTo>
                  <a:lnTo>
                    <a:pt x="415149" y="889564"/>
                  </a:lnTo>
                  <a:lnTo>
                    <a:pt x="393249" y="874314"/>
                  </a:lnTo>
                  <a:lnTo>
                    <a:pt x="644075" y="874314"/>
                  </a:lnTo>
                  <a:lnTo>
                    <a:pt x="622154" y="889573"/>
                  </a:lnTo>
                  <a:lnTo>
                    <a:pt x="598261" y="901864"/>
                  </a:lnTo>
                  <a:lnTo>
                    <a:pt x="572660" y="910924"/>
                  </a:lnTo>
                  <a:lnTo>
                    <a:pt x="545640" y="916489"/>
                  </a:lnTo>
                  <a:lnTo>
                    <a:pt x="545640" y="1006512"/>
                  </a:lnTo>
                  <a:close/>
                </a:path>
              </a:pathLst>
            </a:custGeom>
            <a:solidFill>
              <a:srgbClr val="25282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697569" y="5016450"/>
            <a:ext cx="10748645" cy="9023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16985" algn="l"/>
                <a:tab pos="5890260" algn="l"/>
              </a:tabLst>
            </a:pPr>
            <a:r>
              <a:rPr dirty="0" sz="5750" spc="415"/>
              <a:t>T</a:t>
            </a:r>
            <a:r>
              <a:rPr dirty="0" sz="5750" spc="975"/>
              <a:t>H</a:t>
            </a:r>
            <a:r>
              <a:rPr dirty="0" sz="5750" spc="440"/>
              <a:t>A</a:t>
            </a:r>
            <a:r>
              <a:rPr dirty="0" sz="5750" spc="1275"/>
              <a:t>N</a:t>
            </a:r>
            <a:r>
              <a:rPr dirty="0" sz="5750" spc="385"/>
              <a:t>K</a:t>
            </a:r>
            <a:r>
              <a:rPr dirty="0" sz="5750" spc="-490"/>
              <a:t>S</a:t>
            </a:r>
            <a:r>
              <a:rPr dirty="0" sz="5750"/>
              <a:t>	</a:t>
            </a:r>
            <a:r>
              <a:rPr dirty="0" sz="5750" spc="470"/>
              <a:t>F</a:t>
            </a:r>
            <a:r>
              <a:rPr dirty="0" sz="5750" spc="1019"/>
              <a:t>O</a:t>
            </a:r>
            <a:r>
              <a:rPr dirty="0" sz="5750" spc="-300"/>
              <a:t>R</a:t>
            </a:r>
            <a:r>
              <a:rPr dirty="0" sz="5750"/>
              <a:t>	</a:t>
            </a:r>
            <a:r>
              <a:rPr dirty="0" sz="5750" spc="685"/>
              <a:t>L</a:t>
            </a:r>
            <a:r>
              <a:rPr dirty="0" sz="5750" spc="800"/>
              <a:t>I</a:t>
            </a:r>
            <a:r>
              <a:rPr dirty="0" sz="5750" spc="85"/>
              <a:t>S</a:t>
            </a:r>
            <a:r>
              <a:rPr dirty="0" sz="5750" spc="415"/>
              <a:t>T</a:t>
            </a:r>
            <a:r>
              <a:rPr dirty="0" sz="5750" spc="520"/>
              <a:t>E</a:t>
            </a:r>
            <a:r>
              <a:rPr dirty="0" sz="5750" spc="1275"/>
              <a:t>N</a:t>
            </a:r>
            <a:r>
              <a:rPr dirty="0" sz="5750" spc="800"/>
              <a:t>I</a:t>
            </a:r>
            <a:r>
              <a:rPr dirty="0" sz="5750" spc="1275"/>
              <a:t>N</a:t>
            </a:r>
            <a:r>
              <a:rPr dirty="0" sz="5750" spc="450"/>
              <a:t>G</a:t>
            </a:r>
            <a:r>
              <a:rPr dirty="0" sz="5750" spc="-755"/>
              <a:t>!</a:t>
            </a:r>
            <a:endParaRPr sz="575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Ngoc Lan Vu</dc:creator>
  <cp:keywords>DAE0mT8V7iA,BAEYi8tYa7g</cp:keywords>
  <dc:title>Slide Capstone Project - TKXDPM - 20211</dc:title>
  <dcterms:created xsi:type="dcterms:W3CDTF">2022-01-06T15:36:53Z</dcterms:created>
  <dcterms:modified xsi:type="dcterms:W3CDTF">2022-01-06T15:36:53Z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2022-01-06T00:00:00Z</vt:filetime>
  </property>
  <property fmtid="{D5CDD505-2E9C-101B-9397-08002B2CF9AE}" pid="3" name="Creator">
    <vt:lpwstr>Canva</vt:lpwstr>
  </property>
  <property fmtid="{D5CDD505-2E9C-101B-9397-08002B2CF9AE}" pid="4" name="LastSaved">
    <vt:filetime>2022-01-06T00:00:00Z</vt:filetime>
  </property>
</Properties>
</file>