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5788"/>
  </p:normalViewPr>
  <p:slideViewPr>
    <p:cSldViewPr snapToGrid="0" snapToObjects="1">
      <p:cViewPr varScale="1">
        <p:scale>
          <a:sx n="68" d="100"/>
          <a:sy n="68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08/28/2023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E86-17AF-C844-A7E4-19531509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Search Engine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3FE8-C94E-9245-AEE6-7D3786EB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SEG301m</a:t>
            </a:r>
            <a:endParaRPr lang="en-V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16BA72-0432-EB90-E065-493C00F04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29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5453-2B4C-BD93-C37D-36D8D7D5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Prerequisites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6D98-A6FD-1529-1D04-488989CC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CSD203</a:t>
            </a:r>
          </a:p>
          <a:p>
            <a:r>
              <a:rPr lang="en-US"/>
              <a:t>AIL303m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81E741-E35D-7E20-FA4E-30106848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1B65-5986-1522-5711-3EEA40E2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 b="1"/>
              <a:t>Objectives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F82A-A82B-F24B-7514-BE941BBF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Understanding how search engines work: Students should be able to explain the underlying technology behind search engines, including the algorithms used to crawl, index and rank web pages.</a:t>
            </a:r>
          </a:p>
          <a:p>
            <a:endParaRPr lang="en-US"/>
          </a:p>
          <a:p>
            <a:r>
              <a:rPr lang="en-US"/>
              <a:t>Search engine optimization: Students should be able to apply best practices for optimizing web pages to improve their visibility in search engine results pages (SERPs).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7F11DA-8FC6-FE25-ACCE-E3B984A9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1B65-5986-1522-5711-3EEA40E2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 b="1"/>
              <a:t>Objectives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F82A-A82B-F24B-7514-BE941BBF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Keyword research: Students should be able to conduct keyword research to identify the most relevant and profitable keywords by using popular retrieval models.</a:t>
            </a:r>
          </a:p>
          <a:p>
            <a:endParaRPr lang="en-US"/>
          </a:p>
          <a:p>
            <a:r>
              <a:rPr lang="en-US"/>
              <a:t>Analytics and tracking: Students should be able to use analytics tools to track website traffic, user behavior, and campaign performance.</a:t>
            </a:r>
          </a:p>
          <a:p>
            <a:endParaRPr lang="en-US"/>
          </a:p>
          <a:p>
            <a:r>
              <a:rPr lang="en-US"/>
              <a:t>Solving problems: Students should be able to apply search engine techniques to solve the real-life problems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85F1EB-1BFA-1A09-7717-884E4F20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23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F78-719E-1AE4-86FB-7D8AD7C3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Learning Environments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4BF1-AAAE-91A2-506D-B2D5088E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</a:t>
            </a:r>
          </a:p>
          <a:p>
            <a:r>
              <a:rPr lang="en-US"/>
              <a:t>Jupyter Notebooks</a:t>
            </a:r>
          </a:p>
          <a:p>
            <a:r>
              <a:rPr lang="en-US"/>
              <a:t>Google Colab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83B43F-5777-ACAF-890D-91141DF5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24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F78-719E-1AE4-86FB-7D8AD7C3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 Rules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4BF1-AAAE-91A2-506D-B2D5088E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conduct</a:t>
            </a:r>
          </a:p>
          <a:p>
            <a:pPr lvl="1"/>
            <a:r>
              <a:rPr lang="en-US"/>
              <a:t>Prepare contents of the next session/ topic at home </a:t>
            </a:r>
          </a:p>
          <a:p>
            <a:pPr lvl="1"/>
            <a:r>
              <a:rPr lang="en-US"/>
              <a:t>Following lessons in classrooms</a:t>
            </a:r>
          </a:p>
          <a:p>
            <a:pPr lvl="1"/>
            <a:r>
              <a:rPr lang="en-US"/>
              <a:t>Completing chapter assessments in time and Quizzes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Communication</a:t>
            </a:r>
          </a:p>
          <a:p>
            <a:pPr lvl="1"/>
            <a:r>
              <a:rPr lang="en-US"/>
              <a:t>Class/Forum</a:t>
            </a:r>
          </a:p>
          <a:p>
            <a:pPr lvl="1"/>
            <a:r>
              <a:rPr lang="en-US"/>
              <a:t>Discussing actively in your teams and in classrooms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2D182A-1333-EBA6-F0CF-CCF0B0BAC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22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F78-719E-1AE4-86FB-7D8AD7C3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Academic policy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4BF1-AAAE-91A2-506D-B2D5088E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Cheating, plagiarism and breach of copyright are serious offenses under this Policy.</a:t>
            </a:r>
          </a:p>
          <a:p>
            <a:pPr lvl="1"/>
            <a:r>
              <a:rPr lang="en-US"/>
              <a:t>Cheating</a:t>
            </a:r>
          </a:p>
          <a:p>
            <a:pPr lvl="2"/>
            <a:r>
              <a:rPr lang="en-US" sz="2400"/>
              <a:t>Cheating during a test or exam is construed as talking, peeking at another student’s paper or any other clandestine method of transmitting information.</a:t>
            </a:r>
          </a:p>
          <a:p>
            <a:pPr lvl="2"/>
            <a:r>
              <a:rPr lang="en-US" sz="2400"/>
              <a:t>Cheating during in making lab and assignment as copy source code, copy style, same meaning in progress, 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FD78E9-25D1-FB4C-3E04-DF671569E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21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F78-719E-1AE4-86FB-7D8AD7C3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Academic policy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4BF1-AAAE-91A2-506D-B2D5088E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Cheating, plagiarism and breach of copyright are serious offenses under this Policy.</a:t>
            </a:r>
          </a:p>
          <a:p>
            <a:pPr lvl="1"/>
            <a:r>
              <a:rPr lang="en-US"/>
              <a:t>Plagiarism</a:t>
            </a:r>
          </a:p>
          <a:p>
            <a:pPr lvl="2"/>
            <a:r>
              <a:rPr lang="en-US" sz="2400"/>
              <a:t>Plagiarism is using the work of others without citing it; that is, holding the work of others out as your own work. </a:t>
            </a:r>
          </a:p>
          <a:p>
            <a:pPr lvl="2"/>
            <a:endParaRPr lang="en-US" sz="2400"/>
          </a:p>
          <a:p>
            <a:pPr lvl="1"/>
            <a:r>
              <a:rPr lang="en-US"/>
              <a:t>Breach of Copyright</a:t>
            </a:r>
          </a:p>
          <a:p>
            <a:pPr lvl="2"/>
            <a:r>
              <a:rPr lang="en-US" sz="2400"/>
              <a:t>If you photocopy a textbook without the copyright holder's permission, you violate copyright law.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AB568F-1A63-F557-57B1-27FC42526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56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305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Times New Roman</vt:lpstr>
      <vt:lpstr>Office Theme</vt:lpstr>
      <vt:lpstr>Search Engine</vt:lpstr>
      <vt:lpstr>Prerequisites</vt:lpstr>
      <vt:lpstr>Course Objectives </vt:lpstr>
      <vt:lpstr>Course Objectives </vt:lpstr>
      <vt:lpstr>Learning Environments</vt:lpstr>
      <vt:lpstr>Course Rules</vt:lpstr>
      <vt:lpstr>Academic policy</vt:lpstr>
      <vt:lpstr>Academic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Vuong Nguyen Luong</cp:lastModifiedBy>
  <cp:revision>8</cp:revision>
  <dcterms:created xsi:type="dcterms:W3CDTF">2023-06-10T01:32:40Z</dcterms:created>
  <dcterms:modified xsi:type="dcterms:W3CDTF">2023-08-28T13:27:06Z</dcterms:modified>
</cp:coreProperties>
</file>