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65" r:id="rId3"/>
    <p:sldId id="259" r:id="rId4"/>
    <p:sldId id="262" r:id="rId5"/>
    <p:sldId id="266" r:id="rId6"/>
    <p:sldId id="263" r:id="rId7"/>
    <p:sldId id="264" r:id="rId8"/>
    <p:sldId id="267" r:id="rId9"/>
    <p:sldId id="269" r:id="rId10"/>
    <p:sldId id="270" r:id="rId11"/>
    <p:sldId id="272" r:id="rId12"/>
    <p:sldId id="274" r:id="rId13"/>
    <p:sldId id="277" r:id="rId14"/>
    <p:sldId id="279" r:id="rId15"/>
    <p:sldId id="280" r:id="rId16"/>
    <p:sldId id="282" r:id="rId17"/>
    <p:sldId id="278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89F3C-9393-C25E-2F60-AA70DA668519}" v="3580" dt="2025-02-07T16:06:16.704"/>
    <p1510:client id="{55C028BC-DA4F-9E76-ECC7-9075FF302EFC}" v="50" dt="2025-02-08T06:25:07.358"/>
    <p1510:client id="{664D1C60-72E3-125C-CC40-C5D3C046E3D6}" v="376" dt="2025-02-08T06:21:04.426"/>
    <p1510:client id="{865855E1-067B-CE5E-C867-86C36B9EA44C}" v="122" dt="2025-02-07T16:14:01.675"/>
    <p1510:client id="{B1720260-50FA-7764-7C59-00112511549E}" v="14" dt="2025-02-08T06:50:26.157"/>
    <p1510:client id="{B4626F5D-BA3A-5CFF-0CE2-3CEE17C39DE7}" v="8" dt="2025-02-08T06:32:03.757"/>
    <p1510:client id="{B809D7AD-34B0-A151-9E6F-50BE9E8D9940}" v="18" dt="2025-02-07T16:22:39.427"/>
    <p1510:client id="{EE1E0834-9635-8942-EE11-E055FFF42091}" v="234" dt="2025-02-07T16:21:3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Phan Quynh Nhu" userId="c4557e030e806555" providerId="Windows Live" clId="Web-{55C028BC-DA4F-9E76-ECC7-9075FF302EFC}"/>
    <pc:docChg chg="modSld">
      <pc:chgData name="Nguyen Phan Quynh Nhu" userId="c4557e030e806555" providerId="Windows Live" clId="Web-{55C028BC-DA4F-9E76-ECC7-9075FF302EFC}" dt="2025-02-08T06:25:07.358" v="52" actId="20577"/>
      <pc:docMkLst>
        <pc:docMk/>
      </pc:docMkLst>
      <pc:sldChg chg="modSp">
        <pc:chgData name="Nguyen Phan Quynh Nhu" userId="c4557e030e806555" providerId="Windows Live" clId="Web-{55C028BC-DA4F-9E76-ECC7-9075FF302EFC}" dt="2025-02-08T06:25:07.358" v="52" actId="20577"/>
        <pc:sldMkLst>
          <pc:docMk/>
          <pc:sldMk cId="434343749" sldId="259"/>
        </pc:sldMkLst>
        <pc:spChg chg="mod">
          <ac:chgData name="Nguyen Phan Quynh Nhu" userId="c4557e030e806555" providerId="Windows Live" clId="Web-{55C028BC-DA4F-9E76-ECC7-9075FF302EFC}" dt="2025-02-08T06:25:07.358" v="52" actId="20577"/>
          <ac:spMkLst>
            <pc:docMk/>
            <pc:sldMk cId="434343749" sldId="259"/>
            <ac:spMk id="3" creationId="{2E6137CC-215E-FBEE-A08D-58C10D0F5BA2}"/>
          </ac:spMkLst>
        </pc:spChg>
      </pc:sldChg>
    </pc:docChg>
  </pc:docChgLst>
  <pc:docChgLst>
    <pc:chgData name="Nguyen Phan Quynh Nhu" userId="c4557e030e806555" providerId="Windows Live" clId="Web-{EE1E0834-9635-8942-EE11-E055FFF42091}"/>
    <pc:docChg chg="modSld">
      <pc:chgData name="Nguyen Phan Quynh Nhu" userId="c4557e030e806555" providerId="Windows Live" clId="Web-{EE1E0834-9635-8942-EE11-E055FFF42091}" dt="2025-02-07T16:21:33.408" v="229" actId="20577"/>
      <pc:docMkLst>
        <pc:docMk/>
      </pc:docMkLst>
      <pc:sldChg chg="modSp">
        <pc:chgData name="Nguyen Phan Quynh Nhu" userId="c4557e030e806555" providerId="Windows Live" clId="Web-{EE1E0834-9635-8942-EE11-E055FFF42091}" dt="2025-02-07T16:15:40.395" v="15" actId="20577"/>
        <pc:sldMkLst>
          <pc:docMk/>
          <pc:sldMk cId="109857222" sldId="256"/>
        </pc:sldMkLst>
        <pc:spChg chg="mod">
          <ac:chgData name="Nguyen Phan Quynh Nhu" userId="c4557e030e806555" providerId="Windows Live" clId="Web-{EE1E0834-9635-8942-EE11-E055FFF42091}" dt="2025-02-07T16:15:40.395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guyen Phan Quynh Nhu" userId="c4557e030e806555" providerId="Windows Live" clId="Web-{EE1E0834-9635-8942-EE11-E055FFF42091}" dt="2025-02-07T16:18:59.980" v="77" actId="20577"/>
        <pc:sldMkLst>
          <pc:docMk/>
          <pc:sldMk cId="434343749" sldId="259"/>
        </pc:sldMkLst>
        <pc:spChg chg="mod">
          <ac:chgData name="Nguyen Phan Quynh Nhu" userId="c4557e030e806555" providerId="Windows Live" clId="Web-{EE1E0834-9635-8942-EE11-E055FFF42091}" dt="2025-02-07T16:18:59.980" v="77" actId="20577"/>
          <ac:spMkLst>
            <pc:docMk/>
            <pc:sldMk cId="434343749" sldId="259"/>
            <ac:spMk id="2" creationId="{08EC3EB8-A6B8-C7B3-3E9E-7143D9BCE030}"/>
          </ac:spMkLst>
        </pc:spChg>
      </pc:sldChg>
      <pc:sldChg chg="modSp">
        <pc:chgData name="Nguyen Phan Quynh Nhu" userId="c4557e030e806555" providerId="Windows Live" clId="Web-{EE1E0834-9635-8942-EE11-E055FFF42091}" dt="2025-02-07T16:19:16.309" v="107" actId="20577"/>
        <pc:sldMkLst>
          <pc:docMk/>
          <pc:sldMk cId="482258734" sldId="262"/>
        </pc:sldMkLst>
        <pc:spChg chg="mod">
          <ac:chgData name="Nguyen Phan Quynh Nhu" userId="c4557e030e806555" providerId="Windows Live" clId="Web-{EE1E0834-9635-8942-EE11-E055FFF42091}" dt="2025-02-07T16:19:16.309" v="107" actId="20577"/>
          <ac:spMkLst>
            <pc:docMk/>
            <pc:sldMk cId="482258734" sldId="262"/>
            <ac:spMk id="2" creationId="{8F6BBC67-CB93-3A85-0FD0-78A2D6CCD137}"/>
          </ac:spMkLst>
        </pc:spChg>
      </pc:sldChg>
      <pc:sldChg chg="modSp">
        <pc:chgData name="Nguyen Phan Quynh Nhu" userId="c4557e030e806555" providerId="Windows Live" clId="Web-{EE1E0834-9635-8942-EE11-E055FFF42091}" dt="2025-02-07T16:19:52.201" v="137" actId="20577"/>
        <pc:sldMkLst>
          <pc:docMk/>
          <pc:sldMk cId="3309003257" sldId="263"/>
        </pc:sldMkLst>
        <pc:spChg chg="mod">
          <ac:chgData name="Nguyen Phan Quynh Nhu" userId="c4557e030e806555" providerId="Windows Live" clId="Web-{EE1E0834-9635-8942-EE11-E055FFF42091}" dt="2025-02-07T16:19:52.201" v="137" actId="20577"/>
          <ac:spMkLst>
            <pc:docMk/>
            <pc:sldMk cId="3309003257" sldId="263"/>
            <ac:spMk id="2" creationId="{F351BC7F-1D37-17AA-6DF9-A93D8A8A7E61}"/>
          </ac:spMkLst>
        </pc:spChg>
        <pc:spChg chg="mod">
          <ac:chgData name="Nguyen Phan Quynh Nhu" userId="c4557e030e806555" providerId="Windows Live" clId="Web-{EE1E0834-9635-8942-EE11-E055FFF42091}" dt="2025-02-07T16:16:17.209" v="46" actId="20577"/>
          <ac:spMkLst>
            <pc:docMk/>
            <pc:sldMk cId="3309003257" sldId="263"/>
            <ac:spMk id="3" creationId="{F4A2687F-F25E-DD5A-61F3-87ED94F79910}"/>
          </ac:spMkLst>
        </pc:spChg>
      </pc:sldChg>
      <pc:sldChg chg="modSp">
        <pc:chgData name="Nguyen Phan Quynh Nhu" userId="c4557e030e806555" providerId="Windows Live" clId="Web-{EE1E0834-9635-8942-EE11-E055FFF42091}" dt="2025-02-07T16:20:05.561" v="149" actId="20577"/>
        <pc:sldMkLst>
          <pc:docMk/>
          <pc:sldMk cId="3804904607" sldId="264"/>
        </pc:sldMkLst>
        <pc:spChg chg="mod">
          <ac:chgData name="Nguyen Phan Quynh Nhu" userId="c4557e030e806555" providerId="Windows Live" clId="Web-{EE1E0834-9635-8942-EE11-E055FFF42091}" dt="2025-02-07T16:20:05.561" v="149" actId="20577"/>
          <ac:spMkLst>
            <pc:docMk/>
            <pc:sldMk cId="3804904607" sldId="264"/>
            <ac:spMk id="2" creationId="{BE90EB15-3B86-DF58-3A98-00F222168D30}"/>
          </ac:spMkLst>
        </pc:spChg>
      </pc:sldChg>
      <pc:sldChg chg="modSp">
        <pc:chgData name="Nguyen Phan Quynh Nhu" userId="c4557e030e806555" providerId="Windows Live" clId="Web-{EE1E0834-9635-8942-EE11-E055FFF42091}" dt="2025-02-07T16:20:09.592" v="151" actId="20577"/>
        <pc:sldMkLst>
          <pc:docMk/>
          <pc:sldMk cId="2882278415" sldId="267"/>
        </pc:sldMkLst>
        <pc:spChg chg="mod">
          <ac:chgData name="Nguyen Phan Quynh Nhu" userId="c4557e030e806555" providerId="Windows Live" clId="Web-{EE1E0834-9635-8942-EE11-E055FFF42091}" dt="2025-02-07T16:20:09.592" v="151" actId="20577"/>
          <ac:spMkLst>
            <pc:docMk/>
            <pc:sldMk cId="2882278415" sldId="267"/>
            <ac:spMk id="2" creationId="{C6224950-4AE6-ADA8-6224-456F89259F9A}"/>
          </ac:spMkLst>
        </pc:spChg>
      </pc:sldChg>
      <pc:sldChg chg="modSp">
        <pc:chgData name="Nguyen Phan Quynh Nhu" userId="c4557e030e806555" providerId="Windows Live" clId="Web-{EE1E0834-9635-8942-EE11-E055FFF42091}" dt="2025-02-07T16:20:19.264" v="159" actId="20577"/>
        <pc:sldMkLst>
          <pc:docMk/>
          <pc:sldMk cId="2752152453" sldId="269"/>
        </pc:sldMkLst>
        <pc:spChg chg="mod">
          <ac:chgData name="Nguyen Phan Quynh Nhu" userId="c4557e030e806555" providerId="Windows Live" clId="Web-{EE1E0834-9635-8942-EE11-E055FFF42091}" dt="2025-02-07T16:20:19.264" v="159" actId="20577"/>
          <ac:spMkLst>
            <pc:docMk/>
            <pc:sldMk cId="2752152453" sldId="269"/>
            <ac:spMk id="2" creationId="{3FF6ED89-0C1B-7E4F-A9D8-6489AA22F366}"/>
          </ac:spMkLst>
        </pc:spChg>
      </pc:sldChg>
      <pc:sldChg chg="modSp">
        <pc:chgData name="Nguyen Phan Quynh Nhu" userId="c4557e030e806555" providerId="Windows Live" clId="Web-{EE1E0834-9635-8942-EE11-E055FFF42091}" dt="2025-02-07T16:20:46.859" v="184" actId="20577"/>
        <pc:sldMkLst>
          <pc:docMk/>
          <pc:sldMk cId="1094137832" sldId="270"/>
        </pc:sldMkLst>
        <pc:spChg chg="mod">
          <ac:chgData name="Nguyen Phan Quynh Nhu" userId="c4557e030e806555" providerId="Windows Live" clId="Web-{EE1E0834-9635-8942-EE11-E055FFF42091}" dt="2025-02-07T16:20:46.859" v="184" actId="20577"/>
          <ac:spMkLst>
            <pc:docMk/>
            <pc:sldMk cId="1094137832" sldId="270"/>
            <ac:spMk id="2" creationId="{14B277A4-B2D7-B3B8-E722-574600A6FD4A}"/>
          </ac:spMkLst>
        </pc:spChg>
      </pc:sldChg>
      <pc:sldChg chg="modSp">
        <pc:chgData name="Nguyen Phan Quynh Nhu" userId="c4557e030e806555" providerId="Windows Live" clId="Web-{EE1E0834-9635-8942-EE11-E055FFF42091}" dt="2025-02-07T16:20:51.703" v="186" actId="20577"/>
        <pc:sldMkLst>
          <pc:docMk/>
          <pc:sldMk cId="3964911649" sldId="272"/>
        </pc:sldMkLst>
        <pc:spChg chg="mod">
          <ac:chgData name="Nguyen Phan Quynh Nhu" userId="c4557e030e806555" providerId="Windows Live" clId="Web-{EE1E0834-9635-8942-EE11-E055FFF42091}" dt="2025-02-07T16:20:51.703" v="186" actId="20577"/>
          <ac:spMkLst>
            <pc:docMk/>
            <pc:sldMk cId="3964911649" sldId="272"/>
            <ac:spMk id="2" creationId="{5302B9B8-46F3-6D69-366A-015D7AE72604}"/>
          </ac:spMkLst>
        </pc:spChg>
      </pc:sldChg>
      <pc:sldChg chg="modSp">
        <pc:chgData name="Nguyen Phan Quynh Nhu" userId="c4557e030e806555" providerId="Windows Live" clId="Web-{EE1E0834-9635-8942-EE11-E055FFF42091}" dt="2025-02-07T16:18:41.605" v="58" actId="20577"/>
        <pc:sldMkLst>
          <pc:docMk/>
          <pc:sldMk cId="1768178637" sldId="274"/>
        </pc:sldMkLst>
        <pc:spChg chg="mod">
          <ac:chgData name="Nguyen Phan Quynh Nhu" userId="c4557e030e806555" providerId="Windows Live" clId="Web-{EE1E0834-9635-8942-EE11-E055FFF42091}" dt="2025-02-07T16:18:41.605" v="58" actId="20577"/>
          <ac:spMkLst>
            <pc:docMk/>
            <pc:sldMk cId="1768178637" sldId="274"/>
            <ac:spMk id="2" creationId="{3376FE3A-2916-7B84-591B-182699830A4C}"/>
          </ac:spMkLst>
        </pc:spChg>
      </pc:sldChg>
      <pc:sldChg chg="modSp">
        <pc:chgData name="Nguyen Phan Quynh Nhu" userId="c4557e030e806555" providerId="Windows Live" clId="Web-{EE1E0834-9635-8942-EE11-E055FFF42091}" dt="2025-02-07T16:21:16.313" v="212" actId="20577"/>
        <pc:sldMkLst>
          <pc:docMk/>
          <pc:sldMk cId="346382476" sldId="278"/>
        </pc:sldMkLst>
        <pc:spChg chg="mod">
          <ac:chgData name="Nguyen Phan Quynh Nhu" userId="c4557e030e806555" providerId="Windows Live" clId="Web-{EE1E0834-9635-8942-EE11-E055FFF42091}" dt="2025-02-07T16:21:16.313" v="212" actId="20577"/>
          <ac:spMkLst>
            <pc:docMk/>
            <pc:sldMk cId="346382476" sldId="278"/>
            <ac:spMk id="2" creationId="{810AE529-0783-C266-EABF-5E87EE167DBD}"/>
          </ac:spMkLst>
        </pc:spChg>
      </pc:sldChg>
      <pc:sldChg chg="modSp">
        <pc:chgData name="Nguyen Phan Quynh Nhu" userId="c4557e030e806555" providerId="Windows Live" clId="Web-{EE1E0834-9635-8942-EE11-E055FFF42091}" dt="2025-02-07T16:21:33.408" v="229" actId="20577"/>
        <pc:sldMkLst>
          <pc:docMk/>
          <pc:sldMk cId="330838298" sldId="287"/>
        </pc:sldMkLst>
        <pc:spChg chg="mod">
          <ac:chgData name="Nguyen Phan Quynh Nhu" userId="c4557e030e806555" providerId="Windows Live" clId="Web-{EE1E0834-9635-8942-EE11-E055FFF42091}" dt="2025-02-07T16:21:33.408" v="229" actId="20577"/>
          <ac:spMkLst>
            <pc:docMk/>
            <pc:sldMk cId="330838298" sldId="287"/>
            <ac:spMk id="2" creationId="{D67E4C79-9973-54B0-4CA7-CBABDE3F4E44}"/>
          </ac:spMkLst>
        </pc:spChg>
      </pc:sldChg>
    </pc:docChg>
  </pc:docChgLst>
  <pc:docChgLst>
    <pc:chgData name="Nguyen Phan Quynh Nhu" userId="c4557e030e806555" providerId="Windows Live" clId="Web-{B809D7AD-34B0-A151-9E6F-50BE9E8D9940}"/>
    <pc:docChg chg="modSld">
      <pc:chgData name="Nguyen Phan Quynh Nhu" userId="c4557e030e806555" providerId="Windows Live" clId="Web-{B809D7AD-34B0-A151-9E6F-50BE9E8D9940}" dt="2025-02-07T16:22:36.958" v="16" actId="20577"/>
      <pc:docMkLst>
        <pc:docMk/>
      </pc:docMkLst>
      <pc:sldChg chg="modSp">
        <pc:chgData name="Nguyen Phan Quynh Nhu" userId="c4557e030e806555" providerId="Windows Live" clId="Web-{B809D7AD-34B0-A151-9E6F-50BE9E8D9940}" dt="2025-02-07T16:22:36.958" v="16" actId="20577"/>
        <pc:sldMkLst>
          <pc:docMk/>
          <pc:sldMk cId="109857222" sldId="256"/>
        </pc:sldMkLst>
        <pc:spChg chg="mod">
          <ac:chgData name="Nguyen Phan Quynh Nhu" userId="c4557e030e806555" providerId="Windows Live" clId="Web-{B809D7AD-34B0-A151-9E6F-50BE9E8D9940}" dt="2025-02-07T16:22:36.958" v="1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Nguyen Phan Quynh Nhu" userId="c4557e030e806555" providerId="Windows Live" clId="Web-{865855E1-067B-CE5E-C867-86C36B9EA44C}"/>
    <pc:docChg chg="modSld">
      <pc:chgData name="Nguyen Phan Quynh Nhu" userId="c4557e030e806555" providerId="Windows Live" clId="Web-{865855E1-067B-CE5E-C867-86C36B9EA44C}" dt="2025-02-07T16:13:59.378" v="125" actId="20577"/>
      <pc:docMkLst>
        <pc:docMk/>
      </pc:docMkLst>
      <pc:sldChg chg="modSp">
        <pc:chgData name="Nguyen Phan Quynh Nhu" userId="c4557e030e806555" providerId="Windows Live" clId="Web-{865855E1-067B-CE5E-C867-86C36B9EA44C}" dt="2025-02-07T16:08:16.024" v="21" actId="20577"/>
        <pc:sldMkLst>
          <pc:docMk/>
          <pc:sldMk cId="109857222" sldId="256"/>
        </pc:sldMkLst>
        <pc:spChg chg="mod">
          <ac:chgData name="Nguyen Phan Quynh Nhu" userId="c4557e030e806555" providerId="Windows Live" clId="Web-{865855E1-067B-CE5E-C867-86C36B9EA44C}" dt="2025-02-07T16:08:16.024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guyen Phan Quynh Nhu" userId="c4557e030e806555" providerId="Windows Live" clId="Web-{865855E1-067B-CE5E-C867-86C36B9EA44C}" dt="2025-02-07T16:13:18.798" v="117" actId="20577"/>
        <pc:sldMkLst>
          <pc:docMk/>
          <pc:sldMk cId="3309003257" sldId="263"/>
        </pc:sldMkLst>
        <pc:spChg chg="mod">
          <ac:chgData name="Nguyen Phan Quynh Nhu" userId="c4557e030e806555" providerId="Windows Live" clId="Web-{865855E1-067B-CE5E-C867-86C36B9EA44C}" dt="2025-02-07T16:13:18.798" v="117" actId="20577"/>
          <ac:spMkLst>
            <pc:docMk/>
            <pc:sldMk cId="3309003257" sldId="263"/>
            <ac:spMk id="3" creationId="{F4A2687F-F25E-DD5A-61F3-87ED94F79910}"/>
          </ac:spMkLst>
        </pc:spChg>
      </pc:sldChg>
      <pc:sldChg chg="modSp">
        <pc:chgData name="Nguyen Phan Quynh Nhu" userId="c4557e030e806555" providerId="Windows Live" clId="Web-{865855E1-067B-CE5E-C867-86C36B9EA44C}" dt="2025-02-07T16:07:10.069" v="14" actId="20577"/>
        <pc:sldMkLst>
          <pc:docMk/>
          <pc:sldMk cId="1100882534" sldId="265"/>
        </pc:sldMkLst>
        <pc:spChg chg="mod">
          <ac:chgData name="Nguyen Phan Quynh Nhu" userId="c4557e030e806555" providerId="Windows Live" clId="Web-{865855E1-067B-CE5E-C867-86C36B9EA44C}" dt="2025-02-07T16:07:10.069" v="14" actId="20577"/>
          <ac:spMkLst>
            <pc:docMk/>
            <pc:sldMk cId="1100882534" sldId="265"/>
            <ac:spMk id="2" creationId="{02D76EE5-9A8C-768C-54F5-992E11A05611}"/>
          </ac:spMkLst>
        </pc:spChg>
      </pc:sldChg>
      <pc:sldChg chg="modSp">
        <pc:chgData name="Nguyen Phan Quynh Nhu" userId="c4557e030e806555" providerId="Windows Live" clId="Web-{865855E1-067B-CE5E-C867-86C36B9EA44C}" dt="2025-02-07T16:13:59.378" v="125" actId="20577"/>
        <pc:sldMkLst>
          <pc:docMk/>
          <pc:sldMk cId="330838298" sldId="287"/>
        </pc:sldMkLst>
        <pc:spChg chg="mod">
          <ac:chgData name="Nguyen Phan Quynh Nhu" userId="c4557e030e806555" providerId="Windows Live" clId="Web-{865855E1-067B-CE5E-C867-86C36B9EA44C}" dt="2025-02-07T16:13:59.378" v="125" actId="20577"/>
          <ac:spMkLst>
            <pc:docMk/>
            <pc:sldMk cId="330838298" sldId="287"/>
            <ac:spMk id="3" creationId="{FB07FE5A-276F-3040-848F-7F74C53EA4DC}"/>
          </ac:spMkLst>
        </pc:spChg>
      </pc:sldChg>
    </pc:docChg>
  </pc:docChgLst>
  <pc:docChgLst>
    <pc:chgData name="Nguyen Phan Quynh Nhu" userId="c4557e030e806555" providerId="Windows Live" clId="Web-{B1720260-50FA-7764-7C59-00112511549E}"/>
    <pc:docChg chg="modSld">
      <pc:chgData name="Nguyen Phan Quynh Nhu" userId="c4557e030e806555" providerId="Windows Live" clId="Web-{B1720260-50FA-7764-7C59-00112511549E}" dt="2025-02-08T06:50:02.094" v="53" actId="20577"/>
      <pc:docMkLst>
        <pc:docMk/>
      </pc:docMkLst>
      <pc:sldChg chg="addSp delSp modSp mod setBg">
        <pc:chgData name="Nguyen Phan Quynh Nhu" userId="c4557e030e806555" providerId="Windows Live" clId="Web-{B1720260-50FA-7764-7C59-00112511549E}" dt="2025-02-08T06:44:26.231" v="29"/>
        <pc:sldMkLst>
          <pc:docMk/>
          <pc:sldMk cId="482258734" sldId="262"/>
        </pc:sldMkLst>
        <pc:spChg chg="mod">
          <ac:chgData name="Nguyen Phan Quynh Nhu" userId="c4557e030e806555" providerId="Windows Live" clId="Web-{B1720260-50FA-7764-7C59-00112511549E}" dt="2025-02-08T06:42:23.136" v="14"/>
          <ac:spMkLst>
            <pc:docMk/>
            <pc:sldMk cId="482258734" sldId="262"/>
            <ac:spMk id="2" creationId="{8F6BBC67-CB93-3A85-0FD0-78A2D6CCD137}"/>
          </ac:spMkLst>
        </pc:spChg>
        <pc:spChg chg="add del">
          <ac:chgData name="Nguyen Phan Quynh Nhu" userId="c4557e030e806555" providerId="Windows Live" clId="Web-{B1720260-50FA-7764-7C59-00112511549E}" dt="2025-02-08T06:42:23.136" v="14"/>
          <ac:spMkLst>
            <pc:docMk/>
            <pc:sldMk cId="482258734" sldId="262"/>
            <ac:spMk id="3" creationId="{5A48ECBE-6F08-A7F9-7F52-04E54A0ABD4A}"/>
          </ac:spMkLst>
        </pc:spChg>
        <pc:spChg chg="add del">
          <ac:chgData name="Nguyen Phan Quynh Nhu" userId="c4557e030e806555" providerId="Windows Live" clId="Web-{B1720260-50FA-7764-7C59-00112511549E}" dt="2025-02-08T06:42:21.198" v="11"/>
          <ac:spMkLst>
            <pc:docMk/>
            <pc:sldMk cId="482258734" sldId="262"/>
            <ac:spMk id="8" creationId="{1C799903-48D5-4A31-A1A2-541072D9771E}"/>
          </ac:spMkLst>
        </pc:spChg>
        <pc:spChg chg="add del">
          <ac:chgData name="Nguyen Phan Quynh Nhu" userId="c4557e030e806555" providerId="Windows Live" clId="Web-{B1720260-50FA-7764-7C59-00112511549E}" dt="2025-02-08T06:40:28.088" v="1"/>
          <ac:spMkLst>
            <pc:docMk/>
            <pc:sldMk cId="482258734" sldId="262"/>
            <ac:spMk id="9" creationId="{53B021B3-DE93-4AB7-8A18-CF5F1CED88B8}"/>
          </ac:spMkLst>
        </pc:spChg>
        <pc:spChg chg="add del">
          <ac:chgData name="Nguyen Phan Quynh Nhu" userId="c4557e030e806555" providerId="Windows Live" clId="Web-{B1720260-50FA-7764-7C59-00112511549E}" dt="2025-02-08T06:42:21.198" v="11"/>
          <ac:spMkLst>
            <pc:docMk/>
            <pc:sldMk cId="482258734" sldId="262"/>
            <ac:spMk id="10" creationId="{8EFFF109-FC58-4FD3-BE05-9775A1310F55}"/>
          </ac:spMkLst>
        </pc:spChg>
        <pc:spChg chg="add del">
          <ac:chgData name="Nguyen Phan Quynh Nhu" userId="c4557e030e806555" providerId="Windows Live" clId="Web-{B1720260-50FA-7764-7C59-00112511549E}" dt="2025-02-08T06:40:28.088" v="1"/>
          <ac:spMkLst>
            <pc:docMk/>
            <pc:sldMk cId="482258734" sldId="262"/>
            <ac:spMk id="11" creationId="{52D502E5-F6B4-4D58-B4AE-FC466FF15EE8}"/>
          </ac:spMkLst>
        </pc:spChg>
        <pc:spChg chg="add del">
          <ac:chgData name="Nguyen Phan Quynh Nhu" userId="c4557e030e806555" providerId="Windows Live" clId="Web-{B1720260-50FA-7764-7C59-00112511549E}" dt="2025-02-08T06:42:21.198" v="11"/>
          <ac:spMkLst>
            <pc:docMk/>
            <pc:sldMk cId="482258734" sldId="262"/>
            <ac:spMk id="12" creationId="{E1B96AD6-92A9-4273-A62B-96A1C3E0BA95}"/>
          </ac:spMkLst>
        </pc:spChg>
        <pc:spChg chg="add del">
          <ac:chgData name="Nguyen Phan Quynh Nhu" userId="c4557e030e806555" providerId="Windows Live" clId="Web-{B1720260-50FA-7764-7C59-00112511549E}" dt="2025-02-08T06:40:28.088" v="1"/>
          <ac:spMkLst>
            <pc:docMk/>
            <pc:sldMk cId="482258734" sldId="262"/>
            <ac:spMk id="13" creationId="{9DECDBF4-02B6-4BB4-B65B-B8107AD6A9E8}"/>
          </ac:spMkLst>
        </pc:spChg>
        <pc:spChg chg="add del">
          <ac:chgData name="Nguyen Phan Quynh Nhu" userId="c4557e030e806555" providerId="Windows Live" clId="Web-{B1720260-50FA-7764-7C59-00112511549E}" dt="2025-02-08T06:42:21.198" v="11"/>
          <ac:spMkLst>
            <pc:docMk/>
            <pc:sldMk cId="482258734" sldId="262"/>
            <ac:spMk id="14" creationId="{463EEC44-1BA3-44ED-81FC-A644B04B2A44}"/>
          </ac:spMkLst>
        </pc:spChg>
        <pc:spChg chg="add del">
          <ac:chgData name="Nguyen Phan Quynh Nhu" userId="c4557e030e806555" providerId="Windows Live" clId="Web-{B1720260-50FA-7764-7C59-00112511549E}" dt="2025-02-08T06:40:33.838" v="3"/>
          <ac:spMkLst>
            <pc:docMk/>
            <pc:sldMk cId="482258734" sldId="262"/>
            <ac:spMk id="15" creationId="{53B021B3-DE93-4AB7-8A18-CF5F1CED88B8}"/>
          </ac:spMkLst>
        </pc:spChg>
        <pc:spChg chg="add del">
          <ac:chgData name="Nguyen Phan Quynh Nhu" userId="c4557e030e806555" providerId="Windows Live" clId="Web-{B1720260-50FA-7764-7C59-00112511549E}" dt="2025-02-08T06:40:33.838" v="3"/>
          <ac:spMkLst>
            <pc:docMk/>
            <pc:sldMk cId="482258734" sldId="262"/>
            <ac:spMk id="16" creationId="{52D502E5-F6B4-4D58-B4AE-FC466FF15EE8}"/>
          </ac:spMkLst>
        </pc:spChg>
        <pc:spChg chg="add del">
          <ac:chgData name="Nguyen Phan Quynh Nhu" userId="c4557e030e806555" providerId="Windows Live" clId="Web-{B1720260-50FA-7764-7C59-00112511549E}" dt="2025-02-08T06:40:33.838" v="3"/>
          <ac:spMkLst>
            <pc:docMk/>
            <pc:sldMk cId="482258734" sldId="262"/>
            <ac:spMk id="17" creationId="{9DECDBF4-02B6-4BB4-B65B-B8107AD6A9E8}"/>
          </ac:spMkLst>
        </pc:spChg>
        <pc:spChg chg="add del">
          <ac:chgData name="Nguyen Phan Quynh Nhu" userId="c4557e030e806555" providerId="Windows Live" clId="Web-{B1720260-50FA-7764-7C59-00112511549E}" dt="2025-02-08T06:40:36.619" v="5"/>
          <ac:spMkLst>
            <pc:docMk/>
            <pc:sldMk cId="482258734" sldId="262"/>
            <ac:spMk id="20" creationId="{BC68A55F-7B32-44D8-AEE5-1AF40532656C}"/>
          </ac:spMkLst>
        </pc:spChg>
        <pc:spChg chg="add del">
          <ac:chgData name="Nguyen Phan Quynh Nhu" userId="c4557e030e806555" providerId="Windows Live" clId="Web-{B1720260-50FA-7764-7C59-00112511549E}" dt="2025-02-08T06:40:36.619" v="5"/>
          <ac:spMkLst>
            <pc:docMk/>
            <pc:sldMk cId="482258734" sldId="262"/>
            <ac:spMk id="21" creationId="{CD1AAA2C-FBBE-42AA-B869-31D524B7653F}"/>
          </ac:spMkLst>
        </pc:spChg>
        <pc:spChg chg="add del">
          <ac:chgData name="Nguyen Phan Quynh Nhu" userId="c4557e030e806555" providerId="Windows Live" clId="Web-{B1720260-50FA-7764-7C59-00112511549E}" dt="2025-02-08T06:40:36.619" v="5"/>
          <ac:spMkLst>
            <pc:docMk/>
            <pc:sldMk cId="482258734" sldId="262"/>
            <ac:spMk id="22" creationId="{5F937BBF-9326-4230-AB1B-F1795E350559}"/>
          </ac:spMkLst>
        </pc:spChg>
        <pc:spChg chg="add del">
          <ac:chgData name="Nguyen Phan Quynh Nhu" userId="c4557e030e806555" providerId="Windows Live" clId="Web-{B1720260-50FA-7764-7C59-00112511549E}" dt="2025-02-08T06:41:16.151" v="7"/>
          <ac:spMkLst>
            <pc:docMk/>
            <pc:sldMk cId="482258734" sldId="262"/>
            <ac:spMk id="25" creationId="{7301F447-EEF7-48F5-AF73-7566EE7F64AD}"/>
          </ac:spMkLst>
        </pc:spChg>
        <pc:spChg chg="add del">
          <ac:chgData name="Nguyen Phan Quynh Nhu" userId="c4557e030e806555" providerId="Windows Live" clId="Web-{B1720260-50FA-7764-7C59-00112511549E}" dt="2025-02-08T06:41:16.151" v="7"/>
          <ac:spMkLst>
            <pc:docMk/>
            <pc:sldMk cId="482258734" sldId="262"/>
            <ac:spMk id="26" creationId="{F7117410-A2A4-4085-9ADC-46744551DBDE}"/>
          </ac:spMkLst>
        </pc:spChg>
        <pc:spChg chg="add del">
          <ac:chgData name="Nguyen Phan Quynh Nhu" userId="c4557e030e806555" providerId="Windows Live" clId="Web-{B1720260-50FA-7764-7C59-00112511549E}" dt="2025-02-08T06:41:16.151" v="7"/>
          <ac:spMkLst>
            <pc:docMk/>
            <pc:sldMk cId="482258734" sldId="262"/>
            <ac:spMk id="27" creationId="{99F74EB5-E547-4FB4-95F5-BCC788F3C4A0}"/>
          </ac:spMkLst>
        </pc:spChg>
        <pc:spChg chg="add del">
          <ac:chgData name="Nguyen Phan Quynh Nhu" userId="c4557e030e806555" providerId="Windows Live" clId="Web-{B1720260-50FA-7764-7C59-00112511549E}" dt="2025-02-08T06:42:18.542" v="9"/>
          <ac:spMkLst>
            <pc:docMk/>
            <pc:sldMk cId="482258734" sldId="262"/>
            <ac:spMk id="30" creationId="{53B021B3-DE93-4AB7-8A18-CF5F1CED88B8}"/>
          </ac:spMkLst>
        </pc:spChg>
        <pc:spChg chg="add del">
          <ac:chgData name="Nguyen Phan Quynh Nhu" userId="c4557e030e806555" providerId="Windows Live" clId="Web-{B1720260-50FA-7764-7C59-00112511549E}" dt="2025-02-08T06:42:18.542" v="9"/>
          <ac:spMkLst>
            <pc:docMk/>
            <pc:sldMk cId="482258734" sldId="262"/>
            <ac:spMk id="31" creationId="{52D502E5-F6B4-4D58-B4AE-FC466FF15EE8}"/>
          </ac:spMkLst>
        </pc:spChg>
        <pc:spChg chg="add del">
          <ac:chgData name="Nguyen Phan Quynh Nhu" userId="c4557e030e806555" providerId="Windows Live" clId="Web-{B1720260-50FA-7764-7C59-00112511549E}" dt="2025-02-08T06:42:18.542" v="9"/>
          <ac:spMkLst>
            <pc:docMk/>
            <pc:sldMk cId="482258734" sldId="262"/>
            <ac:spMk id="32" creationId="{9DECDBF4-02B6-4BB4-B65B-B8107AD6A9E8}"/>
          </ac:spMkLst>
        </pc:spChg>
        <pc:spChg chg="add del">
          <ac:chgData name="Nguyen Phan Quynh Nhu" userId="c4557e030e806555" providerId="Windows Live" clId="Web-{B1720260-50FA-7764-7C59-00112511549E}" dt="2025-02-08T06:42:21.198" v="11"/>
          <ac:spMkLst>
            <pc:docMk/>
            <pc:sldMk cId="482258734" sldId="262"/>
            <ac:spMk id="35" creationId="{5A48ECBE-6F08-A7F9-7F52-04E54A0ABD4A}"/>
          </ac:spMkLst>
        </pc:spChg>
        <pc:spChg chg="add del">
          <ac:chgData name="Nguyen Phan Quynh Nhu" userId="c4557e030e806555" providerId="Windows Live" clId="Web-{B1720260-50FA-7764-7C59-00112511549E}" dt="2025-02-08T06:42:23.120" v="13"/>
          <ac:spMkLst>
            <pc:docMk/>
            <pc:sldMk cId="482258734" sldId="262"/>
            <ac:spMk id="37" creationId="{53B021B3-DE93-4AB7-8A18-CF5F1CED88B8}"/>
          </ac:spMkLst>
        </pc:spChg>
        <pc:spChg chg="add del">
          <ac:chgData name="Nguyen Phan Quynh Nhu" userId="c4557e030e806555" providerId="Windows Live" clId="Web-{B1720260-50FA-7764-7C59-00112511549E}" dt="2025-02-08T06:42:23.120" v="13"/>
          <ac:spMkLst>
            <pc:docMk/>
            <pc:sldMk cId="482258734" sldId="262"/>
            <ac:spMk id="38" creationId="{52D502E5-F6B4-4D58-B4AE-FC466FF15EE8}"/>
          </ac:spMkLst>
        </pc:spChg>
        <pc:spChg chg="add del">
          <ac:chgData name="Nguyen Phan Quynh Nhu" userId="c4557e030e806555" providerId="Windows Live" clId="Web-{B1720260-50FA-7764-7C59-00112511549E}" dt="2025-02-08T06:42:23.120" v="13"/>
          <ac:spMkLst>
            <pc:docMk/>
            <pc:sldMk cId="482258734" sldId="262"/>
            <ac:spMk id="39" creationId="{9DECDBF4-02B6-4BB4-B65B-B8107AD6A9E8}"/>
          </ac:spMkLst>
        </pc:spChg>
        <pc:spChg chg="add">
          <ac:chgData name="Nguyen Phan Quynh Nhu" userId="c4557e030e806555" providerId="Windows Live" clId="Web-{B1720260-50FA-7764-7C59-00112511549E}" dt="2025-02-08T06:42:23.136" v="14"/>
          <ac:spMkLst>
            <pc:docMk/>
            <pc:sldMk cId="482258734" sldId="262"/>
            <ac:spMk id="42" creationId="{53B021B3-DE93-4AB7-8A18-CF5F1CED88B8}"/>
          </ac:spMkLst>
        </pc:spChg>
        <pc:spChg chg="add">
          <ac:chgData name="Nguyen Phan Quynh Nhu" userId="c4557e030e806555" providerId="Windows Live" clId="Web-{B1720260-50FA-7764-7C59-00112511549E}" dt="2025-02-08T06:42:23.136" v="14"/>
          <ac:spMkLst>
            <pc:docMk/>
            <pc:sldMk cId="482258734" sldId="262"/>
            <ac:spMk id="43" creationId="{52D502E5-F6B4-4D58-B4AE-FC466FF15EE8}"/>
          </ac:spMkLst>
        </pc:spChg>
        <pc:spChg chg="add">
          <ac:chgData name="Nguyen Phan Quynh Nhu" userId="c4557e030e806555" providerId="Windows Live" clId="Web-{B1720260-50FA-7764-7C59-00112511549E}" dt="2025-02-08T06:42:23.136" v="14"/>
          <ac:spMkLst>
            <pc:docMk/>
            <pc:sldMk cId="482258734" sldId="262"/>
            <ac:spMk id="44" creationId="{9DECDBF4-02B6-4BB4-B65B-B8107AD6A9E8}"/>
          </ac:spMkLst>
        </pc:spChg>
        <pc:graphicFrameChg chg="add del">
          <ac:chgData name="Nguyen Phan Quynh Nhu" userId="c4557e030e806555" providerId="Windows Live" clId="Web-{B1720260-50FA-7764-7C59-00112511549E}" dt="2025-02-08T06:40:28.088" v="1"/>
          <ac:graphicFrameMkLst>
            <pc:docMk/>
            <pc:sldMk cId="482258734" sldId="262"/>
            <ac:graphicFrameMk id="5" creationId="{DA3678B0-1DC2-D37E-226A-E2F0E77F9E45}"/>
          </ac:graphicFrameMkLst>
        </pc:graphicFrameChg>
        <pc:graphicFrameChg chg="add del">
          <ac:chgData name="Nguyen Phan Quynh Nhu" userId="c4557e030e806555" providerId="Windows Live" clId="Web-{B1720260-50FA-7764-7C59-00112511549E}" dt="2025-02-08T06:40:33.838" v="3"/>
          <ac:graphicFrameMkLst>
            <pc:docMk/>
            <pc:sldMk cId="482258734" sldId="262"/>
            <ac:graphicFrameMk id="18" creationId="{1F31CFB4-8129-8761-1A0C-DE08CB0F0486}"/>
          </ac:graphicFrameMkLst>
        </pc:graphicFrameChg>
        <pc:graphicFrameChg chg="add del">
          <ac:chgData name="Nguyen Phan Quynh Nhu" userId="c4557e030e806555" providerId="Windows Live" clId="Web-{B1720260-50FA-7764-7C59-00112511549E}" dt="2025-02-08T06:40:36.619" v="5"/>
          <ac:graphicFrameMkLst>
            <pc:docMk/>
            <pc:sldMk cId="482258734" sldId="262"/>
            <ac:graphicFrameMk id="23" creationId="{C0B8E71B-7EE6-200E-8FE9-35C630CBFF5F}"/>
          </ac:graphicFrameMkLst>
        </pc:graphicFrameChg>
        <pc:graphicFrameChg chg="add del">
          <ac:chgData name="Nguyen Phan Quynh Nhu" userId="c4557e030e806555" providerId="Windows Live" clId="Web-{B1720260-50FA-7764-7C59-00112511549E}" dt="2025-02-08T06:41:16.151" v="7"/>
          <ac:graphicFrameMkLst>
            <pc:docMk/>
            <pc:sldMk cId="482258734" sldId="262"/>
            <ac:graphicFrameMk id="28" creationId="{EB3B2A8F-A8B6-A8C0-8512-03FBC41F2B73}"/>
          </ac:graphicFrameMkLst>
        </pc:graphicFrameChg>
        <pc:graphicFrameChg chg="add del">
          <ac:chgData name="Nguyen Phan Quynh Nhu" userId="c4557e030e806555" providerId="Windows Live" clId="Web-{B1720260-50FA-7764-7C59-00112511549E}" dt="2025-02-08T06:42:18.542" v="9"/>
          <ac:graphicFrameMkLst>
            <pc:docMk/>
            <pc:sldMk cId="482258734" sldId="262"/>
            <ac:graphicFrameMk id="33" creationId="{1F31CFB4-8129-8761-1A0C-DE08CB0F0486}"/>
          </ac:graphicFrameMkLst>
        </pc:graphicFrameChg>
        <pc:graphicFrameChg chg="add del">
          <ac:chgData name="Nguyen Phan Quynh Nhu" userId="c4557e030e806555" providerId="Windows Live" clId="Web-{B1720260-50FA-7764-7C59-00112511549E}" dt="2025-02-08T06:42:23.120" v="13"/>
          <ac:graphicFrameMkLst>
            <pc:docMk/>
            <pc:sldMk cId="482258734" sldId="262"/>
            <ac:graphicFrameMk id="40" creationId="{DA3678B0-1DC2-D37E-226A-E2F0E77F9E45}"/>
          </ac:graphicFrameMkLst>
        </pc:graphicFrameChg>
        <pc:graphicFrameChg chg="add modGraphic">
          <ac:chgData name="Nguyen Phan Quynh Nhu" userId="c4557e030e806555" providerId="Windows Live" clId="Web-{B1720260-50FA-7764-7C59-00112511549E}" dt="2025-02-08T06:44:26.231" v="29"/>
          <ac:graphicFrameMkLst>
            <pc:docMk/>
            <pc:sldMk cId="482258734" sldId="262"/>
            <ac:graphicFrameMk id="45" creationId="{1F31CFB4-8129-8761-1A0C-DE08CB0F0486}"/>
          </ac:graphicFrameMkLst>
        </pc:graphicFrameChg>
      </pc:sldChg>
      <pc:sldChg chg="addSp delSp modSp mod setBg">
        <pc:chgData name="Nguyen Phan Quynh Nhu" userId="c4557e030e806555" providerId="Windows Live" clId="Web-{B1720260-50FA-7764-7C59-00112511549E}" dt="2025-02-08T06:50:02.094" v="53" actId="20577"/>
        <pc:sldMkLst>
          <pc:docMk/>
          <pc:sldMk cId="3309003257" sldId="263"/>
        </pc:sldMkLst>
        <pc:spChg chg="mod">
          <ac:chgData name="Nguyen Phan Quynh Nhu" userId="c4557e030e806555" providerId="Windows Live" clId="Web-{B1720260-50FA-7764-7C59-00112511549E}" dt="2025-02-08T06:50:02.094" v="53" actId="20577"/>
          <ac:spMkLst>
            <pc:docMk/>
            <pc:sldMk cId="3309003257" sldId="263"/>
            <ac:spMk id="2" creationId="{F351BC7F-1D37-17AA-6DF9-A93D8A8A7E61}"/>
          </ac:spMkLst>
        </pc:spChg>
        <pc:spChg chg="add del mod">
          <ac:chgData name="Nguyen Phan Quynh Nhu" userId="c4557e030e806555" providerId="Windows Live" clId="Web-{B1720260-50FA-7764-7C59-00112511549E}" dt="2025-02-08T06:46:32.561" v="51"/>
          <ac:spMkLst>
            <pc:docMk/>
            <pc:sldMk cId="3309003257" sldId="263"/>
            <ac:spMk id="3" creationId="{F4A2687F-F25E-DD5A-61F3-87ED94F79910}"/>
          </ac:spMkLst>
        </pc:spChg>
        <pc:spChg chg="add del">
          <ac:chgData name="Nguyen Phan Quynh Nhu" userId="c4557e030e806555" providerId="Windows Live" clId="Web-{B1720260-50FA-7764-7C59-00112511549E}" dt="2025-02-08T06:45:43.185" v="31"/>
          <ac:spMkLst>
            <pc:docMk/>
            <pc:sldMk cId="3309003257" sldId="263"/>
            <ac:spMk id="8" creationId="{1C799903-48D5-4A31-A1A2-541072D9771E}"/>
          </ac:spMkLst>
        </pc:spChg>
        <pc:spChg chg="add del">
          <ac:chgData name="Nguyen Phan Quynh Nhu" userId="c4557e030e806555" providerId="Windows Live" clId="Web-{B1720260-50FA-7764-7C59-00112511549E}" dt="2025-02-08T06:45:43.185" v="31"/>
          <ac:spMkLst>
            <pc:docMk/>
            <pc:sldMk cId="3309003257" sldId="263"/>
            <ac:spMk id="10" creationId="{8EFFF109-FC58-4FD3-BE05-9775A1310F55}"/>
          </ac:spMkLst>
        </pc:spChg>
        <pc:spChg chg="add del">
          <ac:chgData name="Nguyen Phan Quynh Nhu" userId="c4557e030e806555" providerId="Windows Live" clId="Web-{B1720260-50FA-7764-7C59-00112511549E}" dt="2025-02-08T06:45:43.185" v="31"/>
          <ac:spMkLst>
            <pc:docMk/>
            <pc:sldMk cId="3309003257" sldId="263"/>
            <ac:spMk id="12" creationId="{E1B96AD6-92A9-4273-A62B-96A1C3E0BA95}"/>
          </ac:spMkLst>
        </pc:spChg>
        <pc:spChg chg="add del">
          <ac:chgData name="Nguyen Phan Quynh Nhu" userId="c4557e030e806555" providerId="Windows Live" clId="Web-{B1720260-50FA-7764-7C59-00112511549E}" dt="2025-02-08T06:45:43.185" v="31"/>
          <ac:spMkLst>
            <pc:docMk/>
            <pc:sldMk cId="3309003257" sldId="263"/>
            <ac:spMk id="14" creationId="{463EEC44-1BA3-44ED-81FC-A644B04B2A44}"/>
          </ac:spMkLst>
        </pc:spChg>
        <pc:spChg chg="add del">
          <ac:chgData name="Nguyen Phan Quynh Nhu" userId="c4557e030e806555" providerId="Windows Live" clId="Web-{B1720260-50FA-7764-7C59-00112511549E}" dt="2025-02-08T06:45:44.169" v="33"/>
          <ac:spMkLst>
            <pc:docMk/>
            <pc:sldMk cId="3309003257" sldId="263"/>
            <ac:spMk id="16" creationId="{B4CE5841-C184-4A70-A609-5FE4A50783C7}"/>
          </ac:spMkLst>
        </pc:spChg>
        <pc:spChg chg="add del">
          <ac:chgData name="Nguyen Phan Quynh Nhu" userId="c4557e030e806555" providerId="Windows Live" clId="Web-{B1720260-50FA-7764-7C59-00112511549E}" dt="2025-02-08T06:45:44.169" v="33"/>
          <ac:spMkLst>
            <pc:docMk/>
            <pc:sldMk cId="3309003257" sldId="263"/>
            <ac:spMk id="17" creationId="{CD1AAA2C-FBBE-42AA-B869-31D524B7653F}"/>
          </ac:spMkLst>
        </pc:spChg>
        <pc:spChg chg="add del">
          <ac:chgData name="Nguyen Phan Quynh Nhu" userId="c4557e030e806555" providerId="Windows Live" clId="Web-{B1720260-50FA-7764-7C59-00112511549E}" dt="2025-02-08T06:45:44.169" v="33"/>
          <ac:spMkLst>
            <pc:docMk/>
            <pc:sldMk cId="3309003257" sldId="263"/>
            <ac:spMk id="18" creationId="{5F937BBF-9326-4230-AB1B-F1795E350559}"/>
          </ac:spMkLst>
        </pc:spChg>
        <pc:spChg chg="add del">
          <ac:chgData name="Nguyen Phan Quynh Nhu" userId="c4557e030e806555" providerId="Windows Live" clId="Web-{B1720260-50FA-7764-7C59-00112511549E}" dt="2025-02-08T06:45:50.076" v="35"/>
          <ac:spMkLst>
            <pc:docMk/>
            <pc:sldMk cId="3309003257" sldId="263"/>
            <ac:spMk id="20" creationId="{B4CE5841-C184-4A70-A609-5FE4A50783C7}"/>
          </ac:spMkLst>
        </pc:spChg>
        <pc:spChg chg="add del">
          <ac:chgData name="Nguyen Phan Quynh Nhu" userId="c4557e030e806555" providerId="Windows Live" clId="Web-{B1720260-50FA-7764-7C59-00112511549E}" dt="2025-02-08T06:45:50.076" v="35"/>
          <ac:spMkLst>
            <pc:docMk/>
            <pc:sldMk cId="3309003257" sldId="263"/>
            <ac:spMk id="21" creationId="{CD1AAA2C-FBBE-42AA-B869-31D524B7653F}"/>
          </ac:spMkLst>
        </pc:spChg>
        <pc:spChg chg="add del">
          <ac:chgData name="Nguyen Phan Quynh Nhu" userId="c4557e030e806555" providerId="Windows Live" clId="Web-{B1720260-50FA-7764-7C59-00112511549E}" dt="2025-02-08T06:45:50.076" v="35"/>
          <ac:spMkLst>
            <pc:docMk/>
            <pc:sldMk cId="3309003257" sldId="263"/>
            <ac:spMk id="22" creationId="{5F937BBF-9326-4230-AB1B-F1795E350559}"/>
          </ac:spMkLst>
        </pc:spChg>
        <pc:spChg chg="add del">
          <ac:chgData name="Nguyen Phan Quynh Nhu" userId="c4557e030e806555" providerId="Windows Live" clId="Web-{B1720260-50FA-7764-7C59-00112511549E}" dt="2025-02-08T06:45:51.373" v="37"/>
          <ac:spMkLst>
            <pc:docMk/>
            <pc:sldMk cId="3309003257" sldId="263"/>
            <ac:spMk id="24" creationId="{B4CE5841-C184-4A70-A609-5FE4A50783C7}"/>
          </ac:spMkLst>
        </pc:spChg>
        <pc:spChg chg="add del">
          <ac:chgData name="Nguyen Phan Quynh Nhu" userId="c4557e030e806555" providerId="Windows Live" clId="Web-{B1720260-50FA-7764-7C59-00112511549E}" dt="2025-02-08T06:45:51.373" v="37"/>
          <ac:spMkLst>
            <pc:docMk/>
            <pc:sldMk cId="3309003257" sldId="263"/>
            <ac:spMk id="25" creationId="{CD1AAA2C-FBBE-42AA-B869-31D524B7653F}"/>
          </ac:spMkLst>
        </pc:spChg>
        <pc:spChg chg="add del">
          <ac:chgData name="Nguyen Phan Quynh Nhu" userId="c4557e030e806555" providerId="Windows Live" clId="Web-{B1720260-50FA-7764-7C59-00112511549E}" dt="2025-02-08T06:45:51.373" v="37"/>
          <ac:spMkLst>
            <pc:docMk/>
            <pc:sldMk cId="3309003257" sldId="263"/>
            <ac:spMk id="26" creationId="{5F937BBF-9326-4230-AB1B-F1795E350559}"/>
          </ac:spMkLst>
        </pc:spChg>
        <pc:spChg chg="add del">
          <ac:chgData name="Nguyen Phan Quynh Nhu" userId="c4557e030e806555" providerId="Windows Live" clId="Web-{B1720260-50FA-7764-7C59-00112511549E}" dt="2025-02-08T06:45:53.107" v="39"/>
          <ac:spMkLst>
            <pc:docMk/>
            <pc:sldMk cId="3309003257" sldId="263"/>
            <ac:spMk id="28" creationId="{1640B3DF-3C1C-49A7-8FA7-EE4A21CB0BDC}"/>
          </ac:spMkLst>
        </pc:spChg>
        <pc:spChg chg="add del">
          <ac:chgData name="Nguyen Phan Quynh Nhu" userId="c4557e030e806555" providerId="Windows Live" clId="Web-{B1720260-50FA-7764-7C59-00112511549E}" dt="2025-02-08T06:45:53.107" v="39"/>
          <ac:spMkLst>
            <pc:docMk/>
            <pc:sldMk cId="3309003257" sldId="263"/>
            <ac:spMk id="29" creationId="{AFF79527-C7F1-4E06-8126-A8E8C5FEBFCA}"/>
          </ac:spMkLst>
        </pc:spChg>
        <pc:spChg chg="add del">
          <ac:chgData name="Nguyen Phan Quynh Nhu" userId="c4557e030e806555" providerId="Windows Live" clId="Web-{B1720260-50FA-7764-7C59-00112511549E}" dt="2025-02-08T06:45:53.107" v="39"/>
          <ac:spMkLst>
            <pc:docMk/>
            <pc:sldMk cId="3309003257" sldId="263"/>
            <ac:spMk id="30" creationId="{90FA739B-A75D-DA77-F75D-36ED592E9A34}"/>
          </ac:spMkLst>
        </pc:spChg>
        <pc:spChg chg="add del">
          <ac:chgData name="Nguyen Phan Quynh Nhu" userId="c4557e030e806555" providerId="Windows Live" clId="Web-{B1720260-50FA-7764-7C59-00112511549E}" dt="2025-02-08T06:45:57.326" v="41"/>
          <ac:spMkLst>
            <pc:docMk/>
            <pc:sldMk cId="3309003257" sldId="263"/>
            <ac:spMk id="32" creationId="{E777E57D-6A88-4B5B-A068-2BA7FF4E8CCA}"/>
          </ac:spMkLst>
        </pc:spChg>
        <pc:spChg chg="add del">
          <ac:chgData name="Nguyen Phan Quynh Nhu" userId="c4557e030e806555" providerId="Windows Live" clId="Web-{B1720260-50FA-7764-7C59-00112511549E}" dt="2025-02-08T06:45:57.326" v="41"/>
          <ac:spMkLst>
            <pc:docMk/>
            <pc:sldMk cId="3309003257" sldId="263"/>
            <ac:spMk id="33" creationId="{F7117410-A2A4-4085-9ADC-46744551DBDE}"/>
          </ac:spMkLst>
        </pc:spChg>
        <pc:spChg chg="add del">
          <ac:chgData name="Nguyen Phan Quynh Nhu" userId="c4557e030e806555" providerId="Windows Live" clId="Web-{B1720260-50FA-7764-7C59-00112511549E}" dt="2025-02-08T06:45:57.326" v="41"/>
          <ac:spMkLst>
            <pc:docMk/>
            <pc:sldMk cId="3309003257" sldId="263"/>
            <ac:spMk id="34" creationId="{99F74EB5-E547-4FB4-95F5-BCC788F3C4A0}"/>
          </ac:spMkLst>
        </pc:spChg>
        <pc:spChg chg="add del">
          <ac:chgData name="Nguyen Phan Quynh Nhu" userId="c4557e030e806555" providerId="Windows Live" clId="Web-{B1720260-50FA-7764-7C59-00112511549E}" dt="2025-02-08T06:46:32.561" v="51"/>
          <ac:spMkLst>
            <pc:docMk/>
            <pc:sldMk cId="3309003257" sldId="263"/>
            <ac:spMk id="36" creationId="{DFF41957-CB66-48E8-B537-EBB53B6785F9}"/>
          </ac:spMkLst>
        </pc:spChg>
        <pc:spChg chg="add del">
          <ac:chgData name="Nguyen Phan Quynh Nhu" userId="c4557e030e806555" providerId="Windows Live" clId="Web-{B1720260-50FA-7764-7C59-00112511549E}" dt="2025-02-08T06:46:32.561" v="51"/>
          <ac:spMkLst>
            <pc:docMk/>
            <pc:sldMk cId="3309003257" sldId="263"/>
            <ac:spMk id="37" creationId="{801E4ADA-0EA9-4930-846E-3C11E8BED6DD}"/>
          </ac:spMkLst>
        </pc:spChg>
        <pc:spChg chg="add del">
          <ac:chgData name="Nguyen Phan Quynh Nhu" userId="c4557e030e806555" providerId="Windows Live" clId="Web-{B1720260-50FA-7764-7C59-00112511549E}" dt="2025-02-08T06:46:32.561" v="51"/>
          <ac:spMkLst>
            <pc:docMk/>
            <pc:sldMk cId="3309003257" sldId="263"/>
            <ac:spMk id="38" creationId="{FB92FFCE-0C90-454E-AA25-D4EE9A6C39C5}"/>
          </ac:spMkLst>
        </pc:spChg>
        <pc:spChg chg="add del">
          <ac:chgData name="Nguyen Phan Quynh Nhu" userId="c4557e030e806555" providerId="Windows Live" clId="Web-{B1720260-50FA-7764-7C59-00112511549E}" dt="2025-02-08T06:46:29.920" v="48"/>
          <ac:spMkLst>
            <pc:docMk/>
            <pc:sldMk cId="3309003257" sldId="263"/>
            <ac:spMk id="43" creationId="{1640B3DF-3C1C-49A7-8FA7-EE4A21CB0BDC}"/>
          </ac:spMkLst>
        </pc:spChg>
        <pc:spChg chg="add del">
          <ac:chgData name="Nguyen Phan Quynh Nhu" userId="c4557e030e806555" providerId="Windows Live" clId="Web-{B1720260-50FA-7764-7C59-00112511549E}" dt="2025-02-08T06:46:11.248" v="44"/>
          <ac:spMkLst>
            <pc:docMk/>
            <pc:sldMk cId="3309003257" sldId="263"/>
            <ac:spMk id="44" creationId="{81E1224E-6618-482E-BE87-321A7FC1CDE8}"/>
          </ac:spMkLst>
        </pc:spChg>
        <pc:spChg chg="add del">
          <ac:chgData name="Nguyen Phan Quynh Nhu" userId="c4557e030e806555" providerId="Windows Live" clId="Web-{B1720260-50FA-7764-7C59-00112511549E}" dt="2025-02-08T06:46:29.920" v="48"/>
          <ac:spMkLst>
            <pc:docMk/>
            <pc:sldMk cId="3309003257" sldId="263"/>
            <ac:spMk id="45" creationId="{AFF79527-C7F1-4E06-8126-A8E8C5FEBFCA}"/>
          </ac:spMkLst>
        </pc:spChg>
        <pc:spChg chg="add del">
          <ac:chgData name="Nguyen Phan Quynh Nhu" userId="c4557e030e806555" providerId="Windows Live" clId="Web-{B1720260-50FA-7764-7C59-00112511549E}" dt="2025-02-08T06:46:11.248" v="44"/>
          <ac:spMkLst>
            <pc:docMk/>
            <pc:sldMk cId="3309003257" sldId="263"/>
            <ac:spMk id="46" creationId="{066346BE-FDB4-4772-A696-0719490ABD64}"/>
          </ac:spMkLst>
        </pc:spChg>
        <pc:spChg chg="add del">
          <ac:chgData name="Nguyen Phan Quynh Nhu" userId="c4557e030e806555" providerId="Windows Live" clId="Web-{B1720260-50FA-7764-7C59-00112511549E}" dt="2025-02-08T06:46:29.920" v="48"/>
          <ac:spMkLst>
            <pc:docMk/>
            <pc:sldMk cId="3309003257" sldId="263"/>
            <ac:spMk id="47" creationId="{55986208-8A53-4E92-9197-6B57BCCB2F37}"/>
          </ac:spMkLst>
        </pc:spChg>
        <pc:spChg chg="add del">
          <ac:chgData name="Nguyen Phan Quynh Nhu" userId="c4557e030e806555" providerId="Windows Live" clId="Web-{B1720260-50FA-7764-7C59-00112511549E}" dt="2025-02-08T06:46:11.248" v="44"/>
          <ac:spMkLst>
            <pc:docMk/>
            <pc:sldMk cId="3309003257" sldId="263"/>
            <ac:spMk id="48" creationId="{FB92FFCE-0C90-454E-AA25-D4EE9A6C39C5}"/>
          </ac:spMkLst>
        </pc:spChg>
        <pc:spChg chg="add del">
          <ac:chgData name="Nguyen Phan Quynh Nhu" userId="c4557e030e806555" providerId="Windows Live" clId="Web-{B1720260-50FA-7764-7C59-00112511549E}" dt="2025-02-08T06:46:27.404" v="46"/>
          <ac:spMkLst>
            <pc:docMk/>
            <pc:sldMk cId="3309003257" sldId="263"/>
            <ac:spMk id="50" creationId="{53B021B3-DE93-4AB7-8A18-CF5F1CED88B8}"/>
          </ac:spMkLst>
        </pc:spChg>
        <pc:spChg chg="add del">
          <ac:chgData name="Nguyen Phan Quynh Nhu" userId="c4557e030e806555" providerId="Windows Live" clId="Web-{B1720260-50FA-7764-7C59-00112511549E}" dt="2025-02-08T06:46:27.404" v="46"/>
          <ac:spMkLst>
            <pc:docMk/>
            <pc:sldMk cId="3309003257" sldId="263"/>
            <ac:spMk id="51" creationId="{52D502E5-F6B4-4D58-B4AE-FC466FF15EE8}"/>
          </ac:spMkLst>
        </pc:spChg>
        <pc:spChg chg="add del">
          <ac:chgData name="Nguyen Phan Quynh Nhu" userId="c4557e030e806555" providerId="Windows Live" clId="Web-{B1720260-50FA-7764-7C59-00112511549E}" dt="2025-02-08T06:46:27.404" v="46"/>
          <ac:spMkLst>
            <pc:docMk/>
            <pc:sldMk cId="3309003257" sldId="263"/>
            <ac:spMk id="52" creationId="{9DECDBF4-02B6-4BB4-B65B-B8107AD6A9E8}"/>
          </ac:spMkLst>
        </pc:spChg>
        <pc:spChg chg="add del">
          <ac:chgData name="Nguyen Phan Quynh Nhu" userId="c4557e030e806555" providerId="Windows Live" clId="Web-{B1720260-50FA-7764-7C59-00112511549E}" dt="2025-02-08T06:46:29.920" v="48"/>
          <ac:spMkLst>
            <pc:docMk/>
            <pc:sldMk cId="3309003257" sldId="263"/>
            <ac:spMk id="55" creationId="{F4A2687F-F25E-DD5A-61F3-87ED94F79910}"/>
          </ac:spMkLst>
        </pc:spChg>
        <pc:spChg chg="add del">
          <ac:chgData name="Nguyen Phan Quynh Nhu" userId="c4557e030e806555" providerId="Windows Live" clId="Web-{B1720260-50FA-7764-7C59-00112511549E}" dt="2025-02-08T06:46:32.545" v="50"/>
          <ac:spMkLst>
            <pc:docMk/>
            <pc:sldMk cId="3309003257" sldId="263"/>
            <ac:spMk id="57" creationId="{A52B99F1-B2DC-437E-A8A1-A57F2F29F8D1}"/>
          </ac:spMkLst>
        </pc:spChg>
        <pc:spChg chg="add del">
          <ac:chgData name="Nguyen Phan Quynh Nhu" userId="c4557e030e806555" providerId="Windows Live" clId="Web-{B1720260-50FA-7764-7C59-00112511549E}" dt="2025-02-08T06:46:32.545" v="50"/>
          <ac:spMkLst>
            <pc:docMk/>
            <pc:sldMk cId="3309003257" sldId="263"/>
            <ac:spMk id="58" creationId="{55F8BA08-3E38-4B70-B93A-74F08E092206}"/>
          </ac:spMkLst>
        </pc:spChg>
        <pc:spChg chg="add del">
          <ac:chgData name="Nguyen Phan Quynh Nhu" userId="c4557e030e806555" providerId="Windows Live" clId="Web-{B1720260-50FA-7764-7C59-00112511549E}" dt="2025-02-08T06:46:32.545" v="50"/>
          <ac:spMkLst>
            <pc:docMk/>
            <pc:sldMk cId="3309003257" sldId="263"/>
            <ac:spMk id="59" creationId="{357F1B33-79AB-4A71-8CEC-4546D709B8C8}"/>
          </ac:spMkLst>
        </pc:spChg>
        <pc:spChg chg="add del">
          <ac:chgData name="Nguyen Phan Quynh Nhu" userId="c4557e030e806555" providerId="Windows Live" clId="Web-{B1720260-50FA-7764-7C59-00112511549E}" dt="2025-02-08T06:46:32.545" v="50"/>
          <ac:spMkLst>
            <pc:docMk/>
            <pc:sldMk cId="3309003257" sldId="263"/>
            <ac:spMk id="60" creationId="{F4A2687F-F25E-DD5A-61F3-87ED94F79910}"/>
          </ac:spMkLst>
        </pc:spChg>
        <pc:spChg chg="add">
          <ac:chgData name="Nguyen Phan Quynh Nhu" userId="c4557e030e806555" providerId="Windows Live" clId="Web-{B1720260-50FA-7764-7C59-00112511549E}" dt="2025-02-08T06:46:32.561" v="51"/>
          <ac:spMkLst>
            <pc:docMk/>
            <pc:sldMk cId="3309003257" sldId="263"/>
            <ac:spMk id="62" creationId="{1640B3DF-3C1C-49A7-8FA7-EE4A21CB0BDC}"/>
          </ac:spMkLst>
        </pc:spChg>
        <pc:spChg chg="add">
          <ac:chgData name="Nguyen Phan Quynh Nhu" userId="c4557e030e806555" providerId="Windows Live" clId="Web-{B1720260-50FA-7764-7C59-00112511549E}" dt="2025-02-08T06:46:32.561" v="51"/>
          <ac:spMkLst>
            <pc:docMk/>
            <pc:sldMk cId="3309003257" sldId="263"/>
            <ac:spMk id="63" creationId="{AFF79527-C7F1-4E06-8126-A8E8C5FEBFCA}"/>
          </ac:spMkLst>
        </pc:spChg>
        <pc:spChg chg="add">
          <ac:chgData name="Nguyen Phan Quynh Nhu" userId="c4557e030e806555" providerId="Windows Live" clId="Web-{B1720260-50FA-7764-7C59-00112511549E}" dt="2025-02-08T06:46:32.561" v="51"/>
          <ac:spMkLst>
            <pc:docMk/>
            <pc:sldMk cId="3309003257" sldId="263"/>
            <ac:spMk id="64" creationId="{55986208-8A53-4E92-9197-6B57BCCB2F37}"/>
          </ac:spMkLst>
        </pc:spChg>
        <pc:spChg chg="add">
          <ac:chgData name="Nguyen Phan Quynh Nhu" userId="c4557e030e806555" providerId="Windows Live" clId="Web-{B1720260-50FA-7764-7C59-00112511549E}" dt="2025-02-08T06:46:32.561" v="51"/>
          <ac:spMkLst>
            <pc:docMk/>
            <pc:sldMk cId="3309003257" sldId="263"/>
            <ac:spMk id="65" creationId="{F4A2687F-F25E-DD5A-61F3-87ED94F79910}"/>
          </ac:spMkLst>
        </pc:spChg>
        <pc:graphicFrameChg chg="add del">
          <ac:chgData name="Nguyen Phan Quynh Nhu" userId="c4557e030e806555" providerId="Windows Live" clId="Web-{B1720260-50FA-7764-7C59-00112511549E}" dt="2025-02-08T06:46:11.248" v="44"/>
          <ac:graphicFrameMkLst>
            <pc:docMk/>
            <pc:sldMk cId="3309003257" sldId="263"/>
            <ac:graphicFrameMk id="40" creationId="{293898EB-085C-1DAF-3D3B-B09409064C6C}"/>
          </ac:graphicFrameMkLst>
        </pc:graphicFrameChg>
        <pc:graphicFrameChg chg="add del">
          <ac:chgData name="Nguyen Phan Quynh Nhu" userId="c4557e030e806555" providerId="Windows Live" clId="Web-{B1720260-50FA-7764-7C59-00112511549E}" dt="2025-02-08T06:46:27.404" v="46"/>
          <ac:graphicFrameMkLst>
            <pc:docMk/>
            <pc:sldMk cId="3309003257" sldId="263"/>
            <ac:graphicFrameMk id="53" creationId="{A58CC12D-95ED-6E5C-54A8-9B51E02678E2}"/>
          </ac:graphicFrameMkLst>
        </pc:graphicFrameChg>
      </pc:sldChg>
    </pc:docChg>
  </pc:docChgLst>
  <pc:docChgLst>
    <pc:chgData name="Nguyen Phan Quynh Nhu" userId="c4557e030e806555" providerId="Windows Live" clId="Web-{57F2B41F-9A87-88D9-9BE0-DD94C21E58AC}"/>
    <pc:docChg chg="modSld">
      <pc:chgData name="Nguyen Phan Quynh Nhu" userId="c4557e030e806555" providerId="Windows Live" clId="Web-{57F2B41F-9A87-88D9-9BE0-DD94C21E58AC}" dt="2025-02-08T06:58:08.282" v="2" actId="20577"/>
      <pc:docMkLst>
        <pc:docMk/>
      </pc:docMkLst>
      <pc:sldChg chg="modSp">
        <pc:chgData name="Nguyen Phan Quynh Nhu" userId="c4557e030e806555" providerId="Windows Live" clId="Web-{57F2B41F-9A87-88D9-9BE0-DD94C21E58AC}" dt="2025-02-08T06:58:08.282" v="2" actId="20577"/>
        <pc:sldMkLst>
          <pc:docMk/>
          <pc:sldMk cId="482258734" sldId="262"/>
        </pc:sldMkLst>
        <pc:graphicFrameChg chg="modGraphic">
          <ac:chgData name="Nguyen Phan Quynh Nhu" userId="c4557e030e806555" providerId="Windows Live" clId="Web-{57F2B41F-9A87-88D9-9BE0-DD94C21E58AC}" dt="2025-02-08T06:58:08.282" v="2" actId="20577"/>
          <ac:graphicFrameMkLst>
            <pc:docMk/>
            <pc:sldMk cId="482258734" sldId="262"/>
            <ac:graphicFrameMk id="45" creationId="{1F31CFB4-8129-8761-1A0C-DE08CB0F0486}"/>
          </ac:graphicFrameMkLst>
        </pc:graphicFrameChg>
      </pc:sldChg>
    </pc:docChg>
  </pc:docChgLst>
  <pc:docChgLst>
    <pc:chgData name="Guest User" providerId="Windows Live" clId="Web-{664D1C60-72E3-125C-CC40-C5D3C046E3D6}"/>
    <pc:docChg chg="modSld">
      <pc:chgData name="Guest User" userId="" providerId="Windows Live" clId="Web-{664D1C60-72E3-125C-CC40-C5D3C046E3D6}" dt="2025-02-08T06:21:04.426" v="390" actId="20577"/>
      <pc:docMkLst>
        <pc:docMk/>
      </pc:docMkLst>
      <pc:sldChg chg="modSp">
        <pc:chgData name="Guest User" userId="" providerId="Windows Live" clId="Web-{664D1C60-72E3-125C-CC40-C5D3C046E3D6}" dt="2025-02-08T06:17:22.386" v="367" actId="20577"/>
        <pc:sldMkLst>
          <pc:docMk/>
          <pc:sldMk cId="109857222" sldId="256"/>
        </pc:sldMkLst>
        <pc:spChg chg="mod">
          <ac:chgData name="Guest User" userId="" providerId="Windows Live" clId="Web-{664D1C60-72E3-125C-CC40-C5D3C046E3D6}" dt="2025-02-08T06:17:22.386" v="36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uest User" userId="" providerId="Windows Live" clId="Web-{664D1C60-72E3-125C-CC40-C5D3C046E3D6}" dt="2025-02-08T06:21:04.426" v="390" actId="20577"/>
        <pc:sldMkLst>
          <pc:docMk/>
          <pc:sldMk cId="434343749" sldId="259"/>
        </pc:sldMkLst>
        <pc:spChg chg="mod">
          <ac:chgData name="Guest User" userId="" providerId="Windows Live" clId="Web-{664D1C60-72E3-125C-CC40-C5D3C046E3D6}" dt="2025-02-08T06:21:04.426" v="390" actId="20577"/>
          <ac:spMkLst>
            <pc:docMk/>
            <pc:sldMk cId="434343749" sldId="259"/>
            <ac:spMk id="3" creationId="{2E6137CC-215E-FBEE-A08D-58C10D0F5BA2}"/>
          </ac:spMkLst>
        </pc:spChg>
      </pc:sldChg>
      <pc:sldChg chg="modSp">
        <pc:chgData name="Guest User" userId="" providerId="Windows Live" clId="Web-{664D1C60-72E3-125C-CC40-C5D3C046E3D6}" dt="2025-02-08T06:06:55.828" v="71" actId="20577"/>
        <pc:sldMkLst>
          <pc:docMk/>
          <pc:sldMk cId="482258734" sldId="262"/>
        </pc:sldMkLst>
        <pc:spChg chg="mod">
          <ac:chgData name="Guest User" userId="" providerId="Windows Live" clId="Web-{664D1C60-72E3-125C-CC40-C5D3C046E3D6}" dt="2025-02-08T06:06:55.828" v="71" actId="20577"/>
          <ac:spMkLst>
            <pc:docMk/>
            <pc:sldMk cId="482258734" sldId="262"/>
            <ac:spMk id="2" creationId="{8F6BBC67-CB93-3A85-0FD0-78A2D6CCD137}"/>
          </ac:spMkLst>
        </pc:spChg>
      </pc:sldChg>
      <pc:sldChg chg="modSp">
        <pc:chgData name="Guest User" userId="" providerId="Windows Live" clId="Web-{664D1C60-72E3-125C-CC40-C5D3C046E3D6}" dt="2025-02-08T06:07:40.720" v="74" actId="20577"/>
        <pc:sldMkLst>
          <pc:docMk/>
          <pc:sldMk cId="2752152453" sldId="269"/>
        </pc:sldMkLst>
        <pc:spChg chg="mod">
          <ac:chgData name="Guest User" userId="" providerId="Windows Live" clId="Web-{664D1C60-72E3-125C-CC40-C5D3C046E3D6}" dt="2025-02-08T06:07:40.720" v="74" actId="20577"/>
          <ac:spMkLst>
            <pc:docMk/>
            <pc:sldMk cId="2752152453" sldId="269"/>
            <ac:spMk id="5" creationId="{A4AE5261-4705-7BE1-35D2-E98344F1FB2A}"/>
          </ac:spMkLst>
        </pc:spChg>
      </pc:sldChg>
    </pc:docChg>
  </pc:docChgLst>
  <pc:docChgLst>
    <pc:chgData name="Nguyen Phan Quynh Nhu" userId="c4557e030e806555" providerId="Windows Live" clId="Web-{3F789F3C-9393-C25E-2F60-AA70DA668519}"/>
    <pc:docChg chg="addSld delSld modSld sldOrd addMainMaster delMainMaster">
      <pc:chgData name="Nguyen Phan Quynh Nhu" userId="c4557e030e806555" providerId="Windows Live" clId="Web-{3F789F3C-9393-C25E-2F60-AA70DA668519}" dt="2025-02-07T16:06:16.704" v="3546" actId="20577"/>
      <pc:docMkLst>
        <pc:docMk/>
      </pc:docMkLst>
      <pc:sldChg chg="addSp delSp modSp mod setBg modClrScheme chgLayout">
        <pc:chgData name="Nguyen Phan Quynh Nhu" userId="c4557e030e806555" providerId="Windows Live" clId="Web-{3F789F3C-9393-C25E-2F60-AA70DA668519}" dt="2025-02-07T14:10:50.969" v="2518" actId="1076"/>
        <pc:sldMkLst>
          <pc:docMk/>
          <pc:sldMk cId="109857222" sldId="256"/>
        </pc:sldMkLst>
        <pc:spChg chg="mod">
          <ac:chgData name="Nguyen Phan Quynh Nhu" userId="c4557e030e806555" providerId="Windows Live" clId="Web-{3F789F3C-9393-C25E-2F60-AA70DA668519}" dt="2025-02-07T14:10:50.969" v="251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guyen Phan Quynh Nhu" userId="c4557e030e806555" providerId="Windows Live" clId="Web-{3F789F3C-9393-C25E-2F60-AA70DA668519}" dt="2025-02-07T14:10:48.047" v="2517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guyen Phan Quynh Nhu" userId="c4557e030e806555" providerId="Windows Live" clId="Web-{3F789F3C-9393-C25E-2F60-AA70DA668519}" dt="2025-02-07T11:56:16.667" v="13"/>
          <ac:spMkLst>
            <pc:docMk/>
            <pc:sldMk cId="109857222" sldId="256"/>
            <ac:spMk id="8" creationId="{3E3ED910-979B-508F-0B2C-9AC32A060C78}"/>
          </ac:spMkLst>
        </pc:spChg>
        <pc:spChg chg="add del">
          <ac:chgData name="Nguyen Phan Quynh Nhu" userId="c4557e030e806555" providerId="Windows Live" clId="Web-{3F789F3C-9393-C25E-2F60-AA70DA668519}" dt="2025-02-07T11:53:33.678" v="1"/>
          <ac:spMkLst>
            <pc:docMk/>
            <pc:sldMk cId="109857222" sldId="256"/>
            <ac:spMk id="9" creationId="{98820541-DBA9-4D5D-8FAD-4385CAA3763D}"/>
          </ac:spMkLst>
        </pc:spChg>
        <pc:spChg chg="add del">
          <ac:chgData name="Nguyen Phan Quynh Nhu" userId="c4557e030e806555" providerId="Windows Live" clId="Web-{3F789F3C-9393-C25E-2F60-AA70DA668519}" dt="2025-02-07T11:56:16.667" v="13"/>
          <ac:spMkLst>
            <pc:docMk/>
            <pc:sldMk cId="109857222" sldId="256"/>
            <ac:spMk id="10" creationId="{D36EA369-C517-71AE-A333-1FAED0106BAA}"/>
          </ac:spMkLst>
        </pc:spChg>
        <pc:spChg chg="add del">
          <ac:chgData name="Nguyen Phan Quynh Nhu" userId="c4557e030e806555" providerId="Windows Live" clId="Web-{3F789F3C-9393-C25E-2F60-AA70DA668519}" dt="2025-02-07T11:53:33.678" v="1"/>
          <ac:spMkLst>
            <pc:docMk/>
            <pc:sldMk cId="109857222" sldId="256"/>
            <ac:spMk id="11" creationId="{094F10E6-9317-4287-B0C9-C84A09A57BB8}"/>
          </ac:spMkLst>
        </pc:spChg>
        <pc:spChg chg="add del">
          <ac:chgData name="Nguyen Phan Quynh Nhu" userId="c4557e030e806555" providerId="Windows Live" clId="Web-{3F789F3C-9393-C25E-2F60-AA70DA668519}" dt="2025-02-07T11:56:16.667" v="13"/>
          <ac:spMkLst>
            <pc:docMk/>
            <pc:sldMk cId="109857222" sldId="256"/>
            <ac:spMk id="12" creationId="{E180C1AD-8416-EEC2-E3FC-A6A726BED306}"/>
          </ac:spMkLst>
        </pc:spChg>
        <pc:spChg chg="add del">
          <ac:chgData name="Nguyen Phan Quynh Nhu" userId="c4557e030e806555" providerId="Windows Live" clId="Web-{3F789F3C-9393-C25E-2F60-AA70DA668519}" dt="2025-02-07T11:53:37.100" v="3"/>
          <ac:spMkLst>
            <pc:docMk/>
            <pc:sldMk cId="109857222" sldId="256"/>
            <ac:spMk id="13" creationId="{C3B0A228-9EA3-4009-A82E-9402BBC726A0}"/>
          </ac:spMkLst>
        </pc:spChg>
        <pc:spChg chg="add del">
          <ac:chgData name="Nguyen Phan Quynh Nhu" userId="c4557e030e806555" providerId="Windows Live" clId="Web-{3F789F3C-9393-C25E-2F60-AA70DA668519}" dt="2025-02-07T11:53:37.100" v="3"/>
          <ac:spMkLst>
            <pc:docMk/>
            <pc:sldMk cId="109857222" sldId="256"/>
            <ac:spMk id="14" creationId="{02E0C409-730D-455F-AA8F-0646ABDB1B42}"/>
          </ac:spMkLst>
        </pc:spChg>
        <pc:spChg chg="add del">
          <ac:chgData name="Nguyen Phan Quynh Nhu" userId="c4557e030e806555" providerId="Windows Live" clId="Web-{3F789F3C-9393-C25E-2F60-AA70DA668519}" dt="2025-02-07T11:56:28.980" v="15"/>
          <ac:spMkLst>
            <pc:docMk/>
            <pc:sldMk cId="109857222" sldId="256"/>
            <ac:spMk id="16" creationId="{610334BF-0422-4A9A-BE46-AEB8C348BAC4}"/>
          </ac:spMkLst>
        </pc:spChg>
        <pc:spChg chg="add del">
          <ac:chgData name="Nguyen Phan Quynh Nhu" userId="c4557e030e806555" providerId="Windows Live" clId="Web-{3F789F3C-9393-C25E-2F60-AA70DA668519}" dt="2025-02-07T11:56:28.980" v="15"/>
          <ac:spMkLst>
            <pc:docMk/>
            <pc:sldMk cId="109857222" sldId="256"/>
            <ac:spMk id="18" creationId="{C98F2823-0279-49D8-928D-754B222533EF}"/>
          </ac:spMkLst>
        </pc:spChg>
        <pc:spChg chg="add del">
          <ac:chgData name="Nguyen Phan Quynh Nhu" userId="c4557e030e806555" providerId="Windows Live" clId="Web-{3F789F3C-9393-C25E-2F60-AA70DA668519}" dt="2025-02-07T11:53:48.819" v="7"/>
          <ac:spMkLst>
            <pc:docMk/>
            <pc:sldMk cId="109857222" sldId="256"/>
            <ac:spMk id="19" creationId="{5EDC1F21-AC5B-4D05-9108-5E5D2894884F}"/>
          </ac:spMkLst>
        </pc:spChg>
        <pc:spChg chg="add del">
          <ac:chgData name="Nguyen Phan Quynh Nhu" userId="c4557e030e806555" providerId="Windows Live" clId="Web-{3F789F3C-9393-C25E-2F60-AA70DA668519}" dt="2025-02-07T11:56:28.980" v="15"/>
          <ac:spMkLst>
            <pc:docMk/>
            <pc:sldMk cId="109857222" sldId="256"/>
            <ac:spMk id="20" creationId="{02E45E95-311C-41C7-A882-6E43F0806865}"/>
          </ac:spMkLst>
        </pc:spChg>
        <pc:spChg chg="add del">
          <ac:chgData name="Nguyen Phan Quynh Nhu" userId="c4557e030e806555" providerId="Windows Live" clId="Web-{3F789F3C-9393-C25E-2F60-AA70DA668519}" dt="2025-02-07T11:56:28.980" v="15"/>
          <ac:spMkLst>
            <pc:docMk/>
            <pc:sldMk cId="109857222" sldId="256"/>
            <ac:spMk id="21" creationId="{1FD32A06-E9FE-4F5A-88A6-84905A72C26F}"/>
          </ac:spMkLst>
        </pc:spChg>
        <pc:spChg chg="add del">
          <ac:chgData name="Nguyen Phan Quynh Nhu" userId="c4557e030e806555" providerId="Windows Live" clId="Web-{3F789F3C-9393-C25E-2F60-AA70DA668519}" dt="2025-02-07T11:53:41.037" v="5"/>
          <ac:spMkLst>
            <pc:docMk/>
            <pc:sldMk cId="109857222" sldId="256"/>
            <ac:spMk id="22" creationId="{6D901597-12EB-45F9-BB71-F4A2E9CD2964}"/>
          </ac:spMkLst>
        </pc:spChg>
        <pc:spChg chg="add del">
          <ac:chgData name="Nguyen Phan Quynh Nhu" userId="c4557e030e806555" providerId="Windows Live" clId="Web-{3F789F3C-9393-C25E-2F60-AA70DA668519}" dt="2025-02-07T11:53:41.037" v="5"/>
          <ac:spMkLst>
            <pc:docMk/>
            <pc:sldMk cId="109857222" sldId="256"/>
            <ac:spMk id="23" creationId="{B8A06957-B519-4112-A297-4689EAE57F01}"/>
          </ac:spMkLst>
        </pc:spChg>
        <pc:spChg chg="add del">
          <ac:chgData name="Nguyen Phan Quynh Nhu" userId="c4557e030e806555" providerId="Windows Live" clId="Web-{3F789F3C-9393-C25E-2F60-AA70DA668519}" dt="2025-02-07T11:53:41.037" v="5"/>
          <ac:spMkLst>
            <pc:docMk/>
            <pc:sldMk cId="109857222" sldId="256"/>
            <ac:spMk id="24" creationId="{4887703D-59A7-4805-B57F-99173594EECB}"/>
          </ac:spMkLst>
        </pc:spChg>
        <pc:spChg chg="add del">
          <ac:chgData name="Nguyen Phan Quynh Nhu" userId="c4557e030e806555" providerId="Windows Live" clId="Web-{3F789F3C-9393-C25E-2F60-AA70DA668519}" dt="2025-02-07T11:53:41.037" v="5"/>
          <ac:spMkLst>
            <pc:docMk/>
            <pc:sldMk cId="109857222" sldId="256"/>
            <ac:spMk id="26" creationId="{E857A3BA-A9AD-43E0-A911-3E9658723FEB}"/>
          </ac:spMkLst>
        </pc:spChg>
        <pc:spChg chg="add del">
          <ac:chgData name="Nguyen Phan Quynh Nhu" userId="c4557e030e806555" providerId="Windows Live" clId="Web-{3F789F3C-9393-C25E-2F60-AA70DA668519}" dt="2025-02-07T11:56:28.980" v="15"/>
          <ac:spMkLst>
            <pc:docMk/>
            <pc:sldMk cId="109857222" sldId="256"/>
            <ac:spMk id="27" creationId="{B7299D5D-ECC5-41EB-B830-C3A35FB35516}"/>
          </ac:spMkLst>
        </pc:spChg>
        <pc:spChg chg="add del">
          <ac:chgData name="Nguyen Phan Quynh Nhu" userId="c4557e030e806555" providerId="Windows Live" clId="Web-{3F789F3C-9393-C25E-2F60-AA70DA668519}" dt="2025-02-07T11:53:48.819" v="7"/>
          <ac:spMkLst>
            <pc:docMk/>
            <pc:sldMk cId="109857222" sldId="256"/>
            <ac:spMk id="28" creationId="{8C37C960-91F5-4F61-B2CD-8A037920720B}"/>
          </ac:spMkLst>
        </pc:spChg>
        <pc:spChg chg="add del">
          <ac:chgData name="Nguyen Phan Quynh Nhu" userId="c4557e030e806555" providerId="Windows Live" clId="Web-{3F789F3C-9393-C25E-2F60-AA70DA668519}" dt="2025-02-07T11:53:48.819" v="7"/>
          <ac:spMkLst>
            <pc:docMk/>
            <pc:sldMk cId="109857222" sldId="256"/>
            <ac:spMk id="29" creationId="{A5C31099-1BBD-40CE-BC60-FCE50741940D}"/>
          </ac:spMkLst>
        </pc:spChg>
        <pc:spChg chg="add del">
          <ac:chgData name="Nguyen Phan Quynh Nhu" userId="c4557e030e806555" providerId="Windows Live" clId="Web-{3F789F3C-9393-C25E-2F60-AA70DA668519}" dt="2025-02-07T11:53:48.819" v="7"/>
          <ac:spMkLst>
            <pc:docMk/>
            <pc:sldMk cId="109857222" sldId="256"/>
            <ac:spMk id="30" creationId="{EA2846BE-460A-477B-A2F4-52F298BF43EE}"/>
          </ac:spMkLst>
        </pc:spChg>
        <pc:spChg chg="add del">
          <ac:chgData name="Nguyen Phan Quynh Nhu" userId="c4557e030e806555" providerId="Windows Live" clId="Web-{3F789F3C-9393-C25E-2F60-AA70DA668519}" dt="2025-02-07T11:53:48.819" v="7"/>
          <ac:spMkLst>
            <pc:docMk/>
            <pc:sldMk cId="109857222" sldId="256"/>
            <ac:spMk id="31" creationId="{C8401D34-2155-4B53-A686-7345BE15C466}"/>
          </ac:spMkLst>
        </pc:spChg>
        <pc:spChg chg="add del">
          <ac:chgData name="Nguyen Phan Quynh Nhu" userId="c4557e030e806555" providerId="Windows Live" clId="Web-{3F789F3C-9393-C25E-2F60-AA70DA668519}" dt="2025-02-07T11:53:48.819" v="7"/>
          <ac:spMkLst>
            <pc:docMk/>
            <pc:sldMk cId="109857222" sldId="256"/>
            <ac:spMk id="32" creationId="{E37BCD97-E1A4-4EBB-8D1C-8CC0B55A64B2}"/>
          </ac:spMkLst>
        </pc:spChg>
        <pc:spChg chg="add del">
          <ac:chgData name="Nguyen Phan Quynh Nhu" userId="c4557e030e806555" providerId="Windows Live" clId="Web-{3F789F3C-9393-C25E-2F60-AA70DA668519}" dt="2025-02-07T11:56:28.980" v="15"/>
          <ac:spMkLst>
            <pc:docMk/>
            <pc:sldMk cId="109857222" sldId="256"/>
            <ac:spMk id="34" creationId="{88C91735-5EFE-44D1-8CC6-FDF0D11B6F5D}"/>
          </ac:spMkLst>
        </pc:spChg>
        <pc:spChg chg="add del">
          <ac:chgData name="Nguyen Phan Quynh Nhu" userId="c4557e030e806555" providerId="Windows Live" clId="Web-{3F789F3C-9393-C25E-2F60-AA70DA668519}" dt="2025-02-07T11:55:49.541" v="9"/>
          <ac:spMkLst>
            <pc:docMk/>
            <pc:sldMk cId="109857222" sldId="256"/>
            <ac:spMk id="35" creationId="{98820541-DBA9-4D5D-8FAD-4385CAA3763D}"/>
          </ac:spMkLst>
        </pc:spChg>
        <pc:spChg chg="add del">
          <ac:chgData name="Nguyen Phan Quynh Nhu" userId="c4557e030e806555" providerId="Windows Live" clId="Web-{3F789F3C-9393-C25E-2F60-AA70DA668519}" dt="2025-02-07T11:55:49.541" v="9"/>
          <ac:spMkLst>
            <pc:docMk/>
            <pc:sldMk cId="109857222" sldId="256"/>
            <ac:spMk id="37" creationId="{094F10E6-9317-4287-B0C9-C84A09A57BB8}"/>
          </ac:spMkLst>
        </pc:spChg>
        <pc:spChg chg="add del">
          <ac:chgData name="Nguyen Phan Quynh Nhu" userId="c4557e030e806555" providerId="Windows Live" clId="Web-{3F789F3C-9393-C25E-2F60-AA70DA668519}" dt="2025-02-07T11:56:28.980" v="15"/>
          <ac:spMkLst>
            <pc:docMk/>
            <pc:sldMk cId="109857222" sldId="256"/>
            <ac:spMk id="38" creationId="{D33F926C-2613-475D-AEE4-CD7D87D3BA2D}"/>
          </ac:spMkLst>
        </pc:spChg>
        <pc:spChg chg="add del">
          <ac:chgData name="Nguyen Phan Quynh Nhu" userId="c4557e030e806555" providerId="Windows Live" clId="Web-{3F789F3C-9393-C25E-2F60-AA70DA668519}" dt="2025-02-07T11:56:04.495" v="11"/>
          <ac:spMkLst>
            <pc:docMk/>
            <pc:sldMk cId="109857222" sldId="256"/>
            <ac:spMk id="39" creationId="{ED587E41-605C-A8E4-8BA5-0E0B3797C9AA}"/>
          </ac:spMkLst>
        </pc:spChg>
        <pc:spChg chg="add del">
          <ac:chgData name="Nguyen Phan Quynh Nhu" userId="c4557e030e806555" providerId="Windows Live" clId="Web-{3F789F3C-9393-C25E-2F60-AA70DA668519}" dt="2025-02-07T11:56:04.495" v="11"/>
          <ac:spMkLst>
            <pc:docMk/>
            <pc:sldMk cId="109857222" sldId="256"/>
            <ac:spMk id="41" creationId="{EBD48A03-0DF9-3063-CB15-1BC2AEC79F1C}"/>
          </ac:spMkLst>
        </pc:spChg>
        <pc:spChg chg="add del">
          <ac:chgData name="Nguyen Phan Quynh Nhu" userId="c4557e030e806555" providerId="Windows Live" clId="Web-{3F789F3C-9393-C25E-2F60-AA70DA668519}" dt="2025-02-07T11:56:59.371" v="17"/>
          <ac:spMkLst>
            <pc:docMk/>
            <pc:sldMk cId="109857222" sldId="256"/>
            <ac:spMk id="44" creationId="{EC3FE92E-FF21-46DB-BE36-B3A5D4149B10}"/>
          </ac:spMkLst>
        </pc:spChg>
        <pc:spChg chg="add del">
          <ac:chgData name="Nguyen Phan Quynh Nhu" userId="c4557e030e806555" providerId="Windows Live" clId="Web-{3F789F3C-9393-C25E-2F60-AA70DA668519}" dt="2025-02-07T11:56:59.371" v="17"/>
          <ac:spMkLst>
            <pc:docMk/>
            <pc:sldMk cId="109857222" sldId="256"/>
            <ac:spMk id="45" creationId="{7E9DFFEE-526A-4D56-A70C-EADE7289BEE5}"/>
          </ac:spMkLst>
        </pc:spChg>
        <pc:spChg chg="add">
          <ac:chgData name="Nguyen Phan Quynh Nhu" userId="c4557e030e806555" providerId="Windows Live" clId="Web-{3F789F3C-9393-C25E-2F60-AA70DA668519}" dt="2025-02-07T11:56:59.418" v="18"/>
          <ac:spMkLst>
            <pc:docMk/>
            <pc:sldMk cId="109857222" sldId="256"/>
            <ac:spMk id="48" creationId="{3E3ED910-979B-508F-0B2C-9AC32A060C78}"/>
          </ac:spMkLst>
        </pc:spChg>
        <pc:spChg chg="add">
          <ac:chgData name="Nguyen Phan Quynh Nhu" userId="c4557e030e806555" providerId="Windows Live" clId="Web-{3F789F3C-9393-C25E-2F60-AA70DA668519}" dt="2025-02-07T11:56:59.418" v="18"/>
          <ac:spMkLst>
            <pc:docMk/>
            <pc:sldMk cId="109857222" sldId="256"/>
            <ac:spMk id="49" creationId="{D36EA369-C517-71AE-A333-1FAED0106BAA}"/>
          </ac:spMkLst>
        </pc:spChg>
        <pc:spChg chg="add">
          <ac:chgData name="Nguyen Phan Quynh Nhu" userId="c4557e030e806555" providerId="Windows Live" clId="Web-{3F789F3C-9393-C25E-2F60-AA70DA668519}" dt="2025-02-07T11:56:59.418" v="18"/>
          <ac:spMkLst>
            <pc:docMk/>
            <pc:sldMk cId="109857222" sldId="256"/>
            <ac:spMk id="50" creationId="{E180C1AD-8416-EEC2-E3FC-A6A726BED306}"/>
          </ac:spMkLst>
        </pc:spChg>
        <pc:grpChg chg="add del">
          <ac:chgData name="Nguyen Phan Quynh Nhu" userId="c4557e030e806555" providerId="Windows Live" clId="Web-{3F789F3C-9393-C25E-2F60-AA70DA668519}" dt="2025-02-07T11:53:41.037" v="5"/>
          <ac:grpSpMkLst>
            <pc:docMk/>
            <pc:sldMk cId="109857222" sldId="256"/>
            <ac:grpSpMk id="17" creationId="{21B0DEDD-DA5F-418A-B256-C1F53D913AB9}"/>
          </ac:grpSpMkLst>
        </pc:grpChg>
        <pc:picChg chg="add del">
          <ac:chgData name="Nguyen Phan Quynh Nhu" userId="c4557e030e806555" providerId="Windows Live" clId="Web-{3F789F3C-9393-C25E-2F60-AA70DA668519}" dt="2025-02-07T11:53:33.678" v="1"/>
          <ac:picMkLst>
            <pc:docMk/>
            <pc:sldMk cId="109857222" sldId="256"/>
            <ac:picMk id="4" creationId="{3DC0A181-2BA8-A8C1-3007-8BF7D2C546B5}"/>
          </ac:picMkLst>
        </pc:picChg>
        <pc:picChg chg="add del">
          <ac:chgData name="Nguyen Phan Quynh Nhu" userId="c4557e030e806555" providerId="Windows Live" clId="Web-{3F789F3C-9393-C25E-2F60-AA70DA668519}" dt="2025-02-07T11:53:37.100" v="3"/>
          <ac:picMkLst>
            <pc:docMk/>
            <pc:sldMk cId="109857222" sldId="256"/>
            <ac:picMk id="15" creationId="{3C1FED14-417B-8D32-08ED-6F3B227F8812}"/>
          </ac:picMkLst>
        </pc:picChg>
        <pc:picChg chg="add del">
          <ac:chgData name="Nguyen Phan Quynh Nhu" userId="c4557e030e806555" providerId="Windows Live" clId="Web-{3F789F3C-9393-C25E-2F60-AA70DA668519}" dt="2025-02-07T11:53:41.037" v="5"/>
          <ac:picMkLst>
            <pc:docMk/>
            <pc:sldMk cId="109857222" sldId="256"/>
            <ac:picMk id="25" creationId="{169A6D48-45A0-C548-B60A-169D57A7CF2E}"/>
          </ac:picMkLst>
        </pc:picChg>
        <pc:picChg chg="add del">
          <ac:chgData name="Nguyen Phan Quynh Nhu" userId="c4557e030e806555" providerId="Windows Live" clId="Web-{3F789F3C-9393-C25E-2F60-AA70DA668519}" dt="2025-02-07T11:53:48.819" v="7"/>
          <ac:picMkLst>
            <pc:docMk/>
            <pc:sldMk cId="109857222" sldId="256"/>
            <ac:picMk id="33" creationId="{A23FE037-C3D2-F5D2-F45F-FC8411EEC943}"/>
          </ac:picMkLst>
        </pc:picChg>
        <pc:picChg chg="add del">
          <ac:chgData name="Nguyen Phan Quynh Nhu" userId="c4557e030e806555" providerId="Windows Live" clId="Web-{3F789F3C-9393-C25E-2F60-AA70DA668519}" dt="2025-02-07T11:55:49.541" v="9"/>
          <ac:picMkLst>
            <pc:docMk/>
            <pc:sldMk cId="109857222" sldId="256"/>
            <ac:picMk id="36" creationId="{3DC0A181-2BA8-A8C1-3007-8BF7D2C546B5}"/>
          </ac:picMkLst>
        </pc:picChg>
        <pc:picChg chg="add del">
          <ac:chgData name="Nguyen Phan Quynh Nhu" userId="c4557e030e806555" providerId="Windows Live" clId="Web-{3F789F3C-9393-C25E-2F60-AA70DA668519}" dt="2025-02-07T11:56:04.495" v="11"/>
          <ac:picMkLst>
            <pc:docMk/>
            <pc:sldMk cId="109857222" sldId="256"/>
            <ac:picMk id="40" creationId="{7A5EF290-7C8F-15B2-3F0D-A3B5B4446BAC}"/>
          </ac:picMkLst>
        </pc:picChg>
        <pc:picChg chg="add del">
          <ac:chgData name="Nguyen Phan Quynh Nhu" userId="c4557e030e806555" providerId="Windows Live" clId="Web-{3F789F3C-9393-C25E-2F60-AA70DA668519}" dt="2025-02-07T11:56:28.980" v="15"/>
          <ac:picMkLst>
            <pc:docMk/>
            <pc:sldMk cId="109857222" sldId="256"/>
            <ac:picMk id="42" creationId="{8F146060-DC00-1A6C-6E85-89A0EFA136B3}"/>
          </ac:picMkLst>
        </pc:picChg>
        <pc:picChg chg="add del">
          <ac:chgData name="Nguyen Phan Quynh Nhu" userId="c4557e030e806555" providerId="Windows Live" clId="Web-{3F789F3C-9393-C25E-2F60-AA70DA668519}" dt="2025-02-07T11:56:59.371" v="17"/>
          <ac:picMkLst>
            <pc:docMk/>
            <pc:sldMk cId="109857222" sldId="256"/>
            <ac:picMk id="46" creationId="{A4C96F40-B091-204C-8D26-EA2D5547FDFA}"/>
          </ac:picMkLst>
        </pc:picChg>
      </pc:sldChg>
      <pc:sldChg chg="modSp new del">
        <pc:chgData name="Nguyen Phan Quynh Nhu" userId="c4557e030e806555" providerId="Windows Live" clId="Web-{3F789F3C-9393-C25E-2F60-AA70DA668519}" dt="2025-02-07T12:37:03.190" v="430"/>
        <pc:sldMkLst>
          <pc:docMk/>
          <pc:sldMk cId="1859317089" sldId="257"/>
        </pc:sldMkLst>
        <pc:spChg chg="mod">
          <ac:chgData name="Nguyen Phan Quynh Nhu" userId="c4557e030e806555" providerId="Windows Live" clId="Web-{3F789F3C-9393-C25E-2F60-AA70DA668519}" dt="2025-02-07T12:32:04.572" v="197" actId="20577"/>
          <ac:spMkLst>
            <pc:docMk/>
            <pc:sldMk cId="1859317089" sldId="257"/>
            <ac:spMk id="2" creationId="{BDE07CD5-D209-4506-D29F-54BCB3EBD518}"/>
          </ac:spMkLst>
        </pc:spChg>
        <pc:spChg chg="mod">
          <ac:chgData name="Nguyen Phan Quynh Nhu" userId="c4557e030e806555" providerId="Windows Live" clId="Web-{3F789F3C-9393-C25E-2F60-AA70DA668519}" dt="2025-02-07T12:31:43.712" v="192" actId="20577"/>
          <ac:spMkLst>
            <pc:docMk/>
            <pc:sldMk cId="1859317089" sldId="257"/>
            <ac:spMk id="3" creationId="{584E4C88-61D0-2012-CB3B-D86907EBE3EF}"/>
          </ac:spMkLst>
        </pc:spChg>
      </pc:sldChg>
      <pc:sldChg chg="new del">
        <pc:chgData name="Nguyen Phan Quynh Nhu" userId="c4557e030e806555" providerId="Windows Live" clId="Web-{3F789F3C-9393-C25E-2F60-AA70DA668519}" dt="2025-02-07T12:30:40.351" v="170"/>
        <pc:sldMkLst>
          <pc:docMk/>
          <pc:sldMk cId="1695706992" sldId="258"/>
        </pc:sldMkLst>
      </pc:sldChg>
      <pc:sldChg chg="modSp add ord replId">
        <pc:chgData name="Nguyen Phan Quynh Nhu" userId="c4557e030e806555" providerId="Windows Live" clId="Web-{3F789F3C-9393-C25E-2F60-AA70DA668519}" dt="2025-02-07T12:38:46.583" v="464" actId="20577"/>
        <pc:sldMkLst>
          <pc:docMk/>
          <pc:sldMk cId="434343749" sldId="259"/>
        </pc:sldMkLst>
        <pc:spChg chg="mod">
          <ac:chgData name="Nguyen Phan Quynh Nhu" userId="c4557e030e806555" providerId="Windows Live" clId="Web-{3F789F3C-9393-C25E-2F60-AA70DA668519}" dt="2025-02-07T12:38:46.583" v="464" actId="20577"/>
          <ac:spMkLst>
            <pc:docMk/>
            <pc:sldMk cId="434343749" sldId="259"/>
            <ac:spMk id="2" creationId="{08EC3EB8-A6B8-C7B3-3E9E-7143D9BCE030}"/>
          </ac:spMkLst>
        </pc:spChg>
        <pc:spChg chg="mod">
          <ac:chgData name="Nguyen Phan Quynh Nhu" userId="c4557e030e806555" providerId="Windows Live" clId="Web-{3F789F3C-9393-C25E-2F60-AA70DA668519}" dt="2025-02-07T12:37:02.393" v="429" actId="20577"/>
          <ac:spMkLst>
            <pc:docMk/>
            <pc:sldMk cId="434343749" sldId="259"/>
            <ac:spMk id="3" creationId="{2E6137CC-215E-FBEE-A08D-58C10D0F5BA2}"/>
          </ac:spMkLst>
        </pc:spChg>
      </pc:sldChg>
      <pc:sldChg chg="modSp new del">
        <pc:chgData name="Nguyen Phan Quynh Nhu" userId="c4557e030e806555" providerId="Windows Live" clId="Web-{3F789F3C-9393-C25E-2F60-AA70DA668519}" dt="2025-02-07T15:40:45.098" v="2621"/>
        <pc:sldMkLst>
          <pc:docMk/>
          <pc:sldMk cId="1377436973" sldId="260"/>
        </pc:sldMkLst>
        <pc:spChg chg="mod">
          <ac:chgData name="Nguyen Phan Quynh Nhu" userId="c4557e030e806555" providerId="Windows Live" clId="Web-{3F789F3C-9393-C25E-2F60-AA70DA668519}" dt="2025-02-07T13:03:07.314" v="1485" actId="20577"/>
          <ac:spMkLst>
            <pc:docMk/>
            <pc:sldMk cId="1377436973" sldId="260"/>
            <ac:spMk id="2" creationId="{4EB66F5E-83F8-7ADA-0600-730C1CA995A7}"/>
          </ac:spMkLst>
        </pc:spChg>
        <pc:spChg chg="mod">
          <ac:chgData name="Nguyen Phan Quynh Nhu" userId="c4557e030e806555" providerId="Windows Live" clId="Web-{3F789F3C-9393-C25E-2F60-AA70DA668519}" dt="2025-02-07T12:54:27.235" v="1261" actId="20577"/>
          <ac:spMkLst>
            <pc:docMk/>
            <pc:sldMk cId="1377436973" sldId="260"/>
            <ac:spMk id="3" creationId="{31A0C528-D30C-4916-F7C3-B3DF591F75E5}"/>
          </ac:spMkLst>
        </pc:spChg>
      </pc:sldChg>
      <pc:sldChg chg="modSp new del">
        <pc:chgData name="Nguyen Phan Quynh Nhu" userId="c4557e030e806555" providerId="Windows Live" clId="Web-{3F789F3C-9393-C25E-2F60-AA70DA668519}" dt="2025-02-07T15:40:47.395" v="2622"/>
        <pc:sldMkLst>
          <pc:docMk/>
          <pc:sldMk cId="92723306" sldId="261"/>
        </pc:sldMkLst>
        <pc:spChg chg="mod">
          <ac:chgData name="Nguyen Phan Quynh Nhu" userId="c4557e030e806555" providerId="Windows Live" clId="Web-{3F789F3C-9393-C25E-2F60-AA70DA668519}" dt="2025-02-07T13:03:09.908" v="1486" actId="20577"/>
          <ac:spMkLst>
            <pc:docMk/>
            <pc:sldMk cId="92723306" sldId="261"/>
            <ac:spMk id="2" creationId="{35D38D45-5951-0546-63AB-DAD0A308E41B}"/>
          </ac:spMkLst>
        </pc:spChg>
        <pc:spChg chg="mod">
          <ac:chgData name="Nguyen Phan Quynh Nhu" userId="c4557e030e806555" providerId="Windows Live" clId="Web-{3F789F3C-9393-C25E-2F60-AA70DA668519}" dt="2025-02-07T12:51:05.667" v="1181" actId="20577"/>
          <ac:spMkLst>
            <pc:docMk/>
            <pc:sldMk cId="92723306" sldId="261"/>
            <ac:spMk id="3" creationId="{9FBD3827-0988-9E17-D579-1FB3C0A9CCFB}"/>
          </ac:spMkLst>
        </pc:spChg>
      </pc:sldChg>
      <pc:sldChg chg="modSp new ord">
        <pc:chgData name="Nguyen Phan Quynh Nhu" userId="c4557e030e806555" providerId="Windows Live" clId="Web-{3F789F3C-9393-C25E-2F60-AA70DA668519}" dt="2025-02-07T13:03:01.250" v="1483" actId="20577"/>
        <pc:sldMkLst>
          <pc:docMk/>
          <pc:sldMk cId="482258734" sldId="262"/>
        </pc:sldMkLst>
        <pc:spChg chg="mod">
          <ac:chgData name="Nguyen Phan Quynh Nhu" userId="c4557e030e806555" providerId="Windows Live" clId="Web-{3F789F3C-9393-C25E-2F60-AA70DA668519}" dt="2025-02-07T13:03:01.250" v="1483" actId="20577"/>
          <ac:spMkLst>
            <pc:docMk/>
            <pc:sldMk cId="482258734" sldId="262"/>
            <ac:spMk id="2" creationId="{8F6BBC67-CB93-3A85-0FD0-78A2D6CCD137}"/>
          </ac:spMkLst>
        </pc:spChg>
        <pc:spChg chg="mod">
          <ac:chgData name="Nguyen Phan Quynh Nhu" userId="c4557e030e806555" providerId="Windows Live" clId="Web-{3F789F3C-9393-C25E-2F60-AA70DA668519}" dt="2025-02-07T12:58:32.101" v="1386" actId="20577"/>
          <ac:spMkLst>
            <pc:docMk/>
            <pc:sldMk cId="482258734" sldId="262"/>
            <ac:spMk id="3" creationId="{5A48ECBE-6F08-A7F9-7F52-04E54A0ABD4A}"/>
          </ac:spMkLst>
        </pc:spChg>
      </pc:sldChg>
      <pc:sldChg chg="modSp new ord">
        <pc:chgData name="Nguyen Phan Quynh Nhu" userId="c4557e030e806555" providerId="Windows Live" clId="Web-{3F789F3C-9393-C25E-2F60-AA70DA668519}" dt="2025-02-07T15:48:24.048" v="3018" actId="20577"/>
        <pc:sldMkLst>
          <pc:docMk/>
          <pc:sldMk cId="3309003257" sldId="263"/>
        </pc:sldMkLst>
        <pc:spChg chg="mod">
          <ac:chgData name="Nguyen Phan Quynh Nhu" userId="c4557e030e806555" providerId="Windows Live" clId="Web-{3F789F3C-9393-C25E-2F60-AA70DA668519}" dt="2025-02-07T15:43:54.697" v="2760" actId="20577"/>
          <ac:spMkLst>
            <pc:docMk/>
            <pc:sldMk cId="3309003257" sldId="263"/>
            <ac:spMk id="2" creationId="{F351BC7F-1D37-17AA-6DF9-A93D8A8A7E61}"/>
          </ac:spMkLst>
        </pc:spChg>
        <pc:spChg chg="mod">
          <ac:chgData name="Nguyen Phan Quynh Nhu" userId="c4557e030e806555" providerId="Windows Live" clId="Web-{3F789F3C-9393-C25E-2F60-AA70DA668519}" dt="2025-02-07T15:48:24.048" v="3018" actId="20577"/>
          <ac:spMkLst>
            <pc:docMk/>
            <pc:sldMk cId="3309003257" sldId="263"/>
            <ac:spMk id="3" creationId="{F4A2687F-F25E-DD5A-61F3-87ED94F79910}"/>
          </ac:spMkLst>
        </pc:spChg>
      </pc:sldChg>
      <pc:sldChg chg="modSp new">
        <pc:chgData name="Nguyen Phan Quynh Nhu" userId="c4557e030e806555" providerId="Windows Live" clId="Web-{3F789F3C-9393-C25E-2F60-AA70DA668519}" dt="2025-02-07T14:09:23.373" v="2512" actId="20577"/>
        <pc:sldMkLst>
          <pc:docMk/>
          <pc:sldMk cId="3804904607" sldId="264"/>
        </pc:sldMkLst>
        <pc:spChg chg="mod">
          <ac:chgData name="Nguyen Phan Quynh Nhu" userId="c4557e030e806555" providerId="Windows Live" clId="Web-{3F789F3C-9393-C25E-2F60-AA70DA668519}" dt="2025-02-07T13:08:05.745" v="1635" actId="20577"/>
          <ac:spMkLst>
            <pc:docMk/>
            <pc:sldMk cId="3804904607" sldId="264"/>
            <ac:spMk id="2" creationId="{BE90EB15-3B86-DF58-3A98-00F222168D30}"/>
          </ac:spMkLst>
        </pc:spChg>
        <pc:spChg chg="mod">
          <ac:chgData name="Nguyen Phan Quynh Nhu" userId="c4557e030e806555" providerId="Windows Live" clId="Web-{3F789F3C-9393-C25E-2F60-AA70DA668519}" dt="2025-02-07T14:09:23.373" v="2512" actId="20577"/>
          <ac:spMkLst>
            <pc:docMk/>
            <pc:sldMk cId="3804904607" sldId="264"/>
            <ac:spMk id="3" creationId="{4811DEA1-696A-8DA2-4E7F-FA84BEEAECB6}"/>
          </ac:spMkLst>
        </pc:spChg>
      </pc:sldChg>
      <pc:sldChg chg="modSp new ord">
        <pc:chgData name="Nguyen Phan Quynh Nhu" userId="c4557e030e806555" providerId="Windows Live" clId="Web-{3F789F3C-9393-C25E-2F60-AA70DA668519}" dt="2025-02-07T13:02:32.749" v="1479" actId="20577"/>
        <pc:sldMkLst>
          <pc:docMk/>
          <pc:sldMk cId="1100882534" sldId="265"/>
        </pc:sldMkLst>
        <pc:spChg chg="mod">
          <ac:chgData name="Nguyen Phan Quynh Nhu" userId="c4557e030e806555" providerId="Windows Live" clId="Web-{3F789F3C-9393-C25E-2F60-AA70DA668519}" dt="2025-02-07T13:02:32.749" v="1479" actId="20577"/>
          <ac:spMkLst>
            <pc:docMk/>
            <pc:sldMk cId="1100882534" sldId="265"/>
            <ac:spMk id="2" creationId="{02D76EE5-9A8C-768C-54F5-992E11A05611}"/>
          </ac:spMkLst>
        </pc:spChg>
      </pc:sldChg>
      <pc:sldChg chg="modSp new">
        <pc:chgData name="Nguyen Phan Quynh Nhu" userId="c4557e030e806555" providerId="Windows Live" clId="Web-{3F789F3C-9393-C25E-2F60-AA70DA668519}" dt="2025-02-07T13:04:48.302" v="1515" actId="20577"/>
        <pc:sldMkLst>
          <pc:docMk/>
          <pc:sldMk cId="3255599225" sldId="266"/>
        </pc:sldMkLst>
        <pc:spChg chg="mod">
          <ac:chgData name="Nguyen Phan Quynh Nhu" userId="c4557e030e806555" providerId="Windows Live" clId="Web-{3F789F3C-9393-C25E-2F60-AA70DA668519}" dt="2025-02-07T13:04:48.302" v="1515" actId="20577"/>
          <ac:spMkLst>
            <pc:docMk/>
            <pc:sldMk cId="3255599225" sldId="266"/>
            <ac:spMk id="2" creationId="{58258CF1-9F0D-FD90-7B82-347C0A10E657}"/>
          </ac:spMkLst>
        </pc:spChg>
      </pc:sldChg>
      <pc:sldChg chg="addSp delSp modSp add replId">
        <pc:chgData name="Nguyen Phan Quynh Nhu" userId="c4557e030e806555" providerId="Windows Live" clId="Web-{3F789F3C-9393-C25E-2F60-AA70DA668519}" dt="2025-02-07T15:39:10.298" v="2613" actId="20577"/>
        <pc:sldMkLst>
          <pc:docMk/>
          <pc:sldMk cId="2882278415" sldId="267"/>
        </pc:sldMkLst>
        <pc:spChg chg="mod">
          <ac:chgData name="Nguyen Phan Quynh Nhu" userId="c4557e030e806555" providerId="Windows Live" clId="Web-{3F789F3C-9393-C25E-2F60-AA70DA668519}" dt="2025-02-07T15:39:10.298" v="2613" actId="20577"/>
          <ac:spMkLst>
            <pc:docMk/>
            <pc:sldMk cId="2882278415" sldId="267"/>
            <ac:spMk id="2" creationId="{C6224950-4AE6-ADA8-6224-456F89259F9A}"/>
          </ac:spMkLst>
        </pc:spChg>
        <pc:spChg chg="del mod">
          <ac:chgData name="Nguyen Phan Quynh Nhu" userId="c4557e030e806555" providerId="Windows Live" clId="Web-{3F789F3C-9393-C25E-2F60-AA70DA668519}" dt="2025-02-07T13:11:42.314" v="1663"/>
          <ac:spMkLst>
            <pc:docMk/>
            <pc:sldMk cId="2882278415" sldId="267"/>
            <ac:spMk id="3" creationId="{E9EAC6F2-E695-F9DD-E136-75B892924555}"/>
          </ac:spMkLst>
        </pc:spChg>
        <pc:spChg chg="add mod">
          <ac:chgData name="Nguyen Phan Quynh Nhu" userId="c4557e030e806555" providerId="Windows Live" clId="Web-{3F789F3C-9393-C25E-2F60-AA70DA668519}" dt="2025-02-07T14:09:05.997" v="2500" actId="1076"/>
          <ac:spMkLst>
            <pc:docMk/>
            <pc:sldMk cId="2882278415" sldId="267"/>
            <ac:spMk id="5" creationId="{B21A4CF8-D3A0-AF9D-9BC6-C48804C20228}"/>
          </ac:spMkLst>
        </pc:spChg>
        <pc:picChg chg="add mod ord">
          <ac:chgData name="Nguyen Phan Quynh Nhu" userId="c4557e030e806555" providerId="Windows Live" clId="Web-{3F789F3C-9393-C25E-2F60-AA70DA668519}" dt="2025-02-07T14:08:50.184" v="2491" actId="14100"/>
          <ac:picMkLst>
            <pc:docMk/>
            <pc:sldMk cId="2882278415" sldId="267"/>
            <ac:picMk id="4" creationId="{2E93E803-CB40-E895-2E24-4B7027771302}"/>
          </ac:picMkLst>
        </pc:picChg>
      </pc:sldChg>
      <pc:sldChg chg="addSp delSp modSp new del mod setBg">
        <pc:chgData name="Nguyen Phan Quynh Nhu" userId="c4557e030e806555" providerId="Windows Live" clId="Web-{3F789F3C-9393-C25E-2F60-AA70DA668519}" dt="2025-02-07T13:12:27.628" v="1670"/>
        <pc:sldMkLst>
          <pc:docMk/>
          <pc:sldMk cId="2651419464" sldId="268"/>
        </pc:sldMkLst>
        <pc:spChg chg="mod">
          <ac:chgData name="Nguyen Phan Quynh Nhu" userId="c4557e030e806555" providerId="Windows Live" clId="Web-{3F789F3C-9393-C25E-2F60-AA70DA668519}" dt="2025-02-07T13:12:22.081" v="1669"/>
          <ac:spMkLst>
            <pc:docMk/>
            <pc:sldMk cId="2651419464" sldId="268"/>
            <ac:spMk id="2" creationId="{7FB2B0C8-DE96-897B-40B4-3B7CE2B773A1}"/>
          </ac:spMkLst>
        </pc:spChg>
        <pc:spChg chg="del">
          <ac:chgData name="Nguyen Phan Quynh Nhu" userId="c4557e030e806555" providerId="Windows Live" clId="Web-{3F789F3C-9393-C25E-2F60-AA70DA668519}" dt="2025-02-07T13:12:13.362" v="1666"/>
          <ac:spMkLst>
            <pc:docMk/>
            <pc:sldMk cId="2651419464" sldId="268"/>
            <ac:spMk id="3" creationId="{43251982-D0E8-C428-BF70-39DACBEDE62A}"/>
          </ac:spMkLst>
        </pc:spChg>
        <pc:spChg chg="mod">
          <ac:chgData name="Nguyen Phan Quynh Nhu" userId="c4557e030e806555" providerId="Windows Live" clId="Web-{3F789F3C-9393-C25E-2F60-AA70DA668519}" dt="2025-02-07T13:12:22.065" v="1668"/>
          <ac:spMkLst>
            <pc:docMk/>
            <pc:sldMk cId="2651419464" sldId="268"/>
            <ac:spMk id="4" creationId="{F24E2B3E-6978-87CC-051E-427E416F036C}"/>
          </ac:spMkLst>
        </pc:spChg>
        <pc:spChg chg="add del">
          <ac:chgData name="Nguyen Phan Quynh Nhu" userId="c4557e030e806555" providerId="Windows Live" clId="Web-{3F789F3C-9393-C25E-2F60-AA70DA668519}" dt="2025-02-07T13:12:22.065" v="1668"/>
          <ac:spMkLst>
            <pc:docMk/>
            <pc:sldMk cId="2651419464" sldId="268"/>
            <ac:spMk id="10" creationId="{2D6FBB9D-1CAA-4D05-AB33-BABDFE17B843}"/>
          </ac:spMkLst>
        </pc:spChg>
        <pc:spChg chg="add del">
          <ac:chgData name="Nguyen Phan Quynh Nhu" userId="c4557e030e806555" providerId="Windows Live" clId="Web-{3F789F3C-9393-C25E-2F60-AA70DA668519}" dt="2025-02-07T13:12:22.065" v="1668"/>
          <ac:spMkLst>
            <pc:docMk/>
            <pc:sldMk cId="2651419464" sldId="268"/>
            <ac:spMk id="12" creationId="{04727B71-B4B6-4823-80A1-68C40B475118}"/>
          </ac:spMkLst>
        </pc:spChg>
        <pc:spChg chg="add del">
          <ac:chgData name="Nguyen Phan Quynh Nhu" userId="c4557e030e806555" providerId="Windows Live" clId="Web-{3F789F3C-9393-C25E-2F60-AA70DA668519}" dt="2025-02-07T13:12:22.065" v="1668"/>
          <ac:spMkLst>
            <pc:docMk/>
            <pc:sldMk cId="2651419464" sldId="268"/>
            <ac:spMk id="14" creationId="{79A6DB05-9FB5-4B07-8675-74C23D4FD89D}"/>
          </ac:spMkLst>
        </pc:spChg>
        <pc:spChg chg="add del">
          <ac:chgData name="Nguyen Phan Quynh Nhu" userId="c4557e030e806555" providerId="Windows Live" clId="Web-{3F789F3C-9393-C25E-2F60-AA70DA668519}" dt="2025-02-07T13:12:22.065" v="1668"/>
          <ac:spMkLst>
            <pc:docMk/>
            <pc:sldMk cId="2651419464" sldId="268"/>
            <ac:spMk id="16" creationId="{0B9EE3F3-89B7-43C3-8651-C4C96830993D}"/>
          </ac:spMkLst>
        </pc:spChg>
        <pc:spChg chg="add del">
          <ac:chgData name="Nguyen Phan Quynh Nhu" userId="c4557e030e806555" providerId="Windows Live" clId="Web-{3F789F3C-9393-C25E-2F60-AA70DA668519}" dt="2025-02-07T13:12:22.065" v="1668"/>
          <ac:spMkLst>
            <pc:docMk/>
            <pc:sldMk cId="2651419464" sldId="268"/>
            <ac:spMk id="18" creationId="{33AE4636-AEEC-45D6-84D4-7AC2DA48ECF8}"/>
          </ac:spMkLst>
        </pc:spChg>
        <pc:spChg chg="add del">
          <ac:chgData name="Nguyen Phan Quynh Nhu" userId="c4557e030e806555" providerId="Windows Live" clId="Web-{3F789F3C-9393-C25E-2F60-AA70DA668519}" dt="2025-02-07T13:12:22.065" v="1668"/>
          <ac:spMkLst>
            <pc:docMk/>
            <pc:sldMk cId="2651419464" sldId="268"/>
            <ac:spMk id="20" creationId="{8D9CE0F4-2EB2-4F1F-8AAC-DB3571D9FE10}"/>
          </ac:spMkLst>
        </pc:spChg>
        <pc:spChg chg="add">
          <ac:chgData name="Nguyen Phan Quynh Nhu" userId="c4557e030e806555" providerId="Windows Live" clId="Web-{3F789F3C-9393-C25E-2F60-AA70DA668519}" dt="2025-02-07T13:12:22.081" v="1669"/>
          <ac:spMkLst>
            <pc:docMk/>
            <pc:sldMk cId="2651419464" sldId="268"/>
            <ac:spMk id="22" creationId="{8D06CE56-3881-4ADA-8CEF-D18B02C242A3}"/>
          </ac:spMkLst>
        </pc:spChg>
        <pc:spChg chg="add">
          <ac:chgData name="Nguyen Phan Quynh Nhu" userId="c4557e030e806555" providerId="Windows Live" clId="Web-{3F789F3C-9393-C25E-2F60-AA70DA668519}" dt="2025-02-07T13:12:22.081" v="1669"/>
          <ac:spMkLst>
            <pc:docMk/>
            <pc:sldMk cId="2651419464" sldId="268"/>
            <ac:spMk id="23" creationId="{79F3C543-62EC-4433-9C93-A2CD8764E9B4}"/>
          </ac:spMkLst>
        </pc:spChg>
        <pc:spChg chg="add">
          <ac:chgData name="Nguyen Phan Quynh Nhu" userId="c4557e030e806555" providerId="Windows Live" clId="Web-{3F789F3C-9393-C25E-2F60-AA70DA668519}" dt="2025-02-07T13:12:22.081" v="1669"/>
          <ac:spMkLst>
            <pc:docMk/>
            <pc:sldMk cId="2651419464" sldId="268"/>
            <ac:spMk id="24" creationId="{68AF5748-FED8-45BA-8631-26D1D10F3246}"/>
          </ac:spMkLst>
        </pc:spChg>
        <pc:spChg chg="add">
          <ac:chgData name="Nguyen Phan Quynh Nhu" userId="c4557e030e806555" providerId="Windows Live" clId="Web-{3F789F3C-9393-C25E-2F60-AA70DA668519}" dt="2025-02-07T13:12:22.081" v="1669"/>
          <ac:spMkLst>
            <pc:docMk/>
            <pc:sldMk cId="2651419464" sldId="268"/>
            <ac:spMk id="25" creationId="{AF2F604E-43BE-4DC3-B983-E071523364F8}"/>
          </ac:spMkLst>
        </pc:spChg>
        <pc:spChg chg="add">
          <ac:chgData name="Nguyen Phan Quynh Nhu" userId="c4557e030e806555" providerId="Windows Live" clId="Web-{3F789F3C-9393-C25E-2F60-AA70DA668519}" dt="2025-02-07T13:12:22.081" v="1669"/>
          <ac:spMkLst>
            <pc:docMk/>
            <pc:sldMk cId="2651419464" sldId="268"/>
            <ac:spMk id="26" creationId="{08C9B587-E65E-4B52-B37C-ABEBB6E87928}"/>
          </ac:spMkLst>
        </pc:spChg>
        <pc:picChg chg="add mod ord">
          <ac:chgData name="Nguyen Phan Quynh Nhu" userId="c4557e030e806555" providerId="Windows Live" clId="Web-{3F789F3C-9393-C25E-2F60-AA70DA668519}" dt="2025-02-07T13:12:22.081" v="1669"/>
          <ac:picMkLst>
            <pc:docMk/>
            <pc:sldMk cId="2651419464" sldId="268"/>
            <ac:picMk id="5" creationId="{4E0042B4-0707-CE8E-852B-6BD8B518D1BA}"/>
          </ac:picMkLst>
        </pc:picChg>
      </pc:sldChg>
      <pc:sldChg chg="new del">
        <pc:chgData name="Nguyen Phan Quynh Nhu" userId="c4557e030e806555" providerId="Windows Live" clId="Web-{3F789F3C-9393-C25E-2F60-AA70DA668519}" dt="2025-02-07T13:13:12.207" v="1674"/>
        <pc:sldMkLst>
          <pc:docMk/>
          <pc:sldMk cId="3384599369" sldId="268"/>
        </pc:sldMkLst>
      </pc:sldChg>
      <pc:sldChg chg="addSp delSp modSp add replId">
        <pc:chgData name="Nguyen Phan Quynh Nhu" userId="c4557e030e806555" providerId="Windows Live" clId="Web-{3F789F3C-9393-C25E-2F60-AA70DA668519}" dt="2025-02-07T15:39:16.923" v="2614" actId="20577"/>
        <pc:sldMkLst>
          <pc:docMk/>
          <pc:sldMk cId="2752152453" sldId="269"/>
        </pc:sldMkLst>
        <pc:spChg chg="mod">
          <ac:chgData name="Nguyen Phan Quynh Nhu" userId="c4557e030e806555" providerId="Windows Live" clId="Web-{3F789F3C-9393-C25E-2F60-AA70DA668519}" dt="2025-02-07T15:39:16.923" v="2614" actId="20577"/>
          <ac:spMkLst>
            <pc:docMk/>
            <pc:sldMk cId="2752152453" sldId="269"/>
            <ac:spMk id="2" creationId="{3FF6ED89-0C1B-7E4F-A9D8-6489AA22F366}"/>
          </ac:spMkLst>
        </pc:spChg>
        <pc:spChg chg="add mod">
          <ac:chgData name="Nguyen Phan Quynh Nhu" userId="c4557e030e806555" providerId="Windows Live" clId="Web-{3F789F3C-9393-C25E-2F60-AA70DA668519}" dt="2025-02-07T13:21:54.816" v="1891" actId="20577"/>
          <ac:spMkLst>
            <pc:docMk/>
            <pc:sldMk cId="2752152453" sldId="269"/>
            <ac:spMk id="5" creationId="{A4AE5261-4705-7BE1-35D2-E98344F1FB2A}"/>
          </ac:spMkLst>
        </pc:spChg>
        <pc:picChg chg="del">
          <ac:chgData name="Nguyen Phan Quynh Nhu" userId="c4557e030e806555" providerId="Windows Live" clId="Web-{3F789F3C-9393-C25E-2F60-AA70DA668519}" dt="2025-02-07T13:13:37.614" v="1692"/>
          <ac:picMkLst>
            <pc:docMk/>
            <pc:sldMk cId="2752152453" sldId="269"/>
            <ac:picMk id="4" creationId="{5BE94A09-4B6B-C87A-B19C-1EB05DFCA823}"/>
          </ac:picMkLst>
        </pc:picChg>
      </pc:sldChg>
      <pc:sldChg chg="addSp delSp modSp new mod setBg">
        <pc:chgData name="Nguyen Phan Quynh Nhu" userId="c4557e030e806555" providerId="Windows Live" clId="Web-{3F789F3C-9393-C25E-2F60-AA70DA668519}" dt="2025-02-07T15:39:20.283" v="2615" actId="20577"/>
        <pc:sldMkLst>
          <pc:docMk/>
          <pc:sldMk cId="1094137832" sldId="270"/>
        </pc:sldMkLst>
        <pc:spChg chg="mod">
          <ac:chgData name="Nguyen Phan Quynh Nhu" userId="c4557e030e806555" providerId="Windows Live" clId="Web-{3F789F3C-9393-C25E-2F60-AA70DA668519}" dt="2025-02-07T15:39:20.283" v="2615" actId="20577"/>
          <ac:spMkLst>
            <pc:docMk/>
            <pc:sldMk cId="1094137832" sldId="270"/>
            <ac:spMk id="2" creationId="{14B277A4-B2D7-B3B8-E722-574600A6FD4A}"/>
          </ac:spMkLst>
        </pc:spChg>
        <pc:spChg chg="del">
          <ac:chgData name="Nguyen Phan Quynh Nhu" userId="c4557e030e806555" providerId="Windows Live" clId="Web-{3F789F3C-9393-C25E-2F60-AA70DA668519}" dt="2025-02-07T13:23:41.116" v="1902"/>
          <ac:spMkLst>
            <pc:docMk/>
            <pc:sldMk cId="1094137832" sldId="270"/>
            <ac:spMk id="3" creationId="{5748E832-F457-03D8-EBBA-25054D26A26B}"/>
          </ac:spMkLst>
        </pc:spChg>
        <pc:spChg chg="del">
          <ac:chgData name="Nguyen Phan Quynh Nhu" userId="c4557e030e806555" providerId="Windows Live" clId="Web-{3F789F3C-9393-C25E-2F60-AA70DA668519}" dt="2025-02-07T13:22:12.535" v="1897"/>
          <ac:spMkLst>
            <pc:docMk/>
            <pc:sldMk cId="1094137832" sldId="270"/>
            <ac:spMk id="4" creationId="{570013ED-013E-C469-E31B-898DFE2B21CD}"/>
          </ac:spMkLst>
        </pc:spChg>
        <pc:spChg chg="add del mod">
          <ac:chgData name="Nguyen Phan Quynh Nhu" userId="c4557e030e806555" providerId="Windows Live" clId="Web-{3F789F3C-9393-C25E-2F60-AA70DA668519}" dt="2025-02-07T13:26:18.386" v="1915"/>
          <ac:spMkLst>
            <pc:docMk/>
            <pc:sldMk cId="1094137832" sldId="270"/>
            <ac:spMk id="7" creationId="{7BFB096C-CDE7-64F1-ABC9-AD68FE3A64F5}"/>
          </ac:spMkLst>
        </pc:spChg>
        <pc:spChg chg="add del">
          <ac:chgData name="Nguyen Phan Quynh Nhu" userId="c4557e030e806555" providerId="Windows Live" clId="Web-{3F789F3C-9393-C25E-2F60-AA70DA668519}" dt="2025-02-07T13:26:26.964" v="1917"/>
          <ac:spMkLst>
            <pc:docMk/>
            <pc:sldMk cId="1094137832" sldId="270"/>
            <ac:spMk id="13" creationId="{8D06CE56-3881-4ADA-8CEF-D18B02C242A3}"/>
          </ac:spMkLst>
        </pc:spChg>
        <pc:spChg chg="add del">
          <ac:chgData name="Nguyen Phan Quynh Nhu" userId="c4557e030e806555" providerId="Windows Live" clId="Web-{3F789F3C-9393-C25E-2F60-AA70DA668519}" dt="2025-02-07T13:26:26.964" v="1917"/>
          <ac:spMkLst>
            <pc:docMk/>
            <pc:sldMk cId="1094137832" sldId="270"/>
            <ac:spMk id="15" creationId="{79F3C543-62EC-4433-9C93-A2CD8764E9B4}"/>
          </ac:spMkLst>
        </pc:spChg>
        <pc:spChg chg="add del">
          <ac:chgData name="Nguyen Phan Quynh Nhu" userId="c4557e030e806555" providerId="Windows Live" clId="Web-{3F789F3C-9393-C25E-2F60-AA70DA668519}" dt="2025-02-07T13:26:26.964" v="1917"/>
          <ac:spMkLst>
            <pc:docMk/>
            <pc:sldMk cId="1094137832" sldId="270"/>
            <ac:spMk id="17" creationId="{68AF5748-FED8-45BA-8631-26D1D10F3246}"/>
          </ac:spMkLst>
        </pc:spChg>
        <pc:spChg chg="add del">
          <ac:chgData name="Nguyen Phan Quynh Nhu" userId="c4557e030e806555" providerId="Windows Live" clId="Web-{3F789F3C-9393-C25E-2F60-AA70DA668519}" dt="2025-02-07T13:26:26.964" v="1917"/>
          <ac:spMkLst>
            <pc:docMk/>
            <pc:sldMk cId="1094137832" sldId="270"/>
            <ac:spMk id="19" creationId="{AF2F604E-43BE-4DC3-B983-E071523364F8}"/>
          </ac:spMkLst>
        </pc:spChg>
        <pc:spChg chg="add del">
          <ac:chgData name="Nguyen Phan Quynh Nhu" userId="c4557e030e806555" providerId="Windows Live" clId="Web-{3F789F3C-9393-C25E-2F60-AA70DA668519}" dt="2025-02-07T13:26:26.964" v="1917"/>
          <ac:spMkLst>
            <pc:docMk/>
            <pc:sldMk cId="1094137832" sldId="270"/>
            <ac:spMk id="21" creationId="{08C9B587-E65E-4B52-B37C-ABEBB6E87928}"/>
          </ac:spMkLst>
        </pc:spChg>
        <pc:spChg chg="add">
          <ac:chgData name="Nguyen Phan Quynh Nhu" userId="c4557e030e806555" providerId="Windows Live" clId="Web-{3F789F3C-9393-C25E-2F60-AA70DA668519}" dt="2025-02-07T13:26:26.980" v="1918"/>
          <ac:spMkLst>
            <pc:docMk/>
            <pc:sldMk cId="1094137832" sldId="270"/>
            <ac:spMk id="23" creationId="{AF2F604E-43BE-4DC3-B983-E071523364F8}"/>
          </ac:spMkLst>
        </pc:spChg>
        <pc:spChg chg="add">
          <ac:chgData name="Nguyen Phan Quynh Nhu" userId="c4557e030e806555" providerId="Windows Live" clId="Web-{3F789F3C-9393-C25E-2F60-AA70DA668519}" dt="2025-02-07T13:26:26.980" v="1918"/>
          <ac:spMkLst>
            <pc:docMk/>
            <pc:sldMk cId="1094137832" sldId="270"/>
            <ac:spMk id="24" creationId="{8D06CE56-3881-4ADA-8CEF-D18B02C242A3}"/>
          </ac:spMkLst>
        </pc:spChg>
        <pc:spChg chg="add">
          <ac:chgData name="Nguyen Phan Quynh Nhu" userId="c4557e030e806555" providerId="Windows Live" clId="Web-{3F789F3C-9393-C25E-2F60-AA70DA668519}" dt="2025-02-07T13:26:26.980" v="1918"/>
          <ac:spMkLst>
            <pc:docMk/>
            <pc:sldMk cId="1094137832" sldId="270"/>
            <ac:spMk id="25" creationId="{08C9B587-E65E-4B52-B37C-ABEBB6E87928}"/>
          </ac:spMkLst>
        </pc:spChg>
        <pc:spChg chg="add">
          <ac:chgData name="Nguyen Phan Quynh Nhu" userId="c4557e030e806555" providerId="Windows Live" clId="Web-{3F789F3C-9393-C25E-2F60-AA70DA668519}" dt="2025-02-07T13:26:26.980" v="1918"/>
          <ac:spMkLst>
            <pc:docMk/>
            <pc:sldMk cId="1094137832" sldId="270"/>
            <ac:spMk id="26" creationId="{79F3C543-62EC-4433-9C93-A2CD8764E9B4}"/>
          </ac:spMkLst>
        </pc:spChg>
        <pc:spChg chg="add">
          <ac:chgData name="Nguyen Phan Quynh Nhu" userId="c4557e030e806555" providerId="Windows Live" clId="Web-{3F789F3C-9393-C25E-2F60-AA70DA668519}" dt="2025-02-07T13:26:26.980" v="1918"/>
          <ac:spMkLst>
            <pc:docMk/>
            <pc:sldMk cId="1094137832" sldId="270"/>
            <ac:spMk id="27" creationId="{5DCB5928-DC7D-4612-9922-441966E15627}"/>
          </ac:spMkLst>
        </pc:spChg>
        <pc:spChg chg="add">
          <ac:chgData name="Nguyen Phan Quynh Nhu" userId="c4557e030e806555" providerId="Windows Live" clId="Web-{3F789F3C-9393-C25E-2F60-AA70DA668519}" dt="2025-02-07T13:26:26.980" v="1918"/>
          <ac:spMkLst>
            <pc:docMk/>
            <pc:sldMk cId="1094137832" sldId="270"/>
            <ac:spMk id="28" creationId="{682C1161-1736-45EC-99B7-33F3CAE9D517}"/>
          </ac:spMkLst>
        </pc:spChg>
        <pc:spChg chg="add">
          <ac:chgData name="Nguyen Phan Quynh Nhu" userId="c4557e030e806555" providerId="Windows Live" clId="Web-{3F789F3C-9393-C25E-2F60-AA70DA668519}" dt="2025-02-07T13:26:26.980" v="1918"/>
          <ac:spMkLst>
            <pc:docMk/>
            <pc:sldMk cId="1094137832" sldId="270"/>
            <ac:spMk id="29" creationId="{84D4DDB8-B68F-45B0-9F62-C4279996F672}"/>
          </ac:spMkLst>
        </pc:spChg>
        <pc:picChg chg="add del mod ord modCrop">
          <ac:chgData name="Nguyen Phan Quynh Nhu" userId="c4557e030e806555" providerId="Windows Live" clId="Web-{3F789F3C-9393-C25E-2F60-AA70DA668519}" dt="2025-02-07T13:25:48.088" v="1914"/>
          <ac:picMkLst>
            <pc:docMk/>
            <pc:sldMk cId="1094137832" sldId="270"/>
            <ac:picMk id="5" creationId="{D2C5AEC6-CCAF-A70E-8D16-FBDA9C845566}"/>
          </ac:picMkLst>
        </pc:picChg>
        <pc:picChg chg="add mod ord">
          <ac:chgData name="Nguyen Phan Quynh Nhu" userId="c4557e030e806555" providerId="Windows Live" clId="Web-{3F789F3C-9393-C25E-2F60-AA70DA668519}" dt="2025-02-07T13:26:26.980" v="1918"/>
          <ac:picMkLst>
            <pc:docMk/>
            <pc:sldMk cId="1094137832" sldId="270"/>
            <ac:picMk id="8" creationId="{318BA0CC-9676-405F-484A-359238201600}"/>
          </ac:picMkLst>
        </pc:picChg>
      </pc:sldChg>
      <pc:sldChg chg="new del">
        <pc:chgData name="Nguyen Phan Quynh Nhu" userId="c4557e030e806555" providerId="Windows Live" clId="Web-{3F789F3C-9393-C25E-2F60-AA70DA668519}" dt="2025-02-07T13:27:08.747" v="1923"/>
        <pc:sldMkLst>
          <pc:docMk/>
          <pc:sldMk cId="3798957669" sldId="271"/>
        </pc:sldMkLst>
      </pc:sldChg>
      <pc:sldChg chg="addSp delSp modSp new mod setBg">
        <pc:chgData name="Nguyen Phan Quynh Nhu" userId="c4557e030e806555" providerId="Windows Live" clId="Web-{3F789F3C-9393-C25E-2F60-AA70DA668519}" dt="2025-02-07T15:39:45.518" v="2620" actId="14100"/>
        <pc:sldMkLst>
          <pc:docMk/>
          <pc:sldMk cId="3964911649" sldId="272"/>
        </pc:sldMkLst>
        <pc:spChg chg="mod">
          <ac:chgData name="Nguyen Phan Quynh Nhu" userId="c4557e030e806555" providerId="Windows Live" clId="Web-{3F789F3C-9393-C25E-2F60-AA70DA668519}" dt="2025-02-07T15:39:45.518" v="2620" actId="14100"/>
          <ac:spMkLst>
            <pc:docMk/>
            <pc:sldMk cId="3964911649" sldId="272"/>
            <ac:spMk id="2" creationId="{5302B9B8-46F3-6D69-366A-015D7AE72604}"/>
          </ac:spMkLst>
        </pc:spChg>
        <pc:spChg chg="del">
          <ac:chgData name="Nguyen Phan Quynh Nhu" userId="c4557e030e806555" providerId="Windows Live" clId="Web-{3F789F3C-9393-C25E-2F60-AA70DA668519}" dt="2025-02-07T13:27:54.436" v="1928"/>
          <ac:spMkLst>
            <pc:docMk/>
            <pc:sldMk cId="3964911649" sldId="272"/>
            <ac:spMk id="3" creationId="{E80FDC6E-4705-878C-A1EF-181B452FF953}"/>
          </ac:spMkLst>
        </pc:spChg>
        <pc:spChg chg="add del">
          <ac:chgData name="Nguyen Phan Quynh Nhu" userId="c4557e030e806555" providerId="Windows Live" clId="Web-{3F789F3C-9393-C25E-2F60-AA70DA668519}" dt="2025-02-07T13:28:07.420" v="1934"/>
          <ac:spMkLst>
            <pc:docMk/>
            <pc:sldMk cId="3964911649" sldId="272"/>
            <ac:spMk id="8" creationId="{47DB12EC-691E-DE75-BC0A-88905C92C634}"/>
          </ac:spMkLst>
        </pc:spChg>
        <pc:spChg chg="add del">
          <ac:chgData name="Nguyen Phan Quynh Nhu" userId="c4557e030e806555" providerId="Windows Live" clId="Web-{3F789F3C-9393-C25E-2F60-AA70DA668519}" dt="2025-02-07T13:28:01.701" v="1930"/>
          <ac:spMkLst>
            <pc:docMk/>
            <pc:sldMk cId="3964911649" sldId="272"/>
            <ac:spMk id="9" creationId="{8D06CE56-3881-4ADA-8CEF-D18B02C242A3}"/>
          </ac:spMkLst>
        </pc:spChg>
        <pc:spChg chg="add del">
          <ac:chgData name="Nguyen Phan Quynh Nhu" userId="c4557e030e806555" providerId="Windows Live" clId="Web-{3F789F3C-9393-C25E-2F60-AA70DA668519}" dt="2025-02-07T13:28:01.701" v="1930"/>
          <ac:spMkLst>
            <pc:docMk/>
            <pc:sldMk cId="3964911649" sldId="272"/>
            <ac:spMk id="11" creationId="{79F3C543-62EC-4433-9C93-A2CD8764E9B4}"/>
          </ac:spMkLst>
        </pc:spChg>
        <pc:spChg chg="add del">
          <ac:chgData name="Nguyen Phan Quynh Nhu" userId="c4557e030e806555" providerId="Windows Live" clId="Web-{3F789F3C-9393-C25E-2F60-AA70DA668519}" dt="2025-02-07T13:28:01.701" v="1930"/>
          <ac:spMkLst>
            <pc:docMk/>
            <pc:sldMk cId="3964911649" sldId="272"/>
            <ac:spMk id="13" creationId="{68AF5748-FED8-45BA-8631-26D1D10F3246}"/>
          </ac:spMkLst>
        </pc:spChg>
        <pc:spChg chg="add del">
          <ac:chgData name="Nguyen Phan Quynh Nhu" userId="c4557e030e806555" providerId="Windows Live" clId="Web-{3F789F3C-9393-C25E-2F60-AA70DA668519}" dt="2025-02-07T13:28:01.701" v="1930"/>
          <ac:spMkLst>
            <pc:docMk/>
            <pc:sldMk cId="3964911649" sldId="272"/>
            <ac:spMk id="15" creationId="{AF2F604E-43BE-4DC3-B983-E071523364F8}"/>
          </ac:spMkLst>
        </pc:spChg>
        <pc:spChg chg="add del">
          <ac:chgData name="Nguyen Phan Quynh Nhu" userId="c4557e030e806555" providerId="Windows Live" clId="Web-{3F789F3C-9393-C25E-2F60-AA70DA668519}" dt="2025-02-07T13:28:01.701" v="1930"/>
          <ac:spMkLst>
            <pc:docMk/>
            <pc:sldMk cId="3964911649" sldId="272"/>
            <ac:spMk id="17" creationId="{08C9B587-E65E-4B52-B37C-ABEBB6E87928}"/>
          </ac:spMkLst>
        </pc:spChg>
        <pc:spChg chg="add del">
          <ac:chgData name="Nguyen Phan Quynh Nhu" userId="c4557e030e806555" providerId="Windows Live" clId="Web-{3F789F3C-9393-C25E-2F60-AA70DA668519}" dt="2025-02-07T13:28:04.858" v="1932"/>
          <ac:spMkLst>
            <pc:docMk/>
            <pc:sldMk cId="3964911649" sldId="272"/>
            <ac:spMk id="19" creationId="{AF2F604E-43BE-4DC3-B983-E071523364F8}"/>
          </ac:spMkLst>
        </pc:spChg>
        <pc:spChg chg="add del">
          <ac:chgData name="Nguyen Phan Quynh Nhu" userId="c4557e030e806555" providerId="Windows Live" clId="Web-{3F789F3C-9393-C25E-2F60-AA70DA668519}" dt="2025-02-07T13:28:04.858" v="1932"/>
          <ac:spMkLst>
            <pc:docMk/>
            <pc:sldMk cId="3964911649" sldId="272"/>
            <ac:spMk id="20" creationId="{8D06CE56-3881-4ADA-8CEF-D18B02C242A3}"/>
          </ac:spMkLst>
        </pc:spChg>
        <pc:spChg chg="add del">
          <ac:chgData name="Nguyen Phan Quynh Nhu" userId="c4557e030e806555" providerId="Windows Live" clId="Web-{3F789F3C-9393-C25E-2F60-AA70DA668519}" dt="2025-02-07T13:28:04.858" v="1932"/>
          <ac:spMkLst>
            <pc:docMk/>
            <pc:sldMk cId="3964911649" sldId="272"/>
            <ac:spMk id="21" creationId="{08C9B587-E65E-4B52-B37C-ABEBB6E87928}"/>
          </ac:spMkLst>
        </pc:spChg>
        <pc:spChg chg="add del">
          <ac:chgData name="Nguyen Phan Quynh Nhu" userId="c4557e030e806555" providerId="Windows Live" clId="Web-{3F789F3C-9393-C25E-2F60-AA70DA668519}" dt="2025-02-07T13:28:04.858" v="1932"/>
          <ac:spMkLst>
            <pc:docMk/>
            <pc:sldMk cId="3964911649" sldId="272"/>
            <ac:spMk id="22" creationId="{79F3C543-62EC-4433-9C93-A2CD8764E9B4}"/>
          </ac:spMkLst>
        </pc:spChg>
        <pc:spChg chg="add del">
          <ac:chgData name="Nguyen Phan Quynh Nhu" userId="c4557e030e806555" providerId="Windows Live" clId="Web-{3F789F3C-9393-C25E-2F60-AA70DA668519}" dt="2025-02-07T13:28:04.858" v="1932"/>
          <ac:spMkLst>
            <pc:docMk/>
            <pc:sldMk cId="3964911649" sldId="272"/>
            <ac:spMk id="23" creationId="{5DCB5928-DC7D-4612-9922-441966E15627}"/>
          </ac:spMkLst>
        </pc:spChg>
        <pc:spChg chg="add del">
          <ac:chgData name="Nguyen Phan Quynh Nhu" userId="c4557e030e806555" providerId="Windows Live" clId="Web-{3F789F3C-9393-C25E-2F60-AA70DA668519}" dt="2025-02-07T13:28:04.858" v="1932"/>
          <ac:spMkLst>
            <pc:docMk/>
            <pc:sldMk cId="3964911649" sldId="272"/>
            <ac:spMk id="24" creationId="{682C1161-1736-45EC-99B7-33F3CAE9D517}"/>
          </ac:spMkLst>
        </pc:spChg>
        <pc:spChg chg="add del">
          <ac:chgData name="Nguyen Phan Quynh Nhu" userId="c4557e030e806555" providerId="Windows Live" clId="Web-{3F789F3C-9393-C25E-2F60-AA70DA668519}" dt="2025-02-07T13:28:04.858" v="1932"/>
          <ac:spMkLst>
            <pc:docMk/>
            <pc:sldMk cId="3964911649" sldId="272"/>
            <ac:spMk id="25" creationId="{84D4DDB8-B68F-45B0-9F62-C4279996F672}"/>
          </ac:spMkLst>
        </pc:spChg>
        <pc:spChg chg="add del">
          <ac:chgData name="Nguyen Phan Quynh Nhu" userId="c4557e030e806555" providerId="Windows Live" clId="Web-{3F789F3C-9393-C25E-2F60-AA70DA668519}" dt="2025-02-07T13:28:07.420" v="1934"/>
          <ac:spMkLst>
            <pc:docMk/>
            <pc:sldMk cId="3964911649" sldId="272"/>
            <ac:spMk id="27" creationId="{0B9EE3F3-89B7-43C3-8651-C4C96830993D}"/>
          </ac:spMkLst>
        </pc:spChg>
        <pc:spChg chg="add del">
          <ac:chgData name="Nguyen Phan Quynh Nhu" userId="c4557e030e806555" providerId="Windows Live" clId="Web-{3F789F3C-9393-C25E-2F60-AA70DA668519}" dt="2025-02-07T13:28:07.420" v="1934"/>
          <ac:spMkLst>
            <pc:docMk/>
            <pc:sldMk cId="3964911649" sldId="272"/>
            <ac:spMk id="28" creationId="{33AE4636-AEEC-45D6-84D4-7AC2DA48ECF8}"/>
          </ac:spMkLst>
        </pc:spChg>
        <pc:spChg chg="add del">
          <ac:chgData name="Nguyen Phan Quynh Nhu" userId="c4557e030e806555" providerId="Windows Live" clId="Web-{3F789F3C-9393-C25E-2F60-AA70DA668519}" dt="2025-02-07T13:28:07.420" v="1934"/>
          <ac:spMkLst>
            <pc:docMk/>
            <pc:sldMk cId="3964911649" sldId="272"/>
            <ac:spMk id="29" creationId="{8D9CE0F4-2EB2-4F1F-8AAC-DB3571D9FE10}"/>
          </ac:spMkLst>
        </pc:spChg>
        <pc:spChg chg="add del">
          <ac:chgData name="Nguyen Phan Quynh Nhu" userId="c4557e030e806555" providerId="Windows Live" clId="Web-{3F789F3C-9393-C25E-2F60-AA70DA668519}" dt="2025-02-07T13:28:10.248" v="1936"/>
          <ac:spMkLst>
            <pc:docMk/>
            <pc:sldMk cId="3964911649" sldId="272"/>
            <ac:spMk id="31" creationId="{84ECDE7A-6944-466D-8FFE-149A29BA6BAE}"/>
          </ac:spMkLst>
        </pc:spChg>
        <pc:spChg chg="add del">
          <ac:chgData name="Nguyen Phan Quynh Nhu" userId="c4557e030e806555" providerId="Windows Live" clId="Web-{3F789F3C-9393-C25E-2F60-AA70DA668519}" dt="2025-02-07T13:28:10.248" v="1936"/>
          <ac:spMkLst>
            <pc:docMk/>
            <pc:sldMk cId="3964911649" sldId="272"/>
            <ac:spMk id="32" creationId="{B3420082-9415-44EC-802E-C77D71D59C57}"/>
          </ac:spMkLst>
        </pc:spChg>
        <pc:spChg chg="add del">
          <ac:chgData name="Nguyen Phan Quynh Nhu" userId="c4557e030e806555" providerId="Windows Live" clId="Web-{3F789F3C-9393-C25E-2F60-AA70DA668519}" dt="2025-02-07T13:28:10.248" v="1936"/>
          <ac:spMkLst>
            <pc:docMk/>
            <pc:sldMk cId="3964911649" sldId="272"/>
            <ac:spMk id="33" creationId="{55A52C45-1FCB-4636-A80F-2849B8226C01}"/>
          </ac:spMkLst>
        </pc:spChg>
        <pc:spChg chg="add del">
          <ac:chgData name="Nguyen Phan Quynh Nhu" userId="c4557e030e806555" providerId="Windows Live" clId="Web-{3F789F3C-9393-C25E-2F60-AA70DA668519}" dt="2025-02-07T13:28:10.248" v="1936"/>
          <ac:spMkLst>
            <pc:docMk/>
            <pc:sldMk cId="3964911649" sldId="272"/>
            <ac:spMk id="34" creationId="{768EB4DD-3704-43AD-92B3-C4E0C6EA92CB}"/>
          </ac:spMkLst>
        </pc:spChg>
        <pc:spChg chg="add del">
          <ac:chgData name="Nguyen Phan Quynh Nhu" userId="c4557e030e806555" providerId="Windows Live" clId="Web-{3F789F3C-9393-C25E-2F60-AA70DA668519}" dt="2025-02-07T13:28:10.248" v="1936"/>
          <ac:spMkLst>
            <pc:docMk/>
            <pc:sldMk cId="3964911649" sldId="272"/>
            <ac:spMk id="35" creationId="{B0FFC57D-6C7E-B48E-09C1-86033A2201DA}"/>
          </ac:spMkLst>
        </pc:spChg>
        <pc:spChg chg="add del">
          <ac:chgData name="Nguyen Phan Quynh Nhu" userId="c4557e030e806555" providerId="Windows Live" clId="Web-{3F789F3C-9393-C25E-2F60-AA70DA668519}" dt="2025-02-07T13:28:12.749" v="1938"/>
          <ac:spMkLst>
            <pc:docMk/>
            <pc:sldMk cId="3964911649" sldId="272"/>
            <ac:spMk id="37" creationId="{8D06CE56-3881-4ADA-8CEF-D18B02C242A3}"/>
          </ac:spMkLst>
        </pc:spChg>
        <pc:spChg chg="add del">
          <ac:chgData name="Nguyen Phan Quynh Nhu" userId="c4557e030e806555" providerId="Windows Live" clId="Web-{3F789F3C-9393-C25E-2F60-AA70DA668519}" dt="2025-02-07T13:28:12.749" v="1938"/>
          <ac:spMkLst>
            <pc:docMk/>
            <pc:sldMk cId="3964911649" sldId="272"/>
            <ac:spMk id="38" creationId="{79F3C543-62EC-4433-9C93-A2CD8764E9B4}"/>
          </ac:spMkLst>
        </pc:spChg>
        <pc:spChg chg="add del">
          <ac:chgData name="Nguyen Phan Quynh Nhu" userId="c4557e030e806555" providerId="Windows Live" clId="Web-{3F789F3C-9393-C25E-2F60-AA70DA668519}" dt="2025-02-07T13:28:12.749" v="1938"/>
          <ac:spMkLst>
            <pc:docMk/>
            <pc:sldMk cId="3964911649" sldId="272"/>
            <ac:spMk id="39" creationId="{68AF5748-FED8-45BA-8631-26D1D10F3246}"/>
          </ac:spMkLst>
        </pc:spChg>
        <pc:spChg chg="add del">
          <ac:chgData name="Nguyen Phan Quynh Nhu" userId="c4557e030e806555" providerId="Windows Live" clId="Web-{3F789F3C-9393-C25E-2F60-AA70DA668519}" dt="2025-02-07T13:28:12.749" v="1938"/>
          <ac:spMkLst>
            <pc:docMk/>
            <pc:sldMk cId="3964911649" sldId="272"/>
            <ac:spMk id="40" creationId="{AF2F604E-43BE-4DC3-B983-E071523364F8}"/>
          </ac:spMkLst>
        </pc:spChg>
        <pc:spChg chg="add del">
          <ac:chgData name="Nguyen Phan Quynh Nhu" userId="c4557e030e806555" providerId="Windows Live" clId="Web-{3F789F3C-9393-C25E-2F60-AA70DA668519}" dt="2025-02-07T13:28:12.749" v="1938"/>
          <ac:spMkLst>
            <pc:docMk/>
            <pc:sldMk cId="3964911649" sldId="272"/>
            <ac:spMk id="41" creationId="{08C9B587-E65E-4B52-B37C-ABEBB6E87928}"/>
          </ac:spMkLst>
        </pc:spChg>
        <pc:spChg chg="add del">
          <ac:chgData name="Nguyen Phan Quynh Nhu" userId="c4557e030e806555" providerId="Windows Live" clId="Web-{3F789F3C-9393-C25E-2F60-AA70DA668519}" dt="2025-02-07T13:28:19.811" v="1940"/>
          <ac:spMkLst>
            <pc:docMk/>
            <pc:sldMk cId="3964911649" sldId="272"/>
            <ac:spMk id="43" creationId="{8D06CE56-3881-4ADA-8CEF-D18B02C242A3}"/>
          </ac:spMkLst>
        </pc:spChg>
        <pc:spChg chg="add del">
          <ac:chgData name="Nguyen Phan Quynh Nhu" userId="c4557e030e806555" providerId="Windows Live" clId="Web-{3F789F3C-9393-C25E-2F60-AA70DA668519}" dt="2025-02-07T13:28:19.811" v="1940"/>
          <ac:spMkLst>
            <pc:docMk/>
            <pc:sldMk cId="3964911649" sldId="272"/>
            <ac:spMk id="44" creationId="{79F3C543-62EC-4433-9C93-A2CD8764E9B4}"/>
          </ac:spMkLst>
        </pc:spChg>
        <pc:spChg chg="add del">
          <ac:chgData name="Nguyen Phan Quynh Nhu" userId="c4557e030e806555" providerId="Windows Live" clId="Web-{3F789F3C-9393-C25E-2F60-AA70DA668519}" dt="2025-02-07T13:28:19.811" v="1940"/>
          <ac:spMkLst>
            <pc:docMk/>
            <pc:sldMk cId="3964911649" sldId="272"/>
            <ac:spMk id="45" creationId="{5DCB5928-DC7D-4612-9922-441966E15627}"/>
          </ac:spMkLst>
        </pc:spChg>
        <pc:spChg chg="add del">
          <ac:chgData name="Nguyen Phan Quynh Nhu" userId="c4557e030e806555" providerId="Windows Live" clId="Web-{3F789F3C-9393-C25E-2F60-AA70DA668519}" dt="2025-02-07T13:28:19.811" v="1940"/>
          <ac:spMkLst>
            <pc:docMk/>
            <pc:sldMk cId="3964911649" sldId="272"/>
            <ac:spMk id="46" creationId="{682C1161-1736-45EC-99B7-33F3CAE9D517}"/>
          </ac:spMkLst>
        </pc:spChg>
        <pc:spChg chg="add del">
          <ac:chgData name="Nguyen Phan Quynh Nhu" userId="c4557e030e806555" providerId="Windows Live" clId="Web-{3F789F3C-9393-C25E-2F60-AA70DA668519}" dt="2025-02-07T13:28:19.811" v="1940"/>
          <ac:spMkLst>
            <pc:docMk/>
            <pc:sldMk cId="3964911649" sldId="272"/>
            <ac:spMk id="47" creationId="{84D4DDB8-B68F-45B0-9F62-C4279996F672}"/>
          </ac:spMkLst>
        </pc:spChg>
        <pc:spChg chg="add del">
          <ac:chgData name="Nguyen Phan Quynh Nhu" userId="c4557e030e806555" providerId="Windows Live" clId="Web-{3F789F3C-9393-C25E-2F60-AA70DA668519}" dt="2025-02-07T13:28:19.811" v="1940"/>
          <ac:spMkLst>
            <pc:docMk/>
            <pc:sldMk cId="3964911649" sldId="272"/>
            <ac:spMk id="48" creationId="{AF2F604E-43BE-4DC3-B983-E071523364F8}"/>
          </ac:spMkLst>
        </pc:spChg>
        <pc:spChg chg="add del">
          <ac:chgData name="Nguyen Phan Quynh Nhu" userId="c4557e030e806555" providerId="Windows Live" clId="Web-{3F789F3C-9393-C25E-2F60-AA70DA668519}" dt="2025-02-07T13:28:19.811" v="1940"/>
          <ac:spMkLst>
            <pc:docMk/>
            <pc:sldMk cId="3964911649" sldId="272"/>
            <ac:spMk id="49" creationId="{08C9B587-E65E-4B52-B37C-ABEBB6E87928}"/>
          </ac:spMkLst>
        </pc:spChg>
        <pc:spChg chg="add del">
          <ac:chgData name="Nguyen Phan Quynh Nhu" userId="c4557e030e806555" providerId="Windows Live" clId="Web-{3F789F3C-9393-C25E-2F60-AA70DA668519}" dt="2025-02-07T13:28:25.202" v="1942"/>
          <ac:spMkLst>
            <pc:docMk/>
            <pc:sldMk cId="3964911649" sldId="272"/>
            <ac:spMk id="51" creationId="{8D06CE56-3881-4ADA-8CEF-D18B02C242A3}"/>
          </ac:spMkLst>
        </pc:spChg>
        <pc:spChg chg="add del">
          <ac:chgData name="Nguyen Phan Quynh Nhu" userId="c4557e030e806555" providerId="Windows Live" clId="Web-{3F789F3C-9393-C25E-2F60-AA70DA668519}" dt="2025-02-07T13:28:25.202" v="1942"/>
          <ac:spMkLst>
            <pc:docMk/>
            <pc:sldMk cId="3964911649" sldId="272"/>
            <ac:spMk id="52" creationId="{79F3C543-62EC-4433-9C93-A2CD8764E9B4}"/>
          </ac:spMkLst>
        </pc:spChg>
        <pc:spChg chg="add del">
          <ac:chgData name="Nguyen Phan Quynh Nhu" userId="c4557e030e806555" providerId="Windows Live" clId="Web-{3F789F3C-9393-C25E-2F60-AA70DA668519}" dt="2025-02-07T13:28:25.202" v="1942"/>
          <ac:spMkLst>
            <pc:docMk/>
            <pc:sldMk cId="3964911649" sldId="272"/>
            <ac:spMk id="53" creationId="{C1A1C5D3-C053-4EE9-BE1A-419B6E27CCAE}"/>
          </ac:spMkLst>
        </pc:spChg>
        <pc:spChg chg="add del">
          <ac:chgData name="Nguyen Phan Quynh Nhu" userId="c4557e030e806555" providerId="Windows Live" clId="Web-{3F789F3C-9393-C25E-2F60-AA70DA668519}" dt="2025-02-07T13:28:25.202" v="1942"/>
          <ac:spMkLst>
            <pc:docMk/>
            <pc:sldMk cId="3964911649" sldId="272"/>
            <ac:spMk id="54" creationId="{A3473CF9-37EB-43E7-89EF-D2D1C53D1DAC}"/>
          </ac:spMkLst>
        </pc:spChg>
        <pc:spChg chg="add del">
          <ac:chgData name="Nguyen Phan Quynh Nhu" userId="c4557e030e806555" providerId="Windows Live" clId="Web-{3F789F3C-9393-C25E-2F60-AA70DA668519}" dt="2025-02-07T13:28:25.202" v="1942"/>
          <ac:spMkLst>
            <pc:docMk/>
            <pc:sldMk cId="3964911649" sldId="272"/>
            <ac:spMk id="55" creationId="{586B4EF9-43BA-4655-A6FF-1D8E21574C95}"/>
          </ac:spMkLst>
        </pc:spChg>
        <pc:spChg chg="add del">
          <ac:chgData name="Nguyen Phan Quynh Nhu" userId="c4557e030e806555" providerId="Windows Live" clId="Web-{3F789F3C-9393-C25E-2F60-AA70DA668519}" dt="2025-02-07T13:28:27.812" v="1944"/>
          <ac:spMkLst>
            <pc:docMk/>
            <pc:sldMk cId="3964911649" sldId="272"/>
            <ac:spMk id="57" creationId="{2550BE34-C2B8-49B8-8519-67A8CAD51AE9}"/>
          </ac:spMkLst>
        </pc:spChg>
        <pc:spChg chg="add del">
          <ac:chgData name="Nguyen Phan Quynh Nhu" userId="c4557e030e806555" providerId="Windows Live" clId="Web-{3F789F3C-9393-C25E-2F60-AA70DA668519}" dt="2025-02-07T13:28:27.812" v="1944"/>
          <ac:spMkLst>
            <pc:docMk/>
            <pc:sldMk cId="3964911649" sldId="272"/>
            <ac:spMk id="58" creationId="{A7457DD9-5A45-400A-AB4B-4B4EDECA25F1}"/>
          </ac:spMkLst>
        </pc:spChg>
        <pc:spChg chg="add del">
          <ac:chgData name="Nguyen Phan Quynh Nhu" userId="c4557e030e806555" providerId="Windows Live" clId="Web-{3F789F3C-9393-C25E-2F60-AA70DA668519}" dt="2025-02-07T13:28:27.812" v="1944"/>
          <ac:spMkLst>
            <pc:docMk/>
            <pc:sldMk cId="3964911649" sldId="272"/>
            <ac:spMk id="59" creationId="{441CF7D6-A660-431A-B0BB-140A0D5556B6}"/>
          </ac:spMkLst>
        </pc:spChg>
        <pc:spChg chg="add del">
          <ac:chgData name="Nguyen Phan Quynh Nhu" userId="c4557e030e806555" providerId="Windows Live" clId="Web-{3F789F3C-9393-C25E-2F60-AA70DA668519}" dt="2025-02-07T13:28:27.812" v="1944"/>
          <ac:spMkLst>
            <pc:docMk/>
            <pc:sldMk cId="3964911649" sldId="272"/>
            <ac:spMk id="60" creationId="{0570A85B-3810-4F95-97B0-CBF4CCDB381C}"/>
          </ac:spMkLst>
        </pc:spChg>
        <pc:spChg chg="add del">
          <ac:chgData name="Nguyen Phan Quynh Nhu" userId="c4557e030e806555" providerId="Windows Live" clId="Web-{3F789F3C-9393-C25E-2F60-AA70DA668519}" dt="2025-02-07T13:28:27.812" v="1944"/>
          <ac:spMkLst>
            <pc:docMk/>
            <pc:sldMk cId="3964911649" sldId="272"/>
            <ac:spMk id="61" creationId="{0CB1C8EC-A066-0494-D465-60420F0ABEBC}"/>
          </ac:spMkLst>
        </pc:spChg>
        <pc:spChg chg="add del">
          <ac:chgData name="Nguyen Phan Quynh Nhu" userId="c4557e030e806555" providerId="Windows Live" clId="Web-{3F789F3C-9393-C25E-2F60-AA70DA668519}" dt="2025-02-07T13:28:30.483" v="1946"/>
          <ac:spMkLst>
            <pc:docMk/>
            <pc:sldMk cId="3964911649" sldId="272"/>
            <ac:spMk id="63" creationId="{2C9A9DA9-7DC8-488B-A882-123947B0F3D9}"/>
          </ac:spMkLst>
        </pc:spChg>
        <pc:spChg chg="add del">
          <ac:chgData name="Nguyen Phan Quynh Nhu" userId="c4557e030e806555" providerId="Windows Live" clId="Web-{3F789F3C-9393-C25E-2F60-AA70DA668519}" dt="2025-02-07T13:28:30.483" v="1946"/>
          <ac:spMkLst>
            <pc:docMk/>
            <pc:sldMk cId="3964911649" sldId="272"/>
            <ac:spMk id="64" creationId="{57F6BDD4-E066-4008-8011-6CC31AEB4556}"/>
          </ac:spMkLst>
        </pc:spChg>
        <pc:spChg chg="add del">
          <ac:chgData name="Nguyen Phan Quynh Nhu" userId="c4557e030e806555" providerId="Windows Live" clId="Web-{3F789F3C-9393-C25E-2F60-AA70DA668519}" dt="2025-02-07T13:28:30.483" v="1946"/>
          <ac:spMkLst>
            <pc:docMk/>
            <pc:sldMk cId="3964911649" sldId="272"/>
            <ac:spMk id="65" creationId="{2711A8FB-68FC-45FC-B01E-38F809E2D439}"/>
          </ac:spMkLst>
        </pc:spChg>
        <pc:spChg chg="add del">
          <ac:chgData name="Nguyen Phan Quynh Nhu" userId="c4557e030e806555" providerId="Windows Live" clId="Web-{3F789F3C-9393-C25E-2F60-AA70DA668519}" dt="2025-02-07T13:28:30.483" v="1946"/>
          <ac:spMkLst>
            <pc:docMk/>
            <pc:sldMk cId="3964911649" sldId="272"/>
            <ac:spMk id="66" creationId="{2A865FE3-5FC9-4049-87CF-30019C46C0F5}"/>
          </ac:spMkLst>
        </pc:spChg>
        <pc:spChg chg="add del">
          <ac:chgData name="Nguyen Phan Quynh Nhu" userId="c4557e030e806555" providerId="Windows Live" clId="Web-{3F789F3C-9393-C25E-2F60-AA70DA668519}" dt="2025-02-07T13:28:30.483" v="1946"/>
          <ac:spMkLst>
            <pc:docMk/>
            <pc:sldMk cId="3964911649" sldId="272"/>
            <ac:spMk id="67" creationId="{94A3C87C-E6A9-3DD7-98C0-DEEEAA700F3D}"/>
          </ac:spMkLst>
        </pc:spChg>
        <pc:spChg chg="add del">
          <ac:chgData name="Nguyen Phan Quynh Nhu" userId="c4557e030e806555" providerId="Windows Live" clId="Web-{3F789F3C-9393-C25E-2F60-AA70DA668519}" dt="2025-02-07T13:28:36.390" v="1948"/>
          <ac:spMkLst>
            <pc:docMk/>
            <pc:sldMk cId="3964911649" sldId="272"/>
            <ac:spMk id="69" creationId="{0288C6B4-AFC3-407F-A595-EFFD38D4CCAF}"/>
          </ac:spMkLst>
        </pc:spChg>
        <pc:spChg chg="add del">
          <ac:chgData name="Nguyen Phan Quynh Nhu" userId="c4557e030e806555" providerId="Windows Live" clId="Web-{3F789F3C-9393-C25E-2F60-AA70DA668519}" dt="2025-02-07T13:28:36.390" v="1948"/>
          <ac:spMkLst>
            <pc:docMk/>
            <pc:sldMk cId="3964911649" sldId="272"/>
            <ac:spMk id="70" creationId="{CF236821-17FE-429B-8D2C-08E13A64EA40}"/>
          </ac:spMkLst>
        </pc:spChg>
        <pc:spChg chg="add del">
          <ac:chgData name="Nguyen Phan Quynh Nhu" userId="c4557e030e806555" providerId="Windows Live" clId="Web-{3F789F3C-9393-C25E-2F60-AA70DA668519}" dt="2025-02-07T13:28:36.390" v="1948"/>
          <ac:spMkLst>
            <pc:docMk/>
            <pc:sldMk cId="3964911649" sldId="272"/>
            <ac:spMk id="71" creationId="{C0BDBCD2-E081-43AB-9119-C55465E59757}"/>
          </ac:spMkLst>
        </pc:spChg>
        <pc:spChg chg="add del">
          <ac:chgData name="Nguyen Phan Quynh Nhu" userId="c4557e030e806555" providerId="Windows Live" clId="Web-{3F789F3C-9393-C25E-2F60-AA70DA668519}" dt="2025-02-07T13:28:36.390" v="1948"/>
          <ac:spMkLst>
            <pc:docMk/>
            <pc:sldMk cId="3964911649" sldId="272"/>
            <ac:spMk id="72" creationId="{98E79BE4-34FE-485A-98A5-92CE8F7C4743}"/>
          </ac:spMkLst>
        </pc:spChg>
        <pc:spChg chg="add del">
          <ac:chgData name="Nguyen Phan Quynh Nhu" userId="c4557e030e806555" providerId="Windows Live" clId="Web-{3F789F3C-9393-C25E-2F60-AA70DA668519}" dt="2025-02-07T13:28:36.390" v="1948"/>
          <ac:spMkLst>
            <pc:docMk/>
            <pc:sldMk cId="3964911649" sldId="272"/>
            <ac:spMk id="73" creationId="{7A5F0580-5EE9-419F-96EE-B6529EF6E7D0}"/>
          </ac:spMkLst>
        </pc:spChg>
        <pc:spChg chg="add del">
          <ac:chgData name="Nguyen Phan Quynh Nhu" userId="c4557e030e806555" providerId="Windows Live" clId="Web-{3F789F3C-9393-C25E-2F60-AA70DA668519}" dt="2025-02-07T13:28:36.390" v="1948"/>
          <ac:spMkLst>
            <pc:docMk/>
            <pc:sldMk cId="3964911649" sldId="272"/>
            <ac:spMk id="74" creationId="{05CCECA2-E888-01C2-E704-FD2DE4D16E39}"/>
          </ac:spMkLst>
        </pc:spChg>
        <pc:spChg chg="add del">
          <ac:chgData name="Nguyen Phan Quynh Nhu" userId="c4557e030e806555" providerId="Windows Live" clId="Web-{3F789F3C-9393-C25E-2F60-AA70DA668519}" dt="2025-02-07T13:28:38.921" v="1950"/>
          <ac:spMkLst>
            <pc:docMk/>
            <pc:sldMk cId="3964911649" sldId="272"/>
            <ac:spMk id="76" creationId="{8D06CE56-3881-4ADA-8CEF-D18B02C242A3}"/>
          </ac:spMkLst>
        </pc:spChg>
        <pc:spChg chg="add del">
          <ac:chgData name="Nguyen Phan Quynh Nhu" userId="c4557e030e806555" providerId="Windows Live" clId="Web-{3F789F3C-9393-C25E-2F60-AA70DA668519}" dt="2025-02-07T13:28:38.921" v="1950"/>
          <ac:spMkLst>
            <pc:docMk/>
            <pc:sldMk cId="3964911649" sldId="272"/>
            <ac:spMk id="77" creationId="{79F3C543-62EC-4433-9C93-A2CD8764E9B4}"/>
          </ac:spMkLst>
        </pc:spChg>
        <pc:spChg chg="add del">
          <ac:chgData name="Nguyen Phan Quynh Nhu" userId="c4557e030e806555" providerId="Windows Live" clId="Web-{3F789F3C-9393-C25E-2F60-AA70DA668519}" dt="2025-02-07T13:28:38.921" v="1950"/>
          <ac:spMkLst>
            <pc:docMk/>
            <pc:sldMk cId="3964911649" sldId="272"/>
            <ac:spMk id="78" creationId="{68AF5748-FED8-45BA-8631-26D1D10F3246}"/>
          </ac:spMkLst>
        </pc:spChg>
        <pc:spChg chg="add del">
          <ac:chgData name="Nguyen Phan Quynh Nhu" userId="c4557e030e806555" providerId="Windows Live" clId="Web-{3F789F3C-9393-C25E-2F60-AA70DA668519}" dt="2025-02-07T13:28:38.921" v="1950"/>
          <ac:spMkLst>
            <pc:docMk/>
            <pc:sldMk cId="3964911649" sldId="272"/>
            <ac:spMk id="79" creationId="{AF2F604E-43BE-4DC3-B983-E071523364F8}"/>
          </ac:spMkLst>
        </pc:spChg>
        <pc:spChg chg="add del">
          <ac:chgData name="Nguyen Phan Quynh Nhu" userId="c4557e030e806555" providerId="Windows Live" clId="Web-{3F789F3C-9393-C25E-2F60-AA70DA668519}" dt="2025-02-07T13:28:38.921" v="1950"/>
          <ac:spMkLst>
            <pc:docMk/>
            <pc:sldMk cId="3964911649" sldId="272"/>
            <ac:spMk id="80" creationId="{08C9B587-E65E-4B52-B37C-ABEBB6E87928}"/>
          </ac:spMkLst>
        </pc:spChg>
        <pc:spChg chg="add">
          <ac:chgData name="Nguyen Phan Quynh Nhu" userId="c4557e030e806555" providerId="Windows Live" clId="Web-{3F789F3C-9393-C25E-2F60-AA70DA668519}" dt="2025-02-07T13:28:38.937" v="1951"/>
          <ac:spMkLst>
            <pc:docMk/>
            <pc:sldMk cId="3964911649" sldId="272"/>
            <ac:spMk id="82" creationId="{8D06CE56-3881-4ADA-8CEF-D18B02C242A3}"/>
          </ac:spMkLst>
        </pc:spChg>
        <pc:spChg chg="add">
          <ac:chgData name="Nguyen Phan Quynh Nhu" userId="c4557e030e806555" providerId="Windows Live" clId="Web-{3F789F3C-9393-C25E-2F60-AA70DA668519}" dt="2025-02-07T13:28:38.937" v="1951"/>
          <ac:spMkLst>
            <pc:docMk/>
            <pc:sldMk cId="3964911649" sldId="272"/>
            <ac:spMk id="83" creationId="{79F3C543-62EC-4433-9C93-A2CD8764E9B4}"/>
          </ac:spMkLst>
        </pc:spChg>
        <pc:spChg chg="add">
          <ac:chgData name="Nguyen Phan Quynh Nhu" userId="c4557e030e806555" providerId="Windows Live" clId="Web-{3F789F3C-9393-C25E-2F60-AA70DA668519}" dt="2025-02-07T13:28:38.937" v="1951"/>
          <ac:spMkLst>
            <pc:docMk/>
            <pc:sldMk cId="3964911649" sldId="272"/>
            <ac:spMk id="84" creationId="{5DCB5928-DC7D-4612-9922-441966E15627}"/>
          </ac:spMkLst>
        </pc:spChg>
        <pc:spChg chg="add">
          <ac:chgData name="Nguyen Phan Quynh Nhu" userId="c4557e030e806555" providerId="Windows Live" clId="Web-{3F789F3C-9393-C25E-2F60-AA70DA668519}" dt="2025-02-07T13:28:38.937" v="1951"/>
          <ac:spMkLst>
            <pc:docMk/>
            <pc:sldMk cId="3964911649" sldId="272"/>
            <ac:spMk id="85" creationId="{682C1161-1736-45EC-99B7-33F3CAE9D517}"/>
          </ac:spMkLst>
        </pc:spChg>
        <pc:spChg chg="add">
          <ac:chgData name="Nguyen Phan Quynh Nhu" userId="c4557e030e806555" providerId="Windows Live" clId="Web-{3F789F3C-9393-C25E-2F60-AA70DA668519}" dt="2025-02-07T13:28:38.937" v="1951"/>
          <ac:spMkLst>
            <pc:docMk/>
            <pc:sldMk cId="3964911649" sldId="272"/>
            <ac:spMk id="86" creationId="{84D4DDB8-B68F-45B0-9F62-C4279996F672}"/>
          </ac:spMkLst>
        </pc:spChg>
        <pc:spChg chg="add">
          <ac:chgData name="Nguyen Phan Quynh Nhu" userId="c4557e030e806555" providerId="Windows Live" clId="Web-{3F789F3C-9393-C25E-2F60-AA70DA668519}" dt="2025-02-07T13:28:38.937" v="1951"/>
          <ac:spMkLst>
            <pc:docMk/>
            <pc:sldMk cId="3964911649" sldId="272"/>
            <ac:spMk id="87" creationId="{AF2F604E-43BE-4DC3-B983-E071523364F8}"/>
          </ac:spMkLst>
        </pc:spChg>
        <pc:spChg chg="add">
          <ac:chgData name="Nguyen Phan Quynh Nhu" userId="c4557e030e806555" providerId="Windows Live" clId="Web-{3F789F3C-9393-C25E-2F60-AA70DA668519}" dt="2025-02-07T13:28:38.937" v="1951"/>
          <ac:spMkLst>
            <pc:docMk/>
            <pc:sldMk cId="3964911649" sldId="272"/>
            <ac:spMk id="88" creationId="{08C9B587-E65E-4B52-B37C-ABEBB6E87928}"/>
          </ac:spMkLst>
        </pc:spChg>
        <pc:picChg chg="add mod ord">
          <ac:chgData name="Nguyen Phan Quynh Nhu" userId="c4557e030e806555" providerId="Windows Live" clId="Web-{3F789F3C-9393-C25E-2F60-AA70DA668519}" dt="2025-02-07T13:28:38.937" v="1951"/>
          <ac:picMkLst>
            <pc:docMk/>
            <pc:sldMk cId="3964911649" sldId="272"/>
            <ac:picMk id="4" creationId="{EAC3E4AF-99C7-799C-A2CF-65B26F08E9CB}"/>
          </ac:picMkLst>
        </pc:picChg>
      </pc:sldChg>
      <pc:sldChg chg="modSp new del">
        <pc:chgData name="Nguyen Phan Quynh Nhu" userId="c4557e030e806555" providerId="Windows Live" clId="Web-{3F789F3C-9393-C25E-2F60-AA70DA668519}" dt="2025-02-07T13:30:24.174" v="1963"/>
        <pc:sldMkLst>
          <pc:docMk/>
          <pc:sldMk cId="1319191946" sldId="273"/>
        </pc:sldMkLst>
        <pc:spChg chg="mod">
          <ac:chgData name="Nguyen Phan Quynh Nhu" userId="c4557e030e806555" providerId="Windows Live" clId="Web-{3F789F3C-9393-C25E-2F60-AA70DA668519}" dt="2025-02-07T13:29:16.813" v="1954" actId="20577"/>
          <ac:spMkLst>
            <pc:docMk/>
            <pc:sldMk cId="1319191946" sldId="273"/>
            <ac:spMk id="2" creationId="{357DAE68-C795-CBB4-A9BD-23F6F9B25F6A}"/>
          </ac:spMkLst>
        </pc:spChg>
      </pc:sldChg>
      <pc:sldChg chg="modSp new">
        <pc:chgData name="Nguyen Phan Quynh Nhu" userId="c4557e030e806555" providerId="Windows Live" clId="Web-{3F789F3C-9393-C25E-2F60-AA70DA668519}" dt="2025-02-07T13:36:49.796" v="2093" actId="20577"/>
        <pc:sldMkLst>
          <pc:docMk/>
          <pc:sldMk cId="1768178637" sldId="274"/>
        </pc:sldMkLst>
        <pc:spChg chg="mod">
          <ac:chgData name="Nguyen Phan Quynh Nhu" userId="c4557e030e806555" providerId="Windows Live" clId="Web-{3F789F3C-9393-C25E-2F60-AA70DA668519}" dt="2025-02-07T13:31:19.738" v="1966" actId="20577"/>
          <ac:spMkLst>
            <pc:docMk/>
            <pc:sldMk cId="1768178637" sldId="274"/>
            <ac:spMk id="2" creationId="{3376FE3A-2916-7B84-591B-182699830A4C}"/>
          </ac:spMkLst>
        </pc:spChg>
        <pc:spChg chg="mod">
          <ac:chgData name="Nguyen Phan Quynh Nhu" userId="c4557e030e806555" providerId="Windows Live" clId="Web-{3F789F3C-9393-C25E-2F60-AA70DA668519}" dt="2025-02-07T13:36:49.796" v="2093" actId="20577"/>
          <ac:spMkLst>
            <pc:docMk/>
            <pc:sldMk cId="1768178637" sldId="274"/>
            <ac:spMk id="3" creationId="{89AA8D37-CACB-7A2C-DC4B-BEBF1479827F}"/>
          </ac:spMkLst>
        </pc:spChg>
      </pc:sldChg>
      <pc:sldChg chg="modSp new del">
        <pc:chgData name="Nguyen Phan Quynh Nhu" userId="c4557e030e806555" providerId="Windows Live" clId="Web-{3F789F3C-9393-C25E-2F60-AA70DA668519}" dt="2025-02-07T13:37:46.923" v="2096"/>
        <pc:sldMkLst>
          <pc:docMk/>
          <pc:sldMk cId="3707839333" sldId="275"/>
        </pc:sldMkLst>
        <pc:spChg chg="mod">
          <ac:chgData name="Nguyen Phan Quynh Nhu" userId="c4557e030e806555" providerId="Windows Live" clId="Web-{3F789F3C-9393-C25E-2F60-AA70DA668519}" dt="2025-02-07T13:37:00.578" v="2094" actId="14100"/>
          <ac:spMkLst>
            <pc:docMk/>
            <pc:sldMk cId="3707839333" sldId="275"/>
            <ac:spMk id="2" creationId="{D663A851-7EEF-4560-9502-3423DE615CC2}"/>
          </ac:spMkLst>
        </pc:spChg>
        <pc:spChg chg="mod">
          <ac:chgData name="Nguyen Phan Quynh Nhu" userId="c4557e030e806555" providerId="Windows Live" clId="Web-{3F789F3C-9393-C25E-2F60-AA70DA668519}" dt="2025-02-07T13:31:38.567" v="1971" actId="14100"/>
          <ac:spMkLst>
            <pc:docMk/>
            <pc:sldMk cId="3707839333" sldId="275"/>
            <ac:spMk id="3" creationId="{EBB16553-FCA9-9D0C-E7B2-6DE436A2C20B}"/>
          </ac:spMkLst>
        </pc:spChg>
      </pc:sldChg>
      <pc:sldChg chg="new del">
        <pc:chgData name="Nguyen Phan Quynh Nhu" userId="c4557e030e806555" providerId="Windows Live" clId="Web-{3F789F3C-9393-C25E-2F60-AA70DA668519}" dt="2025-02-07T13:38:26.565" v="2098"/>
        <pc:sldMkLst>
          <pc:docMk/>
          <pc:sldMk cId="2924485883" sldId="276"/>
        </pc:sldMkLst>
      </pc:sldChg>
      <pc:sldChg chg="addSp delSp modSp new mod setBg">
        <pc:chgData name="Nguyen Phan Quynh Nhu" userId="c4557e030e806555" providerId="Windows Live" clId="Web-{3F789F3C-9393-C25E-2F60-AA70DA668519}" dt="2025-02-07T13:45:00.592" v="2162" actId="14100"/>
        <pc:sldMkLst>
          <pc:docMk/>
          <pc:sldMk cId="422746923" sldId="277"/>
        </pc:sldMkLst>
        <pc:spChg chg="add del">
          <ac:chgData name="Nguyen Phan Quynh Nhu" userId="c4557e030e806555" providerId="Windows Live" clId="Web-{3F789F3C-9393-C25E-2F60-AA70DA668519}" dt="2025-02-07T13:43:59.965" v="2151"/>
          <ac:spMkLst>
            <pc:docMk/>
            <pc:sldMk cId="422746923" sldId="277"/>
            <ac:spMk id="7" creationId="{726908CC-6AC4-4222-8250-B90B6072E8AC}"/>
          </ac:spMkLst>
        </pc:spChg>
        <pc:spChg chg="add del">
          <ac:chgData name="Nguyen Phan Quynh Nhu" userId="c4557e030e806555" providerId="Windows Live" clId="Web-{3F789F3C-9393-C25E-2F60-AA70DA668519}" dt="2025-02-07T13:43:59.965" v="2151"/>
          <ac:spMkLst>
            <pc:docMk/>
            <pc:sldMk cId="422746923" sldId="277"/>
            <ac:spMk id="9" creationId="{F2F606D8-696E-4B76-BB10-43672AA1475A}"/>
          </ac:spMkLst>
        </pc:spChg>
        <pc:spChg chg="add del">
          <ac:chgData name="Nguyen Phan Quynh Nhu" userId="c4557e030e806555" providerId="Windows Live" clId="Web-{3F789F3C-9393-C25E-2F60-AA70DA668519}" dt="2025-02-07T13:43:59.965" v="2151"/>
          <ac:spMkLst>
            <pc:docMk/>
            <pc:sldMk cId="422746923" sldId="277"/>
            <ac:spMk id="11" creationId="{3ABF1881-5AFD-48F9-979A-19EE2FE30A33}"/>
          </ac:spMkLst>
        </pc:spChg>
        <pc:spChg chg="add del">
          <ac:chgData name="Nguyen Phan Quynh Nhu" userId="c4557e030e806555" providerId="Windows Live" clId="Web-{3F789F3C-9393-C25E-2F60-AA70DA668519}" dt="2025-02-07T13:44:04.371" v="2153"/>
          <ac:spMkLst>
            <pc:docMk/>
            <pc:sldMk cId="422746923" sldId="277"/>
            <ac:spMk id="13" creationId="{69E6EFEE-6516-482C-B143-F97F9BF89D0E}"/>
          </ac:spMkLst>
        </pc:spChg>
        <pc:spChg chg="add del">
          <ac:chgData name="Nguyen Phan Quynh Nhu" userId="c4557e030e806555" providerId="Windows Live" clId="Web-{3F789F3C-9393-C25E-2F60-AA70DA668519}" dt="2025-02-07T13:44:04.371" v="2153"/>
          <ac:spMkLst>
            <pc:docMk/>
            <pc:sldMk cId="422746923" sldId="277"/>
            <ac:spMk id="14" creationId="{3DF0D2C0-CD0C-470C-8851-D8B2CC417CB9}"/>
          </ac:spMkLst>
        </pc:spChg>
        <pc:spChg chg="add">
          <ac:chgData name="Nguyen Phan Quynh Nhu" userId="c4557e030e806555" providerId="Windows Live" clId="Web-{3F789F3C-9393-C25E-2F60-AA70DA668519}" dt="2025-02-07T13:44:04.371" v="2154"/>
          <ac:spMkLst>
            <pc:docMk/>
            <pc:sldMk cId="422746923" sldId="277"/>
            <ac:spMk id="16" creationId="{726908CC-6AC4-4222-8250-B90B6072E8AC}"/>
          </ac:spMkLst>
        </pc:spChg>
        <pc:spChg chg="add">
          <ac:chgData name="Nguyen Phan Quynh Nhu" userId="c4557e030e806555" providerId="Windows Live" clId="Web-{3F789F3C-9393-C25E-2F60-AA70DA668519}" dt="2025-02-07T13:44:04.371" v="2154"/>
          <ac:spMkLst>
            <pc:docMk/>
            <pc:sldMk cId="422746923" sldId="277"/>
            <ac:spMk id="17" creationId="{F2F606D8-696E-4B76-BB10-43672AA1475A}"/>
          </ac:spMkLst>
        </pc:spChg>
        <pc:spChg chg="add">
          <ac:chgData name="Nguyen Phan Quynh Nhu" userId="c4557e030e806555" providerId="Windows Live" clId="Web-{3F789F3C-9393-C25E-2F60-AA70DA668519}" dt="2025-02-07T13:44:04.371" v="2154"/>
          <ac:spMkLst>
            <pc:docMk/>
            <pc:sldMk cId="422746923" sldId="277"/>
            <ac:spMk id="18" creationId="{3ABF1881-5AFD-48F9-979A-19EE2FE30A33}"/>
          </ac:spMkLst>
        </pc:spChg>
        <pc:picChg chg="add del mod">
          <ac:chgData name="Nguyen Phan Quynh Nhu" userId="c4557e030e806555" providerId="Windows Live" clId="Web-{3F789F3C-9393-C25E-2F60-AA70DA668519}" dt="2025-02-07T13:44:30.763" v="2159"/>
          <ac:picMkLst>
            <pc:docMk/>
            <pc:sldMk cId="422746923" sldId="277"/>
            <ac:picMk id="2" creationId="{2D24E232-6DE0-2529-0A45-28087E02E8E0}"/>
          </ac:picMkLst>
        </pc:picChg>
        <pc:picChg chg="add mod">
          <ac:chgData name="Nguyen Phan Quynh Nhu" userId="c4557e030e806555" providerId="Windows Live" clId="Web-{3F789F3C-9393-C25E-2F60-AA70DA668519}" dt="2025-02-07T13:45:00.592" v="2162" actId="14100"/>
          <ac:picMkLst>
            <pc:docMk/>
            <pc:sldMk cId="422746923" sldId="277"/>
            <ac:picMk id="3" creationId="{A71E34BC-6D5C-5F07-2ECE-99F6D36AC30A}"/>
          </ac:picMkLst>
        </pc:picChg>
      </pc:sldChg>
      <pc:sldChg chg="addSp delSp modSp new">
        <pc:chgData name="Nguyen Phan Quynh Nhu" userId="c4557e030e806555" providerId="Windows Live" clId="Web-{3F789F3C-9393-C25E-2F60-AA70DA668519}" dt="2025-02-07T16:06:16.704" v="3546" actId="20577"/>
        <pc:sldMkLst>
          <pc:docMk/>
          <pc:sldMk cId="346382476" sldId="278"/>
        </pc:sldMkLst>
        <pc:spChg chg="mod">
          <ac:chgData name="Nguyen Phan Quynh Nhu" userId="c4557e030e806555" providerId="Windows Live" clId="Web-{3F789F3C-9393-C25E-2F60-AA70DA668519}" dt="2025-02-07T13:54:10.281" v="2254" actId="20577"/>
          <ac:spMkLst>
            <pc:docMk/>
            <pc:sldMk cId="346382476" sldId="278"/>
            <ac:spMk id="2" creationId="{810AE529-0783-C266-EABF-5E87EE167DBD}"/>
          </ac:spMkLst>
        </pc:spChg>
        <pc:spChg chg="mod">
          <ac:chgData name="Nguyen Phan Quynh Nhu" userId="c4557e030e806555" providerId="Windows Live" clId="Web-{3F789F3C-9393-C25E-2F60-AA70DA668519}" dt="2025-02-07T16:06:16.704" v="3546" actId="20577"/>
          <ac:spMkLst>
            <pc:docMk/>
            <pc:sldMk cId="346382476" sldId="278"/>
            <ac:spMk id="3" creationId="{23554805-D885-975D-8F80-7A79F63244D9}"/>
          </ac:spMkLst>
        </pc:spChg>
        <pc:spChg chg="del mod">
          <ac:chgData name="Nguyen Phan Quynh Nhu" userId="c4557e030e806555" providerId="Windows Live" clId="Web-{3F789F3C-9393-C25E-2F60-AA70DA668519}" dt="2025-02-07T15:49:14.159" v="3020"/>
          <ac:spMkLst>
            <pc:docMk/>
            <pc:sldMk cId="346382476" sldId="278"/>
            <ac:spMk id="4" creationId="{94F4A74E-E9FA-0CED-51D9-002AE0FB5FE5}"/>
          </ac:spMkLst>
        </pc:spChg>
        <pc:spChg chg="add del mod">
          <ac:chgData name="Nguyen Phan Quynh Nhu" userId="c4557e030e806555" providerId="Windows Live" clId="Web-{3F789F3C-9393-C25E-2F60-AA70DA668519}" dt="2025-02-07T15:49:28.238" v="3023"/>
          <ac:spMkLst>
            <pc:docMk/>
            <pc:sldMk cId="346382476" sldId="278"/>
            <ac:spMk id="5" creationId="{B9135C32-A260-C72D-C2FA-1BEF1BFCFCDE}"/>
          </ac:spMkLst>
        </pc:spChg>
        <pc:spChg chg="add del">
          <ac:chgData name="Nguyen Phan Quynh Nhu" userId="c4557e030e806555" providerId="Windows Live" clId="Web-{3F789F3C-9393-C25E-2F60-AA70DA668519}" dt="2025-02-07T13:54:07.578" v="2252"/>
          <ac:spMkLst>
            <pc:docMk/>
            <pc:sldMk cId="346382476" sldId="278"/>
            <ac:spMk id="6" creationId="{605ADE52-B03E-50C2-EC4F-13CECA055B56}"/>
          </ac:spMkLst>
        </pc:spChg>
        <pc:spChg chg="add del mod">
          <ac:chgData name="Nguyen Phan Quynh Nhu" userId="c4557e030e806555" providerId="Windows Live" clId="Web-{3F789F3C-9393-C25E-2F60-AA70DA668519}" dt="2025-02-07T15:49:17.722" v="3021"/>
          <ac:spMkLst>
            <pc:docMk/>
            <pc:sldMk cId="346382476" sldId="278"/>
            <ac:spMk id="7" creationId="{CF57518E-AFF2-6CA3-29CE-33216197DBD8}"/>
          </ac:spMkLst>
        </pc:spChg>
      </pc:sldChg>
      <pc:sldChg chg="addSp delSp modSp add replId">
        <pc:chgData name="Nguyen Phan Quynh Nhu" userId="c4557e030e806555" providerId="Windows Live" clId="Web-{3F789F3C-9393-C25E-2F60-AA70DA668519}" dt="2025-02-07T14:10:20.281" v="2515"/>
        <pc:sldMkLst>
          <pc:docMk/>
          <pc:sldMk cId="714794750" sldId="279"/>
        </pc:sldMkLst>
        <pc:spChg chg="add del mod">
          <ac:chgData name="Nguyen Phan Quynh Nhu" userId="c4557e030e806555" providerId="Windows Live" clId="Web-{3F789F3C-9393-C25E-2F60-AA70DA668519}" dt="2025-02-07T14:10:20.281" v="2515"/>
          <ac:spMkLst>
            <pc:docMk/>
            <pc:sldMk cId="714794750" sldId="279"/>
            <ac:spMk id="4" creationId="{712B5EE7-2343-B9AD-6AD9-73BF3D59437F}"/>
          </ac:spMkLst>
        </pc:spChg>
        <pc:picChg chg="add mod">
          <ac:chgData name="Nguyen Phan Quynh Nhu" userId="c4557e030e806555" providerId="Windows Live" clId="Web-{3F789F3C-9393-C25E-2F60-AA70DA668519}" dt="2025-02-07T13:45:28.374" v="2167" actId="14100"/>
          <ac:picMkLst>
            <pc:docMk/>
            <pc:sldMk cId="714794750" sldId="279"/>
            <ac:picMk id="2" creationId="{133A078E-7915-D7C1-D7D3-78E73DC39ECA}"/>
          </ac:picMkLst>
        </pc:picChg>
        <pc:picChg chg="del">
          <ac:chgData name="Nguyen Phan Quynh Nhu" userId="c4557e030e806555" providerId="Windows Live" clId="Web-{3F789F3C-9393-C25E-2F60-AA70DA668519}" dt="2025-02-07T13:45:09.998" v="2164"/>
          <ac:picMkLst>
            <pc:docMk/>
            <pc:sldMk cId="714794750" sldId="279"/>
            <ac:picMk id="3" creationId="{83E32EFB-3364-B9DD-F0B4-925BB58A3634}"/>
          </ac:picMkLst>
        </pc:picChg>
      </pc:sldChg>
      <pc:sldChg chg="addSp delSp modSp add replId">
        <pc:chgData name="Nguyen Phan Quynh Nhu" userId="c4557e030e806555" providerId="Windows Live" clId="Web-{3F789F3C-9393-C25E-2F60-AA70DA668519}" dt="2025-02-07T13:47:35.363" v="2178" actId="1076"/>
        <pc:sldMkLst>
          <pc:docMk/>
          <pc:sldMk cId="1493243553" sldId="280"/>
        </pc:sldMkLst>
        <pc:picChg chg="del">
          <ac:chgData name="Nguyen Phan Quynh Nhu" userId="c4557e030e806555" providerId="Windows Live" clId="Web-{3F789F3C-9393-C25E-2F60-AA70DA668519}" dt="2025-02-07T13:47:14.925" v="2174"/>
          <ac:picMkLst>
            <pc:docMk/>
            <pc:sldMk cId="1493243553" sldId="280"/>
            <ac:picMk id="2" creationId="{599BB354-899D-54D7-C925-DE7C1FFB0D54}"/>
          </ac:picMkLst>
        </pc:picChg>
        <pc:picChg chg="add mod">
          <ac:chgData name="Nguyen Phan Quynh Nhu" userId="c4557e030e806555" providerId="Windows Live" clId="Web-{3F789F3C-9393-C25E-2F60-AA70DA668519}" dt="2025-02-07T13:47:35.363" v="2178" actId="1076"/>
          <ac:picMkLst>
            <pc:docMk/>
            <pc:sldMk cId="1493243553" sldId="280"/>
            <ac:picMk id="3" creationId="{D85445E0-6BA9-D929-2712-FBE0279EBFA9}"/>
          </ac:picMkLst>
        </pc:picChg>
      </pc:sldChg>
      <pc:sldChg chg="addSp modSp new del">
        <pc:chgData name="Nguyen Phan Quynh Nhu" userId="c4557e030e806555" providerId="Windows Live" clId="Web-{3F789F3C-9393-C25E-2F60-AA70DA668519}" dt="2025-02-07T13:47:06.487" v="2171"/>
        <pc:sldMkLst>
          <pc:docMk/>
          <pc:sldMk cId="1501387290" sldId="280"/>
        </pc:sldMkLst>
        <pc:picChg chg="add mod">
          <ac:chgData name="Nguyen Phan Quynh Nhu" userId="c4557e030e806555" providerId="Windows Live" clId="Web-{3F789F3C-9393-C25E-2F60-AA70DA668519}" dt="2025-02-07T13:46:56.050" v="2169"/>
          <ac:picMkLst>
            <pc:docMk/>
            <pc:sldMk cId="1501387290" sldId="280"/>
            <ac:picMk id="2" creationId="{14405056-79B7-2CBE-0002-4BA929B74346}"/>
          </ac:picMkLst>
        </pc:picChg>
      </pc:sldChg>
      <pc:sldChg chg="new del">
        <pc:chgData name="Nguyen Phan Quynh Nhu" userId="c4557e030e806555" providerId="Windows Live" clId="Web-{3F789F3C-9393-C25E-2F60-AA70DA668519}" dt="2025-02-07T13:48:32.365" v="2186"/>
        <pc:sldMkLst>
          <pc:docMk/>
          <pc:sldMk cId="2093473418" sldId="281"/>
        </pc:sldMkLst>
      </pc:sldChg>
      <pc:sldChg chg="new del">
        <pc:chgData name="Nguyen Phan Quynh Nhu" userId="c4557e030e806555" providerId="Windows Live" clId="Web-{3F789F3C-9393-C25E-2F60-AA70DA668519}" dt="2025-02-07T13:47:08.847" v="2172"/>
        <pc:sldMkLst>
          <pc:docMk/>
          <pc:sldMk cId="2155496646" sldId="281"/>
        </pc:sldMkLst>
      </pc:sldChg>
      <pc:sldChg chg="addSp delSp modSp add replId">
        <pc:chgData name="Nguyen Phan Quynh Nhu" userId="c4557e030e806555" providerId="Windows Live" clId="Web-{3F789F3C-9393-C25E-2F60-AA70DA668519}" dt="2025-02-07T13:48:25.865" v="2185" actId="1076"/>
        <pc:sldMkLst>
          <pc:docMk/>
          <pc:sldMk cId="514044562" sldId="282"/>
        </pc:sldMkLst>
        <pc:picChg chg="add mod">
          <ac:chgData name="Nguyen Phan Quynh Nhu" userId="c4557e030e806555" providerId="Windows Live" clId="Web-{3F789F3C-9393-C25E-2F60-AA70DA668519}" dt="2025-02-07T13:48:25.865" v="2185" actId="1076"/>
          <ac:picMkLst>
            <pc:docMk/>
            <pc:sldMk cId="514044562" sldId="282"/>
            <ac:picMk id="2" creationId="{042A2E56-01F3-C9E9-6F85-19B56113266A}"/>
          </ac:picMkLst>
        </pc:picChg>
        <pc:picChg chg="del">
          <ac:chgData name="Nguyen Phan Quynh Nhu" userId="c4557e030e806555" providerId="Windows Live" clId="Web-{3F789F3C-9393-C25E-2F60-AA70DA668519}" dt="2025-02-07T13:48:03.208" v="2181"/>
          <ac:picMkLst>
            <pc:docMk/>
            <pc:sldMk cId="514044562" sldId="282"/>
            <ac:picMk id="3" creationId="{71106BD0-44D9-48B9-A0DD-9D8592DE08BF}"/>
          </ac:picMkLst>
        </pc:picChg>
      </pc:sldChg>
      <pc:sldChg chg="modSp add del replId">
        <pc:chgData name="Nguyen Phan Quynh Nhu" userId="c4557e030e806555" providerId="Windows Live" clId="Web-{3F789F3C-9393-C25E-2F60-AA70DA668519}" dt="2025-02-07T15:51:33.944" v="3105"/>
        <pc:sldMkLst>
          <pc:docMk/>
          <pc:sldMk cId="2243596313" sldId="283"/>
        </pc:sldMkLst>
        <pc:spChg chg="mod">
          <ac:chgData name="Nguyen Phan Quynh Nhu" userId="c4557e030e806555" providerId="Windows Live" clId="Web-{3F789F3C-9393-C25E-2F60-AA70DA668519}" dt="2025-02-07T13:55:10.204" v="2271" actId="20577"/>
          <ac:spMkLst>
            <pc:docMk/>
            <pc:sldMk cId="2243596313" sldId="283"/>
            <ac:spMk id="2" creationId="{45DB041D-47B7-5F98-0936-18F6AD03DFFF}"/>
          </ac:spMkLst>
        </pc:spChg>
        <pc:spChg chg="mod">
          <ac:chgData name="Nguyen Phan Quynh Nhu" userId="c4557e030e806555" providerId="Windows Live" clId="Web-{3F789F3C-9393-C25E-2F60-AA70DA668519}" dt="2025-02-07T15:51:15.928" v="3096" actId="20577"/>
          <ac:spMkLst>
            <pc:docMk/>
            <pc:sldMk cId="2243596313" sldId="283"/>
            <ac:spMk id="3" creationId="{3C542E43-FA7B-F30C-5B2B-738BD2D87C0A}"/>
          </ac:spMkLst>
        </pc:spChg>
        <pc:spChg chg="mod">
          <ac:chgData name="Nguyen Phan Quynh Nhu" userId="c4557e030e806555" providerId="Windows Live" clId="Web-{3F789F3C-9393-C25E-2F60-AA70DA668519}" dt="2025-02-07T15:51:22.991" v="3100" actId="20577"/>
          <ac:spMkLst>
            <pc:docMk/>
            <pc:sldMk cId="2243596313" sldId="283"/>
            <ac:spMk id="4" creationId="{DF1F0B01-C7E5-5D3D-BC30-8B8F8BBCB20E}"/>
          </ac:spMkLst>
        </pc:spChg>
        <pc:spChg chg="mod">
          <ac:chgData name="Nguyen Phan Quynh Nhu" userId="c4557e030e806555" providerId="Windows Live" clId="Web-{3F789F3C-9393-C25E-2F60-AA70DA668519}" dt="2025-02-07T13:55:50.643" v="2287" actId="20577"/>
          <ac:spMkLst>
            <pc:docMk/>
            <pc:sldMk cId="2243596313" sldId="283"/>
            <ac:spMk id="5" creationId="{047BE642-282A-86C2-FA8B-6A2C83F5B982}"/>
          </ac:spMkLst>
        </pc:spChg>
      </pc:sldChg>
      <pc:sldChg chg="addSp delSp modSp add del replId">
        <pc:chgData name="Nguyen Phan Quynh Nhu" userId="c4557e030e806555" providerId="Windows Live" clId="Web-{3F789F3C-9393-C25E-2F60-AA70DA668519}" dt="2025-02-07T15:53:04.275" v="3111"/>
        <pc:sldMkLst>
          <pc:docMk/>
          <pc:sldMk cId="1048769616" sldId="284"/>
        </pc:sldMkLst>
        <pc:spChg chg="del mod">
          <ac:chgData name="Nguyen Phan Quynh Nhu" userId="c4557e030e806555" providerId="Windows Live" clId="Web-{3F789F3C-9393-C25E-2F60-AA70DA668519}" dt="2025-02-07T15:52:51.306" v="3109"/>
          <ac:spMkLst>
            <pc:docMk/>
            <pc:sldMk cId="1048769616" sldId="284"/>
            <ac:spMk id="3" creationId="{6D634825-C8B0-8EF5-67BF-7775417E03CF}"/>
          </ac:spMkLst>
        </pc:spChg>
        <pc:spChg chg="mod">
          <ac:chgData name="Nguyen Phan Quynh Nhu" userId="c4557e030e806555" providerId="Windows Live" clId="Web-{3F789F3C-9393-C25E-2F60-AA70DA668519}" dt="2025-02-07T15:51:50.163" v="3107" actId="20577"/>
          <ac:spMkLst>
            <pc:docMk/>
            <pc:sldMk cId="1048769616" sldId="284"/>
            <ac:spMk id="4" creationId="{96266A93-9ADB-78A9-0163-ABAC104F1EBB}"/>
          </ac:spMkLst>
        </pc:spChg>
        <pc:spChg chg="del mod">
          <ac:chgData name="Nguyen Phan Quynh Nhu" userId="c4557e030e806555" providerId="Windows Live" clId="Web-{3F789F3C-9393-C25E-2F60-AA70DA668519}" dt="2025-02-07T15:52:48.681" v="3108"/>
          <ac:spMkLst>
            <pc:docMk/>
            <pc:sldMk cId="1048769616" sldId="284"/>
            <ac:spMk id="5" creationId="{59BCB83B-7C94-8D41-44CE-D51CCA4832AB}"/>
          </ac:spMkLst>
        </pc:spChg>
        <pc:spChg chg="add mod">
          <ac:chgData name="Nguyen Phan Quynh Nhu" userId="c4557e030e806555" providerId="Windows Live" clId="Web-{3F789F3C-9393-C25E-2F60-AA70DA668519}" dt="2025-02-07T15:52:51.306" v="3109"/>
          <ac:spMkLst>
            <pc:docMk/>
            <pc:sldMk cId="1048769616" sldId="284"/>
            <ac:spMk id="7" creationId="{5988D5D5-7C64-EE63-7B8C-32E8D428ABC6}"/>
          </ac:spMkLst>
        </pc:spChg>
      </pc:sldChg>
      <pc:sldChg chg="new del">
        <pc:chgData name="Nguyen Phan Quynh Nhu" userId="c4557e030e806555" providerId="Windows Live" clId="Web-{3F789F3C-9393-C25E-2F60-AA70DA668519}" dt="2025-02-07T14:04:16.911" v="2433"/>
        <pc:sldMkLst>
          <pc:docMk/>
          <pc:sldMk cId="2677460953" sldId="285"/>
        </pc:sldMkLst>
      </pc:sldChg>
      <pc:sldChg chg="modSp add del replId">
        <pc:chgData name="Nguyen Phan Quynh Nhu" userId="c4557e030e806555" providerId="Windows Live" clId="Web-{3F789F3C-9393-C25E-2F60-AA70DA668519}" dt="2025-02-07T15:52:58.009" v="3110"/>
        <pc:sldMkLst>
          <pc:docMk/>
          <pc:sldMk cId="596641825" sldId="286"/>
        </pc:sldMkLst>
        <pc:spChg chg="mod">
          <ac:chgData name="Nguyen Phan Quynh Nhu" userId="c4557e030e806555" providerId="Windows Live" clId="Web-{3F789F3C-9393-C25E-2F60-AA70DA668519}" dt="2025-02-07T14:06:23.961" v="2461" actId="20577"/>
          <ac:spMkLst>
            <pc:docMk/>
            <pc:sldMk cId="596641825" sldId="286"/>
            <ac:spMk id="3" creationId="{80ED97B5-B749-40C8-AA19-F373828B7CB5}"/>
          </ac:spMkLst>
        </pc:spChg>
        <pc:spChg chg="mod">
          <ac:chgData name="Nguyen Phan Quynh Nhu" userId="c4557e030e806555" providerId="Windows Live" clId="Web-{3F789F3C-9393-C25E-2F60-AA70DA668519}" dt="2025-02-07T14:03:53.285" v="2430" actId="20577"/>
          <ac:spMkLst>
            <pc:docMk/>
            <pc:sldMk cId="596641825" sldId="286"/>
            <ac:spMk id="4" creationId="{675A9A06-2E84-2F1B-0268-567BE9C153F2}"/>
          </ac:spMkLst>
        </pc:spChg>
        <pc:spChg chg="mod">
          <ac:chgData name="Nguyen Phan Quynh Nhu" userId="c4557e030e806555" providerId="Windows Live" clId="Web-{3F789F3C-9393-C25E-2F60-AA70DA668519}" dt="2025-02-07T14:00:42.839" v="2386" actId="20577"/>
          <ac:spMkLst>
            <pc:docMk/>
            <pc:sldMk cId="596641825" sldId="286"/>
            <ac:spMk id="5" creationId="{A12D6DF8-593F-C06B-E64C-5A834E008D9E}"/>
          </ac:spMkLst>
        </pc:spChg>
      </pc:sldChg>
      <pc:sldChg chg="modSp new">
        <pc:chgData name="Nguyen Phan Quynh Nhu" userId="c4557e030e806555" providerId="Windows Live" clId="Web-{3F789F3C-9393-C25E-2F60-AA70DA668519}" dt="2025-02-07T14:06:04.258" v="2460" actId="20577"/>
        <pc:sldMkLst>
          <pc:docMk/>
          <pc:sldMk cId="330838298" sldId="287"/>
        </pc:sldMkLst>
        <pc:spChg chg="mod">
          <ac:chgData name="Nguyen Phan Quynh Nhu" userId="c4557e030e806555" providerId="Windows Live" clId="Web-{3F789F3C-9393-C25E-2F60-AA70DA668519}" dt="2025-02-07T14:04:37.396" v="2440" actId="20577"/>
          <ac:spMkLst>
            <pc:docMk/>
            <pc:sldMk cId="330838298" sldId="287"/>
            <ac:spMk id="2" creationId="{D67E4C79-9973-54B0-4CA7-CBABDE3F4E44}"/>
          </ac:spMkLst>
        </pc:spChg>
        <pc:spChg chg="mod">
          <ac:chgData name="Nguyen Phan Quynh Nhu" userId="c4557e030e806555" providerId="Windows Live" clId="Web-{3F789F3C-9393-C25E-2F60-AA70DA668519}" dt="2025-02-07T14:06:04.258" v="2460" actId="20577"/>
          <ac:spMkLst>
            <pc:docMk/>
            <pc:sldMk cId="330838298" sldId="287"/>
            <ac:spMk id="3" creationId="{FB07FE5A-276F-3040-848F-7F74C53EA4DC}"/>
          </ac:spMkLst>
        </pc:spChg>
      </pc:sldChg>
      <pc:sldMasterChg chg="add del addSldLayout delSldLayout">
        <pc:chgData name="Nguyen Phan Quynh Nhu" userId="c4557e030e806555" providerId="Windows Live" clId="Web-{3F789F3C-9393-C25E-2F60-AA70DA668519}" dt="2025-02-07T11:56:59.418" v="18"/>
        <pc:sldMasterMkLst>
          <pc:docMk/>
          <pc:sldMasterMk cId="2460954070" sldId="2147483660"/>
        </pc:sldMasterMkLst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Nguyen Phan Quynh Nhu" userId="c4557e030e806555" providerId="Windows Live" clId="Web-{3F789F3C-9393-C25E-2F60-AA70DA668519}" dt="2025-02-07T11:55:49.541" v="9"/>
        <pc:sldMasterMkLst>
          <pc:docMk/>
          <pc:sldMasterMk cId="4074550628" sldId="2147483672"/>
        </pc:sldMasterMkLst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1467767887" sldId="2147483673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3527925827" sldId="2147483674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3039932928" sldId="2147483675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2531418253" sldId="2147483676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132063231" sldId="2147483677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3806786704" sldId="2147483678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3497663588" sldId="2147483679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1291138571" sldId="2147483680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4070277116" sldId="2147483681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3346291921" sldId="2147483682"/>
          </pc:sldLayoutMkLst>
        </pc:sldLayoutChg>
        <pc:sldLayoutChg chg="add del">
          <pc:chgData name="Nguyen Phan Quynh Nhu" userId="c4557e030e806555" providerId="Windows Live" clId="Web-{3F789F3C-9393-C25E-2F60-AA70DA668519}" dt="2025-02-07T11:55:49.541" v="9"/>
          <pc:sldLayoutMkLst>
            <pc:docMk/>
            <pc:sldMasterMk cId="4074550628" sldId="2147483672"/>
            <pc:sldLayoutMk cId="3932864677" sldId="2147483683"/>
          </pc:sldLayoutMkLst>
        </pc:sldLayoutChg>
      </pc:sldMasterChg>
      <pc:sldMasterChg chg="add del addSldLayout delSldLayout">
        <pc:chgData name="Nguyen Phan Quynh Nhu" userId="c4557e030e806555" providerId="Windows Live" clId="Web-{3F789F3C-9393-C25E-2F60-AA70DA668519}" dt="2025-02-07T11:56:59.371" v="17"/>
        <pc:sldMasterMkLst>
          <pc:docMk/>
          <pc:sldMasterMk cId="2115172355" sldId="2147483695"/>
        </pc:sldMasterMkLst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398911671" sldId="2147483684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3559739717" sldId="2147483685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2195467938" sldId="2147483686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665293597" sldId="2147483687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126936065" sldId="2147483688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2875230396" sldId="2147483689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3879525636" sldId="2147483690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3376849997" sldId="2147483691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3253686088" sldId="2147483692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3662257169" sldId="2147483693"/>
          </pc:sldLayoutMkLst>
        </pc:sldLayoutChg>
        <pc:sldLayoutChg chg="add del">
          <pc:chgData name="Nguyen Phan Quynh Nhu" userId="c4557e030e806555" providerId="Windows Live" clId="Web-{3F789F3C-9393-C25E-2F60-AA70DA668519}" dt="2025-02-07T11:56:59.371" v="17"/>
          <pc:sldLayoutMkLst>
            <pc:docMk/>
            <pc:sldMasterMk cId="2115172355" sldId="2147483695"/>
            <pc:sldLayoutMk cId="552050578" sldId="2147483694"/>
          </pc:sldLayoutMkLst>
        </pc:sldLayoutChg>
      </pc:sldMasterChg>
      <pc:sldMasterChg chg="add del addSldLayout delSldLayout">
        <pc:chgData name="Nguyen Phan Quynh Nhu" userId="c4557e030e806555" providerId="Windows Live" clId="Web-{3F789F3C-9393-C25E-2F60-AA70DA668519}" dt="2025-02-07T11:56:28.980" v="15"/>
        <pc:sldMasterMkLst>
          <pc:docMk/>
          <pc:sldMasterMk cId="2687163124" sldId="2147483695"/>
        </pc:sldMasterMkLst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1498712624" sldId="2147483684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2696766149" sldId="2147483685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3284957802" sldId="2147483686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3465119045" sldId="2147483687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2122518660" sldId="2147483688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1500391415" sldId="2147483689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3480589054" sldId="2147483690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1693089008" sldId="2147483691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1241157313" sldId="2147483692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3021003226" sldId="2147483693"/>
          </pc:sldLayoutMkLst>
        </pc:sldLayoutChg>
        <pc:sldLayoutChg chg="add del">
          <pc:chgData name="Nguyen Phan Quynh Nhu" userId="c4557e030e806555" providerId="Windows Live" clId="Web-{3F789F3C-9393-C25E-2F60-AA70DA668519}" dt="2025-02-07T11:56:28.980" v="15"/>
          <pc:sldLayoutMkLst>
            <pc:docMk/>
            <pc:sldMasterMk cId="2687163124" sldId="2147483695"/>
            <pc:sldLayoutMk cId="1147805622" sldId="2147483694"/>
          </pc:sldLayoutMkLst>
        </pc:sldLayoutChg>
      </pc:sldMasterChg>
      <pc:sldMasterChg chg="add del addSldLayout delSldLayout">
        <pc:chgData name="Nguyen Phan Quynh Nhu" userId="c4557e030e806555" providerId="Windows Live" clId="Web-{3F789F3C-9393-C25E-2F60-AA70DA668519}" dt="2025-02-07T11:56:59.418" v="18"/>
        <pc:sldMasterMkLst>
          <pc:docMk/>
          <pc:sldMasterMk cId="1819182115" sldId="2147483721"/>
        </pc:sldMasterMkLst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2698420034" sldId="2147483710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2297684721" sldId="2147483711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1631800779" sldId="2147483712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1113578501" sldId="2147483713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217850860" sldId="2147483714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2299885536" sldId="2147483715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4072699745" sldId="2147483716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3820821475" sldId="2147483717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2815915592" sldId="2147483718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3227949668" sldId="2147483719"/>
          </pc:sldLayoutMkLst>
        </pc:sldLayoutChg>
        <pc:sldLayoutChg chg="add del">
          <pc:chgData name="Nguyen Phan Quynh Nhu" userId="c4557e030e806555" providerId="Windows Live" clId="Web-{3F789F3C-9393-C25E-2F60-AA70DA668519}" dt="2025-02-07T11:56:59.418" v="18"/>
          <pc:sldLayoutMkLst>
            <pc:docMk/>
            <pc:sldMasterMk cId="1819182115" sldId="2147483721"/>
            <pc:sldLayoutMk cId="2621533064" sldId="2147483720"/>
          </pc:sldLayoutMkLst>
        </pc:sldLayoutChg>
      </pc:sldMasterChg>
      <pc:sldMasterChg chg="add del addSldLayout delSldLayout">
        <pc:chgData name="Nguyen Phan Quynh Nhu" userId="c4557e030e806555" providerId="Windows Live" clId="Web-{3F789F3C-9393-C25E-2F60-AA70DA668519}" dt="2025-02-07T11:53:48.819" v="7"/>
        <pc:sldMasterMkLst>
          <pc:docMk/>
          <pc:sldMasterMk cId="3101723073" sldId="2147483734"/>
        </pc:sldMasterMkLst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882993311" sldId="2147483723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1867329719" sldId="2147483724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3595225220" sldId="2147483725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1995853594" sldId="2147483726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2812746964" sldId="2147483727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2476194436" sldId="2147483728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736553230" sldId="2147483729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859931386" sldId="2147483730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4284961235" sldId="2147483731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4084953216" sldId="2147483732"/>
          </pc:sldLayoutMkLst>
        </pc:sldLayoutChg>
        <pc:sldLayoutChg chg="add del">
          <pc:chgData name="Nguyen Phan Quynh Nhu" userId="c4557e030e806555" providerId="Windows Live" clId="Web-{3F789F3C-9393-C25E-2F60-AA70DA668519}" dt="2025-02-07T11:53:48.819" v="7"/>
          <pc:sldLayoutMkLst>
            <pc:docMk/>
            <pc:sldMasterMk cId="3101723073" sldId="2147483734"/>
            <pc:sldLayoutMk cId="1630530811" sldId="2147483733"/>
          </pc:sldLayoutMkLst>
        </pc:sldLayoutChg>
      </pc:sldMasterChg>
      <pc:sldMasterChg chg="add del addSldLayout delSldLayout">
        <pc:chgData name="Nguyen Phan Quynh Nhu" userId="c4557e030e806555" providerId="Windows Live" clId="Web-{3F789F3C-9393-C25E-2F60-AA70DA668519}" dt="2025-02-07T11:53:41.037" v="5"/>
        <pc:sldMasterMkLst>
          <pc:docMk/>
          <pc:sldMasterMk cId="1689821405" sldId="2147483747"/>
        </pc:sldMasterMkLst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3190525762" sldId="2147483736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945346032" sldId="2147483737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1107062475" sldId="2147483738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3325430828" sldId="2147483739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2291384407" sldId="2147483740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2197244095" sldId="2147483741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593677765" sldId="2147483742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733779931" sldId="2147483743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410419738" sldId="2147483744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1379507852" sldId="2147483745"/>
          </pc:sldLayoutMkLst>
        </pc:sldLayoutChg>
        <pc:sldLayoutChg chg="add del">
          <pc:chgData name="Nguyen Phan Quynh Nhu" userId="c4557e030e806555" providerId="Windows Live" clId="Web-{3F789F3C-9393-C25E-2F60-AA70DA668519}" dt="2025-02-07T11:53:41.037" v="5"/>
          <pc:sldLayoutMkLst>
            <pc:docMk/>
            <pc:sldMasterMk cId="1689821405" sldId="2147483747"/>
            <pc:sldLayoutMk cId="2609027531" sldId="2147483746"/>
          </pc:sldLayoutMkLst>
        </pc:sldLayoutChg>
      </pc:sldMasterChg>
      <pc:sldMasterChg chg="add del addSldLayout delSldLayout">
        <pc:chgData name="Nguyen Phan Quynh Nhu" userId="c4557e030e806555" providerId="Windows Live" clId="Web-{3F789F3C-9393-C25E-2F60-AA70DA668519}" dt="2025-02-07T11:56:04.495" v="11"/>
        <pc:sldMasterMkLst>
          <pc:docMk/>
          <pc:sldMasterMk cId="2681693758" sldId="2147483747"/>
        </pc:sldMasterMkLst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2942978881" sldId="2147483736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2934716391" sldId="2147483737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1787356125" sldId="2147483738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3410106065" sldId="2147483739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793032089" sldId="2147483740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1353338956" sldId="2147483741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1205466731" sldId="2147483742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1184279460" sldId="2147483743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2602455093" sldId="2147483744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465666285" sldId="2147483745"/>
          </pc:sldLayoutMkLst>
        </pc:sldLayoutChg>
        <pc:sldLayoutChg chg="add del">
          <pc:chgData name="Nguyen Phan Quynh Nhu" userId="c4557e030e806555" providerId="Windows Live" clId="Web-{3F789F3C-9393-C25E-2F60-AA70DA668519}" dt="2025-02-07T11:56:04.495" v="11"/>
          <pc:sldLayoutMkLst>
            <pc:docMk/>
            <pc:sldMasterMk cId="2681693758" sldId="2147483747"/>
            <pc:sldLayoutMk cId="2097880267" sldId="2147483746"/>
          </pc:sldLayoutMkLst>
        </pc:sldLayoutChg>
      </pc:sldMasterChg>
      <pc:sldMasterChg chg="add del addSldLayout delSldLayout">
        <pc:chgData name="Nguyen Phan Quynh Nhu" userId="c4557e030e806555" providerId="Windows Live" clId="Web-{3F789F3C-9393-C25E-2F60-AA70DA668519}" dt="2025-02-07T11:53:37.100" v="3"/>
        <pc:sldMasterMkLst>
          <pc:docMk/>
          <pc:sldMasterMk cId="441546111" sldId="2147483773"/>
        </pc:sldMasterMkLst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1463670243" sldId="2147483762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3548225887" sldId="2147483763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3285716875" sldId="2147483764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3314048567" sldId="2147483765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277501980" sldId="2147483766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4075361853" sldId="2147483767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1199746472" sldId="2147483768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3581077688" sldId="2147483769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3855599042" sldId="2147483770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156912577" sldId="2147483771"/>
          </pc:sldLayoutMkLst>
        </pc:sldLayoutChg>
        <pc:sldLayoutChg chg="add del">
          <pc:chgData name="Nguyen Phan Quynh Nhu" userId="c4557e030e806555" providerId="Windows Live" clId="Web-{3F789F3C-9393-C25E-2F60-AA70DA668519}" dt="2025-02-07T11:53:37.100" v="3"/>
          <pc:sldLayoutMkLst>
            <pc:docMk/>
            <pc:sldMasterMk cId="441546111" sldId="2147483773"/>
            <pc:sldLayoutMk cId="1111645452" sldId="2147483772"/>
          </pc:sldLayoutMkLst>
        </pc:sldLayoutChg>
      </pc:sldMasterChg>
    </pc:docChg>
  </pc:docChgLst>
  <pc:docChgLst>
    <pc:chgData name="Nguyen Phan Quynh Nhu" userId="c4557e030e806555" providerId="Windows Live" clId="Web-{B4626F5D-BA3A-5CFF-0CE2-3CEE17C39DE7}"/>
    <pc:docChg chg="modSld">
      <pc:chgData name="Nguyen Phan Quynh Nhu" userId="c4557e030e806555" providerId="Windows Live" clId="Web-{B4626F5D-BA3A-5CFF-0CE2-3CEE17C39DE7}" dt="2025-02-08T06:32:03.757" v="7" actId="20577"/>
      <pc:docMkLst>
        <pc:docMk/>
      </pc:docMkLst>
      <pc:sldChg chg="modSp">
        <pc:chgData name="Nguyen Phan Quynh Nhu" userId="c4557e030e806555" providerId="Windows Live" clId="Web-{B4626F5D-BA3A-5CFF-0CE2-3CEE17C39DE7}" dt="2025-02-08T06:32:03.757" v="7" actId="20577"/>
        <pc:sldMkLst>
          <pc:docMk/>
          <pc:sldMk cId="3804904607" sldId="264"/>
        </pc:sldMkLst>
        <pc:spChg chg="mod">
          <ac:chgData name="Nguyen Phan Quynh Nhu" userId="c4557e030e806555" providerId="Windows Live" clId="Web-{B4626F5D-BA3A-5CFF-0CE2-3CEE17C39DE7}" dt="2025-02-08T06:32:03.757" v="7" actId="20577"/>
          <ac:spMkLst>
            <pc:docMk/>
            <pc:sldMk cId="3804904607" sldId="264"/>
            <ac:spMk id="3" creationId="{4811DEA1-696A-8DA2-4E7F-FA84BEEAECB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728E9-D5F2-4BB7-B6F6-0F1B0CA724E5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5F033B7A-2B66-4094-8D10-1368EF9DF934}">
      <dgm:prSet/>
      <dgm:spPr/>
      <dgm:t>
        <a:bodyPr/>
        <a:lstStyle/>
        <a:p>
          <a:r>
            <a:rPr lang="en-US" dirty="0" err="1">
              <a:latin typeface="Times New Roman"/>
              <a:cs typeface="Times New Roman"/>
            </a:rPr>
            <a:t>Xác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định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yêu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cầu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nghiệp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vụ</a:t>
          </a:r>
          <a:r>
            <a:rPr lang="en-US" dirty="0">
              <a:latin typeface="Times New Roman"/>
              <a:cs typeface="Times New Roman"/>
            </a:rPr>
            <a:t>: </a:t>
          </a:r>
          <a:r>
            <a:rPr lang="en-US" dirty="0" err="1">
              <a:latin typeface="Times New Roman"/>
              <a:cs typeface="Times New Roman"/>
            </a:rPr>
            <a:t>phân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tích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bài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toán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cần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giải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quyết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các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chỉ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số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quan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trọng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trong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báo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cáo</a:t>
          </a:r>
          <a:endParaRPr lang="en-US" dirty="0">
            <a:latin typeface="Times New Roman"/>
            <a:cs typeface="Times New Roman"/>
          </a:endParaRPr>
        </a:p>
      </dgm:t>
    </dgm:pt>
    <dgm:pt modelId="{6135B96F-DB3D-4382-BC42-C2597F76C699}" type="parTrans" cxnId="{73C69216-5F82-478F-AEAB-EBD30DB60A66}">
      <dgm:prSet/>
      <dgm:spPr/>
      <dgm:t>
        <a:bodyPr/>
        <a:lstStyle/>
        <a:p>
          <a:endParaRPr lang="en-US"/>
        </a:p>
      </dgm:t>
    </dgm:pt>
    <dgm:pt modelId="{0E8C4453-431E-4BF9-97A2-7B8A97F621AA}" type="sibTrans" cxnId="{73C69216-5F82-478F-AEAB-EBD30DB60A66}">
      <dgm:prSet/>
      <dgm:spPr/>
      <dgm:t>
        <a:bodyPr/>
        <a:lstStyle/>
        <a:p>
          <a:endParaRPr lang="en-US"/>
        </a:p>
      </dgm:t>
    </dgm:pt>
    <dgm:pt modelId="{5DEB91AC-964A-4B44-B882-A853FCBB5C9F}">
      <dgm:prSet/>
      <dgm:spPr/>
      <dgm:t>
        <a:bodyPr/>
        <a:lstStyle/>
        <a:p>
          <a:r>
            <a:rPr lang="en-US" dirty="0" err="1">
              <a:latin typeface="Times New Roman"/>
              <a:cs typeface="Times New Roman"/>
            </a:rPr>
            <a:t>Thiết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kế</a:t>
          </a:r>
          <a:r>
            <a:rPr lang="en-US" dirty="0">
              <a:latin typeface="Times New Roman"/>
              <a:cs typeface="Times New Roman"/>
            </a:rPr>
            <a:t> Data Warehouse</a:t>
          </a:r>
        </a:p>
      </dgm:t>
    </dgm:pt>
    <dgm:pt modelId="{8E193C16-3B9E-46B7-A5E7-8B1369AF2703}" type="parTrans" cxnId="{AFF7368B-C7C4-4AE3-99DC-64FA605746AB}">
      <dgm:prSet/>
      <dgm:spPr/>
      <dgm:t>
        <a:bodyPr/>
        <a:lstStyle/>
        <a:p>
          <a:endParaRPr lang="en-US"/>
        </a:p>
      </dgm:t>
    </dgm:pt>
    <dgm:pt modelId="{4031824E-CD02-46E2-B4B1-B416A8F6EB99}" type="sibTrans" cxnId="{AFF7368B-C7C4-4AE3-99DC-64FA605746AB}">
      <dgm:prSet/>
      <dgm:spPr/>
      <dgm:t>
        <a:bodyPr/>
        <a:lstStyle/>
        <a:p>
          <a:endParaRPr lang="en-US"/>
        </a:p>
      </dgm:t>
    </dgm:pt>
    <dgm:pt modelId="{F3EADC9E-A409-4290-9C20-F5D8199B8172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Thu </a:t>
          </a:r>
          <a:r>
            <a:rPr lang="en-US" dirty="0" err="1">
              <a:latin typeface="Times New Roman"/>
              <a:cs typeface="Times New Roman"/>
            </a:rPr>
            <a:t>thập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xử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lý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: </a:t>
          </a:r>
          <a:r>
            <a:rPr lang="en-US" dirty="0" err="1">
              <a:latin typeface="Times New Roman"/>
              <a:cs typeface="Times New Roman"/>
            </a:rPr>
            <a:t>xây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dựng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cơ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sở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nguồn</a:t>
          </a:r>
          <a:r>
            <a:rPr lang="en-US" dirty="0">
              <a:latin typeface="Times New Roman"/>
              <a:cs typeface="Times New Roman"/>
            </a:rPr>
            <a:t>, </a:t>
          </a:r>
          <a:r>
            <a:rPr lang="en-US" dirty="0" err="1">
              <a:latin typeface="Times New Roman"/>
              <a:cs typeface="Times New Roman"/>
            </a:rPr>
            <a:t>chuẩn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hóa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thực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hiện</a:t>
          </a:r>
          <a:r>
            <a:rPr lang="en-US" dirty="0">
              <a:latin typeface="Times New Roman"/>
              <a:cs typeface="Times New Roman"/>
            </a:rPr>
            <a:t> ETL</a:t>
          </a:r>
        </a:p>
      </dgm:t>
    </dgm:pt>
    <dgm:pt modelId="{25BE5190-DC8D-4884-9108-B9B0184765BD}" type="parTrans" cxnId="{190E6A2B-A113-4C1B-88A0-5C73570CFDAA}">
      <dgm:prSet/>
      <dgm:spPr/>
      <dgm:t>
        <a:bodyPr/>
        <a:lstStyle/>
        <a:p>
          <a:endParaRPr lang="en-US"/>
        </a:p>
      </dgm:t>
    </dgm:pt>
    <dgm:pt modelId="{9B379FF6-51BF-4904-AD88-27863BFD38C3}" type="sibTrans" cxnId="{190E6A2B-A113-4C1B-88A0-5C73570CFDAA}">
      <dgm:prSet/>
      <dgm:spPr/>
      <dgm:t>
        <a:bodyPr/>
        <a:lstStyle/>
        <a:p>
          <a:endParaRPr lang="en-US"/>
        </a:p>
      </dgm:t>
    </dgm:pt>
    <dgm:pt modelId="{C8A119A6-74A1-4A43-8D18-EDCD89F56BBB}">
      <dgm:prSet/>
      <dgm:spPr/>
      <dgm:t>
        <a:bodyPr/>
        <a:lstStyle/>
        <a:p>
          <a:r>
            <a:rPr lang="en-US" dirty="0" err="1">
              <a:latin typeface="Times New Roman"/>
              <a:cs typeface="Times New Roman"/>
            </a:rPr>
            <a:t>Trực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quan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hóa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trên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b="1" dirty="0">
              <a:latin typeface="Times New Roman"/>
              <a:cs typeface="Times New Roman"/>
            </a:rPr>
            <a:t>Power BI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với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các</a:t>
          </a:r>
          <a:r>
            <a:rPr lang="en-US" dirty="0">
              <a:latin typeface="Times New Roman"/>
              <a:cs typeface="Times New Roman"/>
            </a:rPr>
            <a:t> dashboard </a:t>
          </a:r>
          <a:r>
            <a:rPr lang="en-US" dirty="0" err="1">
              <a:latin typeface="Times New Roman"/>
              <a:cs typeface="Times New Roman"/>
            </a:rPr>
            <a:t>quan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trọng</a:t>
          </a:r>
        </a:p>
      </dgm:t>
    </dgm:pt>
    <dgm:pt modelId="{8366E990-BFF5-4CEB-A46E-8B86925972CB}" type="parTrans" cxnId="{F4279767-CEB9-47FA-9089-259F3322FF2A}">
      <dgm:prSet/>
      <dgm:spPr/>
      <dgm:t>
        <a:bodyPr/>
        <a:lstStyle/>
        <a:p>
          <a:endParaRPr lang="en-US"/>
        </a:p>
      </dgm:t>
    </dgm:pt>
    <dgm:pt modelId="{6374987A-E37A-44C0-A3EB-7AC42568A3B4}" type="sibTrans" cxnId="{F4279767-CEB9-47FA-9089-259F3322FF2A}">
      <dgm:prSet/>
      <dgm:spPr/>
      <dgm:t>
        <a:bodyPr/>
        <a:lstStyle/>
        <a:p>
          <a:endParaRPr lang="en-US"/>
        </a:p>
      </dgm:t>
    </dgm:pt>
    <dgm:pt modelId="{1AFBCB26-3530-451B-809A-75F6BC4F6354}">
      <dgm:prSet/>
      <dgm:spPr/>
      <dgm:t>
        <a:bodyPr/>
        <a:lstStyle/>
        <a:p>
          <a:r>
            <a:rPr lang="en-US" dirty="0" err="1">
              <a:latin typeface="Times New Roman"/>
              <a:cs typeface="Times New Roman"/>
            </a:rPr>
            <a:t>Đánh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giá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hiệu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quả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đề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xuất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cải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tiến</a:t>
          </a:r>
        </a:p>
      </dgm:t>
    </dgm:pt>
    <dgm:pt modelId="{22FDF9B7-7DEF-413D-9FEF-DDB9E3D62B02}" type="parTrans" cxnId="{C6B03498-8FE7-4456-9247-19BD954873E5}">
      <dgm:prSet/>
      <dgm:spPr/>
      <dgm:t>
        <a:bodyPr/>
        <a:lstStyle/>
        <a:p>
          <a:endParaRPr lang="en-US"/>
        </a:p>
      </dgm:t>
    </dgm:pt>
    <dgm:pt modelId="{577B23EC-6BDC-49D4-8A6B-CCD8EC7C9771}" type="sibTrans" cxnId="{C6B03498-8FE7-4456-9247-19BD954873E5}">
      <dgm:prSet/>
      <dgm:spPr/>
      <dgm:t>
        <a:bodyPr/>
        <a:lstStyle/>
        <a:p>
          <a:endParaRPr lang="en-US"/>
        </a:p>
      </dgm:t>
    </dgm:pt>
    <dgm:pt modelId="{D6AFA052-D1D2-4622-997C-73A1D1B9247D}" type="pres">
      <dgm:prSet presAssocID="{B1C728E9-D5F2-4BB7-B6F6-0F1B0CA724E5}" presName="diagram" presStyleCnt="0">
        <dgm:presLayoutVars>
          <dgm:dir/>
          <dgm:resizeHandles val="exact"/>
        </dgm:presLayoutVars>
      </dgm:prSet>
      <dgm:spPr/>
    </dgm:pt>
    <dgm:pt modelId="{D5A12E1E-E150-4F11-8D87-CF914B4C1879}" type="pres">
      <dgm:prSet presAssocID="{5F033B7A-2B66-4094-8D10-1368EF9DF934}" presName="node" presStyleLbl="node1" presStyleIdx="0" presStyleCnt="5">
        <dgm:presLayoutVars>
          <dgm:bulletEnabled val="1"/>
        </dgm:presLayoutVars>
      </dgm:prSet>
      <dgm:spPr/>
    </dgm:pt>
    <dgm:pt modelId="{2FA603AB-951B-40D1-AAB9-3BED73F9D34A}" type="pres">
      <dgm:prSet presAssocID="{0E8C4453-431E-4BF9-97A2-7B8A97F621AA}" presName="sibTrans" presStyleLbl="sibTrans2D1" presStyleIdx="0" presStyleCnt="4"/>
      <dgm:spPr/>
    </dgm:pt>
    <dgm:pt modelId="{C735C989-BC7A-433D-8510-E3E094847D2B}" type="pres">
      <dgm:prSet presAssocID="{0E8C4453-431E-4BF9-97A2-7B8A97F621AA}" presName="connectorText" presStyleLbl="sibTrans2D1" presStyleIdx="0" presStyleCnt="4"/>
      <dgm:spPr/>
    </dgm:pt>
    <dgm:pt modelId="{F58B3812-C78B-407A-B6CA-FB87DAC1F170}" type="pres">
      <dgm:prSet presAssocID="{5DEB91AC-964A-4B44-B882-A853FCBB5C9F}" presName="node" presStyleLbl="node1" presStyleIdx="1" presStyleCnt="5">
        <dgm:presLayoutVars>
          <dgm:bulletEnabled val="1"/>
        </dgm:presLayoutVars>
      </dgm:prSet>
      <dgm:spPr/>
    </dgm:pt>
    <dgm:pt modelId="{C3A54967-FC0D-4F01-AA9A-2BC14A9A73CC}" type="pres">
      <dgm:prSet presAssocID="{4031824E-CD02-46E2-B4B1-B416A8F6EB99}" presName="sibTrans" presStyleLbl="sibTrans2D1" presStyleIdx="1" presStyleCnt="4"/>
      <dgm:spPr/>
    </dgm:pt>
    <dgm:pt modelId="{E5085A0B-507F-47C1-9375-7B4CCA2AAC86}" type="pres">
      <dgm:prSet presAssocID="{4031824E-CD02-46E2-B4B1-B416A8F6EB99}" presName="connectorText" presStyleLbl="sibTrans2D1" presStyleIdx="1" presStyleCnt="4"/>
      <dgm:spPr/>
    </dgm:pt>
    <dgm:pt modelId="{02DED213-1244-4454-934F-233E226AA12C}" type="pres">
      <dgm:prSet presAssocID="{F3EADC9E-A409-4290-9C20-F5D8199B8172}" presName="node" presStyleLbl="node1" presStyleIdx="2" presStyleCnt="5">
        <dgm:presLayoutVars>
          <dgm:bulletEnabled val="1"/>
        </dgm:presLayoutVars>
      </dgm:prSet>
      <dgm:spPr/>
    </dgm:pt>
    <dgm:pt modelId="{DB33A404-FFF9-4DCE-A3AC-A4D1C4A3FB29}" type="pres">
      <dgm:prSet presAssocID="{9B379FF6-51BF-4904-AD88-27863BFD38C3}" presName="sibTrans" presStyleLbl="sibTrans2D1" presStyleIdx="2" presStyleCnt="4"/>
      <dgm:spPr/>
    </dgm:pt>
    <dgm:pt modelId="{8E0DCD18-2576-4FC7-8E73-9ADAAAD5CB06}" type="pres">
      <dgm:prSet presAssocID="{9B379FF6-51BF-4904-AD88-27863BFD38C3}" presName="connectorText" presStyleLbl="sibTrans2D1" presStyleIdx="2" presStyleCnt="4"/>
      <dgm:spPr/>
    </dgm:pt>
    <dgm:pt modelId="{71D69874-F63C-440B-907E-77C5BA971C8F}" type="pres">
      <dgm:prSet presAssocID="{C8A119A6-74A1-4A43-8D18-EDCD89F56BBB}" presName="node" presStyleLbl="node1" presStyleIdx="3" presStyleCnt="5">
        <dgm:presLayoutVars>
          <dgm:bulletEnabled val="1"/>
        </dgm:presLayoutVars>
      </dgm:prSet>
      <dgm:spPr/>
    </dgm:pt>
    <dgm:pt modelId="{588A4BCB-CB2B-43A6-8FF1-CFDB238CD76D}" type="pres">
      <dgm:prSet presAssocID="{6374987A-E37A-44C0-A3EB-7AC42568A3B4}" presName="sibTrans" presStyleLbl="sibTrans2D1" presStyleIdx="3" presStyleCnt="4"/>
      <dgm:spPr/>
    </dgm:pt>
    <dgm:pt modelId="{F63F45D9-577B-4562-A60E-DC9D022085ED}" type="pres">
      <dgm:prSet presAssocID="{6374987A-E37A-44C0-A3EB-7AC42568A3B4}" presName="connectorText" presStyleLbl="sibTrans2D1" presStyleIdx="3" presStyleCnt="4"/>
      <dgm:spPr/>
    </dgm:pt>
    <dgm:pt modelId="{7F7563ED-D1D0-40D2-B52B-B8636C7BCA41}" type="pres">
      <dgm:prSet presAssocID="{1AFBCB26-3530-451B-809A-75F6BC4F6354}" presName="node" presStyleLbl="node1" presStyleIdx="4" presStyleCnt="5">
        <dgm:presLayoutVars>
          <dgm:bulletEnabled val="1"/>
        </dgm:presLayoutVars>
      </dgm:prSet>
      <dgm:spPr/>
    </dgm:pt>
  </dgm:ptLst>
  <dgm:cxnLst>
    <dgm:cxn modelId="{D4A00701-A7CB-4FF2-AEC3-635E04EBFAD2}" type="presOf" srcId="{1AFBCB26-3530-451B-809A-75F6BC4F6354}" destId="{7F7563ED-D1D0-40D2-B52B-B8636C7BCA41}" srcOrd="0" destOrd="0" presId="urn:microsoft.com/office/officeart/2005/8/layout/process5"/>
    <dgm:cxn modelId="{882B610D-7881-426E-B9E1-3FAC0E5D8533}" type="presOf" srcId="{4031824E-CD02-46E2-B4B1-B416A8F6EB99}" destId="{C3A54967-FC0D-4F01-AA9A-2BC14A9A73CC}" srcOrd="0" destOrd="0" presId="urn:microsoft.com/office/officeart/2005/8/layout/process5"/>
    <dgm:cxn modelId="{73C69216-5F82-478F-AEAB-EBD30DB60A66}" srcId="{B1C728E9-D5F2-4BB7-B6F6-0F1B0CA724E5}" destId="{5F033B7A-2B66-4094-8D10-1368EF9DF934}" srcOrd="0" destOrd="0" parTransId="{6135B96F-DB3D-4382-BC42-C2597F76C699}" sibTransId="{0E8C4453-431E-4BF9-97A2-7B8A97F621AA}"/>
    <dgm:cxn modelId="{0E571D23-C9CD-4199-B4E5-3A6F000B9994}" type="presOf" srcId="{B1C728E9-D5F2-4BB7-B6F6-0F1B0CA724E5}" destId="{D6AFA052-D1D2-4622-997C-73A1D1B9247D}" srcOrd="0" destOrd="0" presId="urn:microsoft.com/office/officeart/2005/8/layout/process5"/>
    <dgm:cxn modelId="{190E6A2B-A113-4C1B-88A0-5C73570CFDAA}" srcId="{B1C728E9-D5F2-4BB7-B6F6-0F1B0CA724E5}" destId="{F3EADC9E-A409-4290-9C20-F5D8199B8172}" srcOrd="2" destOrd="0" parTransId="{25BE5190-DC8D-4884-9108-B9B0184765BD}" sibTransId="{9B379FF6-51BF-4904-AD88-27863BFD38C3}"/>
    <dgm:cxn modelId="{8A14E862-173C-4350-814E-A90AED695901}" type="presOf" srcId="{0E8C4453-431E-4BF9-97A2-7B8A97F621AA}" destId="{2FA603AB-951B-40D1-AAB9-3BED73F9D34A}" srcOrd="0" destOrd="0" presId="urn:microsoft.com/office/officeart/2005/8/layout/process5"/>
    <dgm:cxn modelId="{F4279767-CEB9-47FA-9089-259F3322FF2A}" srcId="{B1C728E9-D5F2-4BB7-B6F6-0F1B0CA724E5}" destId="{C8A119A6-74A1-4A43-8D18-EDCD89F56BBB}" srcOrd="3" destOrd="0" parTransId="{8366E990-BFF5-4CEB-A46E-8B86925972CB}" sibTransId="{6374987A-E37A-44C0-A3EB-7AC42568A3B4}"/>
    <dgm:cxn modelId="{2A124E48-2CE5-4048-9F8B-922A29FBE4CF}" type="presOf" srcId="{9B379FF6-51BF-4904-AD88-27863BFD38C3}" destId="{DB33A404-FFF9-4DCE-A3AC-A4D1C4A3FB29}" srcOrd="0" destOrd="0" presId="urn:microsoft.com/office/officeart/2005/8/layout/process5"/>
    <dgm:cxn modelId="{E44D3754-FD57-4379-8764-6A178D762F4B}" type="presOf" srcId="{4031824E-CD02-46E2-B4B1-B416A8F6EB99}" destId="{E5085A0B-507F-47C1-9375-7B4CCA2AAC86}" srcOrd="1" destOrd="0" presId="urn:microsoft.com/office/officeart/2005/8/layout/process5"/>
    <dgm:cxn modelId="{2C0EED7B-B464-4536-85EC-FD5C9CB7C0DE}" type="presOf" srcId="{F3EADC9E-A409-4290-9C20-F5D8199B8172}" destId="{02DED213-1244-4454-934F-233E226AA12C}" srcOrd="0" destOrd="0" presId="urn:microsoft.com/office/officeart/2005/8/layout/process5"/>
    <dgm:cxn modelId="{E548C185-3B61-46C7-A773-CD3A7AA11DDB}" type="presOf" srcId="{0E8C4453-431E-4BF9-97A2-7B8A97F621AA}" destId="{C735C989-BC7A-433D-8510-E3E094847D2B}" srcOrd="1" destOrd="0" presId="urn:microsoft.com/office/officeart/2005/8/layout/process5"/>
    <dgm:cxn modelId="{AFF7368B-C7C4-4AE3-99DC-64FA605746AB}" srcId="{B1C728E9-D5F2-4BB7-B6F6-0F1B0CA724E5}" destId="{5DEB91AC-964A-4B44-B882-A853FCBB5C9F}" srcOrd="1" destOrd="0" parTransId="{8E193C16-3B9E-46B7-A5E7-8B1369AF2703}" sibTransId="{4031824E-CD02-46E2-B4B1-B416A8F6EB99}"/>
    <dgm:cxn modelId="{09DE7095-01E2-4A95-8B21-D6C14F66299A}" type="presOf" srcId="{6374987A-E37A-44C0-A3EB-7AC42568A3B4}" destId="{F63F45D9-577B-4562-A60E-DC9D022085ED}" srcOrd="1" destOrd="0" presId="urn:microsoft.com/office/officeart/2005/8/layout/process5"/>
    <dgm:cxn modelId="{C6B03498-8FE7-4456-9247-19BD954873E5}" srcId="{B1C728E9-D5F2-4BB7-B6F6-0F1B0CA724E5}" destId="{1AFBCB26-3530-451B-809A-75F6BC4F6354}" srcOrd="4" destOrd="0" parTransId="{22FDF9B7-7DEF-413D-9FEF-DDB9E3D62B02}" sibTransId="{577B23EC-6BDC-49D4-8A6B-CCD8EC7C9771}"/>
    <dgm:cxn modelId="{E1D77F9B-1714-4B4B-9AC1-7C867B221D46}" type="presOf" srcId="{5F033B7A-2B66-4094-8D10-1368EF9DF934}" destId="{D5A12E1E-E150-4F11-8D87-CF914B4C1879}" srcOrd="0" destOrd="0" presId="urn:microsoft.com/office/officeart/2005/8/layout/process5"/>
    <dgm:cxn modelId="{3DEEF79B-331C-41D1-BC8F-B556760AF7B3}" type="presOf" srcId="{5DEB91AC-964A-4B44-B882-A853FCBB5C9F}" destId="{F58B3812-C78B-407A-B6CA-FB87DAC1F170}" srcOrd="0" destOrd="0" presId="urn:microsoft.com/office/officeart/2005/8/layout/process5"/>
    <dgm:cxn modelId="{E2C583DF-9601-41EA-B124-881751B5A761}" type="presOf" srcId="{6374987A-E37A-44C0-A3EB-7AC42568A3B4}" destId="{588A4BCB-CB2B-43A6-8FF1-CFDB238CD76D}" srcOrd="0" destOrd="0" presId="urn:microsoft.com/office/officeart/2005/8/layout/process5"/>
    <dgm:cxn modelId="{408D81E1-44E4-4A96-A941-83F908F8FAA0}" type="presOf" srcId="{C8A119A6-74A1-4A43-8D18-EDCD89F56BBB}" destId="{71D69874-F63C-440B-907E-77C5BA971C8F}" srcOrd="0" destOrd="0" presId="urn:microsoft.com/office/officeart/2005/8/layout/process5"/>
    <dgm:cxn modelId="{EFCC7FE7-6C5A-40ED-97CA-B83AB6A28672}" type="presOf" srcId="{9B379FF6-51BF-4904-AD88-27863BFD38C3}" destId="{8E0DCD18-2576-4FC7-8E73-9ADAAAD5CB06}" srcOrd="1" destOrd="0" presId="urn:microsoft.com/office/officeart/2005/8/layout/process5"/>
    <dgm:cxn modelId="{1B752F62-13C7-42D9-A13C-CEFFCD5D497B}" type="presParOf" srcId="{D6AFA052-D1D2-4622-997C-73A1D1B9247D}" destId="{D5A12E1E-E150-4F11-8D87-CF914B4C1879}" srcOrd="0" destOrd="0" presId="urn:microsoft.com/office/officeart/2005/8/layout/process5"/>
    <dgm:cxn modelId="{EF30DEBF-0B09-4F26-8CFE-795C1B8BFA4B}" type="presParOf" srcId="{D6AFA052-D1D2-4622-997C-73A1D1B9247D}" destId="{2FA603AB-951B-40D1-AAB9-3BED73F9D34A}" srcOrd="1" destOrd="0" presId="urn:microsoft.com/office/officeart/2005/8/layout/process5"/>
    <dgm:cxn modelId="{4233FB99-7249-4C27-9997-ED4075627FAA}" type="presParOf" srcId="{2FA603AB-951B-40D1-AAB9-3BED73F9D34A}" destId="{C735C989-BC7A-433D-8510-E3E094847D2B}" srcOrd="0" destOrd="0" presId="urn:microsoft.com/office/officeart/2005/8/layout/process5"/>
    <dgm:cxn modelId="{75D71DCC-036F-4691-8AE6-3BA99F799D16}" type="presParOf" srcId="{D6AFA052-D1D2-4622-997C-73A1D1B9247D}" destId="{F58B3812-C78B-407A-B6CA-FB87DAC1F170}" srcOrd="2" destOrd="0" presId="urn:microsoft.com/office/officeart/2005/8/layout/process5"/>
    <dgm:cxn modelId="{A7E67937-3073-4ECB-939C-404C8C1BE076}" type="presParOf" srcId="{D6AFA052-D1D2-4622-997C-73A1D1B9247D}" destId="{C3A54967-FC0D-4F01-AA9A-2BC14A9A73CC}" srcOrd="3" destOrd="0" presId="urn:microsoft.com/office/officeart/2005/8/layout/process5"/>
    <dgm:cxn modelId="{757D937C-0AB0-4FFC-80CC-2E880D254FDB}" type="presParOf" srcId="{C3A54967-FC0D-4F01-AA9A-2BC14A9A73CC}" destId="{E5085A0B-507F-47C1-9375-7B4CCA2AAC86}" srcOrd="0" destOrd="0" presId="urn:microsoft.com/office/officeart/2005/8/layout/process5"/>
    <dgm:cxn modelId="{2B685783-0635-47C4-A6E5-0599DB2F2069}" type="presParOf" srcId="{D6AFA052-D1D2-4622-997C-73A1D1B9247D}" destId="{02DED213-1244-4454-934F-233E226AA12C}" srcOrd="4" destOrd="0" presId="urn:microsoft.com/office/officeart/2005/8/layout/process5"/>
    <dgm:cxn modelId="{E3861447-6876-42C1-94FE-402EA0EB9721}" type="presParOf" srcId="{D6AFA052-D1D2-4622-997C-73A1D1B9247D}" destId="{DB33A404-FFF9-4DCE-A3AC-A4D1C4A3FB29}" srcOrd="5" destOrd="0" presId="urn:microsoft.com/office/officeart/2005/8/layout/process5"/>
    <dgm:cxn modelId="{6232D598-8BA3-4451-9634-7ED5D32051AC}" type="presParOf" srcId="{DB33A404-FFF9-4DCE-A3AC-A4D1C4A3FB29}" destId="{8E0DCD18-2576-4FC7-8E73-9ADAAAD5CB06}" srcOrd="0" destOrd="0" presId="urn:microsoft.com/office/officeart/2005/8/layout/process5"/>
    <dgm:cxn modelId="{529B0F7E-7686-4BFB-9B50-56D00D7E1926}" type="presParOf" srcId="{D6AFA052-D1D2-4622-997C-73A1D1B9247D}" destId="{71D69874-F63C-440B-907E-77C5BA971C8F}" srcOrd="6" destOrd="0" presId="urn:microsoft.com/office/officeart/2005/8/layout/process5"/>
    <dgm:cxn modelId="{ED77587E-7646-4204-8C34-5F3364ADB45F}" type="presParOf" srcId="{D6AFA052-D1D2-4622-997C-73A1D1B9247D}" destId="{588A4BCB-CB2B-43A6-8FF1-CFDB238CD76D}" srcOrd="7" destOrd="0" presId="urn:microsoft.com/office/officeart/2005/8/layout/process5"/>
    <dgm:cxn modelId="{6BB9DAD1-9AB1-42BE-B5F5-D7EFDFB99B46}" type="presParOf" srcId="{588A4BCB-CB2B-43A6-8FF1-CFDB238CD76D}" destId="{F63F45D9-577B-4562-A60E-DC9D022085ED}" srcOrd="0" destOrd="0" presId="urn:microsoft.com/office/officeart/2005/8/layout/process5"/>
    <dgm:cxn modelId="{873D8F4A-0E07-49C7-83FC-9967AC90C9F9}" type="presParOf" srcId="{D6AFA052-D1D2-4622-997C-73A1D1B9247D}" destId="{7F7563ED-D1D0-40D2-B52B-B8636C7BCA4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12E1E-E150-4F11-8D87-CF914B4C1879}">
      <dsp:nvSpPr>
        <dsp:cNvPr id="0" name=""/>
        <dsp:cNvSpPr/>
      </dsp:nvSpPr>
      <dsp:spPr>
        <a:xfrm>
          <a:off x="87287" y="1704"/>
          <a:ext cx="2721322" cy="1632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/>
              <a:cs typeface="Times New Roman"/>
            </a:rPr>
            <a:t>Xác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định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yêu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cầu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nghiệp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vụ</a:t>
          </a:r>
          <a:r>
            <a:rPr lang="en-US" sz="2100" kern="1200" dirty="0">
              <a:latin typeface="Times New Roman"/>
              <a:cs typeface="Times New Roman"/>
            </a:rPr>
            <a:t>: </a:t>
          </a:r>
          <a:r>
            <a:rPr lang="en-US" sz="2100" kern="1200" dirty="0" err="1">
              <a:latin typeface="Times New Roman"/>
              <a:cs typeface="Times New Roman"/>
            </a:rPr>
            <a:t>phân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tích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bài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toán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cần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giải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quyết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và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các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chỉ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số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quan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trọng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trong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báo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cáo</a:t>
          </a:r>
          <a:endParaRPr lang="en-US" sz="2100" kern="1200" dirty="0">
            <a:latin typeface="Times New Roman"/>
            <a:cs typeface="Times New Roman"/>
          </a:endParaRPr>
        </a:p>
      </dsp:txBody>
      <dsp:txXfrm>
        <a:off x="135110" y="49527"/>
        <a:ext cx="2625676" cy="1537147"/>
      </dsp:txXfrm>
    </dsp:sp>
    <dsp:sp modelId="{2FA603AB-951B-40D1-AAB9-3BED73F9D34A}">
      <dsp:nvSpPr>
        <dsp:cNvPr id="0" name=""/>
        <dsp:cNvSpPr/>
      </dsp:nvSpPr>
      <dsp:spPr>
        <a:xfrm>
          <a:off x="3048086" y="480656"/>
          <a:ext cx="576920" cy="674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048086" y="615633"/>
        <a:ext cx="403844" cy="404933"/>
      </dsp:txXfrm>
    </dsp:sp>
    <dsp:sp modelId="{F58B3812-C78B-407A-B6CA-FB87DAC1F170}">
      <dsp:nvSpPr>
        <dsp:cNvPr id="0" name=""/>
        <dsp:cNvSpPr/>
      </dsp:nvSpPr>
      <dsp:spPr>
        <a:xfrm>
          <a:off x="3897138" y="1704"/>
          <a:ext cx="2721322" cy="1632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/>
              <a:cs typeface="Times New Roman"/>
            </a:rPr>
            <a:t>Thiết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kế</a:t>
          </a:r>
          <a:r>
            <a:rPr lang="en-US" sz="2100" kern="1200" dirty="0">
              <a:latin typeface="Times New Roman"/>
              <a:cs typeface="Times New Roman"/>
            </a:rPr>
            <a:t> Data Warehouse</a:t>
          </a:r>
        </a:p>
      </dsp:txBody>
      <dsp:txXfrm>
        <a:off x="3944961" y="49527"/>
        <a:ext cx="2625676" cy="1537147"/>
      </dsp:txXfrm>
    </dsp:sp>
    <dsp:sp modelId="{C3A54967-FC0D-4F01-AA9A-2BC14A9A73CC}">
      <dsp:nvSpPr>
        <dsp:cNvPr id="0" name=""/>
        <dsp:cNvSpPr/>
      </dsp:nvSpPr>
      <dsp:spPr>
        <a:xfrm>
          <a:off x="6857937" y="480656"/>
          <a:ext cx="576920" cy="674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857937" y="615633"/>
        <a:ext cx="403844" cy="404933"/>
      </dsp:txXfrm>
    </dsp:sp>
    <dsp:sp modelId="{02DED213-1244-4454-934F-233E226AA12C}">
      <dsp:nvSpPr>
        <dsp:cNvPr id="0" name=""/>
        <dsp:cNvSpPr/>
      </dsp:nvSpPr>
      <dsp:spPr>
        <a:xfrm>
          <a:off x="7706990" y="1704"/>
          <a:ext cx="2721322" cy="1632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Thu </a:t>
          </a:r>
          <a:r>
            <a:rPr lang="en-US" sz="2100" kern="1200" dirty="0" err="1">
              <a:latin typeface="Times New Roman"/>
              <a:cs typeface="Times New Roman"/>
            </a:rPr>
            <a:t>thập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và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xử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lý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dữ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liệu</a:t>
          </a:r>
          <a:r>
            <a:rPr lang="en-US" sz="2100" kern="1200" dirty="0">
              <a:latin typeface="Times New Roman"/>
              <a:cs typeface="Times New Roman"/>
            </a:rPr>
            <a:t> : </a:t>
          </a:r>
          <a:r>
            <a:rPr lang="en-US" sz="2100" kern="1200" dirty="0" err="1">
              <a:latin typeface="Times New Roman"/>
              <a:cs typeface="Times New Roman"/>
            </a:rPr>
            <a:t>xây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dựng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cơ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sở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dữ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liệu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nguồn</a:t>
          </a:r>
          <a:r>
            <a:rPr lang="en-US" sz="2100" kern="1200" dirty="0">
              <a:latin typeface="Times New Roman"/>
              <a:cs typeface="Times New Roman"/>
            </a:rPr>
            <a:t>, </a:t>
          </a:r>
          <a:r>
            <a:rPr lang="en-US" sz="2100" kern="1200" dirty="0" err="1">
              <a:latin typeface="Times New Roman"/>
              <a:cs typeface="Times New Roman"/>
            </a:rPr>
            <a:t>chuẩn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hóa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và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thực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hiện</a:t>
          </a:r>
          <a:r>
            <a:rPr lang="en-US" sz="2100" kern="1200" dirty="0">
              <a:latin typeface="Times New Roman"/>
              <a:cs typeface="Times New Roman"/>
            </a:rPr>
            <a:t> ETL</a:t>
          </a:r>
        </a:p>
      </dsp:txBody>
      <dsp:txXfrm>
        <a:off x="7754813" y="49527"/>
        <a:ext cx="2625676" cy="1537147"/>
      </dsp:txXfrm>
    </dsp:sp>
    <dsp:sp modelId="{DB33A404-FFF9-4DCE-A3AC-A4D1C4A3FB29}">
      <dsp:nvSpPr>
        <dsp:cNvPr id="0" name=""/>
        <dsp:cNvSpPr/>
      </dsp:nvSpPr>
      <dsp:spPr>
        <a:xfrm rot="5400000">
          <a:off x="8779191" y="1824990"/>
          <a:ext cx="576920" cy="674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865185" y="1873973"/>
        <a:ext cx="404933" cy="403844"/>
      </dsp:txXfrm>
    </dsp:sp>
    <dsp:sp modelId="{71D69874-F63C-440B-907E-77C5BA971C8F}">
      <dsp:nvSpPr>
        <dsp:cNvPr id="0" name=""/>
        <dsp:cNvSpPr/>
      </dsp:nvSpPr>
      <dsp:spPr>
        <a:xfrm>
          <a:off x="7706990" y="2723026"/>
          <a:ext cx="2721322" cy="1632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/>
              <a:cs typeface="Times New Roman"/>
            </a:rPr>
            <a:t>Trực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quan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hóa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dữ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liệu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trên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b="1" kern="1200" dirty="0">
              <a:latin typeface="Times New Roman"/>
              <a:cs typeface="Times New Roman"/>
            </a:rPr>
            <a:t>Power BI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với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các</a:t>
          </a:r>
          <a:r>
            <a:rPr lang="en-US" sz="2100" kern="1200" dirty="0">
              <a:latin typeface="Times New Roman"/>
              <a:cs typeface="Times New Roman"/>
            </a:rPr>
            <a:t> dashboard </a:t>
          </a:r>
          <a:r>
            <a:rPr lang="en-US" sz="2100" kern="1200" dirty="0" err="1">
              <a:latin typeface="Times New Roman"/>
              <a:cs typeface="Times New Roman"/>
            </a:rPr>
            <a:t>quan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trọng</a:t>
          </a:r>
        </a:p>
      </dsp:txBody>
      <dsp:txXfrm>
        <a:off x="7754813" y="2770849"/>
        <a:ext cx="2625676" cy="1537147"/>
      </dsp:txXfrm>
    </dsp:sp>
    <dsp:sp modelId="{588A4BCB-CB2B-43A6-8FF1-CFDB238CD76D}">
      <dsp:nvSpPr>
        <dsp:cNvPr id="0" name=""/>
        <dsp:cNvSpPr/>
      </dsp:nvSpPr>
      <dsp:spPr>
        <a:xfrm rot="10800000">
          <a:off x="6890593" y="3201979"/>
          <a:ext cx="576920" cy="674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7063669" y="3336956"/>
        <a:ext cx="403844" cy="404933"/>
      </dsp:txXfrm>
    </dsp:sp>
    <dsp:sp modelId="{7F7563ED-D1D0-40D2-B52B-B8636C7BCA41}">
      <dsp:nvSpPr>
        <dsp:cNvPr id="0" name=""/>
        <dsp:cNvSpPr/>
      </dsp:nvSpPr>
      <dsp:spPr>
        <a:xfrm>
          <a:off x="3897138" y="2723026"/>
          <a:ext cx="2721322" cy="1632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/>
              <a:cs typeface="Times New Roman"/>
            </a:rPr>
            <a:t>Đánh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giá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hiệu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quả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và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đề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xuất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cải</a:t>
          </a:r>
          <a:r>
            <a:rPr lang="en-US" sz="2100" kern="1200" dirty="0">
              <a:latin typeface="Times New Roman"/>
              <a:cs typeface="Times New Roman"/>
            </a:rPr>
            <a:t> </a:t>
          </a:r>
          <a:r>
            <a:rPr lang="en-US" sz="2100" kern="1200" dirty="0" err="1">
              <a:latin typeface="Times New Roman"/>
              <a:cs typeface="Times New Roman"/>
            </a:rPr>
            <a:t>tiến</a:t>
          </a:r>
        </a:p>
      </dsp:txBody>
      <dsp:txXfrm>
        <a:off x="3944961" y="2770849"/>
        <a:ext cx="2625676" cy="1537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879" y="1712852"/>
            <a:ext cx="7690243" cy="29181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>
                <a:latin typeface="Times New Roman"/>
                <a:cs typeface="Times New Roman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Xây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Dựng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Hệ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Thống</a:t>
            </a:r>
            <a:r>
              <a:rPr lang="en-US" sz="4000">
                <a:latin typeface="Times New Roman"/>
                <a:ea typeface="+mj-lt"/>
                <a:cs typeface="+mj-lt"/>
              </a:rPr>
              <a:t> Data Warehouse &amp; </a:t>
            </a:r>
            <a:r>
              <a:rPr lang="en-US" sz="4000" err="1">
                <a:latin typeface="Times New Roman"/>
                <a:ea typeface="+mj-lt"/>
                <a:cs typeface="+mj-lt"/>
              </a:rPr>
              <a:t>Trực</a:t>
            </a:r>
            <a:r>
              <a:rPr lang="en-US" sz="4000">
                <a:latin typeface="Times New Roman"/>
                <a:ea typeface="+mj-lt"/>
                <a:cs typeface="+mj-lt"/>
              </a:rPr>
              <a:t> Quan </a:t>
            </a:r>
            <a:r>
              <a:rPr lang="en-US" sz="4000" err="1">
                <a:latin typeface="Times New Roman"/>
                <a:ea typeface="+mj-lt"/>
                <a:cs typeface="+mj-lt"/>
              </a:rPr>
              <a:t>Hóa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Dữ</a:t>
            </a:r>
            <a:r>
              <a:rPr lang="en-US" sz="4000">
                <a:latin typeface="Times New Roman"/>
                <a:ea typeface="+mj-lt"/>
                <a:cs typeface="+mj-lt"/>
              </a:rPr>
              <a:t> Liệu </a:t>
            </a:r>
            <a:r>
              <a:rPr lang="en-US" sz="4000" err="1">
                <a:latin typeface="Times New Roman"/>
                <a:ea typeface="+mj-lt"/>
                <a:cs typeface="+mj-lt"/>
              </a:rPr>
              <a:t>Bằng</a:t>
            </a:r>
            <a:r>
              <a:rPr lang="en-US" sz="4000">
                <a:latin typeface="Times New Roman"/>
                <a:ea typeface="+mj-lt"/>
                <a:cs typeface="+mj-lt"/>
              </a:rPr>
              <a:t> Power BI</a:t>
            </a:r>
          </a:p>
          <a:p>
            <a:pPr algn="ctr"/>
            <a:r>
              <a:rPr lang="en-US" sz="4000" err="1">
                <a:latin typeface="Times New Roman"/>
                <a:ea typeface="+mj-lt"/>
                <a:cs typeface="+mj-lt"/>
              </a:rPr>
              <a:t>Ứng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Dụng</a:t>
            </a:r>
            <a:r>
              <a:rPr lang="en-US" sz="4000">
                <a:latin typeface="Times New Roman"/>
                <a:ea typeface="+mj-lt"/>
                <a:cs typeface="+mj-lt"/>
              </a:rPr>
              <a:t> Cho </a:t>
            </a:r>
            <a:r>
              <a:rPr lang="en-US" sz="4000" err="1">
                <a:latin typeface="Times New Roman"/>
                <a:ea typeface="+mj-lt"/>
                <a:cs typeface="+mj-lt"/>
              </a:rPr>
              <a:t>Cửa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Hàng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Giày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Đá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Bóng</a:t>
            </a:r>
            <a:r>
              <a:rPr lang="en-US" sz="4000">
                <a:latin typeface="Times New Roman"/>
                <a:ea typeface="+mj-lt"/>
                <a:cs typeface="+mj-lt"/>
              </a:rPr>
              <a:t> </a:t>
            </a:r>
            <a:r>
              <a:rPr lang="en-US" sz="4000" err="1">
                <a:latin typeface="Times New Roman"/>
                <a:ea typeface="+mj-lt"/>
                <a:cs typeface="+mj-lt"/>
              </a:rPr>
              <a:t>Tại</a:t>
            </a:r>
            <a:r>
              <a:rPr lang="en-US" sz="4000">
                <a:latin typeface="Times New Roman"/>
                <a:ea typeface="+mj-lt"/>
                <a:cs typeface="+mj-lt"/>
              </a:rPr>
              <a:t> TP.HCM</a:t>
            </a:r>
            <a:br>
              <a:rPr lang="en-US" sz="4000">
                <a:latin typeface="Times New Roman"/>
                <a:cs typeface="Times New Roman"/>
              </a:rPr>
            </a:b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419" y="4742100"/>
            <a:ext cx="7526131" cy="987502"/>
          </a:xfrm>
        </p:spPr>
        <p:txBody>
          <a:bodyPr anchor="t">
            <a:normAutofit/>
          </a:bodyPr>
          <a:lstStyle/>
          <a:p>
            <a:pPr algn="r"/>
            <a:r>
              <a:rPr lang="en-US" sz="2000">
                <a:latin typeface="Times New Roman"/>
                <a:cs typeface="Times New Roman"/>
              </a:rPr>
              <a:t>Học </a:t>
            </a:r>
            <a:r>
              <a:rPr lang="en-US" sz="2000" err="1">
                <a:latin typeface="Times New Roman"/>
                <a:cs typeface="Times New Roman"/>
              </a:rPr>
              <a:t>viên</a:t>
            </a:r>
            <a:r>
              <a:rPr lang="en-US" sz="2000">
                <a:latin typeface="Times New Roman"/>
                <a:cs typeface="Times New Roman"/>
              </a:rPr>
              <a:t> : Nguyễn Phan Quỳnh Như</a:t>
            </a:r>
            <a:br>
              <a:rPr lang="en-US" sz="2000">
                <a:latin typeface="Times New Roman"/>
                <a:cs typeface="Times New Roman"/>
              </a:rPr>
            </a:br>
            <a:r>
              <a:rPr lang="en-US" sz="2000">
                <a:latin typeface="Times New Roman"/>
                <a:cs typeface="Times New Roman"/>
              </a:rPr>
              <a:t>Mã </a:t>
            </a:r>
            <a:r>
              <a:rPr lang="en-US" sz="2000" err="1">
                <a:latin typeface="Times New Roman"/>
                <a:cs typeface="Times New Roman"/>
              </a:rPr>
              <a:t>học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viên</a:t>
            </a:r>
            <a:r>
              <a:rPr lang="en-US" sz="2000">
                <a:latin typeface="Times New Roman"/>
                <a:cs typeface="Times New Roman"/>
              </a:rPr>
              <a:t>: </a:t>
            </a:r>
            <a:r>
              <a:rPr lang="en-US" sz="2000">
                <a:latin typeface="Times New Roman"/>
                <a:ea typeface="+mn-lt"/>
                <a:cs typeface="Times New Roman"/>
              </a:rPr>
              <a:t>FX23546</a:t>
            </a:r>
            <a:endParaRPr lang="en-US" sz="2000">
              <a:latin typeface="Times New Roman"/>
              <a:cs typeface="Times New Roman"/>
            </a:endParaRPr>
          </a:p>
          <a:p>
            <a:pPr algn="r"/>
            <a:endParaRPr lang="en-US" sz="2000">
              <a:latin typeface="Times New Roman"/>
              <a:cs typeface="Times New Roman"/>
            </a:endParaRPr>
          </a:p>
          <a:p>
            <a:pPr algn="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277A4-B2D7-B3B8-E722-574600A6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>
                <a:latin typeface="Times New Roman"/>
                <a:cs typeface="Times New Roman"/>
              </a:rPr>
              <a:t>5. Pipeline ETL </a:t>
            </a:r>
            <a:r>
              <a:rPr lang="en-US" sz="4000" err="1">
                <a:latin typeface="Times New Roman"/>
                <a:cs typeface="Times New Roman"/>
              </a:rPr>
              <a:t>Để</a:t>
            </a:r>
            <a:r>
              <a:rPr lang="en-US" sz="4000">
                <a:latin typeface="Times New Roman"/>
                <a:cs typeface="Times New Roman"/>
              </a:rPr>
              <a:t> </a:t>
            </a:r>
            <a:r>
              <a:rPr lang="en-US" sz="4000" err="1">
                <a:latin typeface="Times New Roman"/>
                <a:cs typeface="Times New Roman"/>
              </a:rPr>
              <a:t>Tự</a:t>
            </a:r>
            <a:r>
              <a:rPr lang="en-US" sz="4000">
                <a:latin typeface="Times New Roman"/>
                <a:cs typeface="Times New Roman"/>
              </a:rPr>
              <a:t> </a:t>
            </a:r>
            <a:r>
              <a:rPr lang="en-US" sz="4000" err="1">
                <a:latin typeface="Times New Roman"/>
                <a:cs typeface="Times New Roman"/>
              </a:rPr>
              <a:t>động</a:t>
            </a:r>
            <a:r>
              <a:rPr lang="en-US" sz="4000">
                <a:latin typeface="Times New Roman"/>
                <a:cs typeface="Times New Roman"/>
              </a:rPr>
              <a:t> </a:t>
            </a:r>
            <a:r>
              <a:rPr lang="en-US" sz="4000" err="1">
                <a:latin typeface="Times New Roman"/>
                <a:cs typeface="Times New Roman"/>
              </a:rPr>
              <a:t>Thêm</a:t>
            </a:r>
            <a:r>
              <a:rPr lang="en-US" sz="4000">
                <a:latin typeface="Times New Roman"/>
                <a:cs typeface="Times New Roman"/>
              </a:rPr>
              <a:t> </a:t>
            </a:r>
            <a:r>
              <a:rPr lang="en-US" sz="4000" err="1">
                <a:latin typeface="Times New Roman"/>
                <a:cs typeface="Times New Roman"/>
              </a:rPr>
              <a:t>Dữ</a:t>
            </a:r>
            <a:r>
              <a:rPr lang="en-US" sz="4000">
                <a:latin typeface="Times New Roman"/>
                <a:cs typeface="Times New Roman"/>
              </a:rPr>
              <a:t> Liệu </a:t>
            </a:r>
            <a:r>
              <a:rPr lang="en-US" sz="4000" err="1">
                <a:latin typeface="Times New Roman"/>
                <a:cs typeface="Times New Roman"/>
              </a:rPr>
              <a:t>Vào</a:t>
            </a:r>
            <a:r>
              <a:rPr lang="en-US" sz="4000">
                <a:latin typeface="Times New Roman"/>
                <a:cs typeface="Times New Roman"/>
              </a:rPr>
              <a:t> Data Warehouse Với SSIS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Placeholder 7" descr="A diagram of a product&#10;&#10;AI-generated content may be incorrect.">
            <a:extLst>
              <a:ext uri="{FF2B5EF4-FFF2-40B4-BE49-F238E27FC236}">
                <a16:creationId xmlns:a16="http://schemas.microsoft.com/office/drawing/2014/main" id="{318BA0CC-9676-405F-484A-3592382016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11" r="3111"/>
          <a:stretch/>
        </p:blipFill>
        <p:spPr>
          <a:xfrm>
            <a:off x="5414356" y="1140851"/>
            <a:ext cx="6408836" cy="44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3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2B9B8-46F3-6D69-366A-015D7AE7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024671"/>
            <a:ext cx="4023360" cy="357536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5. Pipeline ETL </a:t>
            </a:r>
            <a:r>
              <a:rPr lang="en-US" sz="3600" err="1">
                <a:latin typeface="Times New Roman"/>
                <a:cs typeface="Times New Roman"/>
              </a:rPr>
              <a:t>Để</a:t>
            </a:r>
            <a:r>
              <a:rPr lang="en-US" sz="3600">
                <a:latin typeface="Times New Roman"/>
                <a:cs typeface="Times New Roman"/>
              </a:rPr>
              <a:t> </a:t>
            </a:r>
            <a:r>
              <a:rPr lang="en-US" sz="3600" err="1">
                <a:latin typeface="Times New Roman"/>
                <a:cs typeface="Times New Roman"/>
              </a:rPr>
              <a:t>Tự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động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Thêm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Dữ</a:t>
            </a:r>
            <a:r>
              <a:rPr lang="en-US" sz="3600">
                <a:latin typeface="Times New Roman"/>
                <a:cs typeface="Times New Roman"/>
              </a:rPr>
              <a:t> Liệu </a:t>
            </a:r>
            <a:r>
              <a:rPr lang="en-US" sz="3600" err="1">
                <a:latin typeface="Times New Roman"/>
                <a:cs typeface="Times New Roman"/>
              </a:rPr>
              <a:t>Vào</a:t>
            </a:r>
            <a:r>
              <a:rPr lang="en-US" sz="3600">
                <a:latin typeface="Times New Roman"/>
                <a:cs typeface="Times New Roman"/>
              </a:rPr>
              <a:t> Data Warehouse Với SSIS</a:t>
            </a:r>
            <a:endParaRPr lang="en-US" sz="3600" b="0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C3E4AF-99C7-799C-A2CF-65B26F08E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719121"/>
            <a:ext cx="6408836" cy="32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FE3A-2916-7B84-591B-18269983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6. </a:t>
            </a:r>
            <a:r>
              <a:rPr lang="en-US" err="1">
                <a:latin typeface="Times New Roman"/>
                <a:cs typeface="Times New Roman"/>
              </a:rPr>
              <a:t>Trực</a:t>
            </a:r>
            <a:r>
              <a:rPr lang="en-US">
                <a:latin typeface="Times New Roman"/>
                <a:cs typeface="Times New Roman"/>
              </a:rPr>
              <a:t> Quan </a:t>
            </a:r>
            <a:r>
              <a:rPr lang="en-US" err="1">
                <a:latin typeface="Times New Roman"/>
                <a:cs typeface="Times New Roman"/>
              </a:rPr>
              <a:t>Hóa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Liệu </a:t>
            </a:r>
            <a:r>
              <a:rPr lang="en-US" err="1">
                <a:latin typeface="Times New Roman"/>
                <a:cs typeface="Times New Roman"/>
              </a:rPr>
              <a:t>với</a:t>
            </a:r>
            <a:r>
              <a:rPr lang="en-US">
                <a:latin typeface="Times New Roman"/>
                <a:cs typeface="Times New Roman"/>
              </a:rPr>
              <a:t>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8D37-CACB-7A2C-DC4B-BEBF1479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b="1">
                <a:latin typeface="Times New Roman"/>
                <a:cs typeface="Times New Roman"/>
              </a:rPr>
              <a:t>Dashboard </a:t>
            </a:r>
            <a:r>
              <a:rPr lang="en-US" sz="2000" b="1" err="1">
                <a:latin typeface="Times New Roman"/>
                <a:cs typeface="Times New Roman"/>
              </a:rPr>
              <a:t>tổng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quan</a:t>
            </a:r>
            <a:endParaRPr lang="en-US" sz="2000">
              <a:latin typeface="Times New Roman"/>
              <a:cs typeface="Times New Roman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ea typeface="+mn-lt"/>
                <a:cs typeface="+mn-lt"/>
              </a:rPr>
              <a:t>Dashboard Overview</a:t>
            </a:r>
            <a:endParaRPr lang="en-US" b="1">
              <a:latin typeface="Times New Roman"/>
              <a:ea typeface="+mn-lt"/>
              <a:cs typeface="Times New Roman"/>
            </a:endParaRPr>
          </a:p>
          <a:p>
            <a:pPr marL="342900" indent="-342900"/>
            <a:r>
              <a:rPr lang="en-US" sz="2000" b="1">
                <a:latin typeface="Times New Roman"/>
                <a:ea typeface="+mn-lt"/>
                <a:cs typeface="Times New Roman"/>
              </a:rPr>
              <a:t>Dashboard chi </a:t>
            </a:r>
            <a:r>
              <a:rPr lang="en-US" sz="2000" b="1" err="1">
                <a:latin typeface="Times New Roman"/>
                <a:ea typeface="+mn-lt"/>
                <a:cs typeface="Times New Roman"/>
              </a:rPr>
              <a:t>tiết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ea typeface="+mn-lt"/>
                <a:cs typeface="+mn-lt"/>
              </a:rPr>
              <a:t>Dashboard Product Analyst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ea typeface="+mn-lt"/>
                <a:cs typeface="+mn-lt"/>
              </a:rPr>
              <a:t>Dashboard Customer Analyst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>
                <a:latin typeface="Times New Roman"/>
                <a:ea typeface="+mn-lt"/>
                <a:cs typeface="+mn-lt"/>
              </a:rPr>
              <a:t>Dashboard Cancel Analyst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457200" lvl="1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17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1E34BC-6D5C-5F07-2ECE-99F6D36A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99994"/>
            <a:ext cx="10830000" cy="60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09852-14F0-CA73-BCDC-C8F14382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837986-EB70-6B03-241E-2D017537D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33E627-0721-6214-6F54-0A625C89E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2B755-F29F-CD85-73D3-F9659DA1D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3A078E-7915-D7C1-D7D3-78E73DC3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6" y="488516"/>
            <a:ext cx="10179537" cy="57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F454D4-098B-0352-A87A-3162D415B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7F72CA-659B-234D-10E7-EBEEC645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7ED13-1570-4BDD-DA55-DC850B154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D6E79-68F7-D13F-0F9A-AD9E9AFD0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5445E0-6BA9-D929-2712-FBE0279E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47" y="447842"/>
            <a:ext cx="10427025" cy="59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4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D31F3-5289-2FA7-47D6-D819E3FCD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63D310-BAD5-EED9-C6CC-C595FD667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BDE2E-D4FB-4934-5621-62A31E73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CBBBE-E1D2-308C-240C-941FB908F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2A2E56-01F3-C9E9-6F85-19B56113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47" y="445248"/>
            <a:ext cx="10511691" cy="59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E529-0783-C266-EABF-5E87EE16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876" y="750538"/>
            <a:ext cx="10278846" cy="151173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/>
                <a:cs typeface="Times New Roman"/>
              </a:rPr>
              <a:t>7. </a:t>
            </a:r>
            <a:r>
              <a:rPr lang="en-US" err="1">
                <a:latin typeface="Times New Roman"/>
                <a:cs typeface="Times New Roman"/>
              </a:rPr>
              <a:t>Đưa</a:t>
            </a:r>
            <a:r>
              <a:rPr lang="en-US">
                <a:latin typeface="Times New Roman"/>
                <a:cs typeface="Times New Roman"/>
              </a:rPr>
              <a:t> Ra Insight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Đề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Xuất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Để</a:t>
            </a:r>
            <a:r>
              <a:rPr lang="en-US">
                <a:latin typeface="Times New Roman"/>
                <a:cs typeface="Times New Roman"/>
              </a:rPr>
              <a:t> Tăng Doanh Thu </a:t>
            </a:r>
            <a:br>
              <a:rPr lang="en-US">
                <a:latin typeface="Times New Roman"/>
                <a:cs typeface="Times New Roman"/>
              </a:rPr>
            </a:br>
            <a:endParaRPr lang="en-US" sz="2600" b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4805-D885-975D-8F80-7A79F6324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1158" y="2751562"/>
            <a:ext cx="10577862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500" b="1">
              <a:latin typeface="Times New Roman"/>
              <a:cs typeface="Times New Roman"/>
            </a:endParaRPr>
          </a:p>
          <a:p>
            <a:pPr lvl="1" indent="-342900">
              <a:buFont typeface="Courier New" panose="020B0604020202020204" pitchFamily="34" charset="0"/>
              <a:buChar char="o"/>
            </a:pPr>
            <a:r>
              <a:rPr lang="en-US" sz="1500" b="1" err="1">
                <a:latin typeface="Times New Roman"/>
                <a:ea typeface="+mn-lt"/>
                <a:cs typeface="+mn-lt"/>
              </a:rPr>
              <a:t>Sản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phẩm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bán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chạy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nhất</a:t>
            </a:r>
            <a:r>
              <a:rPr lang="en-US" sz="1500">
                <a:latin typeface="Times New Roman"/>
                <a:ea typeface="+mn-lt"/>
                <a:cs typeface="+mn-lt"/>
              </a:rPr>
              <a:t>: Nike Zoom Mercurial Vapor -&gt;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Đẩy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mạnh</a:t>
            </a:r>
            <a:r>
              <a:rPr lang="en-US" sz="1500">
                <a:latin typeface="Times New Roman"/>
                <a:ea typeface="+mn-lt"/>
                <a:cs typeface="+mn-lt"/>
              </a:rPr>
              <a:t> marketing </a:t>
            </a:r>
            <a:r>
              <a:rPr lang="en-US" sz="1500" err="1">
                <a:latin typeface="Times New Roman"/>
                <a:ea typeface="+mn-lt"/>
                <a:cs typeface="+mn-lt"/>
              </a:rPr>
              <a:t>sản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phẩm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chủ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lực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này</a:t>
            </a:r>
            <a:r>
              <a:rPr lang="en-US" sz="1500">
                <a:latin typeface="Times New Roman"/>
                <a:ea typeface="+mn-lt"/>
                <a:cs typeface="+mn-lt"/>
              </a:rPr>
              <a:t>.</a:t>
            </a:r>
          </a:p>
          <a:p>
            <a:pPr lvl="1" indent="-342900">
              <a:buFont typeface="Courier New" panose="020B0604020202020204" pitchFamily="34" charset="0"/>
              <a:buChar char="o"/>
            </a:pPr>
            <a:r>
              <a:rPr lang="en-US" sz="1500" err="1">
                <a:latin typeface="Times New Roman"/>
                <a:ea typeface="+mn-lt"/>
                <a:cs typeface="+mn-lt"/>
              </a:rPr>
              <a:t>Tỷ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lệ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hoàn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trả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thấp</a:t>
            </a:r>
            <a:r>
              <a:rPr lang="en-US" sz="1500" b="1">
                <a:latin typeface="Times New Roman"/>
                <a:ea typeface="+mn-lt"/>
                <a:cs typeface="+mn-lt"/>
              </a:rPr>
              <a:t> (1.25%)</a:t>
            </a:r>
            <a:r>
              <a:rPr lang="en-US" sz="1500">
                <a:latin typeface="Times New Roman"/>
                <a:ea typeface="+mn-lt"/>
                <a:cs typeface="+mn-lt"/>
              </a:rPr>
              <a:t>, </a:t>
            </a:r>
            <a:r>
              <a:rPr lang="en-US" sz="1500" err="1">
                <a:latin typeface="Times New Roman"/>
                <a:ea typeface="+mn-lt"/>
                <a:cs typeface="+mn-lt"/>
              </a:rPr>
              <a:t>nhưng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tỷ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lệ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hủy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đơn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cao</a:t>
            </a:r>
            <a:r>
              <a:rPr lang="en-US" sz="1500" b="1">
                <a:latin typeface="Times New Roman"/>
                <a:ea typeface="+mn-lt"/>
                <a:cs typeface="+mn-lt"/>
              </a:rPr>
              <a:t> (35.23%) -&gt; </a:t>
            </a:r>
            <a:r>
              <a:rPr lang="en-US" sz="1500" err="1">
                <a:latin typeface="Times New Roman"/>
                <a:ea typeface="+mn-lt"/>
                <a:cs typeface="+mn-lt"/>
              </a:rPr>
              <a:t>Giảm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tỷ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lệ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hủy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đơn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bằng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cách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khuyến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khích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thanh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toán</a:t>
            </a:r>
            <a:r>
              <a:rPr lang="en-US" sz="1500">
                <a:latin typeface="Times New Roman"/>
                <a:ea typeface="+mn-lt"/>
                <a:cs typeface="+mn-lt"/>
              </a:rPr>
              <a:t> online </a:t>
            </a:r>
            <a:r>
              <a:rPr lang="en-US" sz="1500" err="1">
                <a:latin typeface="Times New Roman"/>
                <a:ea typeface="+mn-lt"/>
                <a:cs typeface="+mn-lt"/>
              </a:rPr>
              <a:t>hoặc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xác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nhận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đơn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trước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vận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chuyển</a:t>
            </a:r>
            <a:r>
              <a:rPr lang="en-US" sz="1500">
                <a:latin typeface="Times New Roman"/>
                <a:ea typeface="+mn-lt"/>
                <a:cs typeface="+mn-lt"/>
              </a:rPr>
              <a:t>.</a:t>
            </a:r>
          </a:p>
          <a:p>
            <a:pPr lvl="1" indent="-342900">
              <a:buFont typeface="Courier New" panose="020B0604020202020204" pitchFamily="34" charset="0"/>
              <a:buChar char="o"/>
            </a:pPr>
            <a:r>
              <a:rPr lang="en-US" sz="1500">
                <a:latin typeface="Times New Roman"/>
                <a:ea typeface="+mn-lt"/>
                <a:cs typeface="+mn-lt"/>
              </a:rPr>
              <a:t>TP. </a:t>
            </a:r>
            <a:r>
              <a:rPr lang="en-US" sz="1500" err="1">
                <a:latin typeface="Times New Roman"/>
                <a:ea typeface="+mn-lt"/>
                <a:cs typeface="+mn-lt"/>
              </a:rPr>
              <a:t>Hồ</a:t>
            </a:r>
            <a:r>
              <a:rPr lang="en-US" sz="1500">
                <a:latin typeface="Times New Roman"/>
                <a:ea typeface="+mn-lt"/>
                <a:cs typeface="+mn-lt"/>
              </a:rPr>
              <a:t> Chí Minh </a:t>
            </a:r>
            <a:r>
              <a:rPr lang="en-US" sz="1500" err="1">
                <a:latin typeface="Times New Roman"/>
                <a:ea typeface="+mn-lt"/>
                <a:cs typeface="+mn-lt"/>
              </a:rPr>
              <a:t>chiếm</a:t>
            </a:r>
            <a:r>
              <a:rPr lang="en-US" sz="1500">
                <a:latin typeface="Times New Roman"/>
                <a:ea typeface="+mn-lt"/>
                <a:cs typeface="+mn-lt"/>
              </a:rPr>
              <a:t> 63.12% </a:t>
            </a:r>
            <a:r>
              <a:rPr lang="en-US" sz="1500" err="1">
                <a:latin typeface="Times New Roman"/>
                <a:ea typeface="+mn-lt"/>
                <a:cs typeface="+mn-lt"/>
              </a:rPr>
              <a:t>tổng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doanh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thu</a:t>
            </a:r>
            <a:r>
              <a:rPr lang="en-US" sz="1500">
                <a:latin typeface="Times New Roman"/>
                <a:ea typeface="+mn-lt"/>
                <a:cs typeface="+mn-lt"/>
              </a:rPr>
              <a:t> -&gt; </a:t>
            </a:r>
            <a:r>
              <a:rPr lang="en-US" sz="1500" err="1">
                <a:latin typeface="Times New Roman"/>
                <a:ea typeface="+mn-lt"/>
                <a:cs typeface="+mn-lt"/>
              </a:rPr>
              <a:t>Nếu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lượng</a:t>
            </a:r>
            <a:r>
              <a:rPr lang="en-US" sz="1500">
                <a:latin typeface="Times New Roman"/>
                <a:ea typeface="+mn-lt"/>
                <a:cs typeface="+mn-lt"/>
              </a:rPr>
              <a:t> user Shopee </a:t>
            </a:r>
            <a:r>
              <a:rPr lang="en-US" sz="1500" err="1">
                <a:latin typeface="Times New Roman"/>
                <a:ea typeface="+mn-lt"/>
                <a:cs typeface="+mn-lt"/>
              </a:rPr>
              <a:t>của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miền</a:t>
            </a:r>
            <a:r>
              <a:rPr lang="en-US" sz="1500">
                <a:latin typeface="Times New Roman"/>
                <a:ea typeface="+mn-lt"/>
                <a:cs typeface="+mn-lt"/>
              </a:rPr>
              <a:t> Bắc </a:t>
            </a:r>
            <a:r>
              <a:rPr lang="en-US" sz="1500" err="1">
                <a:latin typeface="Times New Roman"/>
                <a:ea typeface="+mn-lt"/>
                <a:cs typeface="+mn-lt"/>
              </a:rPr>
              <a:t>và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miền</a:t>
            </a:r>
            <a:r>
              <a:rPr lang="en-US" sz="1500">
                <a:latin typeface="Times New Roman"/>
                <a:ea typeface="+mn-lt"/>
                <a:cs typeface="+mn-lt"/>
              </a:rPr>
              <a:t> Trung </a:t>
            </a:r>
            <a:r>
              <a:rPr lang="en-US" sz="1500" err="1">
                <a:latin typeface="Times New Roman"/>
                <a:ea typeface="+mn-lt"/>
                <a:cs typeface="+mn-lt"/>
              </a:rPr>
              <a:t>tương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đương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với</a:t>
            </a:r>
            <a:r>
              <a:rPr lang="en-US" sz="1500">
                <a:latin typeface="Times New Roman"/>
                <a:ea typeface="+mn-lt"/>
                <a:cs typeface="+mn-lt"/>
              </a:rPr>
              <a:t> TP. </a:t>
            </a:r>
            <a:r>
              <a:rPr lang="en-US" sz="1500" err="1">
                <a:latin typeface="Times New Roman"/>
                <a:ea typeface="+mn-lt"/>
                <a:cs typeface="+mn-lt"/>
              </a:rPr>
              <a:t>Hồ</a:t>
            </a:r>
            <a:r>
              <a:rPr lang="en-US" sz="1500">
                <a:latin typeface="Times New Roman"/>
                <a:ea typeface="+mn-lt"/>
                <a:cs typeface="+mn-lt"/>
              </a:rPr>
              <a:t> Chí Minh  </a:t>
            </a:r>
            <a:r>
              <a:rPr lang="en-US" sz="1500" err="1">
                <a:latin typeface="Times New Roman"/>
                <a:ea typeface="+mn-lt"/>
                <a:cs typeface="+mn-lt"/>
              </a:rPr>
              <a:t>thì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cần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tập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trung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quảng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cáo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để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mở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rộng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thị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trường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tại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hai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khu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vực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này</a:t>
            </a:r>
            <a:r>
              <a:rPr lang="en-US" sz="1500">
                <a:latin typeface="Times New Roman"/>
                <a:ea typeface="+mn-lt"/>
                <a:cs typeface="+mn-lt"/>
              </a:rPr>
              <a:t>.</a:t>
            </a:r>
          </a:p>
          <a:p>
            <a:pPr lvl="1" indent="-342900">
              <a:buFont typeface="Courier New" panose="020B0604020202020204" pitchFamily="34" charset="0"/>
              <a:buChar char="o"/>
            </a:pPr>
            <a:r>
              <a:rPr lang="en-US" sz="1500" b="1" err="1">
                <a:latin typeface="Times New Roman"/>
                <a:ea typeface="+mn-lt"/>
                <a:cs typeface="+mn-lt"/>
              </a:rPr>
              <a:t>Biến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động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doanh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thu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mạnh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theo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thời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gian</a:t>
            </a:r>
            <a:r>
              <a:rPr lang="en-US" sz="1500">
                <a:latin typeface="Times New Roman"/>
                <a:ea typeface="+mn-lt"/>
                <a:cs typeface="+mn-lt"/>
              </a:rPr>
              <a:t>, </a:t>
            </a:r>
            <a:r>
              <a:rPr lang="en-US" sz="1500" err="1">
                <a:latin typeface="Times New Roman"/>
                <a:ea typeface="+mn-lt"/>
                <a:cs typeface="+mn-lt"/>
              </a:rPr>
              <a:t>cao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điểm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vào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ngày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b="1">
                <a:latin typeface="Times New Roman"/>
                <a:ea typeface="+mn-lt"/>
                <a:cs typeface="+mn-lt"/>
              </a:rPr>
              <a:t>15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và</a:t>
            </a:r>
            <a:r>
              <a:rPr lang="en-US" sz="1500" b="1">
                <a:latin typeface="Times New Roman"/>
                <a:ea typeface="+mn-lt"/>
                <a:cs typeface="+mn-lt"/>
              </a:rPr>
              <a:t> 25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tháng</a:t>
            </a:r>
            <a:r>
              <a:rPr lang="en-US" sz="1500" b="1">
                <a:latin typeface="Times New Roman"/>
                <a:ea typeface="+mn-lt"/>
                <a:cs typeface="+mn-lt"/>
              </a:rPr>
              <a:t>,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các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ngày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trùng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trong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tháng</a:t>
            </a:r>
            <a:r>
              <a:rPr lang="en-US" sz="1500" b="1">
                <a:latin typeface="Times New Roman"/>
                <a:ea typeface="+mn-lt"/>
                <a:cs typeface="+mn-lt"/>
              </a:rPr>
              <a:t> 01/01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và</a:t>
            </a:r>
            <a:r>
              <a:rPr lang="en-US" sz="1500" b="1">
                <a:latin typeface="Times New Roman"/>
                <a:ea typeface="+mn-lt"/>
                <a:cs typeface="+mn-lt"/>
              </a:rPr>
              <a:t> 02/02 </a:t>
            </a:r>
            <a:r>
              <a:rPr lang="en-US" sz="1500">
                <a:latin typeface="Times New Roman"/>
                <a:ea typeface="+mn-lt"/>
                <a:cs typeface="+mn-lt"/>
              </a:rPr>
              <a:t>(</a:t>
            </a:r>
            <a:r>
              <a:rPr lang="en-US" sz="1500" err="1">
                <a:latin typeface="Times New Roman"/>
                <a:ea typeface="+mn-lt"/>
                <a:cs typeface="+mn-lt"/>
              </a:rPr>
              <a:t>ngày</a:t>
            </a:r>
            <a:r>
              <a:rPr lang="en-US" sz="1500">
                <a:latin typeface="Times New Roman"/>
                <a:ea typeface="+mn-lt"/>
                <a:cs typeface="+mn-lt"/>
              </a:rPr>
              <a:t> sale Shopee) -&gt;Tăng </a:t>
            </a:r>
            <a:r>
              <a:rPr lang="en-US" sz="1500" err="1">
                <a:latin typeface="Times New Roman"/>
                <a:ea typeface="+mn-lt"/>
                <a:cs typeface="+mn-lt"/>
              </a:rPr>
              <a:t>cường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chương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trình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khuyến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mãi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vào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các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đợt</a:t>
            </a:r>
            <a:r>
              <a:rPr lang="en-US" sz="1500">
                <a:latin typeface="Times New Roman"/>
                <a:ea typeface="+mn-lt"/>
                <a:cs typeface="+mn-lt"/>
              </a:rPr>
              <a:t> sale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lớn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này</a:t>
            </a:r>
            <a:r>
              <a:rPr lang="en-US" sz="1500">
                <a:latin typeface="Times New Roman"/>
                <a:ea typeface="+mn-lt"/>
                <a:cs typeface="+mn-lt"/>
              </a:rPr>
              <a:t>.</a:t>
            </a:r>
            <a:endParaRPr lang="en-US" sz="1500">
              <a:latin typeface="Times New Roman"/>
              <a:cs typeface="Times New Roman"/>
            </a:endParaRPr>
          </a:p>
          <a:p>
            <a:pPr lvl="1" indent="-342900">
              <a:buFont typeface="Courier New" panose="020B0604020202020204" pitchFamily="34" charset="0"/>
              <a:buChar char="o"/>
            </a:pPr>
            <a:r>
              <a:rPr lang="en-US" sz="1500" b="1" err="1">
                <a:latin typeface="Times New Roman"/>
                <a:ea typeface="+mn-lt"/>
                <a:cs typeface="+mn-lt"/>
              </a:rPr>
              <a:t>Khách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mới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chiếm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tỷ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lệ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lớn</a:t>
            </a:r>
            <a:r>
              <a:rPr lang="en-US" sz="1500">
                <a:latin typeface="Times New Roman"/>
                <a:ea typeface="+mn-lt"/>
                <a:cs typeface="+mn-lt"/>
              </a:rPr>
              <a:t>,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khách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>
                <a:latin typeface="Times New Roman"/>
                <a:ea typeface="+mn-lt"/>
                <a:cs typeface="+mn-lt"/>
              </a:rPr>
              <a:t> quay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lại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rất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thấp</a:t>
            </a:r>
            <a:r>
              <a:rPr lang="en-US" sz="1500" b="1">
                <a:latin typeface="Times New Roman"/>
                <a:ea typeface="+mn-lt"/>
                <a:cs typeface="+mn-lt"/>
              </a:rPr>
              <a:t> -&gt; </a:t>
            </a:r>
            <a:r>
              <a:rPr lang="en-US" sz="1500" err="1">
                <a:latin typeface="Times New Roman"/>
                <a:ea typeface="+mn-lt"/>
                <a:cs typeface="+mn-lt"/>
              </a:rPr>
              <a:t>Xây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dựng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chương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trình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khách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thân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thiết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để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tăng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tỷ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lệ</a:t>
            </a:r>
            <a:r>
              <a:rPr lang="en-US" sz="1500">
                <a:latin typeface="Times New Roman"/>
                <a:ea typeface="+mn-lt"/>
                <a:cs typeface="+mn-lt"/>
              </a:rPr>
              <a:t> quay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lại</a:t>
            </a:r>
            <a:r>
              <a:rPr lang="en-US" sz="1500">
                <a:latin typeface="Times New Roman"/>
                <a:ea typeface="+mn-lt"/>
                <a:cs typeface="+mn-lt"/>
              </a:rPr>
              <a:t>.</a:t>
            </a:r>
          </a:p>
          <a:p>
            <a:pPr lvl="1" indent="-342900">
              <a:buFont typeface="Courier New" panose="020B0604020202020204" pitchFamily="34" charset="0"/>
              <a:buChar char="o"/>
            </a:pPr>
            <a:r>
              <a:rPr lang="en-US" sz="1500" b="1" err="1">
                <a:latin typeface="Times New Roman"/>
                <a:ea typeface="+mn-lt"/>
                <a:cs typeface="+mn-lt"/>
              </a:rPr>
              <a:t>Nhóm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khách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chủ</a:t>
            </a:r>
            <a:r>
              <a:rPr lang="en-US" sz="1500" b="1">
                <a:latin typeface="Times New Roman"/>
                <a:ea typeface="+mn-lt"/>
                <a:cs typeface="+mn-lt"/>
              </a:rPr>
              <a:t> </a:t>
            </a:r>
            <a:r>
              <a:rPr lang="en-US" sz="1500" b="1" err="1">
                <a:latin typeface="Times New Roman"/>
                <a:ea typeface="+mn-lt"/>
                <a:cs typeface="+mn-lt"/>
              </a:rPr>
              <a:t>lực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có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giá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trị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đơn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cao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nhưng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mua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ít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lần</a:t>
            </a:r>
            <a:r>
              <a:rPr lang="en-US" sz="1500">
                <a:latin typeface="Times New Roman"/>
                <a:ea typeface="+mn-lt"/>
                <a:cs typeface="+mn-lt"/>
              </a:rPr>
              <a:t> -&gt; </a:t>
            </a:r>
            <a:r>
              <a:rPr lang="en-US" sz="1500" err="1">
                <a:latin typeface="Times New Roman"/>
                <a:ea typeface="+mn-lt"/>
                <a:cs typeface="+mn-lt"/>
              </a:rPr>
              <a:t>Tập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trung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vào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nhóm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khách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hàng</a:t>
            </a:r>
            <a:r>
              <a:rPr lang="en-US" sz="1500">
                <a:latin typeface="Times New Roman"/>
                <a:ea typeface="+mn-lt"/>
                <a:cs typeface="+mn-lt"/>
              </a:rPr>
              <a:t> chi </a:t>
            </a:r>
            <a:r>
              <a:rPr lang="en-US" sz="1500" err="1">
                <a:latin typeface="Times New Roman"/>
                <a:ea typeface="+mn-lt"/>
                <a:cs typeface="+mn-lt"/>
              </a:rPr>
              <a:t>tiêu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cao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với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ưu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đãi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đặc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biệt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để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khuyến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khích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họ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mua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nhiều</a:t>
            </a:r>
            <a:r>
              <a:rPr lang="en-US" sz="1500">
                <a:latin typeface="Times New Roman"/>
                <a:ea typeface="+mn-lt"/>
                <a:cs typeface="+mn-lt"/>
              </a:rPr>
              <a:t> </a:t>
            </a:r>
            <a:r>
              <a:rPr lang="en-US" sz="1500" err="1">
                <a:latin typeface="Times New Roman"/>
                <a:ea typeface="+mn-lt"/>
                <a:cs typeface="+mn-lt"/>
              </a:rPr>
              <a:t>hơn</a:t>
            </a:r>
            <a:r>
              <a:rPr lang="en-US" sz="1500">
                <a:latin typeface="Times New Roman"/>
                <a:ea typeface="+mn-lt"/>
                <a:cs typeface="+mn-lt"/>
              </a:rPr>
              <a:t>.</a:t>
            </a:r>
            <a:endParaRPr lang="en-US" sz="1500">
              <a:latin typeface="Times New Roman"/>
              <a:cs typeface="Times New Roman"/>
            </a:endParaRPr>
          </a:p>
          <a:p>
            <a:pPr lvl="1" indent="-342900">
              <a:buFont typeface="Courier New,monospace" panose="020B0604020202020204" pitchFamily="34" charset="0"/>
              <a:buChar char="o"/>
            </a:pPr>
            <a:endParaRPr lang="en-US" sz="1500" b="1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38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4C79-9973-54B0-4CA7-CBABDE3F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8. </a:t>
            </a:r>
            <a:r>
              <a:rPr lang="en-US" err="1">
                <a:latin typeface="Times New Roman"/>
                <a:cs typeface="Times New Roman"/>
              </a:rPr>
              <a:t>Đề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Xuất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Hướng</a:t>
            </a:r>
            <a:r>
              <a:rPr lang="en-US">
                <a:latin typeface="Times New Roman"/>
                <a:cs typeface="Times New Roman"/>
              </a:rPr>
              <a:t> Phát </a:t>
            </a:r>
            <a:r>
              <a:rPr lang="en-US" err="1">
                <a:latin typeface="Times New Roman"/>
                <a:cs typeface="Times New Roman"/>
              </a:rPr>
              <a:t>Triển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E5A-276F-3040-848F-7F74C53E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err="1">
                <a:latin typeface="Times New Roman"/>
                <a:ea typeface="+mn-lt"/>
                <a:cs typeface="Times New Roman"/>
              </a:rPr>
              <a:t>Tích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err="1">
                <a:latin typeface="Times New Roman"/>
                <a:ea typeface="+mn-lt"/>
                <a:cs typeface="Times New Roman"/>
              </a:rPr>
              <a:t>hợp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err="1">
                <a:latin typeface="Times New Roman"/>
                <a:ea typeface="+mn-lt"/>
                <a:cs typeface="Times New Roman"/>
              </a:rPr>
              <a:t>dữ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err="1">
                <a:latin typeface="Times New Roman"/>
                <a:ea typeface="+mn-lt"/>
                <a:cs typeface="Times New Roman"/>
              </a:rPr>
              <a:t>liệu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 real-time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từ</a:t>
            </a:r>
            <a:r>
              <a:rPr lang="en-US" sz="2000">
                <a:latin typeface="Times New Roman"/>
                <a:ea typeface="+mn-lt"/>
                <a:cs typeface="Times New Roman"/>
              </a:rPr>
              <a:t> API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để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cập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nhật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theo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thời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gian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thực</a:t>
            </a:r>
            <a:r>
              <a:rPr lang="en-US" sz="2000">
                <a:latin typeface="Times New Roman"/>
                <a:ea typeface="+mn-lt"/>
                <a:cs typeface="Times New Roman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Times New Roman"/>
              </a:rPr>
              <a:t>Thu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thập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thêm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dữ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liệu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về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hàng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tồn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kho</a:t>
            </a:r>
            <a:r>
              <a:rPr lang="en-US" sz="2000">
                <a:latin typeface="Times New Roman"/>
                <a:ea typeface="+mn-lt"/>
                <a:cs typeface="Times New Roman"/>
              </a:rPr>
              <a:t>,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dữ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liệu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hành</a:t>
            </a:r>
            <a:r>
              <a:rPr lang="en-US" sz="2000">
                <a:latin typeface="Times New Roman"/>
                <a:ea typeface="+mn-lt"/>
                <a:cs typeface="Times New Roman"/>
              </a:rPr>
              <a:t> vi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khách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hàng</a:t>
            </a:r>
            <a:r>
              <a:rPr lang="en-US" sz="2000">
                <a:latin typeface="Times New Roman"/>
                <a:ea typeface="+mn-lt"/>
                <a:cs typeface="Times New Roman"/>
              </a:rPr>
              <a:t>,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kết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nối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dữ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liệu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từ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các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kênh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bán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hàng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khác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như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Lazada,Tik</a:t>
            </a:r>
            <a:r>
              <a:rPr lang="en-US" sz="2000" err="1">
                <a:latin typeface="Times New Roman"/>
              </a:rPr>
              <a:t>tok,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website</a:t>
            </a:r>
            <a:r>
              <a:rPr lang="en-US" sz="200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latin typeface="Times New Roman"/>
              </a:rPr>
              <a:t>để</a:t>
            </a:r>
            <a:r>
              <a:rPr lang="en-US" sz="200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có</a:t>
            </a:r>
            <a:r>
              <a:rPr lang="en-US" sz="200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cái</a:t>
            </a:r>
            <a:r>
              <a:rPr lang="en-US" sz="200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nhìn</a:t>
            </a:r>
            <a:r>
              <a:rPr lang="en-US" sz="200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tổng</a:t>
            </a:r>
            <a:r>
              <a:rPr lang="en-US" sz="200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thể</a:t>
            </a:r>
            <a:r>
              <a:rPr lang="en-US" sz="200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hơn</a:t>
            </a:r>
            <a:r>
              <a:rPr lang="en-US" sz="2000">
                <a:latin typeface="Times New Roman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8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6EE5-9A8C-768C-54F5-992E11A0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TỔNG QUAN VỀ DỰ ÁN </a:t>
            </a:r>
          </a:p>
        </p:txBody>
      </p:sp>
    </p:spTree>
    <p:extLst>
      <p:ext uri="{BB962C8B-B14F-4D97-AF65-F5344CB8AC3E}">
        <p14:creationId xmlns:p14="http://schemas.microsoft.com/office/powerpoint/2010/main" val="110088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C1714-B881-C27D-9E58-E4E033501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3EB8-A6B8-C7B3-3E9E-7143D9B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1. </a:t>
            </a:r>
            <a:r>
              <a:rPr lang="en-US" err="1">
                <a:latin typeface="Times New Roman"/>
                <a:cs typeface="Times New Roman"/>
              </a:rPr>
              <a:t>Giới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37CC-215E-FBEE-A08D-58C10D0F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5458"/>
            <a:ext cx="10168128" cy="409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latin typeface="Times New Roman"/>
                <a:cs typeface="Times New Roman"/>
              </a:rPr>
              <a:t>Triển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khai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hệ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thống</a:t>
            </a:r>
            <a:r>
              <a:rPr lang="en-US" sz="2000">
                <a:latin typeface="Times New Roman"/>
                <a:cs typeface="Times New Roman"/>
              </a:rPr>
              <a:t> Data Warehouse </a:t>
            </a:r>
            <a:r>
              <a:rPr lang="en-US" sz="2000" err="1">
                <a:latin typeface="Times New Roman"/>
                <a:cs typeface="Times New Roman"/>
              </a:rPr>
              <a:t>kết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hợp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với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PowerBI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để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hỗ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doanh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nghiệp</a:t>
            </a:r>
            <a:r>
              <a:rPr lang="en-US" sz="2000">
                <a:latin typeface="Times New Roman"/>
                <a:cs typeface="Times New Roman"/>
              </a:rPr>
              <a:t>  </a:t>
            </a:r>
            <a:r>
              <a:rPr lang="en-US" sz="2000" err="1">
                <a:latin typeface="Times New Roman"/>
                <a:cs typeface="Times New Roman"/>
              </a:rPr>
              <a:t>ra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quyết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định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err="1">
                <a:latin typeface="Times New Roman"/>
                <a:cs typeface="Times New Roman"/>
              </a:rPr>
              <a:t>Tầm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quan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trọng</a:t>
            </a:r>
            <a:r>
              <a:rPr lang="en-US" sz="2000">
                <a:latin typeface="Times New Roman"/>
                <a:cs typeface="Times New Roman"/>
              </a:rPr>
              <a:t>: </a:t>
            </a:r>
            <a:r>
              <a:rPr lang="en-US" sz="2000" err="1">
                <a:latin typeface="Times New Roman"/>
                <a:cs typeface="Times New Roman"/>
              </a:rPr>
              <a:t>cải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thiện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năng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tổng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hợp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phân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tích</a:t>
            </a:r>
            <a:r>
              <a:rPr lang="en-US" sz="2000">
                <a:latin typeface="Times New Roman"/>
                <a:cs typeface="Times New Roman"/>
              </a:rPr>
              <a:t> và trực quan hóa dữ liệu </a:t>
            </a:r>
            <a:r>
              <a:rPr lang="en-US" sz="2000" err="1">
                <a:latin typeface="Times New Roman"/>
                <a:cs typeface="Times New Roman"/>
              </a:rPr>
              <a:t>từ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nhiều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nguồn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khác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nhau</a:t>
            </a:r>
            <a:r>
              <a:rPr lang="en-US" sz="2000">
                <a:latin typeface="Times New Roman"/>
                <a:cs typeface="Times New Roman"/>
              </a:rPr>
              <a:t> </a:t>
            </a:r>
          </a:p>
          <a:p>
            <a:r>
              <a:rPr lang="en-US" sz="2000" err="1">
                <a:latin typeface="Times New Roman"/>
                <a:cs typeface="Times New Roman"/>
              </a:rPr>
              <a:t>Ứng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dụng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thực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tế</a:t>
            </a:r>
            <a:r>
              <a:rPr lang="en-US" sz="2000">
                <a:latin typeface="Times New Roman"/>
                <a:cs typeface="Times New Roman"/>
              </a:rPr>
              <a:t>: </a:t>
            </a:r>
            <a:r>
              <a:rPr lang="en-US" sz="2000" err="1">
                <a:latin typeface="Times New Roman"/>
                <a:cs typeface="Times New Roman"/>
              </a:rPr>
              <a:t>phân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tích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doanh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thu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hành</a:t>
            </a:r>
            <a:r>
              <a:rPr lang="en-US" sz="2000">
                <a:latin typeface="Times New Roman"/>
                <a:cs typeface="Times New Roman"/>
              </a:rPr>
              <a:t> vi </a:t>
            </a:r>
            <a:r>
              <a:rPr lang="en-US" sz="2000" err="1">
                <a:latin typeface="Times New Roman"/>
                <a:cs typeface="Times New Roman"/>
              </a:rPr>
              <a:t>khách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hàng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sàn</a:t>
            </a:r>
            <a:r>
              <a:rPr lang="en-US" sz="2000">
                <a:latin typeface="Times New Roman"/>
                <a:cs typeface="Times New Roman"/>
              </a:rPr>
              <a:t> TMĐT Shopee </a:t>
            </a:r>
            <a:r>
              <a:rPr lang="en-US" sz="2000" err="1">
                <a:latin typeface="Times New Roman"/>
                <a:cs typeface="Times New Roman"/>
              </a:rPr>
              <a:t>cho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chuỗi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cửa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hàng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giày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đá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bóng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chính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hãng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tại</a:t>
            </a:r>
            <a:r>
              <a:rPr lang="en-US" sz="2000">
                <a:latin typeface="Times New Roman"/>
                <a:cs typeface="Times New Roman"/>
              </a:rPr>
              <a:t> TP.HCM, </a:t>
            </a:r>
            <a:r>
              <a:rPr lang="en-US" sz="2000" err="1">
                <a:latin typeface="Times New Roman"/>
                <a:cs typeface="Times New Roman"/>
              </a:rPr>
              <a:t>thành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lập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từ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năm</a:t>
            </a:r>
            <a:r>
              <a:rPr lang="en-US" sz="2000">
                <a:latin typeface="Times New Roman"/>
                <a:cs typeface="Times New Roman"/>
              </a:rPr>
              <a:t> 2013, </a:t>
            </a:r>
            <a:r>
              <a:rPr lang="en-US" sz="2000" err="1">
                <a:latin typeface="Times New Roman"/>
                <a:cs typeface="Times New Roman"/>
              </a:rPr>
              <a:t>với</a:t>
            </a:r>
            <a:r>
              <a:rPr lang="en-US" sz="2000">
                <a:latin typeface="Times New Roman"/>
                <a:cs typeface="Times New Roman"/>
              </a:rPr>
              <a:t> 3 chi </a:t>
            </a:r>
            <a:r>
              <a:rPr lang="en-US" sz="2000" err="1">
                <a:latin typeface="Times New Roman"/>
                <a:cs typeface="Times New Roman"/>
              </a:rPr>
              <a:t>nhánh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chuyên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cung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cấp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sản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phẩm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từ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các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thương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hiệu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hàng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đầu</a:t>
            </a:r>
            <a:r>
              <a:rPr lang="en-US" sz="2000">
                <a:latin typeface="Times New Roman"/>
                <a:cs typeface="Times New Roman"/>
              </a:rPr>
              <a:t>: </a:t>
            </a:r>
            <a:r>
              <a:rPr lang="en-US" sz="2000" b="1">
                <a:latin typeface="Times New Roman"/>
                <a:cs typeface="Times New Roman"/>
              </a:rPr>
              <a:t>Nike, Adidas, Puma, Mizuno, Joma, Desporte, Asics, </a:t>
            </a:r>
            <a:r>
              <a:rPr lang="en-US" sz="2000" b="1" err="1">
                <a:latin typeface="Times New Roman"/>
                <a:cs typeface="Times New Roman"/>
              </a:rPr>
              <a:t>Kamito</a:t>
            </a:r>
            <a:r>
              <a:rPr lang="en-US" sz="2000" b="1">
                <a:latin typeface="Times New Roman"/>
                <a:cs typeface="Times New Roman"/>
              </a:rPr>
              <a:t>, </a:t>
            </a:r>
            <a:r>
              <a:rPr lang="en-US" sz="2000" b="1" err="1">
                <a:latin typeface="Times New Roman"/>
                <a:cs typeface="Times New Roman"/>
              </a:rPr>
              <a:t>Zocker</a:t>
            </a:r>
            <a:r>
              <a:rPr lang="en-US" sz="2000" b="1">
                <a:latin typeface="Times New Roman"/>
                <a:cs typeface="Times New Roman"/>
              </a:rPr>
              <a:t>.</a:t>
            </a: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434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BC67-CB93-3A85-0FD0-78A2D6CC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2. Qui Trình </a:t>
            </a:r>
            <a:r>
              <a:rPr lang="en-US" err="1">
                <a:latin typeface="Times New Roman"/>
                <a:cs typeface="Times New Roman"/>
              </a:rPr>
              <a:t>Thực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Hiện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Án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1F31CFB4-8129-8761-1A0C-DE08CB0F0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298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25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8CF1-9F0D-FD90-7B82-347C0A10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QUI TRÌNH THỰC HIỆN DỰ ÁN</a:t>
            </a:r>
          </a:p>
        </p:txBody>
      </p:sp>
    </p:spTree>
    <p:extLst>
      <p:ext uri="{BB962C8B-B14F-4D97-AF65-F5344CB8AC3E}">
        <p14:creationId xmlns:p14="http://schemas.microsoft.com/office/powerpoint/2010/main" val="325559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1BC7F-1D37-17AA-6DF9-A93D8A8A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latin typeface="Times New Roman"/>
                <a:cs typeface="Times New Roman"/>
              </a:rPr>
              <a:t>1. </a:t>
            </a:r>
            <a:r>
              <a:rPr lang="en-US" sz="3200" err="1">
                <a:latin typeface="Times New Roman"/>
                <a:cs typeface="Times New Roman"/>
              </a:rPr>
              <a:t>Xác</a:t>
            </a:r>
            <a:r>
              <a:rPr lang="en-US" sz="3200">
                <a:latin typeface="Times New Roman"/>
                <a:cs typeface="Times New Roman"/>
              </a:rPr>
              <a:t> Định </a:t>
            </a:r>
            <a:r>
              <a:rPr lang="en-US" sz="3200" err="1">
                <a:latin typeface="Times New Roman"/>
                <a:cs typeface="Times New Roman"/>
              </a:rPr>
              <a:t>Yêu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Cầu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Nghiệp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Vụ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Và</a:t>
            </a:r>
            <a:r>
              <a:rPr lang="en-US" sz="3200">
                <a:latin typeface="Times New Roman"/>
                <a:cs typeface="Times New Roman"/>
              </a:rPr>
              <a:t> Các </a:t>
            </a:r>
            <a:r>
              <a:rPr lang="en-US" sz="3200" err="1">
                <a:latin typeface="Times New Roman"/>
                <a:cs typeface="Times New Roman"/>
              </a:rPr>
              <a:t>Chỉ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Số</a:t>
            </a:r>
            <a:r>
              <a:rPr lang="en-US" sz="3200">
                <a:latin typeface="Times New Roman"/>
                <a:cs typeface="Times New Roman"/>
              </a:rPr>
              <a:t> Quan </a:t>
            </a:r>
            <a:r>
              <a:rPr lang="en-US" sz="3200" err="1">
                <a:latin typeface="Times New Roman"/>
                <a:cs typeface="Times New Roman"/>
              </a:rPr>
              <a:t>Trọng</a:t>
            </a:r>
            <a:r>
              <a:rPr lang="en-US" sz="3200">
                <a:latin typeface="Times New Roman"/>
                <a:cs typeface="Times New Roman"/>
              </a:rPr>
              <a:t> Trong Báo Cáo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4A2687F-F25E-DD5A-61F3-87ED94F7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>
                <a:latin typeface="Times New Roman"/>
                <a:cs typeface="Times New Roman"/>
              </a:rPr>
              <a:t>Đặt vấn đề: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>
                <a:latin typeface="Times New Roman"/>
                <a:ea typeface="+mn-lt"/>
                <a:cs typeface="+mn-lt"/>
              </a:rPr>
              <a:t>doanh số bán hàng không đạt được mục tiêu đề ra, trong khi doah nghiệp chưa triển khai bất kỳ chiến dịch quảng cáo nào.</a:t>
            </a:r>
          </a:p>
          <a:p>
            <a:pPr>
              <a:lnSpc>
                <a:spcPct val="100000"/>
              </a:lnSpc>
            </a:pPr>
            <a:r>
              <a:rPr lang="en-US" sz="1300" b="1">
                <a:latin typeface="Times New Roman"/>
                <a:cs typeface="Times New Roman"/>
              </a:rPr>
              <a:t>Yêu cầu nghiệp vụ và bài toán cần giải quyết và các chỉ số quan trọng trong báo cáo:</a:t>
            </a:r>
            <a:endParaRPr lang="en-US" sz="1300">
              <a:latin typeface="Times New Roman"/>
              <a:cs typeface="Times New Roman"/>
            </a:endParaRPr>
          </a:p>
          <a:p>
            <a:pPr lvl="1" indent="-34290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300">
                <a:latin typeface="Times New Roman"/>
                <a:cs typeface="Times New Roman"/>
              </a:rPr>
              <a:t>Bài toán cần giải quyết: </a:t>
            </a:r>
            <a:r>
              <a:rPr lang="en-US" sz="1300">
                <a:latin typeface="Times New Roman"/>
                <a:ea typeface="+mn-lt"/>
                <a:cs typeface="Times New Roman"/>
              </a:rPr>
              <a:t>c</a:t>
            </a:r>
            <a:r>
              <a:rPr lang="en-US" sz="1300">
                <a:latin typeface="Times New Roman"/>
                <a:ea typeface="+mn-lt"/>
                <a:cs typeface="+mn-lt"/>
              </a:rPr>
              <a:t>ần xây dựng một hệ thống trực quan hóa dữ liệu bằng </a:t>
            </a:r>
            <a:r>
              <a:rPr lang="en-US" sz="1300" b="1">
                <a:latin typeface="Times New Roman"/>
                <a:ea typeface="+mn-lt"/>
                <a:cs typeface="+mn-lt"/>
              </a:rPr>
              <a:t>Power BI </a:t>
            </a:r>
            <a:r>
              <a:rPr lang="en-US" sz="1300">
                <a:latin typeface="Times New Roman"/>
                <a:ea typeface="+mn-lt"/>
                <a:cs typeface="+mn-lt"/>
              </a:rPr>
              <a:t>để:</a:t>
            </a:r>
            <a:endParaRPr lang="en-US" sz="1300">
              <a:latin typeface="Times New Roman"/>
              <a:cs typeface="Times New Roman"/>
            </a:endParaRPr>
          </a:p>
          <a:p>
            <a:pPr lvl="2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300">
                <a:latin typeface="Times New Roman"/>
                <a:ea typeface="+mn-lt"/>
                <a:cs typeface="+mn-lt"/>
              </a:rPr>
              <a:t>Giám sát doanh số bán hàng hằng ngày một cách chi tiết và trực quan.</a:t>
            </a:r>
          </a:p>
          <a:p>
            <a:pPr lvl="2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300">
                <a:latin typeface="Times New Roman"/>
                <a:ea typeface="+mn-lt"/>
                <a:cs typeface="+mn-lt"/>
              </a:rPr>
              <a:t>Phân tích hiệu suất kinh doanh nhằm xác định nguyên nhân chưa đạt mục tiêu.</a:t>
            </a:r>
          </a:p>
          <a:p>
            <a:pPr lvl="2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300">
                <a:latin typeface="Times New Roman"/>
                <a:ea typeface="+mn-lt"/>
                <a:cs typeface="+mn-lt"/>
              </a:rPr>
              <a:t>Đưa ra các đề xuất tối ưu hóa doanh thu và triển khai chiến lược quảng cáo phù hợp.</a:t>
            </a:r>
            <a:endParaRPr lang="en-US" sz="1300">
              <a:latin typeface="Times New Roman"/>
              <a:cs typeface="Times New Roman"/>
            </a:endParaRPr>
          </a:p>
          <a:p>
            <a:pPr lvl="1" indent="-34290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300">
                <a:latin typeface="Times New Roman"/>
                <a:cs typeface="Times New Roman"/>
              </a:rPr>
              <a:t>Chỉ số quan trọng trong báo cáo:</a:t>
            </a:r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300">
                <a:latin typeface="Times New Roman"/>
                <a:cs typeface="Times New Roman"/>
              </a:rPr>
              <a:t>Chỉ số về doanh thu</a:t>
            </a:r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300">
                <a:latin typeface="Times New Roman"/>
                <a:cs typeface="Times New Roman"/>
              </a:rPr>
              <a:t>Chỉ số về đơn hàng</a:t>
            </a:r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300">
                <a:latin typeface="Times New Roman"/>
                <a:cs typeface="Times New Roman"/>
              </a:rPr>
              <a:t>Chỉ số về khách hàng</a:t>
            </a:r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300">
                <a:latin typeface="Times New Roman"/>
                <a:cs typeface="Times New Roman"/>
              </a:rPr>
              <a:t>Chỉ số về hoàn trả hàng</a:t>
            </a:r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300">
                <a:latin typeface="Times New Roman"/>
                <a:cs typeface="Times New Roman"/>
              </a:rPr>
              <a:t>Chỉ số về hủy đơn hàng</a:t>
            </a:r>
          </a:p>
        </p:txBody>
      </p:sp>
    </p:spTree>
    <p:extLst>
      <p:ext uri="{BB962C8B-B14F-4D97-AF65-F5344CB8AC3E}">
        <p14:creationId xmlns:p14="http://schemas.microsoft.com/office/powerpoint/2010/main" val="33090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EB15-3B86-DF58-3A98-00F22216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2. </a:t>
            </a:r>
            <a:r>
              <a:rPr lang="en-US" err="1">
                <a:latin typeface="Times New Roman"/>
                <a:cs typeface="Times New Roman"/>
              </a:rPr>
              <a:t>Lựa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Chọn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Thu </a:t>
            </a:r>
            <a:r>
              <a:rPr lang="en-US" err="1">
                <a:latin typeface="Times New Roman"/>
                <a:cs typeface="Times New Roman"/>
              </a:rPr>
              <a:t>Thập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DEA1-696A-8DA2-4E7F-FA84BEEA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err="1">
                <a:latin typeface="Times New Roman"/>
                <a:cs typeface="Times New Roman"/>
              </a:rPr>
              <a:t>Nguồn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dữ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liệu</a:t>
            </a:r>
            <a:r>
              <a:rPr lang="en-US" sz="2000" b="1">
                <a:latin typeface="Times New Roman"/>
                <a:cs typeface="Times New Roman"/>
              </a:rPr>
              <a:t> :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dữ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liệu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bán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hàng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kênh</a:t>
            </a:r>
            <a:r>
              <a:rPr lang="en-US" sz="2000">
                <a:latin typeface="Times New Roman"/>
                <a:cs typeface="Times New Roman"/>
              </a:rPr>
              <a:t> TMĐT Shopee </a:t>
            </a:r>
            <a:r>
              <a:rPr lang="en-US" sz="2000" err="1">
                <a:latin typeface="Times New Roman"/>
                <a:cs typeface="Times New Roman"/>
              </a:rPr>
              <a:t>của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cửa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hàng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bán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giày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bóng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đá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chính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hãng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tại</a:t>
            </a:r>
            <a:r>
              <a:rPr lang="en-US" sz="2000">
                <a:latin typeface="Times New Roman"/>
                <a:cs typeface="Times New Roman"/>
              </a:rPr>
              <a:t> TPHCM.</a:t>
            </a:r>
          </a:p>
          <a:p>
            <a:r>
              <a:rPr lang="en-US" sz="2000" b="1">
                <a:latin typeface="Times New Roman"/>
                <a:cs typeface="Times New Roman"/>
              </a:rPr>
              <a:t>Thu </a:t>
            </a:r>
            <a:r>
              <a:rPr lang="en-US" sz="2000" b="1" err="1">
                <a:latin typeface="Times New Roman"/>
                <a:cs typeface="Times New Roman"/>
              </a:rPr>
              <a:t>thập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dữ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liệu</a:t>
            </a:r>
            <a:r>
              <a:rPr lang="en-US" sz="2000" b="1">
                <a:latin typeface="Times New Roman"/>
                <a:cs typeface="Times New Roman"/>
              </a:rPr>
              <a:t> : </a:t>
            </a:r>
            <a:r>
              <a:rPr lang="en-US" sz="2000" err="1">
                <a:latin typeface="Times New Roman"/>
                <a:cs typeface="Times New Roman"/>
              </a:rPr>
              <a:t>dữ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liệu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dạng</a:t>
            </a:r>
            <a:r>
              <a:rPr lang="en-US" sz="2000">
                <a:latin typeface="Times New Roman"/>
                <a:cs typeface="Times New Roman"/>
              </a:rPr>
              <a:t> CSV, excel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thông</a:t>
            </a:r>
            <a:r>
              <a:rPr lang="en-US">
                <a:latin typeface="Times New Roman"/>
                <a:cs typeface="Times New Roman"/>
              </a:rPr>
              <a:t> tin </a:t>
            </a:r>
            <a:r>
              <a:rPr lang="en-US" err="1">
                <a:latin typeface="Times New Roman"/>
                <a:cs typeface="Times New Roman"/>
              </a:rPr>
              <a:t>đơn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từ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kênh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thương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mại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điện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tử</a:t>
            </a:r>
            <a:r>
              <a:rPr lang="en-US">
                <a:latin typeface="Times New Roman"/>
                <a:cs typeface="Times New Roman"/>
              </a:rPr>
              <a:t> Shopee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thông</a:t>
            </a:r>
            <a:r>
              <a:rPr lang="en-US">
                <a:latin typeface="Times New Roman"/>
                <a:cs typeface="Times New Roman"/>
              </a:rPr>
              <a:t> tin </a:t>
            </a:r>
            <a:r>
              <a:rPr lang="en-US" err="1">
                <a:latin typeface="Times New Roman"/>
                <a:cs typeface="Times New Roman"/>
              </a:rPr>
              <a:t>sản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phẩm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từ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kênh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hệ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thống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bán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Haravan</a:t>
            </a:r>
            <a:endParaRPr lang="en-US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490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6BB9-3AC5-1E15-C5F0-099EF74FB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4950-4AE6-ADA8-6224-456F8925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3. </a:t>
            </a:r>
            <a:r>
              <a:rPr lang="en-US" err="1">
                <a:latin typeface="Times New Roman"/>
                <a:cs typeface="Times New Roman"/>
              </a:rPr>
              <a:t>Thiết</a:t>
            </a:r>
            <a:r>
              <a:rPr lang="en-US">
                <a:latin typeface="Times New Roman"/>
                <a:cs typeface="Times New Roman"/>
              </a:rPr>
              <a:t> Kế Data Warehouse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3E803-CB40-E895-2E24-4B7027771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048" y="2150481"/>
            <a:ext cx="5137221" cy="44013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1A4CF8-D3A0-AF9D-9BC6-C48804C20228}"/>
              </a:ext>
            </a:extLst>
          </p:cNvPr>
          <p:cNvSpPr txBox="1"/>
          <p:nvPr/>
        </p:nvSpPr>
        <p:spPr>
          <a:xfrm>
            <a:off x="709026" y="2771590"/>
            <a:ext cx="389738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Mô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hình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dữ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liệu</a:t>
            </a:r>
            <a:r>
              <a:rPr lang="en-US" sz="2000">
                <a:latin typeface="Times New Roman"/>
                <a:ea typeface="+mn-lt"/>
                <a:cs typeface="+mn-lt"/>
              </a:rPr>
              <a:t>: </a:t>
            </a:r>
            <a:r>
              <a:rPr lang="en-US" sz="2000" b="1">
                <a:latin typeface="Times New Roman"/>
                <a:ea typeface="+mn-lt"/>
                <a:cs typeface="+mn-lt"/>
              </a:rPr>
              <a:t>Snowflake Schema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b="1">
                <a:latin typeface="Times New Roman"/>
                <a:ea typeface="+mn-lt"/>
                <a:cs typeface="+mn-lt"/>
              </a:rPr>
              <a:t>Fact Tables (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Bảng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sự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kiện</a:t>
            </a:r>
            <a:r>
              <a:rPr lang="en-US" sz="2000" b="1">
                <a:latin typeface="Times New Roman"/>
                <a:ea typeface="+mn-lt"/>
                <a:cs typeface="+mn-lt"/>
              </a:rPr>
              <a:t>)</a:t>
            </a:r>
            <a:r>
              <a:rPr lang="en-US" sz="2000">
                <a:latin typeface="Times New Roman"/>
                <a:ea typeface="+mn-lt"/>
                <a:cs typeface="+mn-lt"/>
              </a:rPr>
              <a:t>: Sales, Returns, Cancels.</a:t>
            </a:r>
            <a:endParaRPr lang="en-US" sz="2000">
              <a:latin typeface="Times New Roman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000" b="1">
                <a:latin typeface="Times New Roman"/>
                <a:ea typeface="+mn-lt"/>
                <a:cs typeface="+mn-lt"/>
              </a:rPr>
              <a:t>Dimension Tables (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Bảng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tham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chiếu</a:t>
            </a:r>
            <a:r>
              <a:rPr lang="en-US" sz="2000" b="1">
                <a:latin typeface="Times New Roman"/>
                <a:ea typeface="+mn-lt"/>
                <a:cs typeface="+mn-lt"/>
              </a:rPr>
              <a:t>)</a:t>
            </a:r>
            <a:r>
              <a:rPr lang="en-US" sz="2000">
                <a:latin typeface="Times New Roman"/>
                <a:ea typeface="+mn-lt"/>
                <a:cs typeface="+mn-lt"/>
              </a:rPr>
              <a:t>: Customer, Product, Region, Payment Method…</a:t>
            </a:r>
            <a:endParaRPr lang="en-US" sz="2000">
              <a:latin typeface="Times New Roman"/>
              <a:cs typeface="Times New Roman"/>
            </a:endParaRPr>
          </a:p>
          <a:p>
            <a:pPr algn="l"/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227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FB194-376A-D08F-550C-97BC7391E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ED89-0C1B-7E4F-A9D8-6489AA22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4. </a:t>
            </a:r>
            <a:r>
              <a:rPr lang="en-US" err="1">
                <a:latin typeface="Times New Roman"/>
                <a:cs typeface="Times New Roman"/>
              </a:rPr>
              <a:t>Làm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Sạch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Liệu </a:t>
            </a:r>
            <a:r>
              <a:rPr lang="en-US" err="1">
                <a:latin typeface="Times New Roman"/>
                <a:cs typeface="Times New Roman"/>
              </a:rPr>
              <a:t>Trước</a:t>
            </a:r>
            <a:r>
              <a:rPr lang="en-US">
                <a:latin typeface="Times New Roman"/>
                <a:cs typeface="Times New Roman"/>
              </a:rPr>
              <a:t> ETL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E5261-4705-7BE1-35D2-E98344F1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78435"/>
            <a:ext cx="10168128" cy="40198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err="1">
                <a:latin typeface="Times New Roman"/>
                <a:ea typeface="+mn-lt"/>
                <a:cs typeface="+mn-lt"/>
              </a:rPr>
              <a:t>Đơn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hàng</a:t>
            </a:r>
            <a:r>
              <a:rPr lang="en-US" sz="2000" b="1">
                <a:latin typeface="Times New Roman"/>
                <a:ea typeface="+mn-lt"/>
                <a:cs typeface="+mn-lt"/>
              </a:rPr>
              <a:t>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err="1">
                <a:latin typeface="Times New Roman"/>
                <a:ea typeface="+mn-lt"/>
                <a:cs typeface="+mn-lt"/>
              </a:rPr>
              <a:t>Gộp</a:t>
            </a:r>
            <a:r>
              <a:rPr lang="en-US" sz="1600">
                <a:latin typeface="Times New Roman"/>
                <a:ea typeface="+mn-lt"/>
                <a:cs typeface="+mn-lt"/>
              </a:rPr>
              <a:t> file </a:t>
            </a:r>
            <a:r>
              <a:rPr lang="en-US" sz="1600" err="1">
                <a:latin typeface="Times New Roman"/>
                <a:ea typeface="+mn-lt"/>
                <a:cs typeface="+mn-lt"/>
              </a:rPr>
              <a:t>từ</a:t>
            </a:r>
            <a:r>
              <a:rPr lang="en-US" sz="1600">
                <a:latin typeface="Times New Roman"/>
                <a:ea typeface="+mn-lt"/>
                <a:cs typeface="+mn-lt"/>
              </a:rPr>
              <a:t> </a:t>
            </a:r>
            <a:r>
              <a:rPr lang="en-US" sz="1600" err="1">
                <a:latin typeface="Times New Roman"/>
                <a:ea typeface="+mn-lt"/>
                <a:cs typeface="+mn-lt"/>
              </a:rPr>
              <a:t>các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tháng</a:t>
            </a:r>
            <a:r>
              <a:rPr lang="en-US" sz="1600">
                <a:latin typeface="Times New Roman"/>
                <a:ea typeface="+mn-lt"/>
                <a:cs typeface="+mn-lt"/>
              </a:rPr>
              <a:t> (2021 - 2024)</a:t>
            </a:r>
            <a:endParaRPr lang="en-US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err="1">
                <a:latin typeface="Times New Roman"/>
                <a:ea typeface="+mn-lt"/>
                <a:cs typeface="+mn-lt"/>
              </a:rPr>
              <a:t>Chuẩn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hóa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dữ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liệu</a:t>
            </a:r>
            <a:r>
              <a:rPr lang="en-US" sz="1600">
                <a:latin typeface="Times New Roman"/>
                <a:ea typeface="+mn-lt"/>
                <a:cs typeface="+mn-lt"/>
              </a:rPr>
              <a:t>: </a:t>
            </a:r>
            <a:r>
              <a:rPr lang="en-US" sz="1600" err="1">
                <a:latin typeface="Times New Roman"/>
                <a:ea typeface="+mn-lt"/>
                <a:cs typeface="+mn-lt"/>
              </a:rPr>
              <a:t>Chuyển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định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dạng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ngày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tháng</a:t>
            </a:r>
            <a:r>
              <a:rPr lang="en-US" sz="160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xử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lý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dữ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liệu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thiếu</a:t>
            </a:r>
            <a:r>
              <a:rPr lang="en-US" sz="1600">
                <a:latin typeface="Times New Roman"/>
                <a:ea typeface="+mn-lt"/>
                <a:cs typeface="+mn-lt"/>
              </a:rPr>
              <a:t> (</a:t>
            </a:r>
            <a:r>
              <a:rPr lang="en-US" sz="1600" err="1">
                <a:latin typeface="Times New Roman"/>
                <a:ea typeface="+mn-lt"/>
                <a:cs typeface="+mn-lt"/>
              </a:rPr>
              <a:t>điền</a:t>
            </a:r>
            <a:r>
              <a:rPr lang="en-US" sz="1600">
                <a:latin typeface="Times New Roman"/>
                <a:ea typeface="+mn-lt"/>
                <a:cs typeface="+mn-lt"/>
              </a:rPr>
              <a:t> barcode, </a:t>
            </a:r>
            <a:r>
              <a:rPr lang="en-US" sz="1600" err="1">
                <a:latin typeface="Times New Roman"/>
                <a:ea typeface="+mn-lt"/>
                <a:cs typeface="+mn-lt"/>
              </a:rPr>
              <a:t>tạo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thông</a:t>
            </a:r>
            <a:r>
              <a:rPr lang="en-US" sz="1600">
                <a:latin typeface="Times New Roman"/>
                <a:ea typeface="+mn-lt"/>
                <a:cs typeface="+mn-lt"/>
              </a:rPr>
              <a:t> tin </a:t>
            </a:r>
            <a:r>
              <a:rPr lang="en-US" sz="1600" err="1">
                <a:latin typeface="Times New Roman"/>
                <a:ea typeface="+mn-lt"/>
                <a:cs typeface="+mn-lt"/>
              </a:rPr>
              <a:t>người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mua</a:t>
            </a:r>
            <a:r>
              <a:rPr lang="en-US" sz="1600">
                <a:latin typeface="Times New Roman"/>
                <a:ea typeface="+mn-lt"/>
                <a:cs typeface="+mn-lt"/>
              </a:rPr>
              <a:t>)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err="1">
                <a:latin typeface="Times New Roman"/>
                <a:ea typeface="+mn-lt"/>
                <a:cs typeface="+mn-lt"/>
              </a:rPr>
              <a:t>Giữ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lại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các</a:t>
            </a:r>
            <a:r>
              <a:rPr lang="en-US" sz="1600">
                <a:latin typeface="Times New Roman"/>
                <a:ea typeface="+mn-lt"/>
                <a:cs typeface="+mn-lt"/>
              </a:rPr>
              <a:t> </a:t>
            </a:r>
            <a:r>
              <a:rPr lang="en-US" sz="1600" err="1">
                <a:latin typeface="Times New Roman"/>
                <a:ea typeface="+mn-lt"/>
                <a:cs typeface="+mn-lt"/>
              </a:rPr>
              <a:t>thông</a:t>
            </a:r>
            <a:r>
              <a:rPr lang="en-US" sz="1600">
                <a:latin typeface="Times New Roman"/>
                <a:ea typeface="+mn-lt"/>
                <a:cs typeface="+mn-lt"/>
              </a:rPr>
              <a:t> tin </a:t>
            </a:r>
            <a:r>
              <a:rPr lang="en-US" sz="1600" err="1">
                <a:latin typeface="Times New Roman"/>
                <a:ea typeface="+mn-lt"/>
                <a:cs typeface="+mn-lt"/>
              </a:rPr>
              <a:t>quan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trọng</a:t>
            </a:r>
            <a:r>
              <a:rPr lang="en-US" sz="1600">
                <a:latin typeface="Times New Roman"/>
                <a:ea typeface="+mn-lt"/>
                <a:cs typeface="+mn-lt"/>
              </a:rPr>
              <a:t>: </a:t>
            </a:r>
            <a:r>
              <a:rPr lang="en-US" sz="1600" err="1">
                <a:latin typeface="Times New Roman"/>
                <a:ea typeface="+mn-lt"/>
                <a:cs typeface="+mn-lt"/>
              </a:rPr>
              <a:t>Ngày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đặt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hàng</a:t>
            </a:r>
            <a:r>
              <a:rPr lang="en-US" sz="160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mã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đơn</a:t>
            </a:r>
            <a:r>
              <a:rPr lang="en-US" sz="1600">
                <a:latin typeface="Times New Roman"/>
                <a:ea typeface="+mn-lt"/>
                <a:cs typeface="+mn-lt"/>
              </a:rPr>
              <a:t>, SKU, </a:t>
            </a:r>
            <a:r>
              <a:rPr lang="en-US" sz="1600" err="1">
                <a:latin typeface="Times New Roman"/>
                <a:ea typeface="+mn-lt"/>
                <a:cs typeface="+mn-lt"/>
              </a:rPr>
              <a:t>số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lượng</a:t>
            </a:r>
            <a:r>
              <a:rPr lang="en-US" sz="160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người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mua</a:t>
            </a:r>
            <a:r>
              <a:rPr lang="en-US" sz="160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phương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thức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thanh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toán</a:t>
            </a:r>
            <a:r>
              <a:rPr lang="en-US" sz="160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tỉnh</a:t>
            </a:r>
            <a:r>
              <a:rPr lang="en-US" sz="1600">
                <a:latin typeface="Times New Roman"/>
                <a:ea typeface="+mn-lt"/>
                <a:cs typeface="+mn-lt"/>
              </a:rPr>
              <a:t>/</a:t>
            </a:r>
            <a:r>
              <a:rPr lang="en-US" sz="1600" err="1">
                <a:latin typeface="Times New Roman"/>
                <a:ea typeface="+mn-lt"/>
                <a:cs typeface="+mn-lt"/>
              </a:rPr>
              <a:t>thành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phố</a:t>
            </a:r>
            <a:r>
              <a:rPr lang="en-US" sz="160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lý</a:t>
            </a:r>
            <a:r>
              <a:rPr lang="en-US" sz="1600">
                <a:latin typeface="Times New Roman"/>
                <a:ea typeface="+mn-lt"/>
                <a:cs typeface="+mn-lt"/>
              </a:rPr>
              <a:t> do </a:t>
            </a:r>
            <a:r>
              <a:rPr lang="en-US" sz="1600" err="1">
                <a:latin typeface="Times New Roman"/>
                <a:ea typeface="+mn-lt"/>
                <a:cs typeface="+mn-lt"/>
              </a:rPr>
              <a:t>hủy</a:t>
            </a:r>
            <a:r>
              <a:rPr lang="en-US" sz="160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trạng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thái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hoàn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trả</a:t>
            </a:r>
            <a:r>
              <a:rPr lang="en-US" sz="1600">
                <a:latin typeface="Times New Roman"/>
                <a:ea typeface="+mn-lt"/>
                <a:cs typeface="+mn-lt"/>
              </a:rPr>
              <a:t>.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r>
              <a:rPr lang="en-US" sz="2000" b="1" err="1">
                <a:latin typeface="Times New Roman"/>
                <a:ea typeface="+mn-lt"/>
                <a:cs typeface="+mn-lt"/>
              </a:rPr>
              <a:t>Sản</a:t>
            </a:r>
            <a:r>
              <a:rPr lang="en-US" sz="2000" b="1"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phẩm</a:t>
            </a:r>
            <a:r>
              <a:rPr lang="en-US" sz="2000" b="1">
                <a:latin typeface="Times New Roman"/>
                <a:ea typeface="+mn-lt"/>
                <a:cs typeface="+mn-lt"/>
              </a:rPr>
              <a:t>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err="1">
                <a:latin typeface="Times New Roman"/>
                <a:ea typeface="+mn-lt"/>
                <a:cs typeface="Times New Roman"/>
              </a:rPr>
              <a:t>Chuẩn</a:t>
            </a:r>
            <a:r>
              <a:rPr lang="en-US" sz="1600"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hóa</a:t>
            </a:r>
            <a:r>
              <a:rPr lang="en-US" sz="1600"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dữ</a:t>
            </a:r>
            <a:r>
              <a:rPr lang="en-US" sz="1600"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liệu</a:t>
            </a:r>
            <a:r>
              <a:rPr lang="en-US" sz="1600">
                <a:latin typeface="Times New Roman"/>
                <a:ea typeface="+mn-lt"/>
                <a:cs typeface="Times New Roman"/>
              </a:rPr>
              <a:t>:  </a:t>
            </a:r>
            <a:r>
              <a:rPr lang="en-US" sz="1600" err="1">
                <a:latin typeface="Times New Roman"/>
                <a:ea typeface="+mn-lt"/>
                <a:cs typeface="+mn-lt"/>
              </a:rPr>
              <a:t>Bổ</a:t>
            </a:r>
            <a:r>
              <a:rPr lang="en-US" sz="1600">
                <a:latin typeface="Times New Roman"/>
                <a:ea typeface="+mn-lt"/>
                <a:cs typeface="+mn-lt"/>
              </a:rPr>
              <a:t> sung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thông</a:t>
            </a:r>
            <a:r>
              <a:rPr lang="en-US" sz="1600">
                <a:latin typeface="Times New Roman"/>
                <a:ea typeface="+mn-lt"/>
                <a:cs typeface="+mn-lt"/>
              </a:rPr>
              <a:t> tin </a:t>
            </a:r>
            <a:r>
              <a:rPr lang="en-US" sz="1600" err="1">
                <a:latin typeface="Times New Roman"/>
                <a:ea typeface="+mn-lt"/>
                <a:cs typeface="+mn-lt"/>
              </a:rPr>
              <a:t>bị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thiếu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từ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đơn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hàng</a:t>
            </a:r>
            <a:r>
              <a:rPr lang="en-US" sz="1600">
                <a:latin typeface="Times New Roman"/>
                <a:ea typeface="+mn-lt"/>
                <a:cs typeface="+mn-lt"/>
              </a:rPr>
              <a:t>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err="1">
                <a:latin typeface="Times New Roman"/>
                <a:ea typeface="+mn-lt"/>
                <a:cs typeface="+mn-lt"/>
              </a:rPr>
              <a:t>Điều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chỉnh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Hãng</a:t>
            </a:r>
            <a:r>
              <a:rPr lang="en-US" sz="1600" b="1">
                <a:latin typeface="Times New Roman"/>
                <a:ea typeface="+mn-lt"/>
                <a:cs typeface="+mn-lt"/>
              </a:rPr>
              <a:t>,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Loại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sản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phẩm</a:t>
            </a:r>
            <a:r>
              <a:rPr lang="en-US" sz="1600" b="1">
                <a:latin typeface="Times New Roman"/>
                <a:ea typeface="+mn-lt"/>
                <a:cs typeface="+mn-lt"/>
              </a:rPr>
              <a:t>,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Thuộc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tính</a:t>
            </a:r>
            <a:r>
              <a:rPr lang="en-US" sz="1600">
                <a:latin typeface="Times New Roman"/>
                <a:ea typeface="+mn-lt"/>
                <a:cs typeface="+mn-lt"/>
              </a:rPr>
              <a:t>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err="1">
                <a:latin typeface="Times New Roman"/>
                <a:ea typeface="+mn-lt"/>
                <a:cs typeface="+mn-lt"/>
              </a:rPr>
              <a:t>Tạo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cột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b="1">
                <a:latin typeface="Times New Roman"/>
                <a:ea typeface="+mn-lt"/>
                <a:cs typeface="+mn-lt"/>
              </a:rPr>
              <a:t>"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Dòng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giày</a:t>
            </a:r>
            <a:r>
              <a:rPr lang="en-US" sz="1600" b="1">
                <a:latin typeface="Times New Roman"/>
                <a:ea typeface="+mn-lt"/>
                <a:cs typeface="+mn-lt"/>
              </a:rPr>
              <a:t>"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từ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tên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sản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phẩm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để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nhóm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dữ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liệu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tốt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hơn</a:t>
            </a:r>
            <a:r>
              <a:rPr lang="en-US" sz="1600">
                <a:latin typeface="Times New Roman"/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sz="2000">
                <a:latin typeface="Times New Roman"/>
                <a:ea typeface="+mn-lt"/>
                <a:cs typeface="+mn-lt"/>
              </a:rPr>
              <a:t>🛠 </a:t>
            </a:r>
            <a:r>
              <a:rPr lang="en-US" sz="2000" b="1">
                <a:latin typeface="Times New Roman"/>
                <a:ea typeface="+mn-lt"/>
                <a:cs typeface="+mn-lt"/>
              </a:rPr>
              <a:t>Công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cụ</a:t>
            </a:r>
            <a:r>
              <a:rPr lang="en-US" sz="2000" b="1">
                <a:latin typeface="Times New Roman"/>
                <a:ea typeface="+mn-lt"/>
                <a:cs typeface="+mn-lt"/>
              </a:rPr>
              <a:t>:</a:t>
            </a:r>
            <a:r>
              <a:rPr lang="en-US" sz="2000">
                <a:latin typeface="Times New Roman"/>
                <a:ea typeface="+mn-lt"/>
                <a:cs typeface="+mn-lt"/>
              </a:rPr>
              <a:t> Python</a:t>
            </a:r>
            <a:endParaRPr lang="en-US" sz="2000">
              <a:latin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1524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AccentBoxVTI</vt:lpstr>
      <vt:lpstr> Xây Dựng Hệ Thống Data Warehouse &amp; Trực Quan Hóa Dữ Liệu Bằng Power BI Ứng Dụng Cho Cửa Hàng Giày Đá Bóng Tại TP.HCM </vt:lpstr>
      <vt:lpstr>TỔNG QUAN VỀ DỰ ÁN </vt:lpstr>
      <vt:lpstr>1. Giới Thiệu Dự Án</vt:lpstr>
      <vt:lpstr>2. Qui Trình Thực Hiện Dự Án</vt:lpstr>
      <vt:lpstr>QUI TRÌNH THỰC HIỆN DỰ ÁN</vt:lpstr>
      <vt:lpstr>1. Xác Định Yêu Cầu Nghiệp Vụ Và Các Chỉ Số Quan Trọng Trong Báo Cáo</vt:lpstr>
      <vt:lpstr>2. Lựa Chọn Và Thu Thập Dữ Liệu</vt:lpstr>
      <vt:lpstr>3. Thiết Kế Data Warehouse</vt:lpstr>
      <vt:lpstr>4. Làm Sạch Dữ Liệu Trước ETL</vt:lpstr>
      <vt:lpstr>5. Pipeline ETL Để Tự động Thêm Dữ Liệu Vào Data Warehouse Với SSIS</vt:lpstr>
      <vt:lpstr>5. Pipeline ETL Để Tự động Thêm Dữ Liệu Vào Data Warehouse Với SSIS </vt:lpstr>
      <vt:lpstr>6. Trực Quan Hóa Dữ Liệu với Power BI</vt:lpstr>
      <vt:lpstr>PowerPoint Presentation</vt:lpstr>
      <vt:lpstr>PowerPoint Presentation</vt:lpstr>
      <vt:lpstr>PowerPoint Presentation</vt:lpstr>
      <vt:lpstr>PowerPoint Presentation</vt:lpstr>
      <vt:lpstr>7. Đưa Ra Insight Và Đề Xuất Hành Động Để Tăng Doanh Thu  </vt:lpstr>
      <vt:lpstr>8. Đề Xuất Và Hướng Phát Triển Dự 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2025-02-07T11:53:15Z</dcterms:created>
  <dcterms:modified xsi:type="dcterms:W3CDTF">2025-02-08T06:58:16Z</dcterms:modified>
</cp:coreProperties>
</file>