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DFEEA-F1D2-45FD-AAF5-B0486CB9BBF9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C88A2358-163A-48E7-8957-ED5ABD3D89F4}">
      <dgm:prSet phldrT="[Text]" custT="1"/>
      <dgm:spPr/>
      <dgm:t>
        <a:bodyPr anchor="ctr"/>
        <a:lstStyle/>
        <a:p>
          <a:r>
            <a:rPr lang="en-US" sz="2000" dirty="0" err="1"/>
            <a:t>Học</a:t>
          </a:r>
          <a:r>
            <a:rPr lang="en-US" sz="2000" dirty="0"/>
            <a:t> </a:t>
          </a:r>
          <a:r>
            <a:rPr lang="en-US" sz="2000" dirty="0" err="1"/>
            <a:t>tập</a:t>
          </a:r>
          <a:endParaRPr lang="en-US" sz="2000" dirty="0"/>
        </a:p>
      </dgm:t>
    </dgm:pt>
    <dgm:pt modelId="{D6E45576-6291-4B3B-BCC1-CFFEFDEFCAD1}" type="parTrans" cxnId="{7228BD76-DE68-497C-B0FF-80D538BAC60A}">
      <dgm:prSet/>
      <dgm:spPr/>
      <dgm:t>
        <a:bodyPr/>
        <a:lstStyle/>
        <a:p>
          <a:endParaRPr lang="en-US" sz="2000"/>
        </a:p>
      </dgm:t>
    </dgm:pt>
    <dgm:pt modelId="{25F123F3-64F7-4DB5-9D65-2437663A8958}" type="sibTrans" cxnId="{7228BD76-DE68-497C-B0FF-80D538BAC60A}">
      <dgm:prSet custT="1"/>
      <dgm:spPr/>
      <dgm:t>
        <a:bodyPr/>
        <a:lstStyle/>
        <a:p>
          <a:endParaRPr lang="en-US" sz="2000"/>
        </a:p>
      </dgm:t>
    </dgm:pt>
    <dgm:pt modelId="{1E289833-AE29-49A0-84B2-959C0A92C653}">
      <dgm:prSet phldrT="[Text]" custT="1"/>
      <dgm:spPr/>
      <dgm:t>
        <a:bodyPr/>
        <a:lstStyle/>
        <a:p>
          <a:r>
            <a:rPr lang="en-US" sz="2000" dirty="0" err="1"/>
            <a:t>Thực</a:t>
          </a:r>
          <a:r>
            <a:rPr lang="en-US" sz="2000" dirty="0"/>
            <a:t> </a:t>
          </a:r>
          <a:r>
            <a:rPr lang="en-US" sz="2000" dirty="0" err="1"/>
            <a:t>hành</a:t>
          </a:r>
          <a:endParaRPr lang="en-US" sz="2000" dirty="0"/>
        </a:p>
      </dgm:t>
    </dgm:pt>
    <dgm:pt modelId="{B22020F6-1E52-4971-B3B2-AF71DA8812F7}" type="parTrans" cxnId="{C4010418-D6DB-4B2D-AF27-E9A366CF0157}">
      <dgm:prSet/>
      <dgm:spPr/>
      <dgm:t>
        <a:bodyPr/>
        <a:lstStyle/>
        <a:p>
          <a:endParaRPr lang="en-US" sz="2000"/>
        </a:p>
      </dgm:t>
    </dgm:pt>
    <dgm:pt modelId="{653FD4EB-CB08-4EBD-BA63-136A56971FA6}" type="sibTrans" cxnId="{C4010418-D6DB-4B2D-AF27-E9A366CF0157}">
      <dgm:prSet custT="1"/>
      <dgm:spPr/>
      <dgm:t>
        <a:bodyPr/>
        <a:lstStyle/>
        <a:p>
          <a:endParaRPr lang="en-US" sz="2000"/>
        </a:p>
      </dgm:t>
    </dgm:pt>
    <dgm:pt modelId="{3B88FA64-4862-42CB-8DD9-3BEBFAE56FE2}">
      <dgm:prSet phldrT="[Text]" custT="1"/>
      <dgm:spPr/>
      <dgm:t>
        <a:bodyPr/>
        <a:lstStyle/>
        <a:p>
          <a:r>
            <a:rPr lang="en-US" sz="2000" dirty="0" err="1"/>
            <a:t>Đánh</a:t>
          </a:r>
          <a:r>
            <a:rPr lang="en-US" sz="2000" dirty="0"/>
            <a:t> </a:t>
          </a:r>
          <a:r>
            <a:rPr lang="en-US" sz="2000" dirty="0" err="1"/>
            <a:t>giá</a:t>
          </a:r>
          <a:endParaRPr lang="en-US" sz="2000" dirty="0"/>
        </a:p>
      </dgm:t>
    </dgm:pt>
    <dgm:pt modelId="{E23E0368-0CF6-4DD6-8F7A-1817DF7D08A6}" type="parTrans" cxnId="{3077EE10-4E78-49E2-AB8E-3F976D03BF5C}">
      <dgm:prSet/>
      <dgm:spPr/>
      <dgm:t>
        <a:bodyPr/>
        <a:lstStyle/>
        <a:p>
          <a:endParaRPr lang="en-US" sz="2000"/>
        </a:p>
      </dgm:t>
    </dgm:pt>
    <dgm:pt modelId="{D39A80AC-06E4-404D-9035-DB39B9A5FE7A}" type="sibTrans" cxnId="{3077EE10-4E78-49E2-AB8E-3F976D03BF5C}">
      <dgm:prSet custT="1"/>
      <dgm:spPr/>
      <dgm:t>
        <a:bodyPr/>
        <a:lstStyle/>
        <a:p>
          <a:endParaRPr lang="en-US" sz="2000"/>
        </a:p>
      </dgm:t>
    </dgm:pt>
    <dgm:pt modelId="{13FC50E8-93EA-41E1-8CD7-85ECF6B7FDD9}">
      <dgm:prSet phldrT="[Text]" custT="1"/>
      <dgm:spPr/>
      <dgm:t>
        <a:bodyPr/>
        <a:lstStyle/>
        <a:p>
          <a:r>
            <a:rPr lang="en-US" sz="2000" dirty="0" err="1"/>
            <a:t>Phát</a:t>
          </a:r>
          <a:r>
            <a:rPr lang="en-US" sz="2000" dirty="0"/>
            <a:t> </a:t>
          </a:r>
          <a:r>
            <a:rPr lang="en-US" sz="2000" dirty="0" err="1"/>
            <a:t>triển</a:t>
          </a:r>
          <a:endParaRPr lang="en-US" sz="2000" dirty="0"/>
        </a:p>
      </dgm:t>
    </dgm:pt>
    <dgm:pt modelId="{5650428E-E14B-4D2C-86A0-3ADA4CFF3308}" type="parTrans" cxnId="{00E956F3-D119-497C-AC08-B47EC379CA3F}">
      <dgm:prSet/>
      <dgm:spPr/>
      <dgm:t>
        <a:bodyPr/>
        <a:lstStyle/>
        <a:p>
          <a:endParaRPr lang="en-US" sz="2000"/>
        </a:p>
      </dgm:t>
    </dgm:pt>
    <dgm:pt modelId="{49287E23-532F-4304-B2AB-4CB87C2C5540}" type="sibTrans" cxnId="{00E956F3-D119-497C-AC08-B47EC379CA3F}">
      <dgm:prSet/>
      <dgm:spPr/>
      <dgm:t>
        <a:bodyPr/>
        <a:lstStyle/>
        <a:p>
          <a:endParaRPr lang="en-US" sz="2000"/>
        </a:p>
      </dgm:t>
    </dgm:pt>
    <dgm:pt modelId="{2126C789-66F3-4AC5-BDD0-1E5217E53487}" type="pres">
      <dgm:prSet presAssocID="{F31DFEEA-F1D2-45FD-AAF5-B0486CB9BBF9}" presName="Name0" presStyleCnt="0">
        <dgm:presLayoutVars>
          <dgm:dir/>
          <dgm:resizeHandles val="exact"/>
        </dgm:presLayoutVars>
      </dgm:prSet>
      <dgm:spPr/>
    </dgm:pt>
    <dgm:pt modelId="{8DFB5AFB-7D48-4A7E-9BA7-49E615F3CDA2}" type="pres">
      <dgm:prSet presAssocID="{C88A2358-163A-48E7-8957-ED5ABD3D89F4}" presName="node" presStyleLbl="node1" presStyleIdx="0" presStyleCnt="4" custLinFactNeighborX="-572" custLinFactNeighborY="3640">
        <dgm:presLayoutVars>
          <dgm:bulletEnabled val="1"/>
        </dgm:presLayoutVars>
      </dgm:prSet>
      <dgm:spPr/>
    </dgm:pt>
    <dgm:pt modelId="{C95802F4-CA9E-4836-8314-385AE4C745D2}" type="pres">
      <dgm:prSet presAssocID="{25F123F3-64F7-4DB5-9D65-2437663A8958}" presName="sibTrans" presStyleLbl="sibTrans2D1" presStyleIdx="0" presStyleCnt="3"/>
      <dgm:spPr/>
    </dgm:pt>
    <dgm:pt modelId="{A6944282-2677-47BA-B5DA-90884EE3A585}" type="pres">
      <dgm:prSet presAssocID="{25F123F3-64F7-4DB5-9D65-2437663A8958}" presName="connectorText" presStyleLbl="sibTrans2D1" presStyleIdx="0" presStyleCnt="3"/>
      <dgm:spPr/>
    </dgm:pt>
    <dgm:pt modelId="{A7D7C77A-5CCA-4219-BA80-4644663405FF}" type="pres">
      <dgm:prSet presAssocID="{1E289833-AE29-49A0-84B2-959C0A92C653}" presName="node" presStyleLbl="node1" presStyleIdx="1" presStyleCnt="4" custLinFactNeighborX="-1389" custLinFactNeighborY="20">
        <dgm:presLayoutVars>
          <dgm:bulletEnabled val="1"/>
        </dgm:presLayoutVars>
      </dgm:prSet>
      <dgm:spPr/>
    </dgm:pt>
    <dgm:pt modelId="{AD19B25A-2AA9-49F9-8E5B-847A3B8F4726}" type="pres">
      <dgm:prSet presAssocID="{653FD4EB-CB08-4EBD-BA63-136A56971FA6}" presName="sibTrans" presStyleLbl="sibTrans2D1" presStyleIdx="1" presStyleCnt="3"/>
      <dgm:spPr/>
    </dgm:pt>
    <dgm:pt modelId="{B9B24705-FECE-4B24-AECB-7491EE570D24}" type="pres">
      <dgm:prSet presAssocID="{653FD4EB-CB08-4EBD-BA63-136A56971FA6}" presName="connectorText" presStyleLbl="sibTrans2D1" presStyleIdx="1" presStyleCnt="3"/>
      <dgm:spPr/>
    </dgm:pt>
    <dgm:pt modelId="{9D445EFA-9C03-47FE-B9A2-EF6C45C7BDDD}" type="pres">
      <dgm:prSet presAssocID="{3B88FA64-4862-42CB-8DD9-3BEBFAE56FE2}" presName="node" presStyleLbl="node1" presStyleIdx="2" presStyleCnt="4">
        <dgm:presLayoutVars>
          <dgm:bulletEnabled val="1"/>
        </dgm:presLayoutVars>
      </dgm:prSet>
      <dgm:spPr/>
    </dgm:pt>
    <dgm:pt modelId="{D9E0AEF1-BFFE-422C-A7E5-144C3D003C92}" type="pres">
      <dgm:prSet presAssocID="{D39A80AC-06E4-404D-9035-DB39B9A5FE7A}" presName="sibTrans" presStyleLbl="sibTrans2D1" presStyleIdx="2" presStyleCnt="3"/>
      <dgm:spPr/>
    </dgm:pt>
    <dgm:pt modelId="{A9E3495A-5A63-4CD6-B2A7-9AE324CEECEB}" type="pres">
      <dgm:prSet presAssocID="{D39A80AC-06E4-404D-9035-DB39B9A5FE7A}" presName="connectorText" presStyleLbl="sibTrans2D1" presStyleIdx="2" presStyleCnt="3"/>
      <dgm:spPr/>
    </dgm:pt>
    <dgm:pt modelId="{56C4CCDE-363B-4B3C-B61B-7D26FCCADA7E}" type="pres">
      <dgm:prSet presAssocID="{13FC50E8-93EA-41E1-8CD7-85ECF6B7FDD9}" presName="node" presStyleLbl="node1" presStyleIdx="3" presStyleCnt="4">
        <dgm:presLayoutVars>
          <dgm:bulletEnabled val="1"/>
        </dgm:presLayoutVars>
      </dgm:prSet>
      <dgm:spPr/>
    </dgm:pt>
  </dgm:ptLst>
  <dgm:cxnLst>
    <dgm:cxn modelId="{3077EE10-4E78-49E2-AB8E-3F976D03BF5C}" srcId="{F31DFEEA-F1D2-45FD-AAF5-B0486CB9BBF9}" destId="{3B88FA64-4862-42CB-8DD9-3BEBFAE56FE2}" srcOrd="2" destOrd="0" parTransId="{E23E0368-0CF6-4DD6-8F7A-1817DF7D08A6}" sibTransId="{D39A80AC-06E4-404D-9035-DB39B9A5FE7A}"/>
    <dgm:cxn modelId="{C4010418-D6DB-4B2D-AF27-E9A366CF0157}" srcId="{F31DFEEA-F1D2-45FD-AAF5-B0486CB9BBF9}" destId="{1E289833-AE29-49A0-84B2-959C0A92C653}" srcOrd="1" destOrd="0" parTransId="{B22020F6-1E52-4971-B3B2-AF71DA8812F7}" sibTransId="{653FD4EB-CB08-4EBD-BA63-136A56971FA6}"/>
    <dgm:cxn modelId="{CDDBF124-8F5B-479F-A5A2-F6B2EB69026A}" type="presOf" srcId="{D39A80AC-06E4-404D-9035-DB39B9A5FE7A}" destId="{A9E3495A-5A63-4CD6-B2A7-9AE324CEECEB}" srcOrd="1" destOrd="0" presId="urn:microsoft.com/office/officeart/2005/8/layout/process1"/>
    <dgm:cxn modelId="{7823762E-8184-41DA-827A-2E49EAF554D5}" type="presOf" srcId="{13FC50E8-93EA-41E1-8CD7-85ECF6B7FDD9}" destId="{56C4CCDE-363B-4B3C-B61B-7D26FCCADA7E}" srcOrd="0" destOrd="0" presId="urn:microsoft.com/office/officeart/2005/8/layout/process1"/>
    <dgm:cxn modelId="{F229E836-EAB9-42BD-83CA-C69AC306E4CB}" type="presOf" srcId="{C88A2358-163A-48E7-8957-ED5ABD3D89F4}" destId="{8DFB5AFB-7D48-4A7E-9BA7-49E615F3CDA2}" srcOrd="0" destOrd="0" presId="urn:microsoft.com/office/officeart/2005/8/layout/process1"/>
    <dgm:cxn modelId="{0F21843E-968A-4BB4-83B5-AA595EC451F2}" type="presOf" srcId="{1E289833-AE29-49A0-84B2-959C0A92C653}" destId="{A7D7C77A-5CCA-4219-BA80-4644663405FF}" srcOrd="0" destOrd="0" presId="urn:microsoft.com/office/officeart/2005/8/layout/process1"/>
    <dgm:cxn modelId="{7DC4515F-882C-422A-ACEE-EFC53E38E055}" type="presOf" srcId="{3B88FA64-4862-42CB-8DD9-3BEBFAE56FE2}" destId="{9D445EFA-9C03-47FE-B9A2-EF6C45C7BDDD}" srcOrd="0" destOrd="0" presId="urn:microsoft.com/office/officeart/2005/8/layout/process1"/>
    <dgm:cxn modelId="{BAEAB947-A9D5-4DF9-B3D0-85123C1EA527}" type="presOf" srcId="{653FD4EB-CB08-4EBD-BA63-136A56971FA6}" destId="{AD19B25A-2AA9-49F9-8E5B-847A3B8F4726}" srcOrd="0" destOrd="0" presId="urn:microsoft.com/office/officeart/2005/8/layout/process1"/>
    <dgm:cxn modelId="{15DB2252-6648-4FCE-8365-335D1A0DED93}" type="presOf" srcId="{F31DFEEA-F1D2-45FD-AAF5-B0486CB9BBF9}" destId="{2126C789-66F3-4AC5-BDD0-1E5217E53487}" srcOrd="0" destOrd="0" presId="urn:microsoft.com/office/officeart/2005/8/layout/process1"/>
    <dgm:cxn modelId="{7228BD76-DE68-497C-B0FF-80D538BAC60A}" srcId="{F31DFEEA-F1D2-45FD-AAF5-B0486CB9BBF9}" destId="{C88A2358-163A-48E7-8957-ED5ABD3D89F4}" srcOrd="0" destOrd="0" parTransId="{D6E45576-6291-4B3B-BCC1-CFFEFDEFCAD1}" sibTransId="{25F123F3-64F7-4DB5-9D65-2437663A8958}"/>
    <dgm:cxn modelId="{BF348859-3CDE-4CB1-9FB1-6FA9C8217E0B}" type="presOf" srcId="{25F123F3-64F7-4DB5-9D65-2437663A8958}" destId="{A6944282-2677-47BA-B5DA-90884EE3A585}" srcOrd="1" destOrd="0" presId="urn:microsoft.com/office/officeart/2005/8/layout/process1"/>
    <dgm:cxn modelId="{FAC6807B-447B-4B6C-BA1E-4A40BA8188D1}" type="presOf" srcId="{D39A80AC-06E4-404D-9035-DB39B9A5FE7A}" destId="{D9E0AEF1-BFFE-422C-A7E5-144C3D003C92}" srcOrd="0" destOrd="0" presId="urn:microsoft.com/office/officeart/2005/8/layout/process1"/>
    <dgm:cxn modelId="{B0E126B0-8A56-447A-8077-30C235C59F22}" type="presOf" srcId="{653FD4EB-CB08-4EBD-BA63-136A56971FA6}" destId="{B9B24705-FECE-4B24-AECB-7491EE570D24}" srcOrd="1" destOrd="0" presId="urn:microsoft.com/office/officeart/2005/8/layout/process1"/>
    <dgm:cxn modelId="{6DF686E0-859D-4E29-A26D-A718F0CD8CA1}" type="presOf" srcId="{25F123F3-64F7-4DB5-9D65-2437663A8958}" destId="{C95802F4-CA9E-4836-8314-385AE4C745D2}" srcOrd="0" destOrd="0" presId="urn:microsoft.com/office/officeart/2005/8/layout/process1"/>
    <dgm:cxn modelId="{00E956F3-D119-497C-AC08-B47EC379CA3F}" srcId="{F31DFEEA-F1D2-45FD-AAF5-B0486CB9BBF9}" destId="{13FC50E8-93EA-41E1-8CD7-85ECF6B7FDD9}" srcOrd="3" destOrd="0" parTransId="{5650428E-E14B-4D2C-86A0-3ADA4CFF3308}" sibTransId="{49287E23-532F-4304-B2AB-4CB87C2C5540}"/>
    <dgm:cxn modelId="{B494C709-48A1-4A6F-B485-C93921EBEBEF}" type="presParOf" srcId="{2126C789-66F3-4AC5-BDD0-1E5217E53487}" destId="{8DFB5AFB-7D48-4A7E-9BA7-49E615F3CDA2}" srcOrd="0" destOrd="0" presId="urn:microsoft.com/office/officeart/2005/8/layout/process1"/>
    <dgm:cxn modelId="{706BBC12-7967-4B81-A202-E6A0CFE13189}" type="presParOf" srcId="{2126C789-66F3-4AC5-BDD0-1E5217E53487}" destId="{C95802F4-CA9E-4836-8314-385AE4C745D2}" srcOrd="1" destOrd="0" presId="urn:microsoft.com/office/officeart/2005/8/layout/process1"/>
    <dgm:cxn modelId="{EBF55597-C210-482B-88AF-E3D410BB4379}" type="presParOf" srcId="{C95802F4-CA9E-4836-8314-385AE4C745D2}" destId="{A6944282-2677-47BA-B5DA-90884EE3A585}" srcOrd="0" destOrd="0" presId="urn:microsoft.com/office/officeart/2005/8/layout/process1"/>
    <dgm:cxn modelId="{BA589E23-DA5D-4AB6-8746-91BEA08BDB1E}" type="presParOf" srcId="{2126C789-66F3-4AC5-BDD0-1E5217E53487}" destId="{A7D7C77A-5CCA-4219-BA80-4644663405FF}" srcOrd="2" destOrd="0" presId="urn:microsoft.com/office/officeart/2005/8/layout/process1"/>
    <dgm:cxn modelId="{8F8AA6A5-25BF-4696-862F-749A8E4124FE}" type="presParOf" srcId="{2126C789-66F3-4AC5-BDD0-1E5217E53487}" destId="{AD19B25A-2AA9-49F9-8E5B-847A3B8F4726}" srcOrd="3" destOrd="0" presId="urn:microsoft.com/office/officeart/2005/8/layout/process1"/>
    <dgm:cxn modelId="{519E214D-3389-45D6-9468-E0D519F5653A}" type="presParOf" srcId="{AD19B25A-2AA9-49F9-8E5B-847A3B8F4726}" destId="{B9B24705-FECE-4B24-AECB-7491EE570D24}" srcOrd="0" destOrd="0" presId="urn:microsoft.com/office/officeart/2005/8/layout/process1"/>
    <dgm:cxn modelId="{F55E2278-8D2C-42DF-B27F-ECD2A991B130}" type="presParOf" srcId="{2126C789-66F3-4AC5-BDD0-1E5217E53487}" destId="{9D445EFA-9C03-47FE-B9A2-EF6C45C7BDDD}" srcOrd="4" destOrd="0" presId="urn:microsoft.com/office/officeart/2005/8/layout/process1"/>
    <dgm:cxn modelId="{F18C93E4-7747-479B-B93A-21892A00B735}" type="presParOf" srcId="{2126C789-66F3-4AC5-BDD0-1E5217E53487}" destId="{D9E0AEF1-BFFE-422C-A7E5-144C3D003C92}" srcOrd="5" destOrd="0" presId="urn:microsoft.com/office/officeart/2005/8/layout/process1"/>
    <dgm:cxn modelId="{2FB2C5BD-8E5B-468B-BCC4-75D5762139F6}" type="presParOf" srcId="{D9E0AEF1-BFFE-422C-A7E5-144C3D003C92}" destId="{A9E3495A-5A63-4CD6-B2A7-9AE324CEECEB}" srcOrd="0" destOrd="0" presId="urn:microsoft.com/office/officeart/2005/8/layout/process1"/>
    <dgm:cxn modelId="{205B9130-0FEF-4811-8F47-8BD973CDDCF8}" type="presParOf" srcId="{2126C789-66F3-4AC5-BDD0-1E5217E53487}" destId="{56C4CCDE-363B-4B3C-B61B-7D26FCCADA7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B5AFB-7D48-4A7E-9BA7-49E615F3CDA2}">
      <dsp:nvSpPr>
        <dsp:cNvPr id="0" name=""/>
        <dsp:cNvSpPr/>
      </dsp:nvSpPr>
      <dsp:spPr>
        <a:xfrm>
          <a:off x="0" y="2040044"/>
          <a:ext cx="2242757" cy="13456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Học</a:t>
          </a:r>
          <a:r>
            <a:rPr lang="en-US" sz="2000" kern="1200" dirty="0"/>
            <a:t> </a:t>
          </a:r>
          <a:r>
            <a:rPr lang="en-US" sz="2000" kern="1200" dirty="0" err="1"/>
            <a:t>tập</a:t>
          </a:r>
          <a:endParaRPr lang="en-US" sz="2000" kern="1200" dirty="0"/>
        </a:p>
      </dsp:txBody>
      <dsp:txXfrm>
        <a:off x="39413" y="2079457"/>
        <a:ext cx="2163931" cy="1266828"/>
      </dsp:txXfrm>
    </dsp:sp>
    <dsp:sp modelId="{C95802F4-CA9E-4836-8314-385AE4C745D2}">
      <dsp:nvSpPr>
        <dsp:cNvPr id="0" name=""/>
        <dsp:cNvSpPr/>
      </dsp:nvSpPr>
      <dsp:spPr>
        <a:xfrm rot="21546545">
          <a:off x="2465171" y="2410205"/>
          <a:ext cx="471636" cy="55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65180" y="2522546"/>
        <a:ext cx="330145" cy="333721"/>
      </dsp:txXfrm>
    </dsp:sp>
    <dsp:sp modelId="{A7D7C77A-5CCA-4219-BA80-4644663405FF}">
      <dsp:nvSpPr>
        <dsp:cNvPr id="0" name=""/>
        <dsp:cNvSpPr/>
      </dsp:nvSpPr>
      <dsp:spPr>
        <a:xfrm>
          <a:off x="3132528" y="1991331"/>
          <a:ext cx="2242757" cy="13456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Thực</a:t>
          </a:r>
          <a:r>
            <a:rPr lang="en-US" sz="2000" kern="1200" dirty="0"/>
            <a:t> </a:t>
          </a:r>
          <a:r>
            <a:rPr lang="en-US" sz="2000" kern="1200" dirty="0" err="1"/>
            <a:t>hành</a:t>
          </a:r>
          <a:endParaRPr lang="en-US" sz="2000" kern="1200" dirty="0"/>
        </a:p>
      </dsp:txBody>
      <dsp:txXfrm>
        <a:off x="3171941" y="2030744"/>
        <a:ext cx="2163931" cy="1266828"/>
      </dsp:txXfrm>
    </dsp:sp>
    <dsp:sp modelId="{AD19B25A-2AA9-49F9-8E5B-847A3B8F4726}">
      <dsp:nvSpPr>
        <dsp:cNvPr id="0" name=""/>
        <dsp:cNvSpPr/>
      </dsp:nvSpPr>
      <dsp:spPr>
        <a:xfrm rot="21599707">
          <a:off x="5602677" y="2385920"/>
          <a:ext cx="482068" cy="55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02677" y="2497167"/>
        <a:ext cx="337448" cy="333721"/>
      </dsp:txXfrm>
    </dsp:sp>
    <dsp:sp modelId="{9D445EFA-9C03-47FE-B9A2-EF6C45C7BDDD}">
      <dsp:nvSpPr>
        <dsp:cNvPr id="0" name=""/>
        <dsp:cNvSpPr/>
      </dsp:nvSpPr>
      <dsp:spPr>
        <a:xfrm>
          <a:off x="6284849" y="1991062"/>
          <a:ext cx="2242757" cy="13456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Đánh</a:t>
          </a:r>
          <a:r>
            <a:rPr lang="en-US" sz="2000" kern="1200" dirty="0"/>
            <a:t> </a:t>
          </a:r>
          <a:r>
            <a:rPr lang="en-US" sz="2000" kern="1200" dirty="0" err="1"/>
            <a:t>giá</a:t>
          </a:r>
          <a:endParaRPr lang="en-US" sz="2000" kern="1200" dirty="0"/>
        </a:p>
      </dsp:txBody>
      <dsp:txXfrm>
        <a:off x="6324262" y="2030475"/>
        <a:ext cx="2163931" cy="1266828"/>
      </dsp:txXfrm>
    </dsp:sp>
    <dsp:sp modelId="{D9E0AEF1-BFFE-422C-A7E5-144C3D003C92}">
      <dsp:nvSpPr>
        <dsp:cNvPr id="0" name=""/>
        <dsp:cNvSpPr/>
      </dsp:nvSpPr>
      <dsp:spPr>
        <a:xfrm>
          <a:off x="8751882" y="2385787"/>
          <a:ext cx="475464" cy="55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1882" y="2497028"/>
        <a:ext cx="332825" cy="333721"/>
      </dsp:txXfrm>
    </dsp:sp>
    <dsp:sp modelId="{56C4CCDE-363B-4B3C-B61B-7D26FCCADA7E}">
      <dsp:nvSpPr>
        <dsp:cNvPr id="0" name=""/>
        <dsp:cNvSpPr/>
      </dsp:nvSpPr>
      <dsp:spPr>
        <a:xfrm>
          <a:off x="9424710" y="1991062"/>
          <a:ext cx="2242757" cy="13456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Phát</a:t>
          </a:r>
          <a:r>
            <a:rPr lang="en-US" sz="2000" kern="1200" dirty="0"/>
            <a:t> </a:t>
          </a:r>
          <a:r>
            <a:rPr lang="en-US" sz="2000" kern="1200" dirty="0" err="1"/>
            <a:t>triển</a:t>
          </a:r>
          <a:endParaRPr lang="en-US" sz="2000" kern="1200" dirty="0"/>
        </a:p>
      </dsp:txBody>
      <dsp:txXfrm>
        <a:off x="9464123" y="2030475"/>
        <a:ext cx="2163931" cy="1266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7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2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88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7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0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0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3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F223C-436C-47DD-8A80-B04F798F623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4F19-8617-4612-9BA2-C71AFD14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1C86AA-C68F-64C7-4EB5-61AD4074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Infographic </a:t>
            </a:r>
            <a:r>
              <a:rPr lang="en-US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kỹ</a:t>
            </a:r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cá</a:t>
            </a:r>
            <a:r>
              <a:rPr lang="en-US" b="1" i="1" dirty="0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i="1" dirty="0" err="1">
                <a:solidFill>
                  <a:schemeClr val="accent3">
                    <a:lumMod val="40000"/>
                    <a:lumOff val="60000"/>
                  </a:schemeClr>
                </a:solidFill>
                <a:highlight>
                  <a:srgbClr val="00808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endParaRPr lang="en-US" b="1" i="1" dirty="0">
              <a:solidFill>
                <a:schemeClr val="accent3">
                  <a:lumMod val="40000"/>
                  <a:lumOff val="60000"/>
                </a:schemeClr>
              </a:solidFill>
              <a:highlight>
                <a:srgbClr val="00808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F08D92-7742-7AAF-2E24-334340FE5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523252"/>
              </p:ext>
            </p:extLst>
          </p:nvPr>
        </p:nvGraphicFramePr>
        <p:xfrm>
          <a:off x="111966" y="1334277"/>
          <a:ext cx="11672597" cy="5327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Open book with solid fill">
            <a:extLst>
              <a:ext uri="{FF2B5EF4-FFF2-40B4-BE49-F238E27FC236}">
                <a16:creationId xmlns:a16="http://schemas.microsoft.com/office/drawing/2014/main" id="{88A798EE-7A6E-1868-4B03-DDD171B022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550" y="4154098"/>
            <a:ext cx="575388" cy="575388"/>
          </a:xfrm>
          <a:prstGeom prst="rect">
            <a:avLst/>
          </a:prstGeom>
        </p:spPr>
      </p:pic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91C8753D-16B6-B372-D13A-074E2D043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5075" y="4095874"/>
            <a:ext cx="575388" cy="575388"/>
          </a:xfrm>
          <a:prstGeom prst="rect">
            <a:avLst/>
          </a:prstGeom>
        </p:spPr>
      </p:pic>
      <p:pic>
        <p:nvPicPr>
          <p:cNvPr id="12" name="Graphic 11" descr="Plant with solid fill">
            <a:extLst>
              <a:ext uri="{FF2B5EF4-FFF2-40B4-BE49-F238E27FC236}">
                <a16:creationId xmlns:a16="http://schemas.microsoft.com/office/drawing/2014/main" id="{DC2837B2-83CB-0B08-83E0-D02B09A5F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1782" y="4093418"/>
            <a:ext cx="818118" cy="517164"/>
          </a:xfrm>
          <a:prstGeom prst="rect">
            <a:avLst/>
          </a:prstGeom>
        </p:spPr>
      </p:pic>
      <p:pic>
        <p:nvPicPr>
          <p:cNvPr id="14" name="Graphic 13" descr="Presentation with bar chart with solid fill">
            <a:extLst>
              <a:ext uri="{FF2B5EF4-FFF2-40B4-BE49-F238E27FC236}">
                <a16:creationId xmlns:a16="http://schemas.microsoft.com/office/drawing/2014/main" id="{A5B37614-AE40-CF11-C372-59FAA63A77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18601" y="4095874"/>
            <a:ext cx="575388" cy="5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106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UI</vt:lpstr>
      <vt:lpstr>Trebuchet MS</vt:lpstr>
      <vt:lpstr>Berlin</vt:lpstr>
      <vt:lpstr>Infographic về kỹ năng cá nhân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Như Quỳnh</dc:creator>
  <cp:lastModifiedBy>Như Quỳnh</cp:lastModifiedBy>
  <cp:revision>1</cp:revision>
  <dcterms:created xsi:type="dcterms:W3CDTF">2025-10-01T09:23:55Z</dcterms:created>
  <dcterms:modified xsi:type="dcterms:W3CDTF">2025-10-01T09:26:26Z</dcterms:modified>
</cp:coreProperties>
</file>