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CF353-F571-453C-9A0C-C19EADA736D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0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6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545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80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1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14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0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DF83-5CE4-5F94-1A34-A65AA65C72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Nguyễn</a:t>
            </a:r>
            <a:r>
              <a:rPr lang="en-US" dirty="0"/>
              <a:t> Như Quỳnh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D36-1A7E-2BF7-C5E7-54A86FE9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C94A4-D3EF-3B9A-075E-6B5DD27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54ED-08E1-AF21-A297-A5FABB3C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3830F-6A17-C223-6067-4288B7ECDDBB}"/>
              </a:ext>
            </a:extLst>
          </p:cNvPr>
          <p:cNvSpPr txBox="1"/>
          <p:nvPr userDrawn="1"/>
        </p:nvSpPr>
        <p:spPr>
          <a:xfrm>
            <a:off x="915169" y="2577726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6CF36-9E38-60CC-3DE8-E2E08EEEC17C}"/>
              </a:ext>
            </a:extLst>
          </p:cNvPr>
          <p:cNvSpPr txBox="1"/>
          <p:nvPr userDrawn="1"/>
        </p:nvSpPr>
        <p:spPr>
          <a:xfrm>
            <a:off x="5154660" y="264231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DF83-5CE4-5F94-1A34-A65AA65C72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Nguyễn</a:t>
            </a:r>
            <a:r>
              <a:rPr lang="en-US" dirty="0"/>
              <a:t> Như Quỳnh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C1D36-1A7E-2BF7-C5E7-54A86FE9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C94A4-D3EF-3B9A-075E-6B5DD274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C54ED-08E1-AF21-A297-A5FABB3C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3830F-6A17-C223-6067-4288B7ECDDBB}"/>
              </a:ext>
            </a:extLst>
          </p:cNvPr>
          <p:cNvSpPr txBox="1"/>
          <p:nvPr userDrawn="1"/>
        </p:nvSpPr>
        <p:spPr>
          <a:xfrm>
            <a:off x="915169" y="2577726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6CF36-9E38-60CC-3DE8-E2E08EEEC17C}"/>
              </a:ext>
            </a:extLst>
          </p:cNvPr>
          <p:cNvSpPr txBox="1"/>
          <p:nvPr userDrawn="1"/>
        </p:nvSpPr>
        <p:spPr>
          <a:xfrm>
            <a:off x="5154660" y="2642319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6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2005-FC99-4F81-AAB2-259CA047DB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4E40F2-F7BE-4908-805A-6D2E949D7BC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BB046-9009-5D97-CC56-3AFE0ACD5275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148578" y="5878945"/>
            <a:ext cx="1040246" cy="9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7" r:id="rId5"/>
    <p:sldLayoutId id="2147483678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2A9D53-8094-029C-21E5-44470F2C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7AC4D7-D404-619B-9871-877AB3E0A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803D99-29B2-1753-64F3-86E2285AB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2A9D53-8094-029C-21E5-44470F2C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7AC4D7-D404-619B-9871-877AB3E0A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123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803D99-29B2-1753-64F3-86E2285AB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20253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E2A9D53-8094-029C-21E5-44470F2C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7AC4D7-D404-619B-9871-877AB3E0A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456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803D99-29B2-1753-64F3-86E2285AB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156</a:t>
            </a:r>
          </a:p>
        </p:txBody>
      </p:sp>
    </p:spTree>
    <p:extLst>
      <p:ext uri="{BB962C8B-B14F-4D97-AF65-F5344CB8AC3E}">
        <p14:creationId xmlns:p14="http://schemas.microsoft.com/office/powerpoint/2010/main" val="3993676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Bài thuyết trình</vt:lpstr>
      <vt:lpstr>A</vt:lpstr>
      <vt:lpstr>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Như Quỳnh</dc:creator>
  <cp:lastModifiedBy>Như Quỳnh</cp:lastModifiedBy>
  <cp:revision>1</cp:revision>
  <dcterms:created xsi:type="dcterms:W3CDTF">2025-09-30T02:15:46Z</dcterms:created>
  <dcterms:modified xsi:type="dcterms:W3CDTF">2025-09-30T02:27:52Z</dcterms:modified>
</cp:coreProperties>
</file>