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55E93-EE9E-50D6-46AA-CFC616623C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0F1E40-FA54-AB42-DB93-0022022A6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4F7A7-4860-1923-098B-4E85B60E3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32CF0-07C3-4A12-B4B2-FA9BD45C1BE2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68C9C-D2FD-7BDA-A2BE-722830DD5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9E96C-9B3A-E4DF-0F5C-B35C57250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AB5A-BDE7-4AFC-9EC5-CD734EDC0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7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E94E4-92D9-97EA-D526-CC2F6812D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2B51A4-DFA3-BA20-66DA-6EFDE340A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2432B-53D9-C722-762B-F4729FC54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32CF0-07C3-4A12-B4B2-FA9BD45C1BE2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CD57E-78FF-86E7-393C-9DA9F56E8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CA416-D14C-A71E-6D4D-F9FAA798E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AB5A-BDE7-4AFC-9EC5-CD734EDC0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127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CB9609-53A5-5CAB-CCEE-4B0558FAB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C77D0B-2BAE-0608-04BF-15AAD8448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2EE72-FFA7-52BD-7171-E1ADD4C2A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32CF0-07C3-4A12-B4B2-FA9BD45C1BE2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9F4A7-4FF5-091B-AFA4-24705AA91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8444E-D154-3C8B-32FA-C4C2B2013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AB5A-BDE7-4AFC-9EC5-CD734EDC0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62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EB0EB-9582-1644-2527-9ED0D6B35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100B7-8080-3C37-AC02-F03A32435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4BA2B-A560-9D39-4EF6-69F77B85C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32CF0-07C3-4A12-B4B2-FA9BD45C1BE2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68EB5-C763-41F4-455B-3ED4C686A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6FE0F-2229-16A9-1775-A39AAF817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AB5A-BDE7-4AFC-9EC5-CD734EDC0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63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4136A-E3BB-1C3A-3354-4DBCE9EA9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ACDCC-03B4-2903-6DEC-4C89DD117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17242-6521-280B-DBBA-5A60AFEB8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32CF0-07C3-4A12-B4B2-FA9BD45C1BE2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E9544-E229-E509-F1EC-F64DEB85E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899CF-C593-3FD8-6C79-4724480DC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AB5A-BDE7-4AFC-9EC5-CD734EDC0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547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048C-B238-4D99-7271-1CEE4F44B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2E449-DDDC-2C3B-36BA-B17E4873B7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85B75-AEEE-81CA-2B9B-88A25C7B41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FEE38-0D80-8591-1960-B90AA79E4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32CF0-07C3-4A12-B4B2-FA9BD45C1BE2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BCB4D-8844-3A7D-94F4-FFE141232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E7C6C3-5B19-F4C0-59B6-D8FB0DA1D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AB5A-BDE7-4AFC-9EC5-CD734EDC0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77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5FAB7-4FAD-4FFC-6B70-055A3836E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B758BC-5171-7F30-09FA-B710E1878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1EB0B1-A5FF-72AF-45E2-2BDF23FB0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E84901-B6A3-2F4C-8DDA-B98B4A5D96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A794E-D227-278D-6DF6-24DB24BC40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8DD8CC-2865-F5F3-45D1-DA101A337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32CF0-07C3-4A12-B4B2-FA9BD45C1BE2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A3D3FD-A974-F863-108B-0D84C6EAB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3C8F8F-61CD-3128-A430-4B4BEED76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AB5A-BDE7-4AFC-9EC5-CD734EDC0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1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55634-E462-0222-45A0-A6ECEF287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6F22FB-D4AA-A322-6194-4D531F819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32CF0-07C3-4A12-B4B2-FA9BD45C1BE2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3836C6-74F4-FF3B-B079-77C3E3119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E310EA-5218-FD21-70D2-BA65286BA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AB5A-BDE7-4AFC-9EC5-CD734EDC0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084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BFFCFC-38E3-A8D8-1AB3-2C9AD99CB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32CF0-07C3-4A12-B4B2-FA9BD45C1BE2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4ACFD6-33E7-8AEB-103F-13BA2F6D6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7B5470-1ACA-ABE7-EE80-A8939F768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AB5A-BDE7-4AFC-9EC5-CD734EDC0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719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30CF4-B40A-421A-5F04-30917879A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96435-437F-B6E1-8435-C6B04F751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BEBE42-2D9F-26C0-7F14-611363292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CC3D2F-4A0C-673D-1900-3C59EC924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32CF0-07C3-4A12-B4B2-FA9BD45C1BE2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AF66C0-9328-F6F8-5F8E-0DE1B42F6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737B5-A0C6-9D6D-9DF6-E96516774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AB5A-BDE7-4AFC-9EC5-CD734EDC0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42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5A1FA-7EF6-698C-599C-807A963D8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4A42B6-2442-4982-3A81-599BA49567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9C5E44-AAD3-0C43-F419-CFD070C1E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668201-4DC4-CFD8-4765-097F59FF5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32CF0-07C3-4A12-B4B2-FA9BD45C1BE2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0D79D8-6216-8246-286E-001CE4F8B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1E186-6BA1-CD50-60EE-565205F8C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DAB5A-BDE7-4AFC-9EC5-CD734EDC0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12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DF900F-CBDC-A451-5816-F660BDD7C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00B20-7A9D-9A66-49F7-DC1798CA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54D1F-11F9-E0F0-6E31-430CD30BFF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732CF0-07C3-4A12-B4B2-FA9BD45C1BE2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EBA6C-CDE1-596C-8E2D-820038A1D9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2373E-DDF8-4D94-A07B-58E933E9C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5DAB5A-BDE7-4AFC-9EC5-CD734EDC0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5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11FD1-EA63-CF36-3006-74AD162CE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FF0000"/>
                </a:solidFill>
              </a:rPr>
              <a:t>Thông tin </a:t>
            </a:r>
            <a:r>
              <a:rPr lang="en-US" b="1" i="1" dirty="0" err="1">
                <a:solidFill>
                  <a:srgbClr val="FF0000"/>
                </a:solidFill>
              </a:rPr>
              <a:t>cá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nhân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8A4AAA-1F19-99F7-D349-400FE5D3C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:</a:t>
            </a:r>
            <a:r>
              <a:rPr lang="en-US" dirty="0" err="1"/>
              <a:t>Nguyễn</a:t>
            </a:r>
            <a:r>
              <a:rPr lang="en-US" dirty="0"/>
              <a:t> Như Quỳnh</a:t>
            </a:r>
            <a:br>
              <a:rPr lang="en-US" dirty="0"/>
            </a:br>
            <a:r>
              <a:rPr lang="en-US" dirty="0" err="1"/>
              <a:t>Ngày</a:t>
            </a:r>
            <a:r>
              <a:rPr lang="en-US" dirty="0"/>
              <a:t> sinh:21/01/2007</a:t>
            </a:r>
          </a:p>
        </p:txBody>
      </p:sp>
    </p:spTree>
    <p:extLst>
      <p:ext uri="{BB962C8B-B14F-4D97-AF65-F5344CB8AC3E}">
        <p14:creationId xmlns:p14="http://schemas.microsoft.com/office/powerpoint/2010/main" val="3592455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A358C-D6F2-00E6-1523-350DD204F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>
                <a:solidFill>
                  <a:srgbClr val="FF0000"/>
                </a:solidFill>
              </a:rPr>
              <a:t>Sở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thích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1B413-4093-F432-7C35-D21F7DF0D0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Nghe </a:t>
            </a:r>
            <a:r>
              <a:rPr lang="en-US" dirty="0" err="1"/>
              <a:t>nhạc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A1A438-0066-8F86-6621-4F7133EB479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Chơi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96338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3507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38295-2AD0-62C3-7AB8-E0B09773D3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dirty="0" err="1">
                <a:solidFill>
                  <a:srgbClr val="FF0000"/>
                </a:solidFill>
              </a:rPr>
              <a:t>Kỹ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năng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D16774-B414-8EB6-AF5E-C355ECB89B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534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22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Thông tin cá nhân </vt:lpstr>
      <vt:lpstr>Sở thích</vt:lpstr>
      <vt:lpstr>PowerPoint Presentation</vt:lpstr>
      <vt:lpstr>Kỹ năng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Như Quỳnh</dc:creator>
  <cp:lastModifiedBy>Như Quỳnh</cp:lastModifiedBy>
  <cp:revision>1</cp:revision>
  <dcterms:created xsi:type="dcterms:W3CDTF">2025-09-30T00:49:37Z</dcterms:created>
  <dcterms:modified xsi:type="dcterms:W3CDTF">2025-09-30T00:52:57Z</dcterms:modified>
</cp:coreProperties>
</file>