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F7A81-0178-1967-875D-B63B71A63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3040E-1F07-F699-C656-870E26864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816D7-0BAF-F428-112E-076F2B40D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ABA8-C54B-4393-99A0-6DA94B2459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6FFD6-E9A1-8F5C-A3A9-D3BF960B5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D4608-23BF-02F3-064E-C77A59522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C8EB-0D2E-447E-B07F-54D7BE3B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CEC9-7A26-86DE-E642-CE1855D95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6F397-CD1E-9EB9-1EC5-47752452AE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AB67B-DBCE-41EC-A58C-A1EAB347A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ABA8-C54B-4393-99A0-6DA94B2459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72D84-8F09-85A4-0A94-06EE45894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48F06-EF72-D374-F1C5-6F04C96B2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C8EB-0D2E-447E-B07F-54D7BE3B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8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D2947F-D003-37F6-D04A-0B852FEA2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C3A36-01C5-FFD6-0614-0968BF36B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316FE-94A1-149F-0EE3-C69E842C8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ABA8-C54B-4393-99A0-6DA94B2459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2137E-BDD3-D44C-7137-2D55C2B5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88AF5-1261-39BB-6252-64565FEE4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C8EB-0D2E-447E-B07F-54D7BE3B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47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D006E-EC2E-4481-C731-DAA91BBE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00A5E-3A51-92B3-EB2F-BCFBB7CA7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4C16A-17BC-75EF-8337-441F1E90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ABA8-C54B-4393-99A0-6DA94B2459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A564F-FBA1-C846-120F-C3CFB0229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F5381-4703-59E8-F2B6-6D5D6ED3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C8EB-0D2E-447E-B07F-54D7BE3B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0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DA4A9-0455-2E07-6D54-2B0078A6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896C3-F7E4-AF2D-C1C3-5F5331FE6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575AF-A6A5-0A4C-8F04-5726FAB85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ABA8-C54B-4393-99A0-6DA94B2459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D6C21-D524-AC5D-BFCB-5715E86DE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4113F-FEA6-F4F6-393E-65EDCDDC1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C8EB-0D2E-447E-B07F-54D7BE3B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9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0462C-E986-1582-DE62-237124586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65C25-063E-42F7-6234-F74406F48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60B96-313E-D43C-A4D0-3336D68FB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F8EEB-A33A-AAC9-F561-434EA5A59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ABA8-C54B-4393-99A0-6DA94B2459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A3F52-6F27-BBE1-EFC3-BE6A9A8B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4FBB2-9451-4185-D164-19E6E77AA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C8EB-0D2E-447E-B07F-54D7BE3B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26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696EA-79C1-80A0-187A-7ED5ED4B0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EEBA6-ECFE-EF07-FB75-5BD41E5B5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B1688-F547-A3A3-BEAB-BC62BA027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C66453-A273-453A-CE95-832930237A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4A7C5D-9D7B-F745-E0DB-3B7C522DD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A2F1FB-2DB3-8F3F-B5F3-667AA833C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ABA8-C54B-4393-99A0-6DA94B2459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820E8A-17BD-993C-8340-E14F0FE6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95171-55C0-084C-4766-2D890A9B8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C8EB-0D2E-447E-B07F-54D7BE3B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0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5FC3C-ED7C-5ECB-2364-FBC6CC31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15EBF9-1243-53FB-B6C2-F0EF5D9E5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ABA8-C54B-4393-99A0-6DA94B2459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88203-F71E-AA11-2483-9C3F402A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A9C28-B24E-E3F6-910E-FCE049832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C8EB-0D2E-447E-B07F-54D7BE3B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A892AD-1481-C905-07AC-D2E7EACD8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ABA8-C54B-4393-99A0-6DA94B2459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64CA99-A720-D6E5-B921-50366A001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E1233-179C-6DCB-B43A-809FE5B0C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C8EB-0D2E-447E-B07F-54D7BE3B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82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B1825-F723-E6B1-C7F1-8521400D6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7673D-A48A-AB70-1C46-3352D7B03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1DA7C-42EB-DC34-EDC7-2D7A3ADC2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0D783-B799-0658-E220-A16ED89A9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ABA8-C54B-4393-99A0-6DA94B2459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8D638-6A6F-C550-D7E8-7669C0268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B98F2-5240-3286-AB38-0F12CD155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C8EB-0D2E-447E-B07F-54D7BE3B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81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95DC4-F8C5-B572-C24C-D6137C4D0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BF1230-6F87-FFF2-62D9-240CCB556F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882D9-2792-BF83-1736-0BFBA171A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60F38-8F9B-1EE4-F07D-DD81DEBE0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8ABA8-C54B-4393-99A0-6DA94B2459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B68D3-21F1-2844-3BE5-14137194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E4C91-FDC5-08FC-152E-ADD1B184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C8EB-0D2E-447E-B07F-54D7BE3B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3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08CDAB-ABE0-478A-DE78-85C1396AE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E17DE-DDBA-29A0-D68F-16FFF463D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301F3-B8D2-5015-9C7E-8491ADF63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A8ABA8-C54B-4393-99A0-6DA94B2459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B5DB8-7439-101D-C3D7-C0DC5BE883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AC2C0-1A61-48A1-5B94-C296FC800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1AC8EB-0D2E-447E-B07F-54D7BE3BB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5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4B2F3-9CC9-B090-D367-0FDAFAFBB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3412" y="340923"/>
            <a:ext cx="9144000" cy="1059025"/>
          </a:xfrm>
        </p:spPr>
        <p:txBody>
          <a:bodyPr/>
          <a:lstStyle/>
          <a:p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họa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4CF6B-6D66-8FBF-5F4E-F35AA7FBC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241" y="5290456"/>
            <a:ext cx="10350758" cy="105902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Tại sao loài mèo manul lại khó sống sót trong điều kiện nuôi nhốt?">
            <a:extLst>
              <a:ext uri="{FF2B5EF4-FFF2-40B4-BE49-F238E27FC236}">
                <a16:creationId xmlns:a16="http://schemas.microsoft.com/office/drawing/2014/main" id="{E9CF6C74-405D-F834-63EB-11C6D0990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130" y="3116735"/>
            <a:ext cx="2965061" cy="197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3B268DA-90FF-A747-4136-5E7C975258F6}"/>
              </a:ext>
            </a:extLst>
          </p:cNvPr>
          <p:cNvSpPr/>
          <p:nvPr/>
        </p:nvSpPr>
        <p:spPr>
          <a:xfrm>
            <a:off x="951722" y="3027785"/>
            <a:ext cx="1884784" cy="18614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818D42D-4170-7FB1-FAF1-63655D6EF329}"/>
              </a:ext>
            </a:extLst>
          </p:cNvPr>
          <p:cNvSpPr/>
          <p:nvPr/>
        </p:nvSpPr>
        <p:spPr>
          <a:xfrm>
            <a:off x="3898122" y="3641272"/>
            <a:ext cx="3482392" cy="6344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98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Hình ảnh minh họa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Như Quỳnh</dc:creator>
  <cp:lastModifiedBy>Như Quỳnh</cp:lastModifiedBy>
  <cp:revision>1</cp:revision>
  <dcterms:created xsi:type="dcterms:W3CDTF">2025-09-30T00:57:54Z</dcterms:created>
  <dcterms:modified xsi:type="dcterms:W3CDTF">2025-09-30T00:57:54Z</dcterms:modified>
</cp:coreProperties>
</file>