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Doanh</a:t>
            </a:r>
            <a:r>
              <a:rPr lang="en-US" baseline="0" dirty="0"/>
              <a:t> </a:t>
            </a:r>
            <a:r>
              <a:rPr lang="en-US" baseline="0" dirty="0" err="1"/>
              <a:t>thu</a:t>
            </a:r>
            <a:r>
              <a:rPr lang="en-US" baseline="0" dirty="0"/>
              <a:t> </a:t>
            </a:r>
            <a:r>
              <a:rPr lang="en-US" baseline="0" dirty="0" err="1"/>
              <a:t>năm</a:t>
            </a:r>
            <a:r>
              <a:rPr lang="en-US" baseline="0" dirty="0"/>
              <a:t> 2025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9929533264863629E-2"/>
          <c:y val="0.22035406121059775"/>
          <c:w val="0.9500704667351364"/>
          <c:h val="0.7107565535014747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Chi tiêu 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 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10</c:v>
                </c:pt>
                <c:pt idx="2">
                  <c:v>7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BE-4354-8809-D9593EFDE2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Doanh thu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 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</c:v>
                </c:pt>
                <c:pt idx="1">
                  <c:v>15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BE-4354-8809-D9593EFDE2B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45906992"/>
        <c:axId val="445913712"/>
      </c:lineChart>
      <c:catAx>
        <c:axId val="44590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913712"/>
        <c:crosses val="autoZero"/>
        <c:auto val="1"/>
        <c:lblAlgn val="ctr"/>
        <c:lblOffset val="100"/>
        <c:noMultiLvlLbl val="0"/>
      </c:catAx>
      <c:valAx>
        <c:axId val="445913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45906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10000"/>
        <a:lumOff val="90000"/>
      </a:schemeClr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30118-EB6C-4980-BE52-78D0156C47A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FFC24-63F3-4EDE-979D-08E198F8E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FFFC24-63F3-4EDE-979D-08E198F8EB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989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968B-7D91-8521-7317-C5AFBC3B35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F303B-42AC-A66E-03D7-D1C385241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FFE5D-F64F-F89E-A4AA-04CFC699D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2EB1-5986-40B3-803B-ED954C381B4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13FB9-E07D-303A-5906-694D59C91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42B4A-3609-F34D-D85D-721AD9C3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F3ED-F75A-4CC2-B583-0D0899B8A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48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EFD3-F38D-EC5D-99F8-D0BE9A37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8B3806-EFB9-EDD0-820B-FBB7E0EC2B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60B5E-84E5-3674-4753-20AFED478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2EB1-5986-40B3-803B-ED954C381B4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928D7-DA21-8A6F-0623-BC09D4FD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FBB00-A00C-B538-54EA-EDB0862D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F3ED-F75A-4CC2-B583-0D0899B8A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0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CA25CD-4287-35F6-EFA4-B925E52C8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14F2A9-838C-394A-DBDA-0AEF90A11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803A5-CFF6-4C7F-DAE9-245C82C5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2EB1-5986-40B3-803B-ED954C381B4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A2E57-1A74-C5D6-21BF-E96C54164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2D87E-D0C2-739F-B36B-C3FE429E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F3ED-F75A-4CC2-B583-0D0899B8A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FCD8-9340-0893-5F10-C2C4099FC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3FA7-5BD5-62CF-43EE-B84D2AEB1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02646-9ED4-3461-314E-345D2A03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2EB1-5986-40B3-803B-ED954C381B4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BAD34-4640-78CC-1D07-31EFD8591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6A76C-6FB2-952A-C003-5736CF3B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F3ED-F75A-4CC2-B583-0D0899B8A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86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A488-3F93-8AA9-A0BB-55A36D25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55EDF-7A29-FC89-0555-B67ADF018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37188-C4A8-CAA9-831C-E1DC8941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2EB1-5986-40B3-803B-ED954C381B4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9DC25-59B0-A5B3-D6D7-6DFCECD4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CFD76-CA54-4E3F-A157-9A57E3B6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F3ED-F75A-4CC2-B583-0D0899B8A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08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F696F-55A3-8574-8F26-AA41CAD9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9837D-1BE8-2691-BEEF-2ADF3971E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3B4C5-0252-D39A-7B71-2A7112B76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B24B0-2D63-0FAA-88E2-F866A28F4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2EB1-5986-40B3-803B-ED954C381B4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AC004-9802-9CE7-7E15-B5214607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19D52-A7FA-DAEC-45E8-5A5493851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F3ED-F75A-4CC2-B583-0D0899B8A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6FE39-1629-2BCD-65A3-56FCA5A3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62547-427E-753C-8569-27366C2BA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E1B54-42BB-ED05-5DCC-293B9864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704D4-D6B3-7F6E-3C38-2B6DE9BF4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C5A70-B7E5-89DF-34D0-D2788B43A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BAFC61-2A86-9A9A-8E10-4B1C6535F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2EB1-5986-40B3-803B-ED954C381B4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E1FFC-B6A6-6EE6-2CF3-43CA28A41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DBA331-9A76-2DE1-C7D9-7E3E5E495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F3ED-F75A-4CC2-B583-0D0899B8A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16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A649-89C1-FD9C-E32B-AC4711AD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23CED-8CF2-3231-13F8-F74F7DBC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2EB1-5986-40B3-803B-ED954C381B4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081C1-6DDA-2911-C61D-DB042CAF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3D6E87-0588-DEB5-B6BE-E4E7FE92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F3ED-F75A-4CC2-B583-0D0899B8A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5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41E67C-C21E-D44C-B1B8-2881F675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2EB1-5986-40B3-803B-ED954C381B4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5389B-3FE6-2587-EFB0-D7D3A208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B84C3-3FD7-F351-E6E5-792EB2BE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F3ED-F75A-4CC2-B583-0D0899B8A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5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B048-C728-8F2B-794A-3B8034B07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C3B0F-6F1B-D5F8-A02B-DA60455F9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2167F-7CF9-1FB4-50CA-32AE380D3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9F6E2-6517-A58B-4277-C4E9FA35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2EB1-5986-40B3-803B-ED954C381B4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32253-B463-4625-D342-091576B2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90D6A-B44D-2322-EDCD-744A578A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F3ED-F75A-4CC2-B583-0D0899B8A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8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717A-1FCB-F94E-C2D0-99688B17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19CB9C-C2C1-E4BB-DA8A-37FC3386A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7D23C9-5186-6350-6A83-A042E9026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762F9-6532-306A-F716-3985D4B2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82EB1-5986-40B3-803B-ED954C381B4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671B3-9F71-334B-4513-E4BC3895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3025A-D80A-FD9D-AB52-8D87AB8A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5F3ED-F75A-4CC2-B583-0D0899B8A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78635-838F-1A52-491A-1123A3FCB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29548-3E15-349D-E9B2-D44255367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D313-EC63-A618-973D-36B072C80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C82EB1-5986-40B3-803B-ED954C381B49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6FC97-9043-F52B-1B0C-61CBC0EBE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E3451-1475-DAA9-88ED-53A9EEA39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35F3ED-F75A-4CC2-B583-0D0899B8A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7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BB61-4560-BBF5-49D9-55406CDAA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A6A4F-B09C-25D7-0C8D-BD27A03A39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53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6110-8D1B-BC05-4DC7-5CFA49A4F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725C01B-9A90-569D-A79F-668D0465B8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3184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848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Biểu đồ doanh thu</vt:lpstr>
      <vt:lpstr>Biểu đồ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Như Quỳnh</dc:creator>
  <cp:lastModifiedBy>Như Quỳnh</cp:lastModifiedBy>
  <cp:revision>1</cp:revision>
  <dcterms:created xsi:type="dcterms:W3CDTF">2025-09-30T01:18:52Z</dcterms:created>
  <dcterms:modified xsi:type="dcterms:W3CDTF">2025-09-30T01:18:52Z</dcterms:modified>
</cp:coreProperties>
</file>