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ĐỒ ÁN QUẢN LÝ THƯ VIỆN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800" dirty="0" err="1" smtClean="0"/>
              <a:t>Sinh</a:t>
            </a:r>
            <a:r>
              <a:rPr lang="en-US" sz="800" dirty="0" smtClean="0"/>
              <a:t> </a:t>
            </a:r>
            <a:r>
              <a:rPr lang="en-US" sz="800" dirty="0" err="1" smtClean="0"/>
              <a:t>ViêN</a:t>
            </a:r>
            <a:r>
              <a:rPr lang="en-US" sz="800" dirty="0" smtClean="0"/>
              <a:t>:</a:t>
            </a:r>
          </a:p>
          <a:p>
            <a:r>
              <a:rPr lang="en-US" sz="800" dirty="0" err="1" smtClean="0"/>
              <a:t>Đặng</a:t>
            </a:r>
            <a:r>
              <a:rPr lang="en-US" sz="800" dirty="0" smtClean="0"/>
              <a:t> NGHĨA-42.01.104.091</a:t>
            </a:r>
          </a:p>
          <a:p>
            <a:r>
              <a:rPr lang="en-US" sz="800" dirty="0" err="1" smtClean="0"/>
              <a:t>Phạm</a:t>
            </a:r>
            <a:r>
              <a:rPr lang="en-US" sz="800" dirty="0" smtClean="0"/>
              <a:t> NGỌC CƯƠNG-42.01.104.017</a:t>
            </a:r>
          </a:p>
          <a:p>
            <a:r>
              <a:rPr lang="en-US" sz="800" dirty="0" smtClean="0"/>
              <a:t>NGUYỄN THỊ NHƯ QUỲNH-42.01.104.130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469" y="313509"/>
            <a:ext cx="1068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/>
              <a:t>:</a:t>
            </a:r>
          </a:p>
          <a:p>
            <a:r>
              <a:rPr lang="en-US" dirty="0" smtClean="0"/>
              <a:t>3.2- </a:t>
            </a: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36469" y="1128389"/>
            <a:ext cx="195547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users: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94" y="1713165"/>
            <a:ext cx="8647611" cy="414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4663" y="195943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/>
              <a:t>:</a:t>
            </a:r>
          </a:p>
          <a:p>
            <a:r>
              <a:rPr lang="en-US" dirty="0" smtClean="0"/>
              <a:t>3.2- </a:t>
            </a: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84663" y="1159989"/>
            <a:ext cx="185693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-Bảng cardbook: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1680976"/>
            <a:ext cx="9052560" cy="333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4663" y="3347851"/>
            <a:ext cx="18569354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417" y="248194"/>
            <a:ext cx="939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/>
              <a:t>:</a:t>
            </a:r>
          </a:p>
          <a:p>
            <a:r>
              <a:rPr lang="en-US" dirty="0" smtClean="0"/>
              <a:t>3.2- </a:t>
            </a: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1417" y="901358"/>
            <a:ext cx="17988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87" y="1824688"/>
            <a:ext cx="9823269" cy="30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54" y="2730137"/>
            <a:ext cx="85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FOR WATCHING!!!!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548" y="404949"/>
            <a:ext cx="97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CHƯƠNG I – GIỚI THIỆU ĐỀ TÀI: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1680" y="1149531"/>
            <a:ext cx="8151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“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.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user.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Dựng</a:t>
            </a:r>
            <a:r>
              <a:rPr lang="en-US" dirty="0" smtClean="0"/>
              <a:t> template.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Tạo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Login,logout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load </a:t>
            </a:r>
            <a:r>
              <a:rPr lang="en-US" dirty="0" err="1" smtClean="0"/>
              <a:t>sách,xem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+CRUD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author.</a:t>
            </a:r>
          </a:p>
        </p:txBody>
      </p:sp>
    </p:spTree>
    <p:extLst>
      <p:ext uri="{BB962C8B-B14F-4D97-AF65-F5344CB8AC3E}">
        <p14:creationId xmlns:p14="http://schemas.microsoft.com/office/powerpoint/2010/main" val="14974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352697"/>
            <a:ext cx="9705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CHƯƠNG II – YÊU CẦU ĐỀ TÀI:</a:t>
            </a:r>
          </a:p>
          <a:p>
            <a:r>
              <a:rPr lang="en-US" dirty="0" smtClean="0"/>
              <a:t>2.1 –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load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1052" y="195943"/>
            <a:ext cx="944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CHƯƠNG II – YÊU CẦU ĐỀ TÀI:</a:t>
            </a:r>
          </a:p>
          <a:p>
            <a:r>
              <a:rPr lang="en-US" dirty="0" smtClean="0"/>
              <a:t>2.2 </a:t>
            </a:r>
            <a:r>
              <a:rPr lang="en-US" dirty="0"/>
              <a:t>–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28078"/>
              </p:ext>
            </p:extLst>
          </p:nvPr>
        </p:nvGraphicFramePr>
        <p:xfrm>
          <a:off x="2155371" y="1009714"/>
          <a:ext cx="7001690" cy="5864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326">
                  <a:extLst>
                    <a:ext uri="{9D8B030D-6E8A-4147-A177-3AD203B41FA5}">
                      <a16:colId xmlns:a16="http://schemas.microsoft.com/office/drawing/2014/main" val="4021885236"/>
                    </a:ext>
                  </a:extLst>
                </a:gridCol>
                <a:gridCol w="2317350">
                  <a:extLst>
                    <a:ext uri="{9D8B030D-6E8A-4147-A177-3AD203B41FA5}">
                      <a16:colId xmlns:a16="http://schemas.microsoft.com/office/drawing/2014/main" val="1148897207"/>
                    </a:ext>
                  </a:extLst>
                </a:gridCol>
                <a:gridCol w="1400338">
                  <a:extLst>
                    <a:ext uri="{9D8B030D-6E8A-4147-A177-3AD203B41FA5}">
                      <a16:colId xmlns:a16="http://schemas.microsoft.com/office/drawing/2014/main" val="1609364933"/>
                    </a:ext>
                  </a:extLst>
                </a:gridCol>
                <a:gridCol w="1400338">
                  <a:extLst>
                    <a:ext uri="{9D8B030D-6E8A-4147-A177-3AD203B41FA5}">
                      <a16:colId xmlns:a16="http://schemas.microsoft.com/office/drawing/2014/main" val="3226252921"/>
                    </a:ext>
                  </a:extLst>
                </a:gridCol>
                <a:gridCol w="1400338">
                  <a:extLst>
                    <a:ext uri="{9D8B030D-6E8A-4147-A177-3AD203B41FA5}">
                      <a16:colId xmlns:a16="http://schemas.microsoft.com/office/drawing/2014/main" val="2911036763"/>
                    </a:ext>
                  </a:extLst>
                </a:gridCol>
              </a:tblGrid>
              <a:tr h="130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STT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Nghiệp vụ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Người dùng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Phần mềm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Ghi chú.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177344637"/>
                  </a:ext>
                </a:extLst>
              </a:tr>
              <a:tr h="1332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Đăng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ký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đăng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nhập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Đăng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ký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sẽ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cung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cấp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thông</a:t>
                      </a:r>
                      <a:r>
                        <a:rPr lang="en-US" sz="1050" dirty="0">
                          <a:effectLst/>
                        </a:rPr>
                        <a:t> tin </a:t>
                      </a:r>
                      <a:r>
                        <a:rPr lang="en-US" sz="1050" dirty="0" err="1">
                          <a:effectLst/>
                        </a:rPr>
                        <a:t>cá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nhân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như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gmail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họ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tên</a:t>
                      </a:r>
                      <a:r>
                        <a:rPr lang="en-US" sz="1050" dirty="0">
                          <a:effectLst/>
                        </a:rPr>
                        <a:t>,.. </a:t>
                      </a:r>
                      <a:r>
                        <a:rPr lang="en-US" sz="1050" dirty="0" err="1">
                          <a:effectLst/>
                        </a:rPr>
                        <a:t>Khi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đăng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ký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thành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công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sẽ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dùng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gmail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để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đăng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nhập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thông</a:t>
                      </a:r>
                      <a:r>
                        <a:rPr lang="en-US" sz="1050" dirty="0">
                          <a:effectLst/>
                        </a:rPr>
                        <a:t> tin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r>
                        <a:rPr lang="en-US" sz="1050" dirty="0">
                          <a:effectLst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3236147960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Phân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trang</a:t>
                      </a:r>
                      <a:r>
                        <a:rPr lang="en-US" sz="1050" dirty="0">
                          <a:effectLst/>
                        </a:rPr>
                        <a:t> load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cho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tủ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Nhấn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vào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xem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tủ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Tải các sách có trong database và phân trang mỗi trang chứa 10 quyển sách.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4223699122"/>
                  </a:ext>
                </a:extLst>
              </a:tr>
              <a:tr h="660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Xem</a:t>
                      </a:r>
                      <a:r>
                        <a:rPr lang="en-US" sz="1050" dirty="0">
                          <a:effectLst/>
                        </a:rPr>
                        <a:t> chi </a:t>
                      </a:r>
                      <a:r>
                        <a:rPr lang="en-US" sz="1050" dirty="0" err="1">
                          <a:effectLst/>
                        </a:rPr>
                        <a:t>tiết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Nhấn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vào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tên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Hiện ra thông tin về tên, thể loại,… và nút đăng ký mượn sách.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2511185295"/>
                  </a:ext>
                </a:extLst>
              </a:tr>
              <a:tr h="26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Thêm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xóa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sửa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Không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có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quyền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3756658308"/>
                  </a:ext>
                </a:extLst>
              </a:tr>
              <a:tr h="26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Thêm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xóa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sửa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nhà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xuất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bản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Không có quyền.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Kiểm tra và lưu trữ.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861109636"/>
                  </a:ext>
                </a:extLst>
              </a:tr>
              <a:tr h="26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Thêm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xóa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sửa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tác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giả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Không có quyền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3276613790"/>
                  </a:ext>
                </a:extLst>
              </a:tr>
              <a:tr h="26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Thêm xóa sửa độc giả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Không có quyền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1906515570"/>
                  </a:ext>
                </a:extLst>
              </a:tr>
              <a:tr h="26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Tìm sách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Nhập tên sách và nhấn tìm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hiển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thị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1886529254"/>
                  </a:ext>
                </a:extLst>
              </a:tr>
              <a:tr h="528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Đăng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ký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mượn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Nhấn vào đăng ký mượn sách và nhập thông tin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2409341239"/>
                  </a:ext>
                </a:extLst>
              </a:tr>
              <a:tr h="681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Liên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hệ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Người dùng nhấn vào liên hệ và nhập thông tin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56189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Quản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lý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mượn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trả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sách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Không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có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quyền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Kiểm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và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lưu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trữ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0" marR="25110" marT="0" marB="0"/>
                </a:tc>
                <a:extLst>
                  <a:ext uri="{0D108BD9-81ED-4DB2-BD59-A6C34878D82A}">
                    <a16:rowId xmlns:a16="http://schemas.microsoft.com/office/drawing/2014/main" val="316264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2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3851" y="261257"/>
            <a:ext cx="994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CHƯƠNG II – YÊU CẦU ĐỀ TÀI:</a:t>
            </a:r>
          </a:p>
          <a:p>
            <a:r>
              <a:rPr lang="en-US" dirty="0" smtClean="0"/>
              <a:t>2.3 </a:t>
            </a:r>
            <a:r>
              <a:rPr lang="en-US" dirty="0"/>
              <a:t>–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https://lh6.googleusercontent.com/KUNXm4IaiHdidMxHcTTSqn_qznFYpEFN-fBhyze2u_MgngR1ZEmBo7IbuTf02eZOiQMyROlKlLTfwwTOyZQlQstJ4AmUH33z27_m4OgS1ySXgP9_kVPVcfzPYlu0bVj0kTV98y7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005012"/>
            <a:ext cx="5734050" cy="284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7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00446"/>
            <a:ext cx="990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 smtClean="0"/>
              <a:t>:</a:t>
            </a:r>
          </a:p>
          <a:p>
            <a:r>
              <a:rPr lang="en-US" dirty="0" smtClean="0"/>
              <a:t>3.1-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class: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68433" y="1690687"/>
            <a:ext cx="8033657" cy="47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77" y="248194"/>
            <a:ext cx="10097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/>
              <a:t>:</a:t>
            </a:r>
          </a:p>
          <a:p>
            <a:r>
              <a:rPr lang="en-US" dirty="0" smtClean="0"/>
              <a:t>3.2-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9977" y="1149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Bảng author: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76" y="1606730"/>
            <a:ext cx="7175863" cy="32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411" y="287383"/>
            <a:ext cx="923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/>
              <a:t>:</a:t>
            </a:r>
          </a:p>
          <a:p>
            <a:r>
              <a:rPr lang="en-US" dirty="0" smtClean="0"/>
              <a:t>3.2- </a:t>
            </a: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67542" y="1055486"/>
            <a:ext cx="167472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-Bảng publisher: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72" y="1872307"/>
            <a:ext cx="8164286" cy="314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9349" y="248194"/>
            <a:ext cx="9980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CHƯƠNG III – THIẾT KẾ DỮ LIỆU</a:t>
            </a:r>
            <a:r>
              <a:rPr lang="en-US" dirty="0"/>
              <a:t>:</a:t>
            </a:r>
          </a:p>
          <a:p>
            <a:r>
              <a:rPr lang="en-US" dirty="0" smtClean="0"/>
              <a:t>3.2- </a:t>
            </a: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63039" y="1319083"/>
            <a:ext cx="13290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-Bảng books: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1763486"/>
            <a:ext cx="7934819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22</TotalTime>
  <Words>653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Times New Roman</vt:lpstr>
      <vt:lpstr>Badge</vt:lpstr>
      <vt:lpstr>BÁO CÁO ĐỒ ÁN QUẢN LÝ THƯ VIỆN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QUẢN LÝ THƯ VIỆN</dc:title>
  <dc:creator>Windows User</dc:creator>
  <cp:lastModifiedBy>Windows User</cp:lastModifiedBy>
  <cp:revision>3</cp:revision>
  <dcterms:created xsi:type="dcterms:W3CDTF">2019-10-14T02:24:44Z</dcterms:created>
  <dcterms:modified xsi:type="dcterms:W3CDTF">2019-10-14T02:47:24Z</dcterms:modified>
</cp:coreProperties>
</file>