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74" r:id="rId1"/>
  </p:sldMasterIdLst>
  <p:notesMasterIdLst>
    <p:notesMasterId r:id="rId21"/>
  </p:notesMasterIdLst>
  <p:sldIdLst>
    <p:sldId id="256" r:id="rId2"/>
    <p:sldId id="258" r:id="rId3"/>
    <p:sldId id="319" r:id="rId4"/>
    <p:sldId id="310" r:id="rId5"/>
    <p:sldId id="308" r:id="rId6"/>
    <p:sldId id="309" r:id="rId7"/>
    <p:sldId id="302" r:id="rId8"/>
    <p:sldId id="260" r:id="rId9"/>
    <p:sldId id="303" r:id="rId10"/>
    <p:sldId id="305" r:id="rId11"/>
    <p:sldId id="307" r:id="rId12"/>
    <p:sldId id="320" r:id="rId13"/>
    <p:sldId id="313" r:id="rId14"/>
    <p:sldId id="311" r:id="rId15"/>
    <p:sldId id="315" r:id="rId16"/>
    <p:sldId id="314" r:id="rId17"/>
    <p:sldId id="316" r:id="rId18"/>
    <p:sldId id="317" r:id="rId19"/>
    <p:sldId id="318" r:id="rId20"/>
  </p:sldIdLst>
  <p:sldSz cx="9144000" cy="5143500" type="screen16x9"/>
  <p:notesSz cx="6858000" cy="9144000"/>
  <p:embeddedFontLst>
    <p:embeddedFont>
      <p:font typeface="Atkinson Hyperlegible" pitchFamily="2" charset="0"/>
      <p:regular r:id="rId22"/>
      <p:bold r:id="rId23"/>
      <p:italic r:id="rId24"/>
      <p:boldItalic r:id="rId25"/>
    </p:embeddedFont>
    <p:embeddedFont>
      <p:font typeface="Epilogue" panose="020B0604020202020204" charset="-93"/>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23DE15-D1EF-4A82-98EB-6747100E1FB7}" v="276" dt="2024-04-19T09:37:19.856"/>
    <p1510:client id="{2F489CB4-745D-4FBF-B025-8A56251394A4}" v="234" dt="2024-04-20T07:41:59.410"/>
    <p1510:client id="{3D6FEE44-B3D8-4C60-A3B6-F9B46D7762DE}" v="2" dt="2024-04-19T18:32:33.770"/>
    <p1510:client id="{41D45012-1E23-47D2-944F-F2CAF8FA5846}" v="11" dt="2024-04-20T14:58:10.720"/>
    <p1510:client id="{698493E5-9F54-4C7B-AD71-97F5463BE773}" v="47" dt="2024-04-20T09:34:49.295"/>
    <p1510:client id="{7976E5DE-8C90-4A43-A3D5-D8949A2B8C1F}" v="503" dt="2024-04-20T07:20:34.667"/>
    <p1510:client id="{8233D5C5-7643-4444-82C2-42476279AB89}" v="55" dt="2024-04-19T09:44:44.594"/>
    <p1510:client id="{8269BF8B-9801-4211-97A2-3508C1B3170E}" v="67" dt="2024-04-19T09:35:27.125"/>
    <p1510:client id="{96BB88B1-DD40-44CF-950E-339E52160B12}" v="183" dt="2024-04-19T07:29:29.829"/>
    <p1510:client id="{9FB60678-31B3-4FFF-BE8E-6C1344A0EFC8}" v="243" dt="2024-04-20T15:15:12.440"/>
    <p1510:client id="{AC8ED2FA-8D04-4352-8704-AE2CEC1D83F1}" v="438" dt="2024-04-19T05:20:42.111"/>
    <p1510:client id="{D97BB534-84EF-4B2E-B12F-CAFEF7CF90EC}" v="321" dt="2024-04-19T10:16:48.891"/>
    <p1510:client id="{F6D5E2C8-269F-459B-AC9F-40F343A930FB}" v="9" dt="2024-04-20T06:53:12.598"/>
  </p1510:revLst>
</p1510:revInfo>
</file>

<file path=ppt/tableStyles.xml><?xml version="1.0" encoding="utf-8"?>
<a:tblStyleLst xmlns:a="http://schemas.openxmlformats.org/drawingml/2006/main" def="{184A3D2B-2BBD-4243-9EB0-33D1140ECD8E}">
  <a:tblStyle styleId="{184A3D2B-2BBD-4243-9EB0-33D1140ECD8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86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2cc435f1c3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2cc435f1c3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15288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2cc435f1c3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2cc435f1c3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41720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2cc435f1c3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2cc435f1c3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33095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22d0f337790_4_2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22d0f337790_4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58074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22d0f337790_4_2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22d0f337790_4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28780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22d0f337790_4_2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22d0f337790_4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52726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22d0f337790_4_2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22d0f337790_4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58025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4"/>
        <p:cNvGrpSpPr/>
        <p:nvPr/>
      </p:nvGrpSpPr>
      <p:grpSpPr>
        <a:xfrm>
          <a:off x="0" y="0"/>
          <a:ext cx="0" cy="0"/>
          <a:chOff x="0" y="0"/>
          <a:chExt cx="0" cy="0"/>
        </a:xfrm>
      </p:grpSpPr>
      <p:sp>
        <p:nvSpPr>
          <p:cNvPr id="815" name="Google Shape;815;g22d0f337790_4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6" name="Google Shape;816;g22d0f337790_4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44214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2cc435f1c3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2cc435f1c3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01532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49131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2cc435f1c3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2cc435f1c3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2cc435f1c3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2cc435f1c3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58404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22d0f337790_4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22d0f337790_4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8926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22d0f337790_4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22d0f337790_4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99149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22d0f337790_4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22d0f337790_4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27771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22d0f337790_4_4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22d0f337790_4_4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63868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22d0f337790_4_4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22d0f337790_4_4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22d0f337790_4_4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22d0f337790_4_4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34679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691225" y="1739352"/>
            <a:ext cx="7775400" cy="1811700"/>
          </a:xfrm>
          <a:prstGeom prst="rect">
            <a:avLst/>
          </a:prstGeom>
        </p:spPr>
        <p:txBody>
          <a:bodyPr spcFirstLastPara="1" wrap="square" lIns="91425" tIns="91425" rIns="91425" bIns="91425" anchor="t" anchorCtr="0">
            <a:noAutofit/>
          </a:bodyPr>
          <a:lstStyle>
            <a:lvl1pPr lvl="0">
              <a:spcBef>
                <a:spcPts val="0"/>
              </a:spcBef>
              <a:spcAft>
                <a:spcPts val="0"/>
              </a:spcAft>
              <a:buSzPts val="5200"/>
              <a:buNone/>
              <a:defRPr sz="5200">
                <a:latin typeface="Epilogue"/>
                <a:ea typeface="Epilogue"/>
                <a:cs typeface="Epilogue"/>
                <a:sym typeface="Epilogu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691225" y="3550894"/>
            <a:ext cx="7775400" cy="368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sz="1900">
                <a:latin typeface="Atkinson Hyperlegible"/>
                <a:ea typeface="Atkinson Hyperlegible"/>
                <a:cs typeface="Atkinson Hyperlegible"/>
                <a:sym typeface="Atkinson Hyperlegibl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ubTitle" idx="2"/>
          </p:nvPr>
        </p:nvSpPr>
        <p:spPr>
          <a:xfrm>
            <a:off x="722074" y="403769"/>
            <a:ext cx="3146400" cy="163500"/>
          </a:xfrm>
          <a:prstGeom prst="rect">
            <a:avLst/>
          </a:prstGeom>
        </p:spPr>
        <p:txBody>
          <a:bodyPr spcFirstLastPara="1" wrap="square" lIns="91425" tIns="91425" rIns="91425" bIns="91425" anchor="ctr" anchorCtr="0">
            <a:noAutofit/>
          </a:bodyPr>
          <a:lstStyle>
            <a:lvl1pPr lvl="0" rtl="0">
              <a:spcBef>
                <a:spcPts val="0"/>
              </a:spcBef>
              <a:spcAft>
                <a:spcPts val="0"/>
              </a:spcAft>
              <a:buSzPts val="1500"/>
              <a:buNone/>
              <a:defRPr sz="1400"/>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sp>
        <p:nvSpPr>
          <p:cNvPr id="13" name="Google Shape;13;p2"/>
          <p:cNvSpPr txBox="1">
            <a:spLocks noGrp="1"/>
          </p:cNvSpPr>
          <p:nvPr>
            <p:ph type="subTitle" idx="3"/>
          </p:nvPr>
        </p:nvSpPr>
        <p:spPr>
          <a:xfrm>
            <a:off x="6876084" y="403769"/>
            <a:ext cx="1438500" cy="163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500"/>
              <a:buNone/>
              <a:defRPr sz="1400"/>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cxnSp>
        <p:nvCxnSpPr>
          <p:cNvPr id="14" name="Google Shape;14;p2"/>
          <p:cNvCxnSpPr/>
          <p:nvPr/>
        </p:nvCxnSpPr>
        <p:spPr>
          <a:xfrm>
            <a:off x="8607850" y="-1369"/>
            <a:ext cx="0" cy="51726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1">
  <p:cSld name="CUSTOM">
    <p:spTree>
      <p:nvGrpSpPr>
        <p:cNvPr id="1" name="Shape 118"/>
        <p:cNvGrpSpPr/>
        <p:nvPr/>
      </p:nvGrpSpPr>
      <p:grpSpPr>
        <a:xfrm>
          <a:off x="0" y="0"/>
          <a:ext cx="0" cy="0"/>
          <a:chOff x="0" y="0"/>
          <a:chExt cx="0" cy="0"/>
        </a:xfrm>
      </p:grpSpPr>
      <p:sp>
        <p:nvSpPr>
          <p:cNvPr id="119" name="Google Shape;119;p16"/>
          <p:cNvSpPr txBox="1">
            <a:spLocks noGrp="1"/>
          </p:cNvSpPr>
          <p:nvPr>
            <p:ph type="title"/>
          </p:nvPr>
        </p:nvSpPr>
        <p:spPr>
          <a:xfrm>
            <a:off x="676375" y="506344"/>
            <a:ext cx="7931700" cy="488400"/>
          </a:xfrm>
          <a:prstGeom prst="rect">
            <a:avLst/>
          </a:prstGeom>
        </p:spPr>
        <p:txBody>
          <a:bodyPr spcFirstLastPara="1" wrap="square" lIns="91425" tIns="91425" rIns="91425" bIns="91425" anchor="t"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120" name="Google Shape;120;p16"/>
          <p:cNvSpPr txBox="1">
            <a:spLocks noGrp="1"/>
          </p:cNvSpPr>
          <p:nvPr>
            <p:ph type="sldNum" idx="12"/>
          </p:nvPr>
        </p:nvSpPr>
        <p:spPr>
          <a:xfrm>
            <a:off x="7566184" y="4717338"/>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21" name="Google Shape;121;p16"/>
          <p:cNvGrpSpPr/>
          <p:nvPr/>
        </p:nvGrpSpPr>
        <p:grpSpPr>
          <a:xfrm flipH="1">
            <a:off x="-24747" y="-15656"/>
            <a:ext cx="9193500" cy="5172525"/>
            <a:chOff x="-24747" y="-20875"/>
            <a:chExt cx="9193500" cy="6896700"/>
          </a:xfrm>
        </p:grpSpPr>
        <p:cxnSp>
          <p:nvCxnSpPr>
            <p:cNvPr id="122" name="Google Shape;122;p16"/>
            <p:cNvCxnSpPr/>
            <p:nvPr/>
          </p:nvCxnSpPr>
          <p:spPr>
            <a:xfrm rot="10800000">
              <a:off x="-24747" y="6152375"/>
              <a:ext cx="9193500" cy="0"/>
            </a:xfrm>
            <a:prstGeom prst="straightConnector1">
              <a:avLst/>
            </a:prstGeom>
            <a:noFill/>
            <a:ln w="9525" cap="flat" cmpd="sng">
              <a:solidFill>
                <a:schemeClr val="dk1"/>
              </a:solidFill>
              <a:prstDash val="solid"/>
              <a:round/>
              <a:headEnd type="none" w="med" len="med"/>
              <a:tailEnd type="none" w="med" len="med"/>
            </a:ln>
          </p:spPr>
        </p:cxnSp>
        <p:cxnSp>
          <p:nvCxnSpPr>
            <p:cNvPr id="123" name="Google Shape;123;p16"/>
            <p:cNvCxnSpPr/>
            <p:nvPr/>
          </p:nvCxnSpPr>
          <p:spPr>
            <a:xfrm rot="10800000">
              <a:off x="434588" y="-20875"/>
              <a:ext cx="0" cy="689670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3">
  <p:cSld name="CUSTOM_1_1">
    <p:spTree>
      <p:nvGrpSpPr>
        <p:cNvPr id="1" name="Shape 130"/>
        <p:cNvGrpSpPr/>
        <p:nvPr/>
      </p:nvGrpSpPr>
      <p:grpSpPr>
        <a:xfrm>
          <a:off x="0" y="0"/>
          <a:ext cx="0" cy="0"/>
          <a:chOff x="0" y="0"/>
          <a:chExt cx="0" cy="0"/>
        </a:xfrm>
      </p:grpSpPr>
      <p:sp>
        <p:nvSpPr>
          <p:cNvPr id="131" name="Google Shape;131;p18"/>
          <p:cNvSpPr txBox="1">
            <a:spLocks noGrp="1"/>
          </p:cNvSpPr>
          <p:nvPr>
            <p:ph type="title"/>
          </p:nvPr>
        </p:nvSpPr>
        <p:spPr>
          <a:xfrm>
            <a:off x="676375" y="506344"/>
            <a:ext cx="7931700" cy="4884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32" name="Google Shape;132;p18"/>
          <p:cNvSpPr txBox="1">
            <a:spLocks noGrp="1"/>
          </p:cNvSpPr>
          <p:nvPr>
            <p:ph type="sldNum" idx="12"/>
          </p:nvPr>
        </p:nvSpPr>
        <p:spPr>
          <a:xfrm>
            <a:off x="7566184" y="4717338"/>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33" name="Google Shape;133;p18"/>
          <p:cNvGrpSpPr/>
          <p:nvPr/>
        </p:nvGrpSpPr>
        <p:grpSpPr>
          <a:xfrm>
            <a:off x="-24747" y="-15656"/>
            <a:ext cx="9193500" cy="5172525"/>
            <a:chOff x="-24747" y="-20875"/>
            <a:chExt cx="9193500" cy="6896700"/>
          </a:xfrm>
        </p:grpSpPr>
        <p:cxnSp>
          <p:nvCxnSpPr>
            <p:cNvPr id="134" name="Google Shape;134;p18"/>
            <p:cNvCxnSpPr/>
            <p:nvPr/>
          </p:nvCxnSpPr>
          <p:spPr>
            <a:xfrm rot="10800000">
              <a:off x="-24747" y="6152375"/>
              <a:ext cx="9193500" cy="0"/>
            </a:xfrm>
            <a:prstGeom prst="straightConnector1">
              <a:avLst/>
            </a:prstGeom>
            <a:noFill/>
            <a:ln w="9525" cap="flat" cmpd="sng">
              <a:solidFill>
                <a:schemeClr val="dk1"/>
              </a:solidFill>
              <a:prstDash val="solid"/>
              <a:round/>
              <a:headEnd type="none" w="med" len="med"/>
              <a:tailEnd type="none" w="med" len="med"/>
            </a:ln>
          </p:spPr>
        </p:cxnSp>
        <p:cxnSp>
          <p:nvCxnSpPr>
            <p:cNvPr id="135" name="Google Shape;135;p18"/>
            <p:cNvCxnSpPr/>
            <p:nvPr/>
          </p:nvCxnSpPr>
          <p:spPr>
            <a:xfrm rot="10800000">
              <a:off x="434588" y="-20875"/>
              <a:ext cx="0" cy="689670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4">
    <p:spTree>
      <p:nvGrpSpPr>
        <p:cNvPr id="1" name="Shape 145"/>
        <p:cNvGrpSpPr/>
        <p:nvPr/>
      </p:nvGrpSpPr>
      <p:grpSpPr>
        <a:xfrm>
          <a:off x="0" y="0"/>
          <a:ext cx="0" cy="0"/>
          <a:chOff x="0" y="0"/>
          <a:chExt cx="0" cy="0"/>
        </a:xfrm>
      </p:grpSpPr>
      <p:grpSp>
        <p:nvGrpSpPr>
          <p:cNvPr id="146" name="Google Shape;146;p20"/>
          <p:cNvGrpSpPr/>
          <p:nvPr/>
        </p:nvGrpSpPr>
        <p:grpSpPr>
          <a:xfrm>
            <a:off x="-47625" y="-14512"/>
            <a:ext cx="9240300" cy="5172525"/>
            <a:chOff x="-47625" y="-19350"/>
            <a:chExt cx="9240300" cy="6896700"/>
          </a:xfrm>
        </p:grpSpPr>
        <p:cxnSp>
          <p:nvCxnSpPr>
            <p:cNvPr id="147" name="Google Shape;147;p20"/>
            <p:cNvCxnSpPr/>
            <p:nvPr/>
          </p:nvCxnSpPr>
          <p:spPr>
            <a:xfrm>
              <a:off x="8716138" y="-19350"/>
              <a:ext cx="0" cy="6896700"/>
            </a:xfrm>
            <a:prstGeom prst="straightConnector1">
              <a:avLst/>
            </a:prstGeom>
            <a:noFill/>
            <a:ln w="9525" cap="flat" cmpd="sng">
              <a:solidFill>
                <a:schemeClr val="dk1"/>
              </a:solidFill>
              <a:prstDash val="solid"/>
              <a:round/>
              <a:headEnd type="none" w="med" len="med"/>
              <a:tailEnd type="none" w="med" len="med"/>
            </a:ln>
          </p:spPr>
        </p:cxnSp>
        <p:cxnSp>
          <p:nvCxnSpPr>
            <p:cNvPr id="148" name="Google Shape;148;p20"/>
            <p:cNvCxnSpPr/>
            <p:nvPr/>
          </p:nvCxnSpPr>
          <p:spPr>
            <a:xfrm rot="10800000">
              <a:off x="-47625" y="591175"/>
              <a:ext cx="9240300" cy="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4_1">
    <p:spTree>
      <p:nvGrpSpPr>
        <p:cNvPr id="1" name="Shape 149"/>
        <p:cNvGrpSpPr/>
        <p:nvPr/>
      </p:nvGrpSpPr>
      <p:grpSpPr>
        <a:xfrm>
          <a:off x="0" y="0"/>
          <a:ext cx="0" cy="0"/>
          <a:chOff x="0" y="0"/>
          <a:chExt cx="0" cy="0"/>
        </a:xfrm>
      </p:grpSpPr>
      <p:grpSp>
        <p:nvGrpSpPr>
          <p:cNvPr id="150" name="Google Shape;150;p21"/>
          <p:cNvGrpSpPr/>
          <p:nvPr/>
        </p:nvGrpSpPr>
        <p:grpSpPr>
          <a:xfrm>
            <a:off x="-24747" y="-15656"/>
            <a:ext cx="9193500" cy="5172525"/>
            <a:chOff x="-24747" y="-20875"/>
            <a:chExt cx="9193500" cy="6896700"/>
          </a:xfrm>
        </p:grpSpPr>
        <p:cxnSp>
          <p:nvCxnSpPr>
            <p:cNvPr id="151" name="Google Shape;151;p21"/>
            <p:cNvCxnSpPr/>
            <p:nvPr/>
          </p:nvCxnSpPr>
          <p:spPr>
            <a:xfrm rot="10800000">
              <a:off x="-24747" y="6152375"/>
              <a:ext cx="9193500" cy="0"/>
            </a:xfrm>
            <a:prstGeom prst="straightConnector1">
              <a:avLst/>
            </a:prstGeom>
            <a:noFill/>
            <a:ln w="9525" cap="flat" cmpd="sng">
              <a:solidFill>
                <a:schemeClr val="dk1"/>
              </a:solidFill>
              <a:prstDash val="solid"/>
              <a:round/>
              <a:headEnd type="none" w="med" len="med"/>
              <a:tailEnd type="none" w="med" len="med"/>
            </a:ln>
          </p:spPr>
        </p:cxnSp>
        <p:cxnSp>
          <p:nvCxnSpPr>
            <p:cNvPr id="152" name="Google Shape;152;p21"/>
            <p:cNvCxnSpPr/>
            <p:nvPr/>
          </p:nvCxnSpPr>
          <p:spPr>
            <a:xfrm rot="10800000">
              <a:off x="434588" y="-20875"/>
              <a:ext cx="0" cy="689670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7566184" y="4717338"/>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8" name="Google Shape;18;p3"/>
          <p:cNvGrpSpPr/>
          <p:nvPr/>
        </p:nvGrpSpPr>
        <p:grpSpPr>
          <a:xfrm>
            <a:off x="-24747" y="-15656"/>
            <a:ext cx="9193500" cy="5172525"/>
            <a:chOff x="-24747" y="-20875"/>
            <a:chExt cx="9193500" cy="6896700"/>
          </a:xfrm>
        </p:grpSpPr>
        <p:cxnSp>
          <p:nvCxnSpPr>
            <p:cNvPr id="19" name="Google Shape;19;p3"/>
            <p:cNvCxnSpPr/>
            <p:nvPr/>
          </p:nvCxnSpPr>
          <p:spPr>
            <a:xfrm rot="10800000">
              <a:off x="-24747" y="6152375"/>
              <a:ext cx="9193500" cy="0"/>
            </a:xfrm>
            <a:prstGeom prst="straightConnector1">
              <a:avLst/>
            </a:prstGeom>
            <a:noFill/>
            <a:ln w="9525" cap="flat" cmpd="sng">
              <a:solidFill>
                <a:schemeClr val="dk1"/>
              </a:solidFill>
              <a:prstDash val="solid"/>
              <a:round/>
              <a:headEnd type="none" w="med" len="med"/>
              <a:tailEnd type="none" w="med" len="med"/>
            </a:ln>
          </p:spPr>
        </p:cxnSp>
        <p:cxnSp>
          <p:nvCxnSpPr>
            <p:cNvPr id="20" name="Google Shape;20;p3"/>
            <p:cNvCxnSpPr/>
            <p:nvPr/>
          </p:nvCxnSpPr>
          <p:spPr>
            <a:xfrm rot="10800000">
              <a:off x="434588" y="-20875"/>
              <a:ext cx="0" cy="689670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676375" y="506344"/>
            <a:ext cx="7931700" cy="488400"/>
          </a:xfrm>
          <a:prstGeom prst="rect">
            <a:avLst/>
          </a:prstGeom>
        </p:spPr>
        <p:txBody>
          <a:bodyPr spcFirstLastPara="1" wrap="square" lIns="91425" tIns="91425" rIns="91425" bIns="91425" anchor="t"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38" name="Google Shape;38;p6"/>
          <p:cNvSpPr txBox="1">
            <a:spLocks noGrp="1"/>
          </p:cNvSpPr>
          <p:nvPr>
            <p:ph type="sldNum" idx="12"/>
          </p:nvPr>
        </p:nvSpPr>
        <p:spPr>
          <a:xfrm>
            <a:off x="7566184" y="4717338"/>
            <a:ext cx="548700" cy="393600"/>
          </a:xfrm>
          <a:prstGeom prst="rect">
            <a:avLst/>
          </a:prstGeom>
        </p:spPr>
        <p:txBody>
          <a:bodyPr spcFirstLastPara="1" wrap="square" lIns="91425" tIns="91425" rIns="91425" bIns="91425" anchor="t" anchorCtr="0">
            <a:noAutofit/>
          </a:bodyPr>
          <a:lstStyle>
            <a:lvl1pPr lvl="0" algn="r" rtl="0">
              <a:buNone/>
              <a:defRPr>
                <a:solidFill>
                  <a:schemeClr val="dk1"/>
                </a:solidFill>
                <a:latin typeface="Atkinson Hyperlegible"/>
                <a:ea typeface="Atkinson Hyperlegible"/>
                <a:cs typeface="Atkinson Hyperlegible"/>
                <a:sym typeface="Atkinson Hyperlegible"/>
              </a:defRPr>
            </a:lvl1pPr>
            <a:lvl2pPr lvl="1" algn="r" rtl="0">
              <a:buNone/>
              <a:defRPr>
                <a:solidFill>
                  <a:schemeClr val="dk1"/>
                </a:solidFill>
                <a:latin typeface="Atkinson Hyperlegible"/>
                <a:ea typeface="Atkinson Hyperlegible"/>
                <a:cs typeface="Atkinson Hyperlegible"/>
                <a:sym typeface="Atkinson Hyperlegible"/>
              </a:defRPr>
            </a:lvl2pPr>
            <a:lvl3pPr lvl="2" algn="r" rtl="0">
              <a:buNone/>
              <a:defRPr>
                <a:solidFill>
                  <a:schemeClr val="dk1"/>
                </a:solidFill>
                <a:latin typeface="Atkinson Hyperlegible"/>
                <a:ea typeface="Atkinson Hyperlegible"/>
                <a:cs typeface="Atkinson Hyperlegible"/>
                <a:sym typeface="Atkinson Hyperlegible"/>
              </a:defRPr>
            </a:lvl3pPr>
            <a:lvl4pPr lvl="3" algn="r" rtl="0">
              <a:buNone/>
              <a:defRPr>
                <a:solidFill>
                  <a:schemeClr val="dk1"/>
                </a:solidFill>
                <a:latin typeface="Atkinson Hyperlegible"/>
                <a:ea typeface="Atkinson Hyperlegible"/>
                <a:cs typeface="Atkinson Hyperlegible"/>
                <a:sym typeface="Atkinson Hyperlegible"/>
              </a:defRPr>
            </a:lvl4pPr>
            <a:lvl5pPr lvl="4" algn="r" rtl="0">
              <a:buNone/>
              <a:defRPr>
                <a:solidFill>
                  <a:schemeClr val="dk1"/>
                </a:solidFill>
                <a:latin typeface="Atkinson Hyperlegible"/>
                <a:ea typeface="Atkinson Hyperlegible"/>
                <a:cs typeface="Atkinson Hyperlegible"/>
                <a:sym typeface="Atkinson Hyperlegible"/>
              </a:defRPr>
            </a:lvl5pPr>
            <a:lvl6pPr lvl="5" algn="r" rtl="0">
              <a:buNone/>
              <a:defRPr>
                <a:solidFill>
                  <a:schemeClr val="dk1"/>
                </a:solidFill>
                <a:latin typeface="Atkinson Hyperlegible"/>
                <a:ea typeface="Atkinson Hyperlegible"/>
                <a:cs typeface="Atkinson Hyperlegible"/>
                <a:sym typeface="Atkinson Hyperlegible"/>
              </a:defRPr>
            </a:lvl6pPr>
            <a:lvl7pPr lvl="6" algn="r" rtl="0">
              <a:buNone/>
              <a:defRPr>
                <a:solidFill>
                  <a:schemeClr val="dk1"/>
                </a:solidFill>
                <a:latin typeface="Atkinson Hyperlegible"/>
                <a:ea typeface="Atkinson Hyperlegible"/>
                <a:cs typeface="Atkinson Hyperlegible"/>
                <a:sym typeface="Atkinson Hyperlegible"/>
              </a:defRPr>
            </a:lvl7pPr>
            <a:lvl8pPr lvl="7" algn="r" rtl="0">
              <a:buNone/>
              <a:defRPr>
                <a:solidFill>
                  <a:schemeClr val="dk1"/>
                </a:solidFill>
                <a:latin typeface="Atkinson Hyperlegible"/>
                <a:ea typeface="Atkinson Hyperlegible"/>
                <a:cs typeface="Atkinson Hyperlegible"/>
                <a:sym typeface="Atkinson Hyperlegible"/>
              </a:defRPr>
            </a:lvl8pPr>
            <a:lvl9pPr lvl="8" algn="r" rtl="0">
              <a:buNone/>
              <a:defRPr>
                <a:solidFill>
                  <a:schemeClr val="dk1"/>
                </a:solidFill>
                <a:latin typeface="Atkinson Hyperlegible"/>
                <a:ea typeface="Atkinson Hyperlegible"/>
                <a:cs typeface="Atkinson Hyperlegible"/>
                <a:sym typeface="Atkinson Hyperlegible"/>
              </a:defRPr>
            </a:lvl9pPr>
          </a:lstStyle>
          <a:p>
            <a:pPr marL="0" lvl="0" indent="0" algn="r" rtl="0">
              <a:spcBef>
                <a:spcPts val="0"/>
              </a:spcBef>
              <a:spcAft>
                <a:spcPts val="0"/>
              </a:spcAft>
              <a:buNone/>
            </a:pPr>
            <a:fld id="{00000000-1234-1234-1234-123412341234}" type="slidenum">
              <a:rPr lang="en"/>
              <a:t>‹#›</a:t>
            </a:fld>
            <a:endParaRPr/>
          </a:p>
        </p:txBody>
      </p:sp>
      <p:grpSp>
        <p:nvGrpSpPr>
          <p:cNvPr id="39" name="Google Shape;39;p6"/>
          <p:cNvGrpSpPr/>
          <p:nvPr/>
        </p:nvGrpSpPr>
        <p:grpSpPr>
          <a:xfrm>
            <a:off x="-47525" y="-1369"/>
            <a:ext cx="9245100" cy="5172525"/>
            <a:chOff x="-47525" y="-1825"/>
            <a:chExt cx="9245100" cy="6896700"/>
          </a:xfrm>
        </p:grpSpPr>
        <p:cxnSp>
          <p:nvCxnSpPr>
            <p:cNvPr id="40" name="Google Shape;40;p6"/>
            <p:cNvCxnSpPr/>
            <p:nvPr/>
          </p:nvCxnSpPr>
          <p:spPr>
            <a:xfrm rot="10800000">
              <a:off x="-47525" y="591175"/>
              <a:ext cx="9245100" cy="0"/>
            </a:xfrm>
            <a:prstGeom prst="straightConnector1">
              <a:avLst/>
            </a:prstGeom>
            <a:noFill/>
            <a:ln w="9525" cap="flat" cmpd="sng">
              <a:solidFill>
                <a:schemeClr val="dk1"/>
              </a:solidFill>
              <a:prstDash val="solid"/>
              <a:round/>
              <a:headEnd type="none" w="med" len="med"/>
              <a:tailEnd type="none" w="med" len="med"/>
            </a:ln>
          </p:spPr>
        </p:cxnSp>
        <p:cxnSp>
          <p:nvCxnSpPr>
            <p:cNvPr id="41" name="Google Shape;41;p6"/>
            <p:cNvCxnSpPr/>
            <p:nvPr/>
          </p:nvCxnSpPr>
          <p:spPr>
            <a:xfrm>
              <a:off x="427851" y="-1825"/>
              <a:ext cx="0" cy="689670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2"/>
        <p:cNvGrpSpPr/>
        <p:nvPr/>
      </p:nvGrpSpPr>
      <p:grpSpPr>
        <a:xfrm>
          <a:off x="0" y="0"/>
          <a:ext cx="0" cy="0"/>
          <a:chOff x="0" y="0"/>
          <a:chExt cx="0" cy="0"/>
        </a:xfrm>
      </p:grpSpPr>
      <p:grpSp>
        <p:nvGrpSpPr>
          <p:cNvPr id="43" name="Google Shape;43;p7"/>
          <p:cNvGrpSpPr/>
          <p:nvPr/>
        </p:nvGrpSpPr>
        <p:grpSpPr>
          <a:xfrm>
            <a:off x="-47625" y="-14512"/>
            <a:ext cx="9240300" cy="5172525"/>
            <a:chOff x="-47625" y="-19350"/>
            <a:chExt cx="9240300" cy="6896700"/>
          </a:xfrm>
        </p:grpSpPr>
        <p:cxnSp>
          <p:nvCxnSpPr>
            <p:cNvPr id="44" name="Google Shape;44;p7"/>
            <p:cNvCxnSpPr/>
            <p:nvPr/>
          </p:nvCxnSpPr>
          <p:spPr>
            <a:xfrm>
              <a:off x="8716138" y="-19350"/>
              <a:ext cx="0" cy="6896700"/>
            </a:xfrm>
            <a:prstGeom prst="straightConnector1">
              <a:avLst/>
            </a:prstGeom>
            <a:noFill/>
            <a:ln w="9525" cap="flat" cmpd="sng">
              <a:solidFill>
                <a:schemeClr val="dk1"/>
              </a:solidFill>
              <a:prstDash val="solid"/>
              <a:round/>
              <a:headEnd type="none" w="med" len="med"/>
              <a:tailEnd type="none" w="med" len="med"/>
            </a:ln>
          </p:spPr>
        </p:cxnSp>
        <p:cxnSp>
          <p:nvCxnSpPr>
            <p:cNvPr id="45" name="Google Shape;45;p7"/>
            <p:cNvCxnSpPr/>
            <p:nvPr/>
          </p:nvCxnSpPr>
          <p:spPr>
            <a:xfrm rot="10800000">
              <a:off x="-47625" y="591175"/>
              <a:ext cx="9240300" cy="0"/>
            </a:xfrm>
            <a:prstGeom prst="straightConnector1">
              <a:avLst/>
            </a:prstGeom>
            <a:noFill/>
            <a:ln w="9525" cap="flat" cmpd="sng">
              <a:solidFill>
                <a:schemeClr val="dk1"/>
              </a:solidFill>
              <a:prstDash val="solid"/>
              <a:round/>
              <a:headEnd type="none" w="med" len="med"/>
              <a:tailEnd type="none" w="med" len="med"/>
            </a:ln>
          </p:spPr>
        </p:cxnSp>
      </p:grpSp>
      <p:sp>
        <p:nvSpPr>
          <p:cNvPr id="46" name="Google Shape;46;p7"/>
          <p:cNvSpPr txBox="1">
            <a:spLocks noGrp="1"/>
          </p:cNvSpPr>
          <p:nvPr>
            <p:ph type="body" idx="1"/>
          </p:nvPr>
        </p:nvSpPr>
        <p:spPr>
          <a:xfrm>
            <a:off x="719425" y="1833803"/>
            <a:ext cx="4566600" cy="2321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dk2"/>
              </a:buClr>
              <a:buSzPts val="12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7" name="Google Shape;47;p7"/>
          <p:cNvSpPr txBox="1">
            <a:spLocks noGrp="1"/>
          </p:cNvSpPr>
          <p:nvPr>
            <p:ph type="title"/>
          </p:nvPr>
        </p:nvSpPr>
        <p:spPr>
          <a:xfrm>
            <a:off x="676375" y="506344"/>
            <a:ext cx="7931700" cy="4884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8" name="Google Shape;48;p7"/>
          <p:cNvSpPr txBox="1">
            <a:spLocks noGrp="1"/>
          </p:cNvSpPr>
          <p:nvPr>
            <p:ph type="sldNum" idx="12"/>
          </p:nvPr>
        </p:nvSpPr>
        <p:spPr>
          <a:xfrm>
            <a:off x="7566184" y="4717338"/>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51" name="Google Shape;51;p8"/>
          <p:cNvSpPr txBox="1">
            <a:spLocks noGrp="1"/>
          </p:cNvSpPr>
          <p:nvPr>
            <p:ph type="sldNum" idx="12"/>
          </p:nvPr>
        </p:nvSpPr>
        <p:spPr>
          <a:xfrm>
            <a:off x="7566184" y="4717338"/>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52" name="Google Shape;52;p8"/>
          <p:cNvGrpSpPr/>
          <p:nvPr/>
        </p:nvGrpSpPr>
        <p:grpSpPr>
          <a:xfrm>
            <a:off x="-24747" y="-15656"/>
            <a:ext cx="9193500" cy="5172525"/>
            <a:chOff x="-24747" y="-20875"/>
            <a:chExt cx="9193500" cy="6896700"/>
          </a:xfrm>
        </p:grpSpPr>
        <p:cxnSp>
          <p:nvCxnSpPr>
            <p:cNvPr id="53" name="Google Shape;53;p8"/>
            <p:cNvCxnSpPr/>
            <p:nvPr/>
          </p:nvCxnSpPr>
          <p:spPr>
            <a:xfrm rot="10800000">
              <a:off x="-24747" y="6152375"/>
              <a:ext cx="9193500" cy="0"/>
            </a:xfrm>
            <a:prstGeom prst="straightConnector1">
              <a:avLst/>
            </a:prstGeom>
            <a:noFill/>
            <a:ln w="9525" cap="flat" cmpd="sng">
              <a:solidFill>
                <a:schemeClr val="dk1"/>
              </a:solidFill>
              <a:prstDash val="solid"/>
              <a:round/>
              <a:headEnd type="none" w="med" len="med"/>
              <a:tailEnd type="none" w="med" len="med"/>
            </a:ln>
          </p:spPr>
        </p:cxnSp>
        <p:cxnSp>
          <p:nvCxnSpPr>
            <p:cNvPr id="54" name="Google Shape;54;p8"/>
            <p:cNvCxnSpPr/>
            <p:nvPr/>
          </p:nvCxnSpPr>
          <p:spPr>
            <a:xfrm rot="10800000">
              <a:off x="434588" y="-20875"/>
              <a:ext cx="0" cy="689670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5"/>
        <p:cNvGrpSpPr/>
        <p:nvPr/>
      </p:nvGrpSpPr>
      <p:grpSpPr>
        <a:xfrm>
          <a:off x="0" y="0"/>
          <a:ext cx="0" cy="0"/>
          <a:chOff x="0" y="0"/>
          <a:chExt cx="0" cy="0"/>
        </a:xfrm>
      </p:grpSpPr>
      <p:sp>
        <p:nvSpPr>
          <p:cNvPr id="56" name="Google Shape;56;p9"/>
          <p:cNvSpPr txBox="1">
            <a:spLocks noGrp="1"/>
          </p:cNvSpPr>
          <p:nvPr>
            <p:ph type="title"/>
          </p:nvPr>
        </p:nvSpPr>
        <p:spPr>
          <a:xfrm>
            <a:off x="1303199" y="1991918"/>
            <a:ext cx="6854700" cy="699900"/>
          </a:xfrm>
          <a:prstGeom prst="rect">
            <a:avLst/>
          </a:prstGeom>
        </p:spPr>
        <p:txBody>
          <a:bodyPr spcFirstLastPara="1" wrap="square" lIns="91425" tIns="91425" rIns="91425" bIns="91425" anchor="b" anchorCtr="0">
            <a:noAutofit/>
          </a:bodyPr>
          <a:lstStyle>
            <a:lvl1pPr lvl="0" algn="r">
              <a:spcBef>
                <a:spcPts val="0"/>
              </a:spcBef>
              <a:spcAft>
                <a:spcPts val="0"/>
              </a:spcAft>
              <a:buSzPts val="4200"/>
              <a:buNone/>
              <a:defRPr sz="55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57" name="Google Shape;57;p9"/>
          <p:cNvSpPr txBox="1">
            <a:spLocks noGrp="1"/>
          </p:cNvSpPr>
          <p:nvPr>
            <p:ph type="subTitle" idx="1"/>
          </p:nvPr>
        </p:nvSpPr>
        <p:spPr>
          <a:xfrm>
            <a:off x="1303200" y="2814124"/>
            <a:ext cx="6854700" cy="1120500"/>
          </a:xfrm>
          <a:prstGeom prst="rect">
            <a:avLst/>
          </a:prstGeom>
        </p:spPr>
        <p:txBody>
          <a:bodyPr spcFirstLastPara="1" wrap="square" lIns="91425" tIns="91425" rIns="91425" bIns="91425" anchor="t" anchorCtr="0">
            <a:noAutofit/>
          </a:bodyPr>
          <a:lstStyle>
            <a:lvl1pPr lvl="0" algn="r">
              <a:spcBef>
                <a:spcPts val="0"/>
              </a:spcBef>
              <a:spcAft>
                <a:spcPts val="0"/>
              </a:spcAft>
              <a:buSzPts val="2100"/>
              <a:buNone/>
              <a:defRPr sz="19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8" name="Google Shape;58;p9"/>
          <p:cNvSpPr txBox="1">
            <a:spLocks noGrp="1"/>
          </p:cNvSpPr>
          <p:nvPr>
            <p:ph type="subTitle" idx="2"/>
          </p:nvPr>
        </p:nvSpPr>
        <p:spPr>
          <a:xfrm>
            <a:off x="746750" y="4781782"/>
            <a:ext cx="1386600" cy="163500"/>
          </a:xfrm>
          <a:prstGeom prst="rect">
            <a:avLst/>
          </a:prstGeom>
        </p:spPr>
        <p:txBody>
          <a:bodyPr spcFirstLastPara="1" wrap="square" lIns="91425" tIns="91425" rIns="91425" bIns="91425" anchor="ctr" anchorCtr="0">
            <a:noAutofit/>
          </a:bodyPr>
          <a:lstStyle>
            <a:lvl1pPr lvl="0" rtl="0">
              <a:spcBef>
                <a:spcPts val="0"/>
              </a:spcBef>
              <a:spcAft>
                <a:spcPts val="0"/>
              </a:spcAft>
              <a:buSzPts val="15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sp>
        <p:nvSpPr>
          <p:cNvPr id="59" name="Google Shape;59;p9"/>
          <p:cNvSpPr txBox="1">
            <a:spLocks noGrp="1"/>
          </p:cNvSpPr>
          <p:nvPr>
            <p:ph type="subTitle" idx="3"/>
          </p:nvPr>
        </p:nvSpPr>
        <p:spPr>
          <a:xfrm>
            <a:off x="5309049" y="4781782"/>
            <a:ext cx="3146400" cy="163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5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cxnSp>
        <p:nvCxnSpPr>
          <p:cNvPr id="60" name="Google Shape;60;p9"/>
          <p:cNvCxnSpPr/>
          <p:nvPr/>
        </p:nvCxnSpPr>
        <p:spPr>
          <a:xfrm>
            <a:off x="8714374" y="-14512"/>
            <a:ext cx="0" cy="51726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676375" y="506344"/>
            <a:ext cx="7931700" cy="4884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3" name="Google Shape;63;p10"/>
          <p:cNvSpPr txBox="1">
            <a:spLocks noGrp="1"/>
          </p:cNvSpPr>
          <p:nvPr>
            <p:ph type="sldNum" idx="12"/>
          </p:nvPr>
        </p:nvSpPr>
        <p:spPr>
          <a:xfrm>
            <a:off x="7566184" y="4717338"/>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64" name="Google Shape;64;p10"/>
          <p:cNvGrpSpPr/>
          <p:nvPr/>
        </p:nvGrpSpPr>
        <p:grpSpPr>
          <a:xfrm flipH="1">
            <a:off x="-24747" y="-15656"/>
            <a:ext cx="9193500" cy="5172525"/>
            <a:chOff x="-24747" y="-20875"/>
            <a:chExt cx="9193500" cy="6896700"/>
          </a:xfrm>
        </p:grpSpPr>
        <p:cxnSp>
          <p:nvCxnSpPr>
            <p:cNvPr id="65" name="Google Shape;65;p10"/>
            <p:cNvCxnSpPr/>
            <p:nvPr/>
          </p:nvCxnSpPr>
          <p:spPr>
            <a:xfrm rot="10800000">
              <a:off x="-24747" y="6152375"/>
              <a:ext cx="9193500" cy="0"/>
            </a:xfrm>
            <a:prstGeom prst="straightConnector1">
              <a:avLst/>
            </a:prstGeom>
            <a:noFill/>
            <a:ln w="9525" cap="flat" cmpd="sng">
              <a:solidFill>
                <a:schemeClr val="dk1"/>
              </a:solidFill>
              <a:prstDash val="solid"/>
              <a:round/>
              <a:headEnd type="none" w="med" len="med"/>
              <a:tailEnd type="none" w="med" len="med"/>
            </a:ln>
          </p:spPr>
        </p:cxnSp>
        <p:cxnSp>
          <p:nvCxnSpPr>
            <p:cNvPr id="66" name="Google Shape;66;p10"/>
            <p:cNvCxnSpPr/>
            <p:nvPr/>
          </p:nvCxnSpPr>
          <p:spPr>
            <a:xfrm rot="10800000">
              <a:off x="434588" y="-20875"/>
              <a:ext cx="0" cy="689670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7"/>
        <p:cNvGrpSpPr/>
        <p:nvPr/>
      </p:nvGrpSpPr>
      <p:grpSpPr>
        <a:xfrm>
          <a:off x="0" y="0"/>
          <a:ext cx="0" cy="0"/>
          <a:chOff x="0" y="0"/>
          <a:chExt cx="0" cy="0"/>
        </a:xfrm>
      </p:grpSpPr>
      <p:sp>
        <p:nvSpPr>
          <p:cNvPr id="68" name="Google Shape;68;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9" name="Google Shape;69;p11"/>
          <p:cNvSpPr txBox="1">
            <a:spLocks noGrp="1"/>
          </p:cNvSpPr>
          <p:nvPr>
            <p:ph type="subTitle" idx="1"/>
          </p:nvPr>
        </p:nvSpPr>
        <p:spPr>
          <a:xfrm>
            <a:off x="1915200" y="3294956"/>
            <a:ext cx="5313600" cy="372300"/>
          </a:xfrm>
          <a:prstGeom prst="rect">
            <a:avLst/>
          </a:prstGeom>
        </p:spPr>
        <p:txBody>
          <a:bodyPr spcFirstLastPara="1" wrap="square" lIns="91425" tIns="91425" rIns="91425" bIns="91425" anchor="t" anchorCtr="0">
            <a:noAutofit/>
          </a:bodyPr>
          <a:lstStyle>
            <a:lvl1pPr lvl="0" algn="ctr">
              <a:spcBef>
                <a:spcPts val="0"/>
              </a:spcBef>
              <a:spcAft>
                <a:spcPts val="0"/>
              </a:spcAft>
              <a:buSzPts val="1500"/>
              <a:buNone/>
              <a:defRPr/>
            </a:lvl1pPr>
            <a:lvl2pPr lvl="1">
              <a:spcBef>
                <a:spcPts val="0"/>
              </a:spcBef>
              <a:spcAft>
                <a:spcPts val="0"/>
              </a:spcAft>
              <a:buSzPts val="1500"/>
              <a:buNone/>
              <a:defRPr/>
            </a:lvl2pPr>
            <a:lvl3pPr lvl="2">
              <a:spcBef>
                <a:spcPts val="0"/>
              </a:spcBef>
              <a:spcAft>
                <a:spcPts val="0"/>
              </a:spcAft>
              <a:buSzPts val="1500"/>
              <a:buNone/>
              <a:defRPr/>
            </a:lvl3pPr>
            <a:lvl4pPr lvl="3">
              <a:spcBef>
                <a:spcPts val="0"/>
              </a:spcBef>
              <a:spcAft>
                <a:spcPts val="0"/>
              </a:spcAft>
              <a:buSzPts val="1500"/>
              <a:buNone/>
              <a:defRPr/>
            </a:lvl4pPr>
            <a:lvl5pPr lvl="4">
              <a:spcBef>
                <a:spcPts val="0"/>
              </a:spcBef>
              <a:spcAft>
                <a:spcPts val="0"/>
              </a:spcAft>
              <a:buSzPts val="1500"/>
              <a:buNone/>
              <a:defRPr/>
            </a:lvl5pPr>
            <a:lvl6pPr lvl="5">
              <a:spcBef>
                <a:spcPts val="0"/>
              </a:spcBef>
              <a:spcAft>
                <a:spcPts val="0"/>
              </a:spcAft>
              <a:buSzPts val="1500"/>
              <a:buNone/>
              <a:defRPr/>
            </a:lvl6pPr>
            <a:lvl7pPr lvl="6">
              <a:spcBef>
                <a:spcPts val="0"/>
              </a:spcBef>
              <a:spcAft>
                <a:spcPts val="0"/>
              </a:spcAft>
              <a:buSzPts val="1500"/>
              <a:buNone/>
              <a:defRPr/>
            </a:lvl7pPr>
            <a:lvl8pPr lvl="7">
              <a:spcBef>
                <a:spcPts val="0"/>
              </a:spcBef>
              <a:spcAft>
                <a:spcPts val="0"/>
              </a:spcAft>
              <a:buSzPts val="1500"/>
              <a:buNone/>
              <a:defRPr/>
            </a:lvl8pPr>
            <a:lvl9pPr lvl="8">
              <a:spcBef>
                <a:spcPts val="0"/>
              </a:spcBef>
              <a:spcAft>
                <a:spcPts val="0"/>
              </a:spcAft>
              <a:buSzPts val="1500"/>
              <a:buNone/>
              <a:defRPr/>
            </a:lvl9pPr>
          </a:lstStyle>
          <a:p>
            <a:endParaRPr/>
          </a:p>
        </p:txBody>
      </p:sp>
      <p:sp>
        <p:nvSpPr>
          <p:cNvPr id="70" name="Google Shape;70;p11"/>
          <p:cNvSpPr txBox="1">
            <a:spLocks noGrp="1"/>
          </p:cNvSpPr>
          <p:nvPr>
            <p:ph type="sldNum" idx="12"/>
          </p:nvPr>
        </p:nvSpPr>
        <p:spPr>
          <a:xfrm>
            <a:off x="7566184" y="4717338"/>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71" name="Google Shape;71;p11"/>
          <p:cNvGrpSpPr/>
          <p:nvPr/>
        </p:nvGrpSpPr>
        <p:grpSpPr>
          <a:xfrm>
            <a:off x="-24747" y="-15656"/>
            <a:ext cx="9193500" cy="5172525"/>
            <a:chOff x="-24747" y="-20875"/>
            <a:chExt cx="9193500" cy="6896700"/>
          </a:xfrm>
        </p:grpSpPr>
        <p:cxnSp>
          <p:nvCxnSpPr>
            <p:cNvPr id="72" name="Google Shape;72;p11"/>
            <p:cNvCxnSpPr/>
            <p:nvPr/>
          </p:nvCxnSpPr>
          <p:spPr>
            <a:xfrm rot="10800000">
              <a:off x="-24747" y="6152375"/>
              <a:ext cx="9193500" cy="0"/>
            </a:xfrm>
            <a:prstGeom prst="straightConnector1">
              <a:avLst/>
            </a:prstGeom>
            <a:noFill/>
            <a:ln w="9525" cap="flat" cmpd="sng">
              <a:solidFill>
                <a:schemeClr val="dk1"/>
              </a:solidFill>
              <a:prstDash val="solid"/>
              <a:round/>
              <a:headEnd type="none" w="med" len="med"/>
              <a:tailEnd type="none" w="med" len="med"/>
            </a:ln>
          </p:spPr>
        </p:cxnSp>
        <p:cxnSp>
          <p:nvCxnSpPr>
            <p:cNvPr id="73" name="Google Shape;73;p11"/>
            <p:cNvCxnSpPr/>
            <p:nvPr/>
          </p:nvCxnSpPr>
          <p:spPr>
            <a:xfrm rot="10800000">
              <a:off x="434588" y="-20875"/>
              <a:ext cx="0" cy="689670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4"/>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76375" y="506344"/>
            <a:ext cx="7931700" cy="488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500"/>
              <a:buFont typeface="Epilogue"/>
              <a:buNone/>
              <a:defRPr sz="3500">
                <a:solidFill>
                  <a:schemeClr val="dk1"/>
                </a:solidFill>
                <a:latin typeface="Epilogue"/>
                <a:ea typeface="Epilogue"/>
                <a:cs typeface="Epilogue"/>
                <a:sym typeface="Epilogue"/>
              </a:defRPr>
            </a:lvl1pPr>
            <a:lvl2pPr lvl="1">
              <a:spcBef>
                <a:spcPts val="0"/>
              </a:spcBef>
              <a:spcAft>
                <a:spcPts val="0"/>
              </a:spcAft>
              <a:buClr>
                <a:schemeClr val="dk1"/>
              </a:buClr>
              <a:buSzPts val="3500"/>
              <a:buFont typeface="Epilogue"/>
              <a:buNone/>
              <a:defRPr sz="3500">
                <a:solidFill>
                  <a:schemeClr val="dk1"/>
                </a:solidFill>
                <a:latin typeface="Epilogue"/>
                <a:ea typeface="Epilogue"/>
                <a:cs typeface="Epilogue"/>
                <a:sym typeface="Epilogue"/>
              </a:defRPr>
            </a:lvl2pPr>
            <a:lvl3pPr lvl="2">
              <a:spcBef>
                <a:spcPts val="0"/>
              </a:spcBef>
              <a:spcAft>
                <a:spcPts val="0"/>
              </a:spcAft>
              <a:buClr>
                <a:schemeClr val="dk1"/>
              </a:buClr>
              <a:buSzPts val="3500"/>
              <a:buFont typeface="Epilogue"/>
              <a:buNone/>
              <a:defRPr sz="3500">
                <a:solidFill>
                  <a:schemeClr val="dk1"/>
                </a:solidFill>
                <a:latin typeface="Epilogue"/>
                <a:ea typeface="Epilogue"/>
                <a:cs typeface="Epilogue"/>
                <a:sym typeface="Epilogue"/>
              </a:defRPr>
            </a:lvl3pPr>
            <a:lvl4pPr lvl="3">
              <a:spcBef>
                <a:spcPts val="0"/>
              </a:spcBef>
              <a:spcAft>
                <a:spcPts val="0"/>
              </a:spcAft>
              <a:buClr>
                <a:schemeClr val="dk1"/>
              </a:buClr>
              <a:buSzPts val="3500"/>
              <a:buFont typeface="Epilogue"/>
              <a:buNone/>
              <a:defRPr sz="3500">
                <a:solidFill>
                  <a:schemeClr val="dk1"/>
                </a:solidFill>
                <a:latin typeface="Epilogue"/>
                <a:ea typeface="Epilogue"/>
                <a:cs typeface="Epilogue"/>
                <a:sym typeface="Epilogue"/>
              </a:defRPr>
            </a:lvl4pPr>
            <a:lvl5pPr lvl="4">
              <a:spcBef>
                <a:spcPts val="0"/>
              </a:spcBef>
              <a:spcAft>
                <a:spcPts val="0"/>
              </a:spcAft>
              <a:buClr>
                <a:schemeClr val="dk1"/>
              </a:buClr>
              <a:buSzPts val="3500"/>
              <a:buFont typeface="Epilogue"/>
              <a:buNone/>
              <a:defRPr sz="3500">
                <a:solidFill>
                  <a:schemeClr val="dk1"/>
                </a:solidFill>
                <a:latin typeface="Epilogue"/>
                <a:ea typeface="Epilogue"/>
                <a:cs typeface="Epilogue"/>
                <a:sym typeface="Epilogue"/>
              </a:defRPr>
            </a:lvl5pPr>
            <a:lvl6pPr lvl="5">
              <a:spcBef>
                <a:spcPts val="0"/>
              </a:spcBef>
              <a:spcAft>
                <a:spcPts val="0"/>
              </a:spcAft>
              <a:buClr>
                <a:schemeClr val="dk1"/>
              </a:buClr>
              <a:buSzPts val="3500"/>
              <a:buFont typeface="Epilogue"/>
              <a:buNone/>
              <a:defRPr sz="3500">
                <a:solidFill>
                  <a:schemeClr val="dk1"/>
                </a:solidFill>
                <a:latin typeface="Epilogue"/>
                <a:ea typeface="Epilogue"/>
                <a:cs typeface="Epilogue"/>
                <a:sym typeface="Epilogue"/>
              </a:defRPr>
            </a:lvl6pPr>
            <a:lvl7pPr lvl="6">
              <a:spcBef>
                <a:spcPts val="0"/>
              </a:spcBef>
              <a:spcAft>
                <a:spcPts val="0"/>
              </a:spcAft>
              <a:buClr>
                <a:schemeClr val="dk1"/>
              </a:buClr>
              <a:buSzPts val="3500"/>
              <a:buFont typeface="Epilogue"/>
              <a:buNone/>
              <a:defRPr sz="3500">
                <a:solidFill>
                  <a:schemeClr val="dk1"/>
                </a:solidFill>
                <a:latin typeface="Epilogue"/>
                <a:ea typeface="Epilogue"/>
                <a:cs typeface="Epilogue"/>
                <a:sym typeface="Epilogue"/>
              </a:defRPr>
            </a:lvl7pPr>
            <a:lvl8pPr lvl="7">
              <a:spcBef>
                <a:spcPts val="0"/>
              </a:spcBef>
              <a:spcAft>
                <a:spcPts val="0"/>
              </a:spcAft>
              <a:buClr>
                <a:schemeClr val="dk1"/>
              </a:buClr>
              <a:buSzPts val="3500"/>
              <a:buFont typeface="Epilogue"/>
              <a:buNone/>
              <a:defRPr sz="3500">
                <a:solidFill>
                  <a:schemeClr val="dk1"/>
                </a:solidFill>
                <a:latin typeface="Epilogue"/>
                <a:ea typeface="Epilogue"/>
                <a:cs typeface="Epilogue"/>
                <a:sym typeface="Epilogue"/>
              </a:defRPr>
            </a:lvl8pPr>
            <a:lvl9pPr lvl="8">
              <a:spcBef>
                <a:spcPts val="0"/>
              </a:spcBef>
              <a:spcAft>
                <a:spcPts val="0"/>
              </a:spcAft>
              <a:buClr>
                <a:schemeClr val="dk1"/>
              </a:buClr>
              <a:buSzPts val="3500"/>
              <a:buFont typeface="Epilogue"/>
              <a:buNone/>
              <a:defRPr sz="3500">
                <a:solidFill>
                  <a:schemeClr val="dk1"/>
                </a:solidFill>
                <a:latin typeface="Epilogue"/>
                <a:ea typeface="Epilogue"/>
                <a:cs typeface="Epilogue"/>
                <a:sym typeface="Epilogue"/>
              </a:defRPr>
            </a:lvl9pPr>
          </a:lstStyle>
          <a:p>
            <a:endParaRPr/>
          </a:p>
        </p:txBody>
      </p:sp>
      <p:sp>
        <p:nvSpPr>
          <p:cNvPr id="7" name="Google Shape;7;p1"/>
          <p:cNvSpPr txBox="1">
            <a:spLocks noGrp="1"/>
          </p:cNvSpPr>
          <p:nvPr>
            <p:ph type="body" idx="1"/>
          </p:nvPr>
        </p:nvSpPr>
        <p:spPr>
          <a:xfrm>
            <a:off x="536150" y="1023394"/>
            <a:ext cx="8071800" cy="3585300"/>
          </a:xfrm>
          <a:prstGeom prst="rect">
            <a:avLst/>
          </a:prstGeom>
          <a:noFill/>
          <a:ln>
            <a:noFill/>
          </a:ln>
        </p:spPr>
        <p:txBody>
          <a:bodyPr spcFirstLastPara="1" wrap="square" lIns="91425" tIns="91425" rIns="91425" bIns="91425" anchor="t" anchorCtr="0">
            <a:noAutofit/>
          </a:bodyPr>
          <a:lstStyle>
            <a:lvl1pPr marL="457200" lvl="0" indent="-323850">
              <a:lnSpc>
                <a:spcPct val="115000"/>
              </a:lnSpc>
              <a:spcBef>
                <a:spcPts val="0"/>
              </a:spcBef>
              <a:spcAft>
                <a:spcPts val="0"/>
              </a:spcAft>
              <a:buClr>
                <a:schemeClr val="dk1"/>
              </a:buClr>
              <a:buSzPts val="1500"/>
              <a:buFont typeface="Atkinson Hyperlegible"/>
              <a:buChar char="●"/>
              <a:defRPr sz="1500">
                <a:solidFill>
                  <a:schemeClr val="dk1"/>
                </a:solidFill>
                <a:latin typeface="Atkinson Hyperlegible"/>
                <a:ea typeface="Atkinson Hyperlegible"/>
                <a:cs typeface="Atkinson Hyperlegible"/>
                <a:sym typeface="Atkinson Hyperlegible"/>
              </a:defRPr>
            </a:lvl1pPr>
            <a:lvl2pPr marL="914400" lvl="1" indent="-323850">
              <a:lnSpc>
                <a:spcPct val="115000"/>
              </a:lnSpc>
              <a:spcBef>
                <a:spcPts val="0"/>
              </a:spcBef>
              <a:spcAft>
                <a:spcPts val="0"/>
              </a:spcAft>
              <a:buClr>
                <a:schemeClr val="dk1"/>
              </a:buClr>
              <a:buSzPts val="1500"/>
              <a:buFont typeface="Atkinson Hyperlegible"/>
              <a:buChar char="○"/>
              <a:defRPr sz="1500">
                <a:solidFill>
                  <a:schemeClr val="dk1"/>
                </a:solidFill>
                <a:latin typeface="Atkinson Hyperlegible"/>
                <a:ea typeface="Atkinson Hyperlegible"/>
                <a:cs typeface="Atkinson Hyperlegible"/>
                <a:sym typeface="Atkinson Hyperlegible"/>
              </a:defRPr>
            </a:lvl2pPr>
            <a:lvl3pPr marL="1371600" lvl="2" indent="-323850">
              <a:lnSpc>
                <a:spcPct val="115000"/>
              </a:lnSpc>
              <a:spcBef>
                <a:spcPts val="0"/>
              </a:spcBef>
              <a:spcAft>
                <a:spcPts val="0"/>
              </a:spcAft>
              <a:buClr>
                <a:schemeClr val="dk1"/>
              </a:buClr>
              <a:buSzPts val="1500"/>
              <a:buFont typeface="Atkinson Hyperlegible"/>
              <a:buChar char="■"/>
              <a:defRPr sz="1500">
                <a:solidFill>
                  <a:schemeClr val="dk1"/>
                </a:solidFill>
                <a:latin typeface="Atkinson Hyperlegible"/>
                <a:ea typeface="Atkinson Hyperlegible"/>
                <a:cs typeface="Atkinson Hyperlegible"/>
                <a:sym typeface="Atkinson Hyperlegible"/>
              </a:defRPr>
            </a:lvl3pPr>
            <a:lvl4pPr marL="1828800" lvl="3" indent="-323850">
              <a:lnSpc>
                <a:spcPct val="115000"/>
              </a:lnSpc>
              <a:spcBef>
                <a:spcPts val="0"/>
              </a:spcBef>
              <a:spcAft>
                <a:spcPts val="0"/>
              </a:spcAft>
              <a:buClr>
                <a:schemeClr val="dk1"/>
              </a:buClr>
              <a:buSzPts val="1500"/>
              <a:buFont typeface="Atkinson Hyperlegible"/>
              <a:buChar char="●"/>
              <a:defRPr sz="1500">
                <a:solidFill>
                  <a:schemeClr val="dk1"/>
                </a:solidFill>
                <a:latin typeface="Atkinson Hyperlegible"/>
                <a:ea typeface="Atkinson Hyperlegible"/>
                <a:cs typeface="Atkinson Hyperlegible"/>
                <a:sym typeface="Atkinson Hyperlegible"/>
              </a:defRPr>
            </a:lvl4pPr>
            <a:lvl5pPr marL="2286000" lvl="4" indent="-323850">
              <a:lnSpc>
                <a:spcPct val="115000"/>
              </a:lnSpc>
              <a:spcBef>
                <a:spcPts val="0"/>
              </a:spcBef>
              <a:spcAft>
                <a:spcPts val="0"/>
              </a:spcAft>
              <a:buClr>
                <a:schemeClr val="dk1"/>
              </a:buClr>
              <a:buSzPts val="1500"/>
              <a:buFont typeface="Atkinson Hyperlegible"/>
              <a:buChar char="○"/>
              <a:defRPr sz="1500">
                <a:solidFill>
                  <a:schemeClr val="dk1"/>
                </a:solidFill>
                <a:latin typeface="Atkinson Hyperlegible"/>
                <a:ea typeface="Atkinson Hyperlegible"/>
                <a:cs typeface="Atkinson Hyperlegible"/>
                <a:sym typeface="Atkinson Hyperlegible"/>
              </a:defRPr>
            </a:lvl5pPr>
            <a:lvl6pPr marL="2743200" lvl="5" indent="-323850">
              <a:lnSpc>
                <a:spcPct val="115000"/>
              </a:lnSpc>
              <a:spcBef>
                <a:spcPts val="0"/>
              </a:spcBef>
              <a:spcAft>
                <a:spcPts val="0"/>
              </a:spcAft>
              <a:buClr>
                <a:schemeClr val="dk1"/>
              </a:buClr>
              <a:buSzPts val="1500"/>
              <a:buFont typeface="Atkinson Hyperlegible"/>
              <a:buChar char="■"/>
              <a:defRPr sz="1500">
                <a:solidFill>
                  <a:schemeClr val="dk1"/>
                </a:solidFill>
                <a:latin typeface="Atkinson Hyperlegible"/>
                <a:ea typeface="Atkinson Hyperlegible"/>
                <a:cs typeface="Atkinson Hyperlegible"/>
                <a:sym typeface="Atkinson Hyperlegible"/>
              </a:defRPr>
            </a:lvl6pPr>
            <a:lvl7pPr marL="3200400" lvl="6" indent="-323850">
              <a:lnSpc>
                <a:spcPct val="115000"/>
              </a:lnSpc>
              <a:spcBef>
                <a:spcPts val="0"/>
              </a:spcBef>
              <a:spcAft>
                <a:spcPts val="0"/>
              </a:spcAft>
              <a:buClr>
                <a:schemeClr val="dk1"/>
              </a:buClr>
              <a:buSzPts val="1500"/>
              <a:buFont typeface="Atkinson Hyperlegible"/>
              <a:buChar char="●"/>
              <a:defRPr sz="1500">
                <a:solidFill>
                  <a:schemeClr val="dk1"/>
                </a:solidFill>
                <a:latin typeface="Atkinson Hyperlegible"/>
                <a:ea typeface="Atkinson Hyperlegible"/>
                <a:cs typeface="Atkinson Hyperlegible"/>
                <a:sym typeface="Atkinson Hyperlegible"/>
              </a:defRPr>
            </a:lvl7pPr>
            <a:lvl8pPr marL="3657600" lvl="7" indent="-323850">
              <a:lnSpc>
                <a:spcPct val="115000"/>
              </a:lnSpc>
              <a:spcBef>
                <a:spcPts val="0"/>
              </a:spcBef>
              <a:spcAft>
                <a:spcPts val="0"/>
              </a:spcAft>
              <a:buClr>
                <a:schemeClr val="dk1"/>
              </a:buClr>
              <a:buSzPts val="1500"/>
              <a:buFont typeface="Atkinson Hyperlegible"/>
              <a:buChar char="○"/>
              <a:defRPr sz="1500">
                <a:solidFill>
                  <a:schemeClr val="dk1"/>
                </a:solidFill>
                <a:latin typeface="Atkinson Hyperlegible"/>
                <a:ea typeface="Atkinson Hyperlegible"/>
                <a:cs typeface="Atkinson Hyperlegible"/>
                <a:sym typeface="Atkinson Hyperlegible"/>
              </a:defRPr>
            </a:lvl8pPr>
            <a:lvl9pPr marL="4114800" lvl="8" indent="-323850">
              <a:lnSpc>
                <a:spcPct val="115000"/>
              </a:lnSpc>
              <a:spcBef>
                <a:spcPts val="0"/>
              </a:spcBef>
              <a:spcAft>
                <a:spcPts val="0"/>
              </a:spcAft>
              <a:buClr>
                <a:schemeClr val="dk1"/>
              </a:buClr>
              <a:buSzPts val="1500"/>
              <a:buFont typeface="Atkinson Hyperlegible"/>
              <a:buChar char="■"/>
              <a:defRPr sz="1500">
                <a:solidFill>
                  <a:schemeClr val="dk1"/>
                </a:solidFill>
                <a:latin typeface="Atkinson Hyperlegible"/>
                <a:ea typeface="Atkinson Hyperlegible"/>
                <a:cs typeface="Atkinson Hyperlegible"/>
                <a:sym typeface="Atkinson Hyperlegible"/>
              </a:defRPr>
            </a:lvl9pPr>
          </a:lstStyle>
          <a:p>
            <a:endParaRPr/>
          </a:p>
        </p:txBody>
      </p:sp>
      <p:sp>
        <p:nvSpPr>
          <p:cNvPr id="8" name="Google Shape;8;p1"/>
          <p:cNvSpPr txBox="1">
            <a:spLocks noGrp="1"/>
          </p:cNvSpPr>
          <p:nvPr>
            <p:ph type="sldNum" idx="12"/>
          </p:nvPr>
        </p:nvSpPr>
        <p:spPr>
          <a:xfrm>
            <a:off x="7566184" y="4717338"/>
            <a:ext cx="548700" cy="393600"/>
          </a:xfrm>
          <a:prstGeom prst="rect">
            <a:avLst/>
          </a:prstGeom>
          <a:noFill/>
          <a:ln>
            <a:noFill/>
          </a:ln>
        </p:spPr>
        <p:txBody>
          <a:bodyPr spcFirstLastPara="1" wrap="square" lIns="91425" tIns="91425" rIns="91425" bIns="91425" anchor="t" anchorCtr="0">
            <a:noAutofit/>
          </a:bodyPr>
          <a:lstStyle>
            <a:lvl1pPr lvl="0" algn="r">
              <a:buNone/>
              <a:defRPr>
                <a:solidFill>
                  <a:schemeClr val="dk1"/>
                </a:solidFill>
                <a:latin typeface="Atkinson Hyperlegible"/>
                <a:ea typeface="Atkinson Hyperlegible"/>
                <a:cs typeface="Atkinson Hyperlegible"/>
                <a:sym typeface="Atkinson Hyperlegible"/>
              </a:defRPr>
            </a:lvl1pPr>
            <a:lvl2pPr lvl="1" algn="r">
              <a:buNone/>
              <a:defRPr>
                <a:solidFill>
                  <a:schemeClr val="dk1"/>
                </a:solidFill>
                <a:latin typeface="Atkinson Hyperlegible"/>
                <a:ea typeface="Atkinson Hyperlegible"/>
                <a:cs typeface="Atkinson Hyperlegible"/>
                <a:sym typeface="Atkinson Hyperlegible"/>
              </a:defRPr>
            </a:lvl2pPr>
            <a:lvl3pPr lvl="2" algn="r">
              <a:buNone/>
              <a:defRPr>
                <a:solidFill>
                  <a:schemeClr val="dk1"/>
                </a:solidFill>
                <a:latin typeface="Atkinson Hyperlegible"/>
                <a:ea typeface="Atkinson Hyperlegible"/>
                <a:cs typeface="Atkinson Hyperlegible"/>
                <a:sym typeface="Atkinson Hyperlegible"/>
              </a:defRPr>
            </a:lvl3pPr>
            <a:lvl4pPr lvl="3" algn="r">
              <a:buNone/>
              <a:defRPr>
                <a:solidFill>
                  <a:schemeClr val="dk1"/>
                </a:solidFill>
                <a:latin typeface="Atkinson Hyperlegible"/>
                <a:ea typeface="Atkinson Hyperlegible"/>
                <a:cs typeface="Atkinson Hyperlegible"/>
                <a:sym typeface="Atkinson Hyperlegible"/>
              </a:defRPr>
            </a:lvl4pPr>
            <a:lvl5pPr lvl="4" algn="r">
              <a:buNone/>
              <a:defRPr>
                <a:solidFill>
                  <a:schemeClr val="dk1"/>
                </a:solidFill>
                <a:latin typeface="Atkinson Hyperlegible"/>
                <a:ea typeface="Atkinson Hyperlegible"/>
                <a:cs typeface="Atkinson Hyperlegible"/>
                <a:sym typeface="Atkinson Hyperlegible"/>
              </a:defRPr>
            </a:lvl5pPr>
            <a:lvl6pPr lvl="5" algn="r">
              <a:buNone/>
              <a:defRPr>
                <a:solidFill>
                  <a:schemeClr val="dk1"/>
                </a:solidFill>
                <a:latin typeface="Atkinson Hyperlegible"/>
                <a:ea typeface="Atkinson Hyperlegible"/>
                <a:cs typeface="Atkinson Hyperlegible"/>
                <a:sym typeface="Atkinson Hyperlegible"/>
              </a:defRPr>
            </a:lvl6pPr>
            <a:lvl7pPr lvl="6" algn="r">
              <a:buNone/>
              <a:defRPr>
                <a:solidFill>
                  <a:schemeClr val="dk1"/>
                </a:solidFill>
                <a:latin typeface="Atkinson Hyperlegible"/>
                <a:ea typeface="Atkinson Hyperlegible"/>
                <a:cs typeface="Atkinson Hyperlegible"/>
                <a:sym typeface="Atkinson Hyperlegible"/>
              </a:defRPr>
            </a:lvl7pPr>
            <a:lvl8pPr lvl="7" algn="r">
              <a:buNone/>
              <a:defRPr>
                <a:solidFill>
                  <a:schemeClr val="dk1"/>
                </a:solidFill>
                <a:latin typeface="Atkinson Hyperlegible"/>
                <a:ea typeface="Atkinson Hyperlegible"/>
                <a:cs typeface="Atkinson Hyperlegible"/>
                <a:sym typeface="Atkinson Hyperlegible"/>
              </a:defRPr>
            </a:lvl8pPr>
            <a:lvl9pPr lvl="8" algn="r">
              <a:buNone/>
              <a:defRPr>
                <a:solidFill>
                  <a:schemeClr val="dk1"/>
                </a:solidFill>
                <a:latin typeface="Atkinson Hyperlegible"/>
                <a:ea typeface="Atkinson Hyperlegible"/>
                <a:cs typeface="Atkinson Hyperlegible"/>
                <a:sym typeface="Atkinson Hyperlegibl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4" r:id="rId5"/>
    <p:sldLayoutId id="2147483655" r:id="rId6"/>
    <p:sldLayoutId id="2147483656" r:id="rId7"/>
    <p:sldLayoutId id="2147483657" r:id="rId8"/>
    <p:sldLayoutId id="2147483658" r:id="rId9"/>
    <p:sldLayoutId id="2147483662" r:id="rId10"/>
    <p:sldLayoutId id="2147483664" r:id="rId11"/>
    <p:sldLayoutId id="2147483666" r:id="rId12"/>
    <p:sldLayoutId id="2147483667"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0"/>
          <p:cNvSpPr txBox="1">
            <a:spLocks noGrp="1"/>
          </p:cNvSpPr>
          <p:nvPr>
            <p:ph type="ctrTitle"/>
          </p:nvPr>
        </p:nvSpPr>
        <p:spPr>
          <a:xfrm>
            <a:off x="691225" y="1471338"/>
            <a:ext cx="7775400" cy="1811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4000" b="1"/>
              <a:t>Voice Based Age and Gender Detection </a:t>
            </a:r>
            <a:r>
              <a:rPr lang="en-US" sz="4000"/>
              <a:t>using Long Short - Term Memory</a:t>
            </a:r>
            <a:endParaRPr sz="4000"/>
          </a:p>
        </p:txBody>
      </p:sp>
      <p:sp>
        <p:nvSpPr>
          <p:cNvPr id="176" name="Google Shape;176;p30"/>
          <p:cNvSpPr txBox="1">
            <a:spLocks noGrp="1"/>
          </p:cNvSpPr>
          <p:nvPr>
            <p:ph type="subTitle" idx="1"/>
          </p:nvPr>
        </p:nvSpPr>
        <p:spPr>
          <a:xfrm>
            <a:off x="699108" y="3528411"/>
            <a:ext cx="7775400" cy="88286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vi-VN"/>
              <a:t>Nguyen Minh Nhut, Nguyen Thanh Trung, Nguyen Huu Tan,</a:t>
            </a:r>
          </a:p>
          <a:p>
            <a:pPr marL="0" lvl="0" indent="0" algn="l" rtl="0">
              <a:spcBef>
                <a:spcPts val="0"/>
              </a:spcBef>
              <a:spcAft>
                <a:spcPts val="0"/>
              </a:spcAft>
              <a:buClr>
                <a:schemeClr val="dk1"/>
              </a:buClr>
              <a:buSzPts val="1100"/>
              <a:buFont typeface="Arial"/>
              <a:buNone/>
            </a:pPr>
            <a:r>
              <a:rPr lang="vi-VN"/>
              <a:t>Luong Dang Doanh, and Duc Ngoc Minh Dang</a:t>
            </a:r>
          </a:p>
        </p:txBody>
      </p:sp>
      <p:sp>
        <p:nvSpPr>
          <p:cNvPr id="177" name="Google Shape;177;p30"/>
          <p:cNvSpPr txBox="1">
            <a:spLocks noGrp="1"/>
          </p:cNvSpPr>
          <p:nvPr>
            <p:ph type="subTitle" idx="2"/>
          </p:nvPr>
        </p:nvSpPr>
        <p:spPr>
          <a:xfrm>
            <a:off x="722074" y="403769"/>
            <a:ext cx="3999698" cy="376621"/>
          </a:xfrm>
          <a:prstGeom prst="rect">
            <a:avLst/>
          </a:prstGeom>
        </p:spPr>
        <p:txBody>
          <a:bodyPr spcFirstLastPara="1" wrap="square" lIns="0" tIns="91425" rIns="91425" bIns="91425" anchor="ctr" anchorCtr="0">
            <a:noAutofit/>
          </a:bodyPr>
          <a:lstStyle/>
          <a:p>
            <a:pPr marL="0" lvl="0" indent="0" algn="l" rtl="0">
              <a:spcBef>
                <a:spcPts val="0"/>
              </a:spcBef>
              <a:spcAft>
                <a:spcPts val="1200"/>
              </a:spcAft>
              <a:buNone/>
            </a:pPr>
            <a:r>
              <a:rPr lang="en-US"/>
              <a:t>Student Research Competition in FPT University</a:t>
            </a:r>
          </a:p>
        </p:txBody>
      </p:sp>
      <p:cxnSp>
        <p:nvCxnSpPr>
          <p:cNvPr id="178" name="Google Shape;178;p30"/>
          <p:cNvCxnSpPr/>
          <p:nvPr/>
        </p:nvCxnSpPr>
        <p:spPr>
          <a:xfrm>
            <a:off x="-24750" y="1162732"/>
            <a:ext cx="9193500" cy="0"/>
          </a:xfrm>
          <a:prstGeom prst="straightConnector1">
            <a:avLst/>
          </a:prstGeom>
          <a:noFill/>
          <a:ln w="9525" cap="flat" cmpd="sng">
            <a:solidFill>
              <a:schemeClr val="dk1"/>
            </a:solidFill>
            <a:prstDash val="solid"/>
            <a:round/>
            <a:headEnd type="none" w="med" len="med"/>
            <a:tailEnd type="none" w="med" len="med"/>
          </a:ln>
        </p:spPr>
      </p:cxnSp>
      <p:sp>
        <p:nvSpPr>
          <p:cNvPr id="13" name="Google Shape;176;p30">
            <a:extLst>
              <a:ext uri="{FF2B5EF4-FFF2-40B4-BE49-F238E27FC236}">
                <a16:creationId xmlns:a16="http://schemas.microsoft.com/office/drawing/2014/main" id="{83B9B054-6B12-463E-B312-CD4F5586032B}"/>
              </a:ext>
            </a:extLst>
          </p:cNvPr>
          <p:cNvSpPr txBox="1">
            <a:spLocks/>
          </p:cNvSpPr>
          <p:nvPr/>
        </p:nvSpPr>
        <p:spPr>
          <a:xfrm>
            <a:off x="716790" y="4249817"/>
            <a:ext cx="7775400" cy="37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l" rtl="0">
              <a:lnSpc>
                <a:spcPct val="115000"/>
              </a:lnSpc>
              <a:spcBef>
                <a:spcPts val="0"/>
              </a:spcBef>
              <a:spcAft>
                <a:spcPts val="0"/>
              </a:spcAft>
              <a:buClr>
                <a:schemeClr val="dk1"/>
              </a:buClr>
              <a:buSzPts val="2800"/>
              <a:buFont typeface="Atkinson Hyperlegible"/>
              <a:buNone/>
              <a:defRPr sz="1900" b="0" i="0" u="none" strike="noStrike" cap="none">
                <a:solidFill>
                  <a:schemeClr val="dk1"/>
                </a:solidFill>
                <a:latin typeface="Atkinson Hyperlegible"/>
                <a:ea typeface="Atkinson Hyperlegible"/>
                <a:cs typeface="Atkinson Hyperlegible"/>
                <a:sym typeface="Atkinson Hyperlegible"/>
              </a:defRPr>
            </a:lvl1pPr>
            <a:lvl2pPr marL="914400" marR="0" lvl="1" indent="-323850" algn="ctr" rtl="0">
              <a:lnSpc>
                <a:spcPct val="100000"/>
              </a:lnSpc>
              <a:spcBef>
                <a:spcPts val="0"/>
              </a:spcBef>
              <a:spcAft>
                <a:spcPts val="0"/>
              </a:spcAft>
              <a:buClr>
                <a:schemeClr val="dk1"/>
              </a:buClr>
              <a:buSzPts val="2800"/>
              <a:buFont typeface="Atkinson Hyperlegible"/>
              <a:buNone/>
              <a:defRPr sz="2800" b="0" i="0" u="none" strike="noStrike" cap="none">
                <a:solidFill>
                  <a:schemeClr val="dk1"/>
                </a:solidFill>
                <a:latin typeface="Atkinson Hyperlegible"/>
                <a:ea typeface="Atkinson Hyperlegible"/>
                <a:cs typeface="Atkinson Hyperlegible"/>
                <a:sym typeface="Atkinson Hyperlegible"/>
              </a:defRPr>
            </a:lvl2pPr>
            <a:lvl3pPr marL="1371600" marR="0" lvl="2" indent="-323850" algn="ctr" rtl="0">
              <a:lnSpc>
                <a:spcPct val="100000"/>
              </a:lnSpc>
              <a:spcBef>
                <a:spcPts val="0"/>
              </a:spcBef>
              <a:spcAft>
                <a:spcPts val="0"/>
              </a:spcAft>
              <a:buClr>
                <a:schemeClr val="dk1"/>
              </a:buClr>
              <a:buSzPts val="2800"/>
              <a:buFont typeface="Atkinson Hyperlegible"/>
              <a:buNone/>
              <a:defRPr sz="2800" b="0" i="0" u="none" strike="noStrike" cap="none">
                <a:solidFill>
                  <a:schemeClr val="dk1"/>
                </a:solidFill>
                <a:latin typeface="Atkinson Hyperlegible"/>
                <a:ea typeface="Atkinson Hyperlegible"/>
                <a:cs typeface="Atkinson Hyperlegible"/>
                <a:sym typeface="Atkinson Hyperlegible"/>
              </a:defRPr>
            </a:lvl3pPr>
            <a:lvl4pPr marL="1828800" marR="0" lvl="3" indent="-323850" algn="ctr" rtl="0">
              <a:lnSpc>
                <a:spcPct val="100000"/>
              </a:lnSpc>
              <a:spcBef>
                <a:spcPts val="0"/>
              </a:spcBef>
              <a:spcAft>
                <a:spcPts val="0"/>
              </a:spcAft>
              <a:buClr>
                <a:schemeClr val="dk1"/>
              </a:buClr>
              <a:buSzPts val="2800"/>
              <a:buFont typeface="Atkinson Hyperlegible"/>
              <a:buNone/>
              <a:defRPr sz="2800" b="0" i="0" u="none" strike="noStrike" cap="none">
                <a:solidFill>
                  <a:schemeClr val="dk1"/>
                </a:solidFill>
                <a:latin typeface="Atkinson Hyperlegible"/>
                <a:ea typeface="Atkinson Hyperlegible"/>
                <a:cs typeface="Atkinson Hyperlegible"/>
                <a:sym typeface="Atkinson Hyperlegible"/>
              </a:defRPr>
            </a:lvl4pPr>
            <a:lvl5pPr marL="2286000" marR="0" lvl="4" indent="-323850" algn="ctr" rtl="0">
              <a:lnSpc>
                <a:spcPct val="100000"/>
              </a:lnSpc>
              <a:spcBef>
                <a:spcPts val="0"/>
              </a:spcBef>
              <a:spcAft>
                <a:spcPts val="0"/>
              </a:spcAft>
              <a:buClr>
                <a:schemeClr val="dk1"/>
              </a:buClr>
              <a:buSzPts val="2800"/>
              <a:buFont typeface="Atkinson Hyperlegible"/>
              <a:buNone/>
              <a:defRPr sz="2800" b="0" i="0" u="none" strike="noStrike" cap="none">
                <a:solidFill>
                  <a:schemeClr val="dk1"/>
                </a:solidFill>
                <a:latin typeface="Atkinson Hyperlegible"/>
                <a:ea typeface="Atkinson Hyperlegible"/>
                <a:cs typeface="Atkinson Hyperlegible"/>
                <a:sym typeface="Atkinson Hyperlegible"/>
              </a:defRPr>
            </a:lvl5pPr>
            <a:lvl6pPr marL="2743200" marR="0" lvl="5" indent="-323850" algn="ctr" rtl="0">
              <a:lnSpc>
                <a:spcPct val="100000"/>
              </a:lnSpc>
              <a:spcBef>
                <a:spcPts val="0"/>
              </a:spcBef>
              <a:spcAft>
                <a:spcPts val="0"/>
              </a:spcAft>
              <a:buClr>
                <a:schemeClr val="dk1"/>
              </a:buClr>
              <a:buSzPts val="2800"/>
              <a:buFont typeface="Atkinson Hyperlegible"/>
              <a:buNone/>
              <a:defRPr sz="2800" b="0" i="0" u="none" strike="noStrike" cap="none">
                <a:solidFill>
                  <a:schemeClr val="dk1"/>
                </a:solidFill>
                <a:latin typeface="Atkinson Hyperlegible"/>
                <a:ea typeface="Atkinson Hyperlegible"/>
                <a:cs typeface="Atkinson Hyperlegible"/>
                <a:sym typeface="Atkinson Hyperlegible"/>
              </a:defRPr>
            </a:lvl6pPr>
            <a:lvl7pPr marL="3200400" marR="0" lvl="6" indent="-323850" algn="ctr" rtl="0">
              <a:lnSpc>
                <a:spcPct val="100000"/>
              </a:lnSpc>
              <a:spcBef>
                <a:spcPts val="0"/>
              </a:spcBef>
              <a:spcAft>
                <a:spcPts val="0"/>
              </a:spcAft>
              <a:buClr>
                <a:schemeClr val="dk1"/>
              </a:buClr>
              <a:buSzPts val="2800"/>
              <a:buFont typeface="Atkinson Hyperlegible"/>
              <a:buNone/>
              <a:defRPr sz="2800" b="0" i="0" u="none" strike="noStrike" cap="none">
                <a:solidFill>
                  <a:schemeClr val="dk1"/>
                </a:solidFill>
                <a:latin typeface="Atkinson Hyperlegible"/>
                <a:ea typeface="Atkinson Hyperlegible"/>
                <a:cs typeface="Atkinson Hyperlegible"/>
                <a:sym typeface="Atkinson Hyperlegible"/>
              </a:defRPr>
            </a:lvl7pPr>
            <a:lvl8pPr marL="3657600" marR="0" lvl="7" indent="-323850" algn="ctr" rtl="0">
              <a:lnSpc>
                <a:spcPct val="100000"/>
              </a:lnSpc>
              <a:spcBef>
                <a:spcPts val="0"/>
              </a:spcBef>
              <a:spcAft>
                <a:spcPts val="0"/>
              </a:spcAft>
              <a:buClr>
                <a:schemeClr val="dk1"/>
              </a:buClr>
              <a:buSzPts val="2800"/>
              <a:buFont typeface="Atkinson Hyperlegible"/>
              <a:buNone/>
              <a:defRPr sz="2800" b="0" i="0" u="none" strike="noStrike" cap="none">
                <a:solidFill>
                  <a:schemeClr val="dk1"/>
                </a:solidFill>
                <a:latin typeface="Atkinson Hyperlegible"/>
                <a:ea typeface="Atkinson Hyperlegible"/>
                <a:cs typeface="Atkinson Hyperlegible"/>
                <a:sym typeface="Atkinson Hyperlegible"/>
              </a:defRPr>
            </a:lvl8pPr>
            <a:lvl9pPr marL="4114800" marR="0" lvl="8" indent="-323850" algn="ctr" rtl="0">
              <a:lnSpc>
                <a:spcPct val="100000"/>
              </a:lnSpc>
              <a:spcBef>
                <a:spcPts val="0"/>
              </a:spcBef>
              <a:spcAft>
                <a:spcPts val="0"/>
              </a:spcAft>
              <a:buClr>
                <a:schemeClr val="dk1"/>
              </a:buClr>
              <a:buSzPts val="2800"/>
              <a:buFont typeface="Atkinson Hyperlegible"/>
              <a:buNone/>
              <a:defRPr sz="2800" b="0" i="0" u="none" strike="noStrike" cap="none">
                <a:solidFill>
                  <a:schemeClr val="dk1"/>
                </a:solidFill>
                <a:latin typeface="Atkinson Hyperlegible"/>
                <a:ea typeface="Atkinson Hyperlegible"/>
                <a:cs typeface="Atkinson Hyperlegible"/>
                <a:sym typeface="Atkinson Hyperlegible"/>
              </a:defRPr>
            </a:lvl9pPr>
          </a:lstStyle>
          <a:p>
            <a:pPr marL="0" marR="0" indent="0" algn="l" rtl="0">
              <a:lnSpc>
                <a:spcPct val="115000"/>
              </a:lnSpc>
              <a:spcBef>
                <a:spcPts val="0"/>
              </a:spcBef>
              <a:spcAft>
                <a:spcPts val="0"/>
              </a:spcAft>
            </a:pPr>
            <a:r>
              <a:rPr lang="vi-VN" sz="1400" b="0" i="0">
                <a:solidFill>
                  <a:srgbClr val="434343"/>
                </a:solidFill>
                <a:effectLst/>
                <a:latin typeface="Atkinson Hyperlegible" panose="020B0604020202020204" charset="0"/>
                <a:ea typeface="Atkinson Hyperlegible" panose="020B0604020202020204" charset="0"/>
                <a:cs typeface="Atkinson Hyperlegible" panose="020B0604020202020204" charset="0"/>
              </a:rPr>
              <a:t>FPT University, Ho Chi Minh Campus, Vietnam</a:t>
            </a:r>
            <a:endParaRPr lang="vi-VN" sz="1600">
              <a:effectLst/>
            </a:endParaRPr>
          </a:p>
        </p:txBody>
      </p:sp>
      <p:sp>
        <p:nvSpPr>
          <p:cNvPr id="14" name="Google Shape;179;p30">
            <a:extLst>
              <a:ext uri="{FF2B5EF4-FFF2-40B4-BE49-F238E27FC236}">
                <a16:creationId xmlns:a16="http://schemas.microsoft.com/office/drawing/2014/main" id="{E36BE28B-E172-4F76-B741-1B35B1BDE791}"/>
              </a:ext>
            </a:extLst>
          </p:cNvPr>
          <p:cNvSpPr txBox="1">
            <a:spLocks noGrp="1"/>
          </p:cNvSpPr>
          <p:nvPr>
            <p:ph type="subTitle" idx="3"/>
          </p:nvPr>
        </p:nvSpPr>
        <p:spPr>
          <a:xfrm>
            <a:off x="6876084" y="403769"/>
            <a:ext cx="1438500" cy="376620"/>
          </a:xfrm>
          <a:prstGeom prst="rect">
            <a:avLst/>
          </a:prstGeom>
        </p:spPr>
        <p:txBody>
          <a:bodyPr spcFirstLastPara="1" wrap="square" lIns="91425" tIns="91425" rIns="91425" bIns="91425" anchor="ctr" anchorCtr="0">
            <a:noAutofit/>
          </a:bodyPr>
          <a:lstStyle/>
          <a:p>
            <a:pPr marL="0" lvl="0" indent="0" algn="r" rtl="0">
              <a:spcBef>
                <a:spcPts val="0"/>
              </a:spcBef>
              <a:spcAft>
                <a:spcPts val="1200"/>
              </a:spcAft>
              <a:buNone/>
            </a:pPr>
            <a:r>
              <a:rPr lang="en"/>
              <a:t>Year </a:t>
            </a:r>
            <a:r>
              <a:rPr lang="vi-VN"/>
              <a:t>2024</a:t>
            </a: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3"/>
          <p:cNvSpPr txBox="1">
            <a:spLocks noGrp="1"/>
          </p:cNvSpPr>
          <p:nvPr>
            <p:ph type="title"/>
          </p:nvPr>
        </p:nvSpPr>
        <p:spPr>
          <a:xfrm>
            <a:off x="676375" y="506344"/>
            <a:ext cx="4429023" cy="9738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2800"/>
              <a:t>Proposed </a:t>
            </a:r>
            <a:r>
              <a:rPr lang="vi-VN" sz="2800" b="1"/>
              <a:t>Gender</a:t>
            </a:r>
            <a:r>
              <a:rPr lang="vi-VN" sz="2800"/>
              <a:t> </a:t>
            </a:r>
            <a:r>
              <a:rPr lang="vi-VN" sz="2800" b="1"/>
              <a:t>Classification Model </a:t>
            </a:r>
            <a:endParaRPr sz="2800" b="1"/>
          </a:p>
        </p:txBody>
      </p:sp>
      <p:grpSp>
        <p:nvGrpSpPr>
          <p:cNvPr id="6" name="Group 5">
            <a:extLst>
              <a:ext uri="{FF2B5EF4-FFF2-40B4-BE49-F238E27FC236}">
                <a16:creationId xmlns:a16="http://schemas.microsoft.com/office/drawing/2014/main" id="{D9CAD49C-F675-4B0B-B23D-724015BEBFCE}"/>
              </a:ext>
            </a:extLst>
          </p:cNvPr>
          <p:cNvGrpSpPr/>
          <p:nvPr/>
        </p:nvGrpSpPr>
        <p:grpSpPr>
          <a:xfrm>
            <a:off x="3701339" y="1659659"/>
            <a:ext cx="2245764" cy="470335"/>
            <a:chOff x="782300" y="2160641"/>
            <a:chExt cx="2443200" cy="470335"/>
          </a:xfrm>
        </p:grpSpPr>
        <p:sp>
          <p:nvSpPr>
            <p:cNvPr id="206" name="Google Shape;206;p33"/>
            <p:cNvSpPr txBox="1"/>
            <p:nvPr/>
          </p:nvSpPr>
          <p:spPr>
            <a:xfrm>
              <a:off x="782300" y="2160641"/>
              <a:ext cx="2443200" cy="235493"/>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vi-VN">
                  <a:solidFill>
                    <a:schemeClr val="dk1"/>
                  </a:solidFill>
                  <a:latin typeface="Atkinson Hyperlegible"/>
                  <a:ea typeface="Atkinson Hyperlegible"/>
                  <a:cs typeface="Atkinson Hyperlegible"/>
                  <a:sym typeface="Atkinson Hyperlegible"/>
                </a:rPr>
                <a:t>LSTM (256 nodes)</a:t>
              </a:r>
              <a:endParaRPr>
                <a:solidFill>
                  <a:schemeClr val="dk1"/>
                </a:solidFill>
                <a:latin typeface="Atkinson Hyperlegible"/>
                <a:ea typeface="Atkinson Hyperlegible"/>
                <a:cs typeface="Atkinson Hyperlegible"/>
                <a:sym typeface="Atkinson Hyperlegible"/>
              </a:endParaRPr>
            </a:p>
          </p:txBody>
        </p:sp>
        <p:sp>
          <p:nvSpPr>
            <p:cNvPr id="207" name="Google Shape;207;p33"/>
            <p:cNvSpPr txBox="1"/>
            <p:nvPr/>
          </p:nvSpPr>
          <p:spPr>
            <a:xfrm>
              <a:off x="782300" y="2395483"/>
              <a:ext cx="2443200" cy="235493"/>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vi-VN">
                  <a:solidFill>
                    <a:schemeClr val="dk1"/>
                  </a:solidFill>
                  <a:latin typeface="Atkinson Hyperlegible"/>
                  <a:ea typeface="Atkinson Hyperlegible"/>
                  <a:cs typeface="Atkinson Hyperlegible"/>
                  <a:sym typeface="Atkinson Hyperlegible"/>
                </a:rPr>
                <a:t>Dropout layer (0.3)</a:t>
              </a:r>
              <a:endParaRPr>
                <a:solidFill>
                  <a:schemeClr val="dk1"/>
                </a:solidFill>
                <a:latin typeface="Atkinson Hyperlegible"/>
                <a:ea typeface="Atkinson Hyperlegible"/>
                <a:cs typeface="Atkinson Hyperlegible"/>
                <a:sym typeface="Atkinson Hyperlegible"/>
              </a:endParaRPr>
            </a:p>
          </p:txBody>
        </p:sp>
      </p:grpSp>
      <p:sp>
        <p:nvSpPr>
          <p:cNvPr id="235" name="Google Shape;235;p33"/>
          <p:cNvSpPr txBox="1">
            <a:spLocks noGrp="1"/>
          </p:cNvSpPr>
          <p:nvPr>
            <p:ph type="sldNum" idx="12"/>
          </p:nvPr>
        </p:nvSpPr>
        <p:spPr>
          <a:xfrm>
            <a:off x="7489184" y="4724653"/>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grpSp>
        <p:nvGrpSpPr>
          <p:cNvPr id="5" name="Group 4">
            <a:extLst>
              <a:ext uri="{FF2B5EF4-FFF2-40B4-BE49-F238E27FC236}">
                <a16:creationId xmlns:a16="http://schemas.microsoft.com/office/drawing/2014/main" id="{6EC88CE3-3F6A-4B9A-B2FF-08BAA207767C}"/>
              </a:ext>
            </a:extLst>
          </p:cNvPr>
          <p:cNvGrpSpPr/>
          <p:nvPr/>
        </p:nvGrpSpPr>
        <p:grpSpPr>
          <a:xfrm>
            <a:off x="3701339" y="2867393"/>
            <a:ext cx="2245766" cy="937077"/>
            <a:chOff x="5918500" y="2091387"/>
            <a:chExt cx="2443202" cy="937077"/>
          </a:xfrm>
        </p:grpSpPr>
        <p:sp>
          <p:nvSpPr>
            <p:cNvPr id="85" name="Google Shape;206;p33">
              <a:extLst>
                <a:ext uri="{FF2B5EF4-FFF2-40B4-BE49-F238E27FC236}">
                  <a16:creationId xmlns:a16="http://schemas.microsoft.com/office/drawing/2014/main" id="{13384BDF-FCFB-4873-931E-5B8B66BF3090}"/>
                </a:ext>
              </a:extLst>
            </p:cNvPr>
            <p:cNvSpPr txBox="1"/>
            <p:nvPr/>
          </p:nvSpPr>
          <p:spPr>
            <a:xfrm>
              <a:off x="5918502" y="2091387"/>
              <a:ext cx="2443200" cy="235493"/>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vi-VN">
                  <a:solidFill>
                    <a:schemeClr val="dk1"/>
                  </a:solidFill>
                  <a:latin typeface="Atkinson Hyperlegible"/>
                  <a:ea typeface="Atkinson Hyperlegible"/>
                  <a:cs typeface="Atkinson Hyperlegible"/>
                  <a:sym typeface="Atkinson Hyperlegible"/>
                </a:rPr>
                <a:t>FCN (128 nodes)</a:t>
              </a:r>
              <a:endParaRPr>
                <a:solidFill>
                  <a:schemeClr val="dk1"/>
                </a:solidFill>
                <a:latin typeface="Atkinson Hyperlegible"/>
                <a:ea typeface="Atkinson Hyperlegible"/>
                <a:cs typeface="Atkinson Hyperlegible"/>
                <a:sym typeface="Atkinson Hyperlegible"/>
              </a:endParaRPr>
            </a:p>
          </p:txBody>
        </p:sp>
        <p:sp>
          <p:nvSpPr>
            <p:cNvPr id="86" name="Google Shape;207;p33">
              <a:extLst>
                <a:ext uri="{FF2B5EF4-FFF2-40B4-BE49-F238E27FC236}">
                  <a16:creationId xmlns:a16="http://schemas.microsoft.com/office/drawing/2014/main" id="{4B6B357C-FA81-40A4-8032-42B8B19B3DB0}"/>
                </a:ext>
              </a:extLst>
            </p:cNvPr>
            <p:cNvSpPr txBox="1"/>
            <p:nvPr/>
          </p:nvSpPr>
          <p:spPr>
            <a:xfrm>
              <a:off x="5918500" y="2322554"/>
              <a:ext cx="2443200" cy="235493"/>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vi-VN">
                  <a:solidFill>
                    <a:schemeClr val="dk1"/>
                  </a:solidFill>
                  <a:latin typeface="Atkinson Hyperlegible"/>
                  <a:ea typeface="Atkinson Hyperlegible"/>
                  <a:cs typeface="Atkinson Hyperlegible"/>
                  <a:sym typeface="Atkinson Hyperlegible"/>
                </a:rPr>
                <a:t>Activation = ReLU</a:t>
              </a:r>
            </a:p>
          </p:txBody>
        </p:sp>
        <p:sp>
          <p:nvSpPr>
            <p:cNvPr id="87" name="Google Shape;208;p33">
              <a:extLst>
                <a:ext uri="{FF2B5EF4-FFF2-40B4-BE49-F238E27FC236}">
                  <a16:creationId xmlns:a16="http://schemas.microsoft.com/office/drawing/2014/main" id="{7BBE2654-F535-4565-9E5E-64D849429143}"/>
                </a:ext>
              </a:extLst>
            </p:cNvPr>
            <p:cNvSpPr txBox="1"/>
            <p:nvPr/>
          </p:nvSpPr>
          <p:spPr>
            <a:xfrm>
              <a:off x="5918500" y="2556873"/>
              <a:ext cx="2443200" cy="235493"/>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vi-VN">
                  <a:solidFill>
                    <a:schemeClr val="dk1"/>
                  </a:solidFill>
                  <a:latin typeface="Atkinson Hyperlegible"/>
                  <a:ea typeface="Atkinson Hyperlegible"/>
                  <a:cs typeface="Atkinson Hyperlegible"/>
                  <a:sym typeface="Atkinson Hyperlegible"/>
                </a:rPr>
                <a:t>Dropout layer (0.3)</a:t>
              </a:r>
            </a:p>
          </p:txBody>
        </p:sp>
        <p:sp>
          <p:nvSpPr>
            <p:cNvPr id="92" name="Google Shape;208;p33">
              <a:extLst>
                <a:ext uri="{FF2B5EF4-FFF2-40B4-BE49-F238E27FC236}">
                  <a16:creationId xmlns:a16="http://schemas.microsoft.com/office/drawing/2014/main" id="{DDC71D30-3BFB-447B-A004-C32A97FE84BF}"/>
                </a:ext>
              </a:extLst>
            </p:cNvPr>
            <p:cNvSpPr txBox="1"/>
            <p:nvPr/>
          </p:nvSpPr>
          <p:spPr>
            <a:xfrm>
              <a:off x="5918500" y="2792971"/>
              <a:ext cx="2443200" cy="235493"/>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vi-VN">
                  <a:solidFill>
                    <a:schemeClr val="dk1"/>
                  </a:solidFill>
                  <a:latin typeface="Atkinson Hyperlegible"/>
                  <a:ea typeface="Atkinson Hyperlegible"/>
                  <a:cs typeface="Atkinson Hyperlegible"/>
                  <a:sym typeface="Atkinson Hyperlegible"/>
                </a:rPr>
                <a:t>Batch Normalization</a:t>
              </a:r>
              <a:endParaRPr>
                <a:solidFill>
                  <a:schemeClr val="dk1"/>
                </a:solidFill>
                <a:latin typeface="Atkinson Hyperlegible"/>
                <a:ea typeface="Atkinson Hyperlegible"/>
                <a:cs typeface="Atkinson Hyperlegible"/>
                <a:sym typeface="Atkinson Hyperlegible"/>
              </a:endParaRPr>
            </a:p>
          </p:txBody>
        </p:sp>
      </p:grpSp>
      <p:grpSp>
        <p:nvGrpSpPr>
          <p:cNvPr id="21" name="Group 20">
            <a:extLst>
              <a:ext uri="{FF2B5EF4-FFF2-40B4-BE49-F238E27FC236}">
                <a16:creationId xmlns:a16="http://schemas.microsoft.com/office/drawing/2014/main" id="{99419731-395D-4395-B581-72237E437E6F}"/>
              </a:ext>
            </a:extLst>
          </p:cNvPr>
          <p:cNvGrpSpPr/>
          <p:nvPr/>
        </p:nvGrpSpPr>
        <p:grpSpPr>
          <a:xfrm>
            <a:off x="1245363" y="1658694"/>
            <a:ext cx="2245764" cy="471300"/>
            <a:chOff x="782300" y="2153326"/>
            <a:chExt cx="2443200" cy="471300"/>
          </a:xfrm>
        </p:grpSpPr>
        <p:sp>
          <p:nvSpPr>
            <p:cNvPr id="22" name="Google Shape;206;p33">
              <a:extLst>
                <a:ext uri="{FF2B5EF4-FFF2-40B4-BE49-F238E27FC236}">
                  <a16:creationId xmlns:a16="http://schemas.microsoft.com/office/drawing/2014/main" id="{FC412BC7-3AF9-4799-B0AB-6FA0B8FDFE85}"/>
                </a:ext>
              </a:extLst>
            </p:cNvPr>
            <p:cNvSpPr txBox="1"/>
            <p:nvPr/>
          </p:nvSpPr>
          <p:spPr>
            <a:xfrm>
              <a:off x="782300" y="2153326"/>
              <a:ext cx="2443200" cy="235493"/>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vi-VN" b="1">
                  <a:solidFill>
                    <a:schemeClr val="dk1"/>
                  </a:solidFill>
                  <a:latin typeface="Atkinson Hyperlegible"/>
                  <a:ea typeface="Atkinson Hyperlegible"/>
                  <a:cs typeface="Atkinson Hyperlegible"/>
                  <a:sym typeface="Atkinson Hyperlegible"/>
                </a:rPr>
                <a:t>Input Feature</a:t>
              </a:r>
              <a:endParaRPr b="1">
                <a:solidFill>
                  <a:schemeClr val="dk1"/>
                </a:solidFill>
                <a:latin typeface="Atkinson Hyperlegible"/>
                <a:ea typeface="Atkinson Hyperlegible"/>
                <a:cs typeface="Atkinson Hyperlegible"/>
                <a:sym typeface="Atkinson Hyperlegible"/>
              </a:endParaRPr>
            </a:p>
          </p:txBody>
        </p:sp>
        <p:sp>
          <p:nvSpPr>
            <p:cNvPr id="23" name="Google Shape;207;p33">
              <a:extLst>
                <a:ext uri="{FF2B5EF4-FFF2-40B4-BE49-F238E27FC236}">
                  <a16:creationId xmlns:a16="http://schemas.microsoft.com/office/drawing/2014/main" id="{2B913D5C-DD68-4694-98F8-0F88064A4C3A}"/>
                </a:ext>
              </a:extLst>
            </p:cNvPr>
            <p:cNvSpPr txBox="1"/>
            <p:nvPr/>
          </p:nvSpPr>
          <p:spPr>
            <a:xfrm>
              <a:off x="782300" y="2389133"/>
              <a:ext cx="2443200" cy="235493"/>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vi-VN">
                  <a:solidFill>
                    <a:schemeClr val="dk1"/>
                  </a:solidFill>
                  <a:latin typeface="Atkinson Hyperlegible"/>
                  <a:ea typeface="Atkinson Hyperlegible"/>
                  <a:cs typeface="Atkinson Hyperlegible"/>
                  <a:sym typeface="Atkinson Hyperlegible"/>
                </a:rPr>
                <a:t>Normalisation</a:t>
              </a:r>
              <a:endParaRPr>
                <a:solidFill>
                  <a:schemeClr val="dk1"/>
                </a:solidFill>
                <a:latin typeface="Atkinson Hyperlegible"/>
                <a:ea typeface="Atkinson Hyperlegible"/>
                <a:cs typeface="Atkinson Hyperlegible"/>
                <a:sym typeface="Atkinson Hyperlegible"/>
              </a:endParaRPr>
            </a:p>
          </p:txBody>
        </p:sp>
      </p:grpSp>
      <p:grpSp>
        <p:nvGrpSpPr>
          <p:cNvPr id="24" name="Group 23">
            <a:extLst>
              <a:ext uri="{FF2B5EF4-FFF2-40B4-BE49-F238E27FC236}">
                <a16:creationId xmlns:a16="http://schemas.microsoft.com/office/drawing/2014/main" id="{1F67203A-DB58-4E84-8AFA-BD93381AEA65}"/>
              </a:ext>
            </a:extLst>
          </p:cNvPr>
          <p:cNvGrpSpPr/>
          <p:nvPr/>
        </p:nvGrpSpPr>
        <p:grpSpPr>
          <a:xfrm>
            <a:off x="3701339" y="2263526"/>
            <a:ext cx="2245764" cy="470335"/>
            <a:chOff x="782300" y="2167956"/>
            <a:chExt cx="2443200" cy="470335"/>
          </a:xfrm>
        </p:grpSpPr>
        <p:sp>
          <p:nvSpPr>
            <p:cNvPr id="25" name="Google Shape;206;p33">
              <a:extLst>
                <a:ext uri="{FF2B5EF4-FFF2-40B4-BE49-F238E27FC236}">
                  <a16:creationId xmlns:a16="http://schemas.microsoft.com/office/drawing/2014/main" id="{6D7E7C6F-27B7-413E-A6CB-F8BD2A7D5206}"/>
                </a:ext>
              </a:extLst>
            </p:cNvPr>
            <p:cNvSpPr txBox="1"/>
            <p:nvPr/>
          </p:nvSpPr>
          <p:spPr>
            <a:xfrm>
              <a:off x="782300" y="2167956"/>
              <a:ext cx="2443200" cy="235493"/>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vi-VN">
                  <a:solidFill>
                    <a:schemeClr val="dk1"/>
                  </a:solidFill>
                  <a:latin typeface="Atkinson Hyperlegible"/>
                  <a:ea typeface="Atkinson Hyperlegible"/>
                  <a:cs typeface="Atkinson Hyperlegible"/>
                  <a:sym typeface="Atkinson Hyperlegible"/>
                </a:rPr>
                <a:t>LSTM (256 nodes)</a:t>
              </a:r>
              <a:endParaRPr>
                <a:solidFill>
                  <a:schemeClr val="dk1"/>
                </a:solidFill>
                <a:latin typeface="Atkinson Hyperlegible"/>
                <a:ea typeface="Atkinson Hyperlegible"/>
                <a:cs typeface="Atkinson Hyperlegible"/>
                <a:sym typeface="Atkinson Hyperlegible"/>
              </a:endParaRPr>
            </a:p>
          </p:txBody>
        </p:sp>
        <p:sp>
          <p:nvSpPr>
            <p:cNvPr id="26" name="Google Shape;207;p33">
              <a:extLst>
                <a:ext uri="{FF2B5EF4-FFF2-40B4-BE49-F238E27FC236}">
                  <a16:creationId xmlns:a16="http://schemas.microsoft.com/office/drawing/2014/main" id="{346D553F-C20D-4454-BEF3-35DE796390D4}"/>
                </a:ext>
              </a:extLst>
            </p:cNvPr>
            <p:cNvSpPr txBox="1"/>
            <p:nvPr/>
          </p:nvSpPr>
          <p:spPr>
            <a:xfrm>
              <a:off x="782300" y="2402798"/>
              <a:ext cx="2443200" cy="235493"/>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vi-VN">
                  <a:solidFill>
                    <a:schemeClr val="dk1"/>
                  </a:solidFill>
                  <a:latin typeface="Atkinson Hyperlegible"/>
                  <a:ea typeface="Atkinson Hyperlegible"/>
                  <a:cs typeface="Atkinson Hyperlegible"/>
                  <a:sym typeface="Atkinson Hyperlegible"/>
                </a:rPr>
                <a:t>Dropout layer (0.3)</a:t>
              </a:r>
              <a:endParaRPr>
                <a:solidFill>
                  <a:schemeClr val="dk1"/>
                </a:solidFill>
                <a:latin typeface="Atkinson Hyperlegible"/>
                <a:ea typeface="Atkinson Hyperlegible"/>
                <a:cs typeface="Atkinson Hyperlegible"/>
                <a:sym typeface="Atkinson Hyperlegible"/>
              </a:endParaRPr>
            </a:p>
          </p:txBody>
        </p:sp>
      </p:grpSp>
      <p:grpSp>
        <p:nvGrpSpPr>
          <p:cNvPr id="27" name="Group 26">
            <a:extLst>
              <a:ext uri="{FF2B5EF4-FFF2-40B4-BE49-F238E27FC236}">
                <a16:creationId xmlns:a16="http://schemas.microsoft.com/office/drawing/2014/main" id="{79303818-CF66-40B7-A71D-A562F2FB5762}"/>
              </a:ext>
            </a:extLst>
          </p:cNvPr>
          <p:cNvGrpSpPr/>
          <p:nvPr/>
        </p:nvGrpSpPr>
        <p:grpSpPr>
          <a:xfrm>
            <a:off x="6228625" y="2864459"/>
            <a:ext cx="2245766" cy="939387"/>
            <a:chOff x="5918500" y="2084072"/>
            <a:chExt cx="2443202" cy="939387"/>
          </a:xfrm>
        </p:grpSpPr>
        <p:sp>
          <p:nvSpPr>
            <p:cNvPr id="28" name="Google Shape;206;p33">
              <a:extLst>
                <a:ext uri="{FF2B5EF4-FFF2-40B4-BE49-F238E27FC236}">
                  <a16:creationId xmlns:a16="http://schemas.microsoft.com/office/drawing/2014/main" id="{CBD77FDB-527A-4D07-AC1C-3CEDB887BB95}"/>
                </a:ext>
              </a:extLst>
            </p:cNvPr>
            <p:cNvSpPr txBox="1"/>
            <p:nvPr/>
          </p:nvSpPr>
          <p:spPr>
            <a:xfrm>
              <a:off x="5918502" y="2084072"/>
              <a:ext cx="2443200" cy="235493"/>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vi-VN">
                  <a:solidFill>
                    <a:schemeClr val="dk1"/>
                  </a:solidFill>
                  <a:latin typeface="Atkinson Hyperlegible"/>
                  <a:ea typeface="Atkinson Hyperlegible"/>
                  <a:cs typeface="Atkinson Hyperlegible"/>
                  <a:sym typeface="Atkinson Hyperlegible"/>
                </a:rPr>
                <a:t>FCN (64 nodes)</a:t>
              </a:r>
              <a:endParaRPr>
                <a:solidFill>
                  <a:schemeClr val="dk1"/>
                </a:solidFill>
                <a:latin typeface="Atkinson Hyperlegible"/>
                <a:ea typeface="Atkinson Hyperlegible"/>
                <a:cs typeface="Atkinson Hyperlegible"/>
                <a:sym typeface="Atkinson Hyperlegible"/>
              </a:endParaRPr>
            </a:p>
          </p:txBody>
        </p:sp>
        <p:sp>
          <p:nvSpPr>
            <p:cNvPr id="29" name="Google Shape;207;p33">
              <a:extLst>
                <a:ext uri="{FF2B5EF4-FFF2-40B4-BE49-F238E27FC236}">
                  <a16:creationId xmlns:a16="http://schemas.microsoft.com/office/drawing/2014/main" id="{FB7FD926-29A8-4407-A5D6-BDB80B0F4C52}"/>
                </a:ext>
              </a:extLst>
            </p:cNvPr>
            <p:cNvSpPr txBox="1"/>
            <p:nvPr/>
          </p:nvSpPr>
          <p:spPr>
            <a:xfrm>
              <a:off x="5918500" y="2322554"/>
              <a:ext cx="2443200" cy="235493"/>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vi-VN">
                  <a:solidFill>
                    <a:schemeClr val="dk1"/>
                  </a:solidFill>
                  <a:latin typeface="Atkinson Hyperlegible"/>
                  <a:ea typeface="Atkinson Hyperlegible"/>
                  <a:cs typeface="Atkinson Hyperlegible"/>
                  <a:sym typeface="Atkinson Hyperlegible"/>
                </a:rPr>
                <a:t>Activation = ReLU</a:t>
              </a:r>
            </a:p>
          </p:txBody>
        </p:sp>
        <p:sp>
          <p:nvSpPr>
            <p:cNvPr id="30" name="Google Shape;208;p33">
              <a:extLst>
                <a:ext uri="{FF2B5EF4-FFF2-40B4-BE49-F238E27FC236}">
                  <a16:creationId xmlns:a16="http://schemas.microsoft.com/office/drawing/2014/main" id="{0344A14C-157F-437A-ADF7-0156E548EC69}"/>
                </a:ext>
              </a:extLst>
            </p:cNvPr>
            <p:cNvSpPr txBox="1"/>
            <p:nvPr/>
          </p:nvSpPr>
          <p:spPr>
            <a:xfrm>
              <a:off x="5918500" y="2551868"/>
              <a:ext cx="2443200" cy="235493"/>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vi-VN">
                  <a:solidFill>
                    <a:schemeClr val="dk1"/>
                  </a:solidFill>
                  <a:latin typeface="Atkinson Hyperlegible"/>
                  <a:ea typeface="Atkinson Hyperlegible"/>
                  <a:cs typeface="Atkinson Hyperlegible"/>
                  <a:sym typeface="Atkinson Hyperlegible"/>
                </a:rPr>
                <a:t>Dropout layer (0.3)</a:t>
              </a:r>
            </a:p>
          </p:txBody>
        </p:sp>
        <p:sp>
          <p:nvSpPr>
            <p:cNvPr id="31" name="Google Shape;208;p33">
              <a:extLst>
                <a:ext uri="{FF2B5EF4-FFF2-40B4-BE49-F238E27FC236}">
                  <a16:creationId xmlns:a16="http://schemas.microsoft.com/office/drawing/2014/main" id="{15CB0A21-6D07-4CFD-A631-4741FFF3352F}"/>
                </a:ext>
              </a:extLst>
            </p:cNvPr>
            <p:cNvSpPr txBox="1"/>
            <p:nvPr/>
          </p:nvSpPr>
          <p:spPr>
            <a:xfrm>
              <a:off x="5918500" y="2787966"/>
              <a:ext cx="2443200" cy="235493"/>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vi-VN">
                  <a:solidFill>
                    <a:schemeClr val="dk1"/>
                  </a:solidFill>
                  <a:latin typeface="Atkinson Hyperlegible"/>
                  <a:ea typeface="Atkinson Hyperlegible"/>
                  <a:cs typeface="Atkinson Hyperlegible"/>
                  <a:sym typeface="Atkinson Hyperlegible"/>
                </a:rPr>
                <a:t>Batch Normalization</a:t>
              </a:r>
              <a:endParaRPr>
                <a:solidFill>
                  <a:schemeClr val="dk1"/>
                </a:solidFill>
                <a:latin typeface="Atkinson Hyperlegible"/>
                <a:ea typeface="Atkinson Hyperlegible"/>
                <a:cs typeface="Atkinson Hyperlegible"/>
                <a:sym typeface="Atkinson Hyperlegible"/>
              </a:endParaRPr>
            </a:p>
          </p:txBody>
        </p:sp>
      </p:grpSp>
      <p:grpSp>
        <p:nvGrpSpPr>
          <p:cNvPr id="32" name="Group 31">
            <a:extLst>
              <a:ext uri="{FF2B5EF4-FFF2-40B4-BE49-F238E27FC236}">
                <a16:creationId xmlns:a16="http://schemas.microsoft.com/office/drawing/2014/main" id="{2262AE63-1847-4B52-B944-AE1F7EB443FB}"/>
              </a:ext>
            </a:extLst>
          </p:cNvPr>
          <p:cNvGrpSpPr/>
          <p:nvPr/>
        </p:nvGrpSpPr>
        <p:grpSpPr>
          <a:xfrm>
            <a:off x="6228627" y="3904277"/>
            <a:ext cx="2245764" cy="470335"/>
            <a:chOff x="782300" y="2167956"/>
            <a:chExt cx="2443200" cy="470335"/>
          </a:xfrm>
        </p:grpSpPr>
        <p:sp>
          <p:nvSpPr>
            <p:cNvPr id="33" name="Google Shape;206;p33">
              <a:extLst>
                <a:ext uri="{FF2B5EF4-FFF2-40B4-BE49-F238E27FC236}">
                  <a16:creationId xmlns:a16="http://schemas.microsoft.com/office/drawing/2014/main" id="{CA1C45C0-A95D-4D07-A95E-5CE3F92D7D23}"/>
                </a:ext>
              </a:extLst>
            </p:cNvPr>
            <p:cNvSpPr txBox="1"/>
            <p:nvPr/>
          </p:nvSpPr>
          <p:spPr>
            <a:xfrm>
              <a:off x="782300" y="2167956"/>
              <a:ext cx="2443200" cy="235493"/>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vi-VN">
                  <a:solidFill>
                    <a:schemeClr val="dk1"/>
                  </a:solidFill>
                  <a:latin typeface="Atkinson Hyperlegible"/>
                  <a:ea typeface="Atkinson Hyperlegible"/>
                  <a:cs typeface="Atkinson Hyperlegible"/>
                  <a:sym typeface="Atkinson Hyperlegible"/>
                </a:rPr>
                <a:t>FCN (2 nodes)</a:t>
              </a:r>
              <a:endParaRPr>
                <a:solidFill>
                  <a:schemeClr val="dk1"/>
                </a:solidFill>
                <a:latin typeface="Atkinson Hyperlegible"/>
                <a:ea typeface="Atkinson Hyperlegible"/>
                <a:cs typeface="Atkinson Hyperlegible"/>
                <a:sym typeface="Atkinson Hyperlegible"/>
              </a:endParaRPr>
            </a:p>
          </p:txBody>
        </p:sp>
        <p:sp>
          <p:nvSpPr>
            <p:cNvPr id="34" name="Google Shape;207;p33">
              <a:extLst>
                <a:ext uri="{FF2B5EF4-FFF2-40B4-BE49-F238E27FC236}">
                  <a16:creationId xmlns:a16="http://schemas.microsoft.com/office/drawing/2014/main" id="{B095B231-79AF-4F8B-8B76-E37E6FD4ADC8}"/>
                </a:ext>
              </a:extLst>
            </p:cNvPr>
            <p:cNvSpPr txBox="1"/>
            <p:nvPr/>
          </p:nvSpPr>
          <p:spPr>
            <a:xfrm>
              <a:off x="782300" y="2402798"/>
              <a:ext cx="2443200" cy="235493"/>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vi-VN">
                  <a:solidFill>
                    <a:schemeClr val="dk1"/>
                  </a:solidFill>
                  <a:latin typeface="Atkinson Hyperlegible"/>
                  <a:ea typeface="Atkinson Hyperlegible"/>
                  <a:cs typeface="Atkinson Hyperlegible"/>
                  <a:sym typeface="Atkinson Hyperlegible"/>
                </a:rPr>
                <a:t>Activation = Softmax</a:t>
              </a:r>
              <a:endParaRPr>
                <a:solidFill>
                  <a:schemeClr val="dk1"/>
                </a:solidFill>
                <a:latin typeface="Atkinson Hyperlegible"/>
                <a:ea typeface="Atkinson Hyperlegible"/>
                <a:cs typeface="Atkinson Hyperlegible"/>
                <a:sym typeface="Atkinson Hyperlegible"/>
              </a:endParaRPr>
            </a:p>
          </p:txBody>
        </p:sp>
      </p:grpSp>
      <p:sp>
        <p:nvSpPr>
          <p:cNvPr id="36" name="Google Shape;206;p33">
            <a:extLst>
              <a:ext uri="{FF2B5EF4-FFF2-40B4-BE49-F238E27FC236}">
                <a16:creationId xmlns:a16="http://schemas.microsoft.com/office/drawing/2014/main" id="{A1FDF93A-384C-4462-A654-E4DDBE1633A2}"/>
              </a:ext>
            </a:extLst>
          </p:cNvPr>
          <p:cNvSpPr txBox="1"/>
          <p:nvPr/>
        </p:nvSpPr>
        <p:spPr>
          <a:xfrm>
            <a:off x="6228627" y="4463258"/>
            <a:ext cx="2245764" cy="235493"/>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vi-VN" b="1">
                <a:solidFill>
                  <a:schemeClr val="dk1"/>
                </a:solidFill>
                <a:latin typeface="Atkinson Hyperlegible"/>
                <a:ea typeface="Atkinson Hyperlegible"/>
                <a:cs typeface="Atkinson Hyperlegible"/>
                <a:sym typeface="Atkinson Hyperlegible"/>
              </a:rPr>
              <a:t>Output</a:t>
            </a:r>
            <a:endParaRPr b="1">
              <a:solidFill>
                <a:schemeClr val="dk1"/>
              </a:solidFill>
              <a:latin typeface="Atkinson Hyperlegible"/>
              <a:ea typeface="Atkinson Hyperlegible"/>
              <a:cs typeface="Atkinson Hyperlegible"/>
              <a:sym typeface="Atkinson Hyperlegible"/>
            </a:endParaRPr>
          </a:p>
        </p:txBody>
      </p:sp>
      <p:cxnSp>
        <p:nvCxnSpPr>
          <p:cNvPr id="15" name="Straight Connector 14">
            <a:extLst>
              <a:ext uri="{FF2B5EF4-FFF2-40B4-BE49-F238E27FC236}">
                <a16:creationId xmlns:a16="http://schemas.microsoft.com/office/drawing/2014/main" id="{F078ACE7-DF3E-476F-98B7-C37B2F19886E}"/>
              </a:ext>
            </a:extLst>
          </p:cNvPr>
          <p:cNvCxnSpPr>
            <a:cxnSpLocks/>
            <a:stCxn id="207" idx="2"/>
            <a:endCxn id="25" idx="0"/>
          </p:cNvCxnSpPr>
          <p:nvPr/>
        </p:nvCxnSpPr>
        <p:spPr>
          <a:xfrm>
            <a:off x="4824221" y="2129994"/>
            <a:ext cx="0" cy="133532"/>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B00487ED-63AC-4C60-836B-ECCD5CE31872}"/>
              </a:ext>
            </a:extLst>
          </p:cNvPr>
          <p:cNvCxnSpPr>
            <a:cxnSpLocks/>
            <a:stCxn id="26" idx="2"/>
            <a:endCxn id="85" idx="0"/>
          </p:cNvCxnSpPr>
          <p:nvPr/>
        </p:nvCxnSpPr>
        <p:spPr>
          <a:xfrm>
            <a:off x="4824221" y="2733861"/>
            <a:ext cx="2" cy="133532"/>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B4DA1BFC-BD06-410C-812F-879FBC224328}"/>
              </a:ext>
            </a:extLst>
          </p:cNvPr>
          <p:cNvCxnSpPr>
            <a:cxnSpLocks/>
            <a:stCxn id="87" idx="3"/>
            <a:endCxn id="30" idx="1"/>
          </p:cNvCxnSpPr>
          <p:nvPr/>
        </p:nvCxnSpPr>
        <p:spPr>
          <a:xfrm flipV="1">
            <a:off x="5947103" y="3450002"/>
            <a:ext cx="281522" cy="624"/>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973656AB-15C0-4456-ADA4-35E4236B9CC6}"/>
              </a:ext>
            </a:extLst>
          </p:cNvPr>
          <p:cNvCxnSpPr>
            <a:cxnSpLocks/>
            <a:stCxn id="31" idx="2"/>
            <a:endCxn id="33" idx="0"/>
          </p:cNvCxnSpPr>
          <p:nvPr/>
        </p:nvCxnSpPr>
        <p:spPr>
          <a:xfrm>
            <a:off x="7351507" y="3803846"/>
            <a:ext cx="2" cy="100431"/>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EBBC6279-7CF0-43C1-81A1-EA181827FDD9}"/>
              </a:ext>
            </a:extLst>
          </p:cNvPr>
          <p:cNvCxnSpPr>
            <a:cxnSpLocks/>
            <a:stCxn id="36" idx="0"/>
            <a:endCxn id="36" idx="0"/>
          </p:cNvCxnSpPr>
          <p:nvPr/>
        </p:nvCxnSpPr>
        <p:spPr>
          <a:xfrm>
            <a:off x="7351509" y="4463258"/>
            <a:ext cx="0" cy="0"/>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CC818FDC-CCC7-4FB8-84C8-56521825D910}"/>
              </a:ext>
            </a:extLst>
          </p:cNvPr>
          <p:cNvCxnSpPr>
            <a:cxnSpLocks/>
            <a:stCxn id="34" idx="2"/>
            <a:endCxn id="36" idx="0"/>
          </p:cNvCxnSpPr>
          <p:nvPr/>
        </p:nvCxnSpPr>
        <p:spPr>
          <a:xfrm>
            <a:off x="7351509" y="4374612"/>
            <a:ext cx="0" cy="88646"/>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A7BDAF72-5A46-4BC7-A297-ED51D7B7CB37}"/>
              </a:ext>
            </a:extLst>
          </p:cNvPr>
          <p:cNvCxnSpPr>
            <a:stCxn id="23" idx="3"/>
            <a:endCxn id="207" idx="1"/>
          </p:cNvCxnSpPr>
          <p:nvPr/>
        </p:nvCxnSpPr>
        <p:spPr>
          <a:xfrm>
            <a:off x="3491127" y="2012248"/>
            <a:ext cx="210212"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357209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3"/>
          <p:cNvSpPr txBox="1">
            <a:spLocks noGrp="1"/>
          </p:cNvSpPr>
          <p:nvPr>
            <p:ph type="title"/>
          </p:nvPr>
        </p:nvSpPr>
        <p:spPr>
          <a:xfrm>
            <a:off x="676375" y="506344"/>
            <a:ext cx="5131757" cy="145513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2800"/>
              <a:t>Proposed </a:t>
            </a:r>
            <a:r>
              <a:rPr lang="vi-VN" sz="2800" b="1"/>
              <a:t>Age</a:t>
            </a:r>
            <a:r>
              <a:rPr lang="vi-VN" sz="2800"/>
              <a:t> </a:t>
            </a:r>
            <a:r>
              <a:rPr lang="vi-VN" sz="2800" b="1"/>
              <a:t>Classification Model </a:t>
            </a:r>
            <a:endParaRPr sz="2800" b="1"/>
          </a:p>
        </p:txBody>
      </p:sp>
      <p:grpSp>
        <p:nvGrpSpPr>
          <p:cNvPr id="6" name="Group 5">
            <a:extLst>
              <a:ext uri="{FF2B5EF4-FFF2-40B4-BE49-F238E27FC236}">
                <a16:creationId xmlns:a16="http://schemas.microsoft.com/office/drawing/2014/main" id="{D9CAD49C-F675-4B0B-B23D-724015BEBFCE}"/>
              </a:ext>
            </a:extLst>
          </p:cNvPr>
          <p:cNvGrpSpPr/>
          <p:nvPr/>
        </p:nvGrpSpPr>
        <p:grpSpPr>
          <a:xfrm>
            <a:off x="1199286" y="2390187"/>
            <a:ext cx="2245764" cy="470335"/>
            <a:chOff x="782300" y="2160641"/>
            <a:chExt cx="2443200" cy="470335"/>
          </a:xfrm>
        </p:grpSpPr>
        <p:sp>
          <p:nvSpPr>
            <p:cNvPr id="206" name="Google Shape;206;p33"/>
            <p:cNvSpPr txBox="1"/>
            <p:nvPr/>
          </p:nvSpPr>
          <p:spPr>
            <a:xfrm>
              <a:off x="782300" y="2160641"/>
              <a:ext cx="2443200" cy="235493"/>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vi-VN">
                  <a:solidFill>
                    <a:schemeClr val="dk1"/>
                  </a:solidFill>
                  <a:latin typeface="Atkinson Hyperlegible"/>
                  <a:ea typeface="Atkinson Hyperlegible"/>
                  <a:cs typeface="Atkinson Hyperlegible"/>
                  <a:sym typeface="Atkinson Hyperlegible"/>
                </a:rPr>
                <a:t>LSTM (256 nodes)</a:t>
              </a:r>
              <a:endParaRPr>
                <a:solidFill>
                  <a:schemeClr val="dk1"/>
                </a:solidFill>
                <a:latin typeface="Atkinson Hyperlegible"/>
                <a:ea typeface="Atkinson Hyperlegible"/>
                <a:cs typeface="Atkinson Hyperlegible"/>
                <a:sym typeface="Atkinson Hyperlegible"/>
              </a:endParaRPr>
            </a:p>
          </p:txBody>
        </p:sp>
        <p:sp>
          <p:nvSpPr>
            <p:cNvPr id="207" name="Google Shape;207;p33"/>
            <p:cNvSpPr txBox="1"/>
            <p:nvPr/>
          </p:nvSpPr>
          <p:spPr>
            <a:xfrm>
              <a:off x="782300" y="2395483"/>
              <a:ext cx="2443200" cy="235493"/>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vi-VN">
                  <a:solidFill>
                    <a:schemeClr val="dk1"/>
                  </a:solidFill>
                  <a:latin typeface="Atkinson Hyperlegible"/>
                  <a:ea typeface="Atkinson Hyperlegible"/>
                  <a:cs typeface="Atkinson Hyperlegible"/>
                  <a:sym typeface="Atkinson Hyperlegible"/>
                </a:rPr>
                <a:t>Dropout layer (0.3)</a:t>
              </a:r>
              <a:endParaRPr>
                <a:solidFill>
                  <a:schemeClr val="dk1"/>
                </a:solidFill>
                <a:latin typeface="Atkinson Hyperlegible"/>
                <a:ea typeface="Atkinson Hyperlegible"/>
                <a:cs typeface="Atkinson Hyperlegible"/>
                <a:sym typeface="Atkinson Hyperlegible"/>
              </a:endParaRPr>
            </a:p>
          </p:txBody>
        </p:sp>
      </p:grpSp>
      <p:sp>
        <p:nvSpPr>
          <p:cNvPr id="235" name="Google Shape;235;p33"/>
          <p:cNvSpPr txBox="1">
            <a:spLocks noGrp="1"/>
          </p:cNvSpPr>
          <p:nvPr>
            <p:ph type="sldNum" idx="12"/>
          </p:nvPr>
        </p:nvSpPr>
        <p:spPr>
          <a:xfrm>
            <a:off x="7489184" y="4724653"/>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grpSp>
        <p:nvGrpSpPr>
          <p:cNvPr id="5" name="Group 4">
            <a:extLst>
              <a:ext uri="{FF2B5EF4-FFF2-40B4-BE49-F238E27FC236}">
                <a16:creationId xmlns:a16="http://schemas.microsoft.com/office/drawing/2014/main" id="{6EC88CE3-3F6A-4B9A-B2FF-08BAA207767C}"/>
              </a:ext>
            </a:extLst>
          </p:cNvPr>
          <p:cNvGrpSpPr/>
          <p:nvPr/>
        </p:nvGrpSpPr>
        <p:grpSpPr>
          <a:xfrm>
            <a:off x="1199286" y="3590606"/>
            <a:ext cx="2245766" cy="937077"/>
            <a:chOff x="5918500" y="2084072"/>
            <a:chExt cx="2443202" cy="937077"/>
          </a:xfrm>
        </p:grpSpPr>
        <p:sp>
          <p:nvSpPr>
            <p:cNvPr id="85" name="Google Shape;206;p33">
              <a:extLst>
                <a:ext uri="{FF2B5EF4-FFF2-40B4-BE49-F238E27FC236}">
                  <a16:creationId xmlns:a16="http://schemas.microsoft.com/office/drawing/2014/main" id="{13384BDF-FCFB-4873-931E-5B8B66BF3090}"/>
                </a:ext>
              </a:extLst>
            </p:cNvPr>
            <p:cNvSpPr txBox="1"/>
            <p:nvPr/>
          </p:nvSpPr>
          <p:spPr>
            <a:xfrm>
              <a:off x="5918502" y="2084072"/>
              <a:ext cx="2443200" cy="235493"/>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vi-VN">
                  <a:solidFill>
                    <a:schemeClr val="dk1"/>
                  </a:solidFill>
                  <a:latin typeface="Atkinson Hyperlegible"/>
                  <a:ea typeface="Atkinson Hyperlegible"/>
                  <a:cs typeface="Atkinson Hyperlegible"/>
                  <a:sym typeface="Atkinson Hyperlegible"/>
                </a:rPr>
                <a:t>FCN (256 nodes)</a:t>
              </a:r>
              <a:endParaRPr>
                <a:solidFill>
                  <a:schemeClr val="dk1"/>
                </a:solidFill>
                <a:latin typeface="Atkinson Hyperlegible"/>
                <a:ea typeface="Atkinson Hyperlegible"/>
                <a:cs typeface="Atkinson Hyperlegible"/>
                <a:sym typeface="Atkinson Hyperlegible"/>
              </a:endParaRPr>
            </a:p>
          </p:txBody>
        </p:sp>
        <p:sp>
          <p:nvSpPr>
            <p:cNvPr id="86" name="Google Shape;207;p33">
              <a:extLst>
                <a:ext uri="{FF2B5EF4-FFF2-40B4-BE49-F238E27FC236}">
                  <a16:creationId xmlns:a16="http://schemas.microsoft.com/office/drawing/2014/main" id="{4B6B357C-FA81-40A4-8032-42B8B19B3DB0}"/>
                </a:ext>
              </a:extLst>
            </p:cNvPr>
            <p:cNvSpPr txBox="1"/>
            <p:nvPr/>
          </p:nvSpPr>
          <p:spPr>
            <a:xfrm>
              <a:off x="5918500" y="2322554"/>
              <a:ext cx="2443200" cy="235493"/>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vi-VN">
                  <a:solidFill>
                    <a:schemeClr val="dk1"/>
                  </a:solidFill>
                  <a:latin typeface="Atkinson Hyperlegible"/>
                  <a:ea typeface="Atkinson Hyperlegible"/>
                  <a:cs typeface="Atkinson Hyperlegible"/>
                  <a:sym typeface="Atkinson Hyperlegible"/>
                </a:rPr>
                <a:t>Activation = ReLU</a:t>
              </a:r>
            </a:p>
          </p:txBody>
        </p:sp>
        <p:sp>
          <p:nvSpPr>
            <p:cNvPr id="87" name="Google Shape;208;p33">
              <a:extLst>
                <a:ext uri="{FF2B5EF4-FFF2-40B4-BE49-F238E27FC236}">
                  <a16:creationId xmlns:a16="http://schemas.microsoft.com/office/drawing/2014/main" id="{7BBE2654-F535-4565-9E5E-64D849429143}"/>
                </a:ext>
              </a:extLst>
            </p:cNvPr>
            <p:cNvSpPr txBox="1"/>
            <p:nvPr/>
          </p:nvSpPr>
          <p:spPr>
            <a:xfrm>
              <a:off x="5918500" y="2556873"/>
              <a:ext cx="2443200" cy="235493"/>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vi-VN">
                  <a:solidFill>
                    <a:schemeClr val="dk1"/>
                  </a:solidFill>
                  <a:latin typeface="Atkinson Hyperlegible"/>
                  <a:ea typeface="Atkinson Hyperlegible"/>
                  <a:cs typeface="Atkinson Hyperlegible"/>
                  <a:sym typeface="Atkinson Hyperlegible"/>
                </a:rPr>
                <a:t>Dropout layer (0.3)</a:t>
              </a:r>
            </a:p>
          </p:txBody>
        </p:sp>
        <p:sp>
          <p:nvSpPr>
            <p:cNvPr id="92" name="Google Shape;208;p33">
              <a:extLst>
                <a:ext uri="{FF2B5EF4-FFF2-40B4-BE49-F238E27FC236}">
                  <a16:creationId xmlns:a16="http://schemas.microsoft.com/office/drawing/2014/main" id="{DDC71D30-3BFB-447B-A004-C32A97FE84BF}"/>
                </a:ext>
              </a:extLst>
            </p:cNvPr>
            <p:cNvSpPr txBox="1"/>
            <p:nvPr/>
          </p:nvSpPr>
          <p:spPr>
            <a:xfrm>
              <a:off x="5918500" y="2785656"/>
              <a:ext cx="2443200" cy="235493"/>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vi-VN">
                  <a:solidFill>
                    <a:schemeClr val="dk1"/>
                  </a:solidFill>
                  <a:latin typeface="Atkinson Hyperlegible"/>
                  <a:ea typeface="Atkinson Hyperlegible"/>
                  <a:cs typeface="Atkinson Hyperlegible"/>
                  <a:sym typeface="Atkinson Hyperlegible"/>
                </a:rPr>
                <a:t>Batch Normalization</a:t>
              </a:r>
              <a:endParaRPr>
                <a:solidFill>
                  <a:schemeClr val="dk1"/>
                </a:solidFill>
                <a:latin typeface="Atkinson Hyperlegible"/>
                <a:ea typeface="Atkinson Hyperlegible"/>
                <a:cs typeface="Atkinson Hyperlegible"/>
                <a:sym typeface="Atkinson Hyperlegible"/>
              </a:endParaRPr>
            </a:p>
          </p:txBody>
        </p:sp>
      </p:grpSp>
      <p:grpSp>
        <p:nvGrpSpPr>
          <p:cNvPr id="21" name="Group 20">
            <a:extLst>
              <a:ext uri="{FF2B5EF4-FFF2-40B4-BE49-F238E27FC236}">
                <a16:creationId xmlns:a16="http://schemas.microsoft.com/office/drawing/2014/main" id="{99419731-395D-4395-B581-72237E437E6F}"/>
              </a:ext>
            </a:extLst>
          </p:cNvPr>
          <p:cNvGrpSpPr/>
          <p:nvPr/>
        </p:nvGrpSpPr>
        <p:grpSpPr>
          <a:xfrm>
            <a:off x="1199286" y="1786320"/>
            <a:ext cx="2245764" cy="470335"/>
            <a:chOff x="782300" y="2160641"/>
            <a:chExt cx="2443200" cy="470335"/>
          </a:xfrm>
        </p:grpSpPr>
        <p:sp>
          <p:nvSpPr>
            <p:cNvPr id="22" name="Google Shape;206;p33">
              <a:extLst>
                <a:ext uri="{FF2B5EF4-FFF2-40B4-BE49-F238E27FC236}">
                  <a16:creationId xmlns:a16="http://schemas.microsoft.com/office/drawing/2014/main" id="{FC412BC7-3AF9-4799-B0AB-6FA0B8FDFE85}"/>
                </a:ext>
              </a:extLst>
            </p:cNvPr>
            <p:cNvSpPr txBox="1"/>
            <p:nvPr/>
          </p:nvSpPr>
          <p:spPr>
            <a:xfrm>
              <a:off x="782300" y="2160641"/>
              <a:ext cx="2443200" cy="235493"/>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vi-VN" b="1">
                  <a:solidFill>
                    <a:schemeClr val="dk1"/>
                  </a:solidFill>
                  <a:latin typeface="Atkinson Hyperlegible"/>
                  <a:ea typeface="Atkinson Hyperlegible"/>
                  <a:cs typeface="Atkinson Hyperlegible"/>
                  <a:sym typeface="Atkinson Hyperlegible"/>
                </a:rPr>
                <a:t>Input Feature</a:t>
              </a:r>
              <a:endParaRPr b="1">
                <a:solidFill>
                  <a:schemeClr val="dk1"/>
                </a:solidFill>
                <a:latin typeface="Atkinson Hyperlegible"/>
                <a:ea typeface="Atkinson Hyperlegible"/>
                <a:cs typeface="Atkinson Hyperlegible"/>
                <a:sym typeface="Atkinson Hyperlegible"/>
              </a:endParaRPr>
            </a:p>
          </p:txBody>
        </p:sp>
        <p:sp>
          <p:nvSpPr>
            <p:cNvPr id="23" name="Google Shape;207;p33">
              <a:extLst>
                <a:ext uri="{FF2B5EF4-FFF2-40B4-BE49-F238E27FC236}">
                  <a16:creationId xmlns:a16="http://schemas.microsoft.com/office/drawing/2014/main" id="{2B913D5C-DD68-4694-98F8-0F88064A4C3A}"/>
                </a:ext>
              </a:extLst>
            </p:cNvPr>
            <p:cNvSpPr txBox="1"/>
            <p:nvPr/>
          </p:nvSpPr>
          <p:spPr>
            <a:xfrm>
              <a:off x="782300" y="2395483"/>
              <a:ext cx="2443200" cy="235493"/>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vi-VN">
                  <a:solidFill>
                    <a:schemeClr val="dk1"/>
                  </a:solidFill>
                  <a:latin typeface="Atkinson Hyperlegible"/>
                  <a:ea typeface="Atkinson Hyperlegible"/>
                  <a:cs typeface="Atkinson Hyperlegible"/>
                  <a:sym typeface="Atkinson Hyperlegible"/>
                </a:rPr>
                <a:t>Normalisation</a:t>
              </a:r>
              <a:endParaRPr>
                <a:solidFill>
                  <a:schemeClr val="dk1"/>
                </a:solidFill>
                <a:latin typeface="Atkinson Hyperlegible"/>
                <a:ea typeface="Atkinson Hyperlegible"/>
                <a:cs typeface="Atkinson Hyperlegible"/>
                <a:sym typeface="Atkinson Hyperlegible"/>
              </a:endParaRPr>
            </a:p>
          </p:txBody>
        </p:sp>
      </p:grpSp>
      <p:grpSp>
        <p:nvGrpSpPr>
          <p:cNvPr id="24" name="Group 23">
            <a:extLst>
              <a:ext uri="{FF2B5EF4-FFF2-40B4-BE49-F238E27FC236}">
                <a16:creationId xmlns:a16="http://schemas.microsoft.com/office/drawing/2014/main" id="{1F67203A-DB58-4E84-8AFA-BD93381AEA65}"/>
              </a:ext>
            </a:extLst>
          </p:cNvPr>
          <p:cNvGrpSpPr/>
          <p:nvPr/>
        </p:nvGrpSpPr>
        <p:grpSpPr>
          <a:xfrm>
            <a:off x="1199286" y="2994054"/>
            <a:ext cx="2245764" cy="470335"/>
            <a:chOff x="782300" y="2167956"/>
            <a:chExt cx="2443200" cy="470335"/>
          </a:xfrm>
        </p:grpSpPr>
        <p:sp>
          <p:nvSpPr>
            <p:cNvPr id="25" name="Google Shape;206;p33">
              <a:extLst>
                <a:ext uri="{FF2B5EF4-FFF2-40B4-BE49-F238E27FC236}">
                  <a16:creationId xmlns:a16="http://schemas.microsoft.com/office/drawing/2014/main" id="{6D7E7C6F-27B7-413E-A6CB-F8BD2A7D5206}"/>
                </a:ext>
              </a:extLst>
            </p:cNvPr>
            <p:cNvSpPr txBox="1"/>
            <p:nvPr/>
          </p:nvSpPr>
          <p:spPr>
            <a:xfrm>
              <a:off x="782300" y="2167956"/>
              <a:ext cx="2443200" cy="235493"/>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vi-VN">
                  <a:solidFill>
                    <a:schemeClr val="dk1"/>
                  </a:solidFill>
                  <a:latin typeface="Atkinson Hyperlegible"/>
                  <a:ea typeface="Atkinson Hyperlegible"/>
                  <a:cs typeface="Atkinson Hyperlegible"/>
                  <a:sym typeface="Atkinson Hyperlegible"/>
                </a:rPr>
                <a:t>LSTM (256 nodes)</a:t>
              </a:r>
              <a:endParaRPr>
                <a:solidFill>
                  <a:schemeClr val="dk1"/>
                </a:solidFill>
                <a:latin typeface="Atkinson Hyperlegible"/>
                <a:ea typeface="Atkinson Hyperlegible"/>
                <a:cs typeface="Atkinson Hyperlegible"/>
                <a:sym typeface="Atkinson Hyperlegible"/>
              </a:endParaRPr>
            </a:p>
          </p:txBody>
        </p:sp>
        <p:sp>
          <p:nvSpPr>
            <p:cNvPr id="26" name="Google Shape;207;p33">
              <a:extLst>
                <a:ext uri="{FF2B5EF4-FFF2-40B4-BE49-F238E27FC236}">
                  <a16:creationId xmlns:a16="http://schemas.microsoft.com/office/drawing/2014/main" id="{346D553F-C20D-4454-BEF3-35DE796390D4}"/>
                </a:ext>
              </a:extLst>
            </p:cNvPr>
            <p:cNvSpPr txBox="1"/>
            <p:nvPr/>
          </p:nvSpPr>
          <p:spPr>
            <a:xfrm>
              <a:off x="782300" y="2402798"/>
              <a:ext cx="2443200" cy="235493"/>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vi-VN">
                  <a:solidFill>
                    <a:schemeClr val="dk1"/>
                  </a:solidFill>
                  <a:latin typeface="Atkinson Hyperlegible"/>
                  <a:ea typeface="Atkinson Hyperlegible"/>
                  <a:cs typeface="Atkinson Hyperlegible"/>
                  <a:sym typeface="Atkinson Hyperlegible"/>
                </a:rPr>
                <a:t>Dropout layer (0.3)</a:t>
              </a:r>
              <a:endParaRPr>
                <a:solidFill>
                  <a:schemeClr val="dk1"/>
                </a:solidFill>
                <a:latin typeface="Atkinson Hyperlegible"/>
                <a:ea typeface="Atkinson Hyperlegible"/>
                <a:cs typeface="Atkinson Hyperlegible"/>
                <a:sym typeface="Atkinson Hyperlegible"/>
              </a:endParaRPr>
            </a:p>
          </p:txBody>
        </p:sp>
      </p:grpSp>
      <p:grpSp>
        <p:nvGrpSpPr>
          <p:cNvPr id="27" name="Group 26">
            <a:extLst>
              <a:ext uri="{FF2B5EF4-FFF2-40B4-BE49-F238E27FC236}">
                <a16:creationId xmlns:a16="http://schemas.microsoft.com/office/drawing/2014/main" id="{79303818-CF66-40B7-A71D-A562F2FB5762}"/>
              </a:ext>
            </a:extLst>
          </p:cNvPr>
          <p:cNvGrpSpPr/>
          <p:nvPr/>
        </p:nvGrpSpPr>
        <p:grpSpPr>
          <a:xfrm>
            <a:off x="3708397" y="1434372"/>
            <a:ext cx="2245766" cy="939387"/>
            <a:chOff x="5918500" y="2084072"/>
            <a:chExt cx="2443202" cy="939387"/>
          </a:xfrm>
        </p:grpSpPr>
        <p:sp>
          <p:nvSpPr>
            <p:cNvPr id="28" name="Google Shape;206;p33">
              <a:extLst>
                <a:ext uri="{FF2B5EF4-FFF2-40B4-BE49-F238E27FC236}">
                  <a16:creationId xmlns:a16="http://schemas.microsoft.com/office/drawing/2014/main" id="{CBD77FDB-527A-4D07-AC1C-3CEDB887BB95}"/>
                </a:ext>
              </a:extLst>
            </p:cNvPr>
            <p:cNvSpPr txBox="1"/>
            <p:nvPr/>
          </p:nvSpPr>
          <p:spPr>
            <a:xfrm>
              <a:off x="5918502" y="2084072"/>
              <a:ext cx="2443200" cy="235493"/>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algn="ctr">
                <a:lnSpc>
                  <a:spcPct val="115000"/>
                </a:lnSpc>
              </a:pPr>
              <a:r>
                <a:rPr lang="vi-VN">
                  <a:solidFill>
                    <a:schemeClr val="dk1"/>
                  </a:solidFill>
                  <a:latin typeface="Atkinson Hyperlegible"/>
                  <a:ea typeface="Atkinson Hyperlegible"/>
                  <a:cs typeface="Atkinson Hyperlegible"/>
                  <a:sym typeface="Atkinson Hyperlegible"/>
                </a:rPr>
                <a:t>FCN (64 nodes)</a:t>
              </a:r>
              <a:endParaRPr>
                <a:solidFill>
                  <a:schemeClr val="dk1"/>
                </a:solidFill>
                <a:latin typeface="Atkinson Hyperlegible"/>
                <a:ea typeface="Atkinson Hyperlegible"/>
                <a:cs typeface="Atkinson Hyperlegible"/>
                <a:sym typeface="Atkinson Hyperlegible"/>
              </a:endParaRPr>
            </a:p>
          </p:txBody>
        </p:sp>
        <p:sp>
          <p:nvSpPr>
            <p:cNvPr id="29" name="Google Shape;207;p33">
              <a:extLst>
                <a:ext uri="{FF2B5EF4-FFF2-40B4-BE49-F238E27FC236}">
                  <a16:creationId xmlns:a16="http://schemas.microsoft.com/office/drawing/2014/main" id="{FB7FD926-29A8-4407-A5D6-BDB80B0F4C52}"/>
                </a:ext>
              </a:extLst>
            </p:cNvPr>
            <p:cNvSpPr txBox="1"/>
            <p:nvPr/>
          </p:nvSpPr>
          <p:spPr>
            <a:xfrm>
              <a:off x="5918500" y="2322554"/>
              <a:ext cx="2443200" cy="235493"/>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vi-VN">
                  <a:solidFill>
                    <a:schemeClr val="dk1"/>
                  </a:solidFill>
                  <a:latin typeface="Atkinson Hyperlegible"/>
                  <a:ea typeface="Atkinson Hyperlegible"/>
                  <a:cs typeface="Atkinson Hyperlegible"/>
                  <a:sym typeface="Atkinson Hyperlegible"/>
                </a:rPr>
                <a:t>Activation = ReLU</a:t>
              </a:r>
            </a:p>
          </p:txBody>
        </p:sp>
        <p:sp>
          <p:nvSpPr>
            <p:cNvPr id="30" name="Google Shape;208;p33">
              <a:extLst>
                <a:ext uri="{FF2B5EF4-FFF2-40B4-BE49-F238E27FC236}">
                  <a16:creationId xmlns:a16="http://schemas.microsoft.com/office/drawing/2014/main" id="{0344A14C-157F-437A-ADF7-0156E548EC69}"/>
                </a:ext>
              </a:extLst>
            </p:cNvPr>
            <p:cNvSpPr txBox="1"/>
            <p:nvPr/>
          </p:nvSpPr>
          <p:spPr>
            <a:xfrm>
              <a:off x="5918500" y="2551868"/>
              <a:ext cx="2443200" cy="235493"/>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vi-VN">
                  <a:solidFill>
                    <a:schemeClr val="dk1"/>
                  </a:solidFill>
                  <a:latin typeface="Atkinson Hyperlegible"/>
                  <a:ea typeface="Atkinson Hyperlegible"/>
                  <a:cs typeface="Atkinson Hyperlegible"/>
                  <a:sym typeface="Atkinson Hyperlegible"/>
                </a:rPr>
                <a:t>Dropout layer (0.3)</a:t>
              </a:r>
            </a:p>
          </p:txBody>
        </p:sp>
        <p:sp>
          <p:nvSpPr>
            <p:cNvPr id="31" name="Google Shape;208;p33">
              <a:extLst>
                <a:ext uri="{FF2B5EF4-FFF2-40B4-BE49-F238E27FC236}">
                  <a16:creationId xmlns:a16="http://schemas.microsoft.com/office/drawing/2014/main" id="{15CB0A21-6D07-4CFD-A631-4741FFF3352F}"/>
                </a:ext>
              </a:extLst>
            </p:cNvPr>
            <p:cNvSpPr txBox="1"/>
            <p:nvPr/>
          </p:nvSpPr>
          <p:spPr>
            <a:xfrm>
              <a:off x="5918500" y="2787966"/>
              <a:ext cx="2443200" cy="235493"/>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vi-VN">
                  <a:solidFill>
                    <a:schemeClr val="dk1"/>
                  </a:solidFill>
                  <a:latin typeface="Atkinson Hyperlegible"/>
                  <a:ea typeface="Atkinson Hyperlegible"/>
                  <a:cs typeface="Atkinson Hyperlegible"/>
                  <a:sym typeface="Atkinson Hyperlegible"/>
                </a:rPr>
                <a:t>Batch Normalization</a:t>
              </a:r>
              <a:endParaRPr>
                <a:solidFill>
                  <a:schemeClr val="dk1"/>
                </a:solidFill>
                <a:latin typeface="Atkinson Hyperlegible"/>
                <a:ea typeface="Atkinson Hyperlegible"/>
                <a:cs typeface="Atkinson Hyperlegible"/>
                <a:sym typeface="Atkinson Hyperlegible"/>
              </a:endParaRPr>
            </a:p>
          </p:txBody>
        </p:sp>
      </p:grpSp>
      <p:grpSp>
        <p:nvGrpSpPr>
          <p:cNvPr id="32" name="Group 31">
            <a:extLst>
              <a:ext uri="{FF2B5EF4-FFF2-40B4-BE49-F238E27FC236}">
                <a16:creationId xmlns:a16="http://schemas.microsoft.com/office/drawing/2014/main" id="{2262AE63-1847-4B52-B944-AE1F7EB443FB}"/>
              </a:ext>
            </a:extLst>
          </p:cNvPr>
          <p:cNvGrpSpPr/>
          <p:nvPr/>
        </p:nvGrpSpPr>
        <p:grpSpPr>
          <a:xfrm>
            <a:off x="6217508" y="1433339"/>
            <a:ext cx="2245764" cy="470335"/>
            <a:chOff x="782300" y="2167956"/>
            <a:chExt cx="2443200" cy="470335"/>
          </a:xfrm>
        </p:grpSpPr>
        <p:sp>
          <p:nvSpPr>
            <p:cNvPr id="33" name="Google Shape;206;p33">
              <a:extLst>
                <a:ext uri="{FF2B5EF4-FFF2-40B4-BE49-F238E27FC236}">
                  <a16:creationId xmlns:a16="http://schemas.microsoft.com/office/drawing/2014/main" id="{CA1C45C0-A95D-4D07-A95E-5CE3F92D7D23}"/>
                </a:ext>
              </a:extLst>
            </p:cNvPr>
            <p:cNvSpPr txBox="1"/>
            <p:nvPr/>
          </p:nvSpPr>
          <p:spPr>
            <a:xfrm>
              <a:off x="782300" y="2167956"/>
              <a:ext cx="2443200" cy="235493"/>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algn="ctr">
                <a:lnSpc>
                  <a:spcPct val="115000"/>
                </a:lnSpc>
              </a:pPr>
              <a:r>
                <a:rPr lang="vi-VN">
                  <a:solidFill>
                    <a:schemeClr val="dk1"/>
                  </a:solidFill>
                  <a:latin typeface="Atkinson Hyperlegible"/>
                  <a:ea typeface="Atkinson Hyperlegible"/>
                  <a:cs typeface="Atkinson Hyperlegible"/>
                  <a:sym typeface="Atkinson Hyperlegible"/>
                </a:rPr>
                <a:t>FCN (5 nodes)</a:t>
              </a:r>
              <a:endParaRPr lang="vi-VN">
                <a:solidFill>
                  <a:schemeClr val="dk1"/>
                </a:solidFill>
                <a:latin typeface="Atkinson Hyperlegible"/>
                <a:ea typeface="Atkinson Hyperlegible"/>
                <a:cs typeface="Atkinson Hyperlegible"/>
              </a:endParaRPr>
            </a:p>
          </p:txBody>
        </p:sp>
        <p:sp>
          <p:nvSpPr>
            <p:cNvPr id="34" name="Google Shape;207;p33">
              <a:extLst>
                <a:ext uri="{FF2B5EF4-FFF2-40B4-BE49-F238E27FC236}">
                  <a16:creationId xmlns:a16="http://schemas.microsoft.com/office/drawing/2014/main" id="{B095B231-79AF-4F8B-8B76-E37E6FD4ADC8}"/>
                </a:ext>
              </a:extLst>
            </p:cNvPr>
            <p:cNvSpPr txBox="1"/>
            <p:nvPr/>
          </p:nvSpPr>
          <p:spPr>
            <a:xfrm>
              <a:off x="782300" y="2402798"/>
              <a:ext cx="2443200" cy="235493"/>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vi-VN">
                  <a:solidFill>
                    <a:schemeClr val="dk1"/>
                  </a:solidFill>
                  <a:latin typeface="Atkinson Hyperlegible"/>
                  <a:ea typeface="Atkinson Hyperlegible"/>
                  <a:cs typeface="Atkinson Hyperlegible"/>
                  <a:sym typeface="Atkinson Hyperlegible"/>
                </a:rPr>
                <a:t>Activation = Softmax</a:t>
              </a:r>
              <a:endParaRPr>
                <a:solidFill>
                  <a:schemeClr val="dk1"/>
                </a:solidFill>
                <a:latin typeface="Atkinson Hyperlegible"/>
                <a:ea typeface="Atkinson Hyperlegible"/>
                <a:cs typeface="Atkinson Hyperlegible"/>
                <a:sym typeface="Atkinson Hyperlegible"/>
              </a:endParaRPr>
            </a:p>
          </p:txBody>
        </p:sp>
      </p:grpSp>
      <p:sp>
        <p:nvSpPr>
          <p:cNvPr id="36" name="Google Shape;206;p33">
            <a:extLst>
              <a:ext uri="{FF2B5EF4-FFF2-40B4-BE49-F238E27FC236}">
                <a16:creationId xmlns:a16="http://schemas.microsoft.com/office/drawing/2014/main" id="{A1FDF93A-384C-4462-A654-E4DDBE1633A2}"/>
              </a:ext>
            </a:extLst>
          </p:cNvPr>
          <p:cNvSpPr txBox="1"/>
          <p:nvPr/>
        </p:nvSpPr>
        <p:spPr>
          <a:xfrm>
            <a:off x="6217508" y="2066152"/>
            <a:ext cx="2245764" cy="235493"/>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vi-VN" b="1">
                <a:solidFill>
                  <a:schemeClr val="dk1"/>
                </a:solidFill>
                <a:latin typeface="Atkinson Hyperlegible"/>
                <a:ea typeface="Atkinson Hyperlegible"/>
                <a:cs typeface="Atkinson Hyperlegible"/>
                <a:sym typeface="Atkinson Hyperlegible"/>
              </a:rPr>
              <a:t>Output</a:t>
            </a:r>
            <a:endParaRPr b="1">
              <a:solidFill>
                <a:schemeClr val="dk1"/>
              </a:solidFill>
              <a:latin typeface="Atkinson Hyperlegible"/>
              <a:ea typeface="Atkinson Hyperlegible"/>
              <a:cs typeface="Atkinson Hyperlegible"/>
              <a:sym typeface="Atkinson Hyperlegible"/>
            </a:endParaRPr>
          </a:p>
        </p:txBody>
      </p:sp>
      <p:cxnSp>
        <p:nvCxnSpPr>
          <p:cNvPr id="8" name="Straight Connector 7">
            <a:extLst>
              <a:ext uri="{FF2B5EF4-FFF2-40B4-BE49-F238E27FC236}">
                <a16:creationId xmlns:a16="http://schemas.microsoft.com/office/drawing/2014/main" id="{E6E15D50-55D3-4ACF-89B6-4CB2A4CEDD8C}"/>
              </a:ext>
            </a:extLst>
          </p:cNvPr>
          <p:cNvCxnSpPr>
            <a:cxnSpLocks/>
            <a:stCxn id="23" idx="2"/>
            <a:endCxn id="206" idx="0"/>
          </p:cNvCxnSpPr>
          <p:nvPr/>
        </p:nvCxnSpPr>
        <p:spPr>
          <a:xfrm>
            <a:off x="2322168" y="2256655"/>
            <a:ext cx="0" cy="133532"/>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F078ACE7-DF3E-476F-98B7-C37B2F19886E}"/>
              </a:ext>
            </a:extLst>
          </p:cNvPr>
          <p:cNvCxnSpPr>
            <a:cxnSpLocks/>
            <a:stCxn id="207" idx="2"/>
            <a:endCxn id="25" idx="0"/>
          </p:cNvCxnSpPr>
          <p:nvPr/>
        </p:nvCxnSpPr>
        <p:spPr>
          <a:xfrm>
            <a:off x="2322168" y="2860522"/>
            <a:ext cx="0" cy="133532"/>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B00487ED-63AC-4C60-836B-ECCD5CE31872}"/>
              </a:ext>
            </a:extLst>
          </p:cNvPr>
          <p:cNvCxnSpPr>
            <a:cxnSpLocks/>
            <a:stCxn id="26" idx="2"/>
            <a:endCxn id="85" idx="0"/>
          </p:cNvCxnSpPr>
          <p:nvPr/>
        </p:nvCxnSpPr>
        <p:spPr>
          <a:xfrm>
            <a:off x="2322168" y="3464389"/>
            <a:ext cx="2" cy="126217"/>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EBBC6279-7CF0-43C1-81A1-EA181827FDD9}"/>
              </a:ext>
            </a:extLst>
          </p:cNvPr>
          <p:cNvCxnSpPr>
            <a:cxnSpLocks/>
          </p:cNvCxnSpPr>
          <p:nvPr/>
        </p:nvCxnSpPr>
        <p:spPr>
          <a:xfrm>
            <a:off x="6142109" y="2101009"/>
            <a:ext cx="0" cy="0"/>
          </a:xfrm>
          <a:prstGeom prst="line">
            <a:avLst/>
          </a:prstGeom>
        </p:spPr>
        <p:style>
          <a:lnRef idx="1">
            <a:schemeClr val="dk1"/>
          </a:lnRef>
          <a:fillRef idx="0">
            <a:schemeClr val="dk1"/>
          </a:fillRef>
          <a:effectRef idx="0">
            <a:schemeClr val="dk1"/>
          </a:effectRef>
          <a:fontRef idx="minor">
            <a:schemeClr val="tx1"/>
          </a:fontRef>
        </p:style>
      </p:cxnSp>
      <p:grpSp>
        <p:nvGrpSpPr>
          <p:cNvPr id="35" name="Group 34">
            <a:extLst>
              <a:ext uri="{FF2B5EF4-FFF2-40B4-BE49-F238E27FC236}">
                <a16:creationId xmlns:a16="http://schemas.microsoft.com/office/drawing/2014/main" id="{89C5482A-9C77-47E1-80A9-D881E56676C6}"/>
              </a:ext>
            </a:extLst>
          </p:cNvPr>
          <p:cNvGrpSpPr/>
          <p:nvPr/>
        </p:nvGrpSpPr>
        <p:grpSpPr>
          <a:xfrm>
            <a:off x="3708399" y="3597921"/>
            <a:ext cx="2245766" cy="939387"/>
            <a:chOff x="5918500" y="2084072"/>
            <a:chExt cx="2443202" cy="939387"/>
          </a:xfrm>
        </p:grpSpPr>
        <p:sp>
          <p:nvSpPr>
            <p:cNvPr id="37" name="Google Shape;206;p33">
              <a:extLst>
                <a:ext uri="{FF2B5EF4-FFF2-40B4-BE49-F238E27FC236}">
                  <a16:creationId xmlns:a16="http://schemas.microsoft.com/office/drawing/2014/main" id="{AB71758A-5718-4666-85D4-988A2BC50B54}"/>
                </a:ext>
              </a:extLst>
            </p:cNvPr>
            <p:cNvSpPr txBox="1"/>
            <p:nvPr/>
          </p:nvSpPr>
          <p:spPr>
            <a:xfrm>
              <a:off x="5918502" y="2084072"/>
              <a:ext cx="2443200" cy="235493"/>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vi-VN">
                  <a:solidFill>
                    <a:schemeClr val="dk1"/>
                  </a:solidFill>
                  <a:latin typeface="Atkinson Hyperlegible"/>
                  <a:ea typeface="Atkinson Hyperlegible"/>
                  <a:cs typeface="Atkinson Hyperlegible"/>
                  <a:sym typeface="Atkinson Hyperlegible"/>
                </a:rPr>
                <a:t>FCN (128 nodes)</a:t>
              </a:r>
              <a:endParaRPr>
                <a:solidFill>
                  <a:schemeClr val="dk1"/>
                </a:solidFill>
                <a:latin typeface="Atkinson Hyperlegible"/>
                <a:ea typeface="Atkinson Hyperlegible"/>
                <a:cs typeface="Atkinson Hyperlegible"/>
                <a:sym typeface="Atkinson Hyperlegible"/>
              </a:endParaRPr>
            </a:p>
          </p:txBody>
        </p:sp>
        <p:sp>
          <p:nvSpPr>
            <p:cNvPr id="39" name="Google Shape;207;p33">
              <a:extLst>
                <a:ext uri="{FF2B5EF4-FFF2-40B4-BE49-F238E27FC236}">
                  <a16:creationId xmlns:a16="http://schemas.microsoft.com/office/drawing/2014/main" id="{DF2C64E9-3DA5-44DE-8416-14E10C3B33D8}"/>
                </a:ext>
              </a:extLst>
            </p:cNvPr>
            <p:cNvSpPr txBox="1"/>
            <p:nvPr/>
          </p:nvSpPr>
          <p:spPr>
            <a:xfrm>
              <a:off x="5918500" y="2322554"/>
              <a:ext cx="2443200" cy="235493"/>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vi-VN">
                  <a:solidFill>
                    <a:schemeClr val="dk1"/>
                  </a:solidFill>
                  <a:latin typeface="Atkinson Hyperlegible"/>
                  <a:ea typeface="Atkinson Hyperlegible"/>
                  <a:cs typeface="Atkinson Hyperlegible"/>
                  <a:sym typeface="Atkinson Hyperlegible"/>
                </a:rPr>
                <a:t>Activation = ReLU</a:t>
              </a:r>
            </a:p>
          </p:txBody>
        </p:sp>
        <p:sp>
          <p:nvSpPr>
            <p:cNvPr id="40" name="Google Shape;208;p33">
              <a:extLst>
                <a:ext uri="{FF2B5EF4-FFF2-40B4-BE49-F238E27FC236}">
                  <a16:creationId xmlns:a16="http://schemas.microsoft.com/office/drawing/2014/main" id="{39CE502C-2F73-4F1E-8946-9FA6C17DA725}"/>
                </a:ext>
              </a:extLst>
            </p:cNvPr>
            <p:cNvSpPr txBox="1"/>
            <p:nvPr/>
          </p:nvSpPr>
          <p:spPr>
            <a:xfrm>
              <a:off x="5918500" y="2551868"/>
              <a:ext cx="2443200" cy="235493"/>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vi-VN">
                  <a:solidFill>
                    <a:schemeClr val="dk1"/>
                  </a:solidFill>
                  <a:latin typeface="Atkinson Hyperlegible"/>
                  <a:ea typeface="Atkinson Hyperlegible"/>
                  <a:cs typeface="Atkinson Hyperlegible"/>
                  <a:sym typeface="Atkinson Hyperlegible"/>
                </a:rPr>
                <a:t>Dropout layer (0.3)</a:t>
              </a:r>
            </a:p>
          </p:txBody>
        </p:sp>
        <p:sp>
          <p:nvSpPr>
            <p:cNvPr id="42" name="Google Shape;208;p33">
              <a:extLst>
                <a:ext uri="{FF2B5EF4-FFF2-40B4-BE49-F238E27FC236}">
                  <a16:creationId xmlns:a16="http://schemas.microsoft.com/office/drawing/2014/main" id="{59E672DA-3ED4-46C8-86C8-592B7AA1EB61}"/>
                </a:ext>
              </a:extLst>
            </p:cNvPr>
            <p:cNvSpPr txBox="1"/>
            <p:nvPr/>
          </p:nvSpPr>
          <p:spPr>
            <a:xfrm>
              <a:off x="5918500" y="2787966"/>
              <a:ext cx="2443200" cy="235493"/>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vi-VN">
                  <a:solidFill>
                    <a:schemeClr val="dk1"/>
                  </a:solidFill>
                  <a:latin typeface="Atkinson Hyperlegible"/>
                  <a:ea typeface="Atkinson Hyperlegible"/>
                  <a:cs typeface="Atkinson Hyperlegible"/>
                  <a:sym typeface="Atkinson Hyperlegible"/>
                </a:rPr>
                <a:t>Batch Normalization</a:t>
              </a:r>
              <a:endParaRPr>
                <a:solidFill>
                  <a:schemeClr val="dk1"/>
                </a:solidFill>
                <a:latin typeface="Atkinson Hyperlegible"/>
                <a:ea typeface="Atkinson Hyperlegible"/>
                <a:cs typeface="Atkinson Hyperlegible"/>
                <a:sym typeface="Atkinson Hyperlegible"/>
              </a:endParaRPr>
            </a:p>
          </p:txBody>
        </p:sp>
      </p:grpSp>
      <p:grpSp>
        <p:nvGrpSpPr>
          <p:cNvPr id="43" name="Group 42">
            <a:extLst>
              <a:ext uri="{FF2B5EF4-FFF2-40B4-BE49-F238E27FC236}">
                <a16:creationId xmlns:a16="http://schemas.microsoft.com/office/drawing/2014/main" id="{EE30EBC3-2041-49BA-9297-C5E206CF7EBE}"/>
              </a:ext>
            </a:extLst>
          </p:cNvPr>
          <p:cNvGrpSpPr/>
          <p:nvPr/>
        </p:nvGrpSpPr>
        <p:grpSpPr>
          <a:xfrm>
            <a:off x="3708399" y="2518476"/>
            <a:ext cx="2245766" cy="939387"/>
            <a:chOff x="5918500" y="2084072"/>
            <a:chExt cx="2443202" cy="939387"/>
          </a:xfrm>
        </p:grpSpPr>
        <p:sp>
          <p:nvSpPr>
            <p:cNvPr id="45" name="Google Shape;206;p33">
              <a:extLst>
                <a:ext uri="{FF2B5EF4-FFF2-40B4-BE49-F238E27FC236}">
                  <a16:creationId xmlns:a16="http://schemas.microsoft.com/office/drawing/2014/main" id="{FFF2C15E-00CF-4064-90D9-AF5A6088EB98}"/>
                </a:ext>
              </a:extLst>
            </p:cNvPr>
            <p:cNvSpPr txBox="1"/>
            <p:nvPr/>
          </p:nvSpPr>
          <p:spPr>
            <a:xfrm>
              <a:off x="5918502" y="2084072"/>
              <a:ext cx="2443200" cy="235493"/>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algn="ctr">
                <a:lnSpc>
                  <a:spcPct val="115000"/>
                </a:lnSpc>
              </a:pPr>
              <a:r>
                <a:rPr lang="vi-VN">
                  <a:solidFill>
                    <a:schemeClr val="dk1"/>
                  </a:solidFill>
                  <a:latin typeface="Atkinson Hyperlegible"/>
                  <a:ea typeface="Atkinson Hyperlegible"/>
                  <a:cs typeface="Atkinson Hyperlegible"/>
                  <a:sym typeface="Atkinson Hyperlegible"/>
                </a:rPr>
                <a:t>FCN (128 </a:t>
              </a:r>
              <a:r>
                <a:rPr lang="vi-VN" err="1">
                  <a:solidFill>
                    <a:schemeClr val="dk1"/>
                  </a:solidFill>
                  <a:latin typeface="Atkinson Hyperlegible"/>
                  <a:ea typeface="Atkinson Hyperlegible"/>
                  <a:cs typeface="Atkinson Hyperlegible"/>
                  <a:sym typeface="Atkinson Hyperlegible"/>
                </a:rPr>
                <a:t>nodes</a:t>
              </a:r>
              <a:r>
                <a:rPr lang="vi-VN">
                  <a:solidFill>
                    <a:schemeClr val="dk1"/>
                  </a:solidFill>
                  <a:latin typeface="Atkinson Hyperlegible"/>
                  <a:ea typeface="Atkinson Hyperlegible"/>
                  <a:cs typeface="Atkinson Hyperlegible"/>
                  <a:sym typeface="Atkinson Hyperlegible"/>
                </a:rPr>
                <a:t>)</a:t>
              </a:r>
              <a:endParaRPr>
                <a:solidFill>
                  <a:schemeClr val="dk1"/>
                </a:solidFill>
                <a:latin typeface="Atkinson Hyperlegible"/>
                <a:ea typeface="Atkinson Hyperlegible"/>
                <a:cs typeface="Atkinson Hyperlegible"/>
                <a:sym typeface="Atkinson Hyperlegible"/>
              </a:endParaRPr>
            </a:p>
          </p:txBody>
        </p:sp>
        <p:sp>
          <p:nvSpPr>
            <p:cNvPr id="46" name="Google Shape;207;p33">
              <a:extLst>
                <a:ext uri="{FF2B5EF4-FFF2-40B4-BE49-F238E27FC236}">
                  <a16:creationId xmlns:a16="http://schemas.microsoft.com/office/drawing/2014/main" id="{BAB19F78-3D81-4734-B54F-D82B51557225}"/>
                </a:ext>
              </a:extLst>
            </p:cNvPr>
            <p:cNvSpPr txBox="1"/>
            <p:nvPr/>
          </p:nvSpPr>
          <p:spPr>
            <a:xfrm>
              <a:off x="5918500" y="2322554"/>
              <a:ext cx="2443200" cy="235493"/>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vi-VN">
                  <a:solidFill>
                    <a:schemeClr val="dk1"/>
                  </a:solidFill>
                  <a:latin typeface="Atkinson Hyperlegible"/>
                  <a:ea typeface="Atkinson Hyperlegible"/>
                  <a:cs typeface="Atkinson Hyperlegible"/>
                  <a:sym typeface="Atkinson Hyperlegible"/>
                </a:rPr>
                <a:t>Activation = ReLU</a:t>
              </a:r>
            </a:p>
          </p:txBody>
        </p:sp>
        <p:sp>
          <p:nvSpPr>
            <p:cNvPr id="48" name="Google Shape;208;p33">
              <a:extLst>
                <a:ext uri="{FF2B5EF4-FFF2-40B4-BE49-F238E27FC236}">
                  <a16:creationId xmlns:a16="http://schemas.microsoft.com/office/drawing/2014/main" id="{7217F695-AA61-4009-99C8-771E61046EF9}"/>
                </a:ext>
              </a:extLst>
            </p:cNvPr>
            <p:cNvSpPr txBox="1"/>
            <p:nvPr/>
          </p:nvSpPr>
          <p:spPr>
            <a:xfrm>
              <a:off x="5918500" y="2551868"/>
              <a:ext cx="2443200" cy="235493"/>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vi-VN">
                  <a:solidFill>
                    <a:schemeClr val="dk1"/>
                  </a:solidFill>
                  <a:latin typeface="Atkinson Hyperlegible"/>
                  <a:ea typeface="Atkinson Hyperlegible"/>
                  <a:cs typeface="Atkinson Hyperlegible"/>
                  <a:sym typeface="Atkinson Hyperlegible"/>
                </a:rPr>
                <a:t>Dropout layer (0.3)</a:t>
              </a:r>
            </a:p>
          </p:txBody>
        </p:sp>
        <p:sp>
          <p:nvSpPr>
            <p:cNvPr id="49" name="Google Shape;208;p33">
              <a:extLst>
                <a:ext uri="{FF2B5EF4-FFF2-40B4-BE49-F238E27FC236}">
                  <a16:creationId xmlns:a16="http://schemas.microsoft.com/office/drawing/2014/main" id="{F5B38355-55D3-44F5-87FA-419D9F6A7C04}"/>
                </a:ext>
              </a:extLst>
            </p:cNvPr>
            <p:cNvSpPr txBox="1"/>
            <p:nvPr/>
          </p:nvSpPr>
          <p:spPr>
            <a:xfrm>
              <a:off x="5918500" y="2787966"/>
              <a:ext cx="2443200" cy="235493"/>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vi-VN">
                  <a:solidFill>
                    <a:schemeClr val="dk1"/>
                  </a:solidFill>
                  <a:latin typeface="Atkinson Hyperlegible"/>
                  <a:ea typeface="Atkinson Hyperlegible"/>
                  <a:cs typeface="Atkinson Hyperlegible"/>
                  <a:sym typeface="Atkinson Hyperlegible"/>
                </a:rPr>
                <a:t>Batch Normalization</a:t>
              </a:r>
              <a:endParaRPr>
                <a:solidFill>
                  <a:schemeClr val="dk1"/>
                </a:solidFill>
                <a:latin typeface="Atkinson Hyperlegible"/>
                <a:ea typeface="Atkinson Hyperlegible"/>
                <a:cs typeface="Atkinson Hyperlegible"/>
                <a:sym typeface="Atkinson Hyperlegible"/>
              </a:endParaRPr>
            </a:p>
          </p:txBody>
        </p:sp>
      </p:grpSp>
      <p:cxnSp>
        <p:nvCxnSpPr>
          <p:cNvPr id="3" name="Straight Connector 2">
            <a:extLst>
              <a:ext uri="{FF2B5EF4-FFF2-40B4-BE49-F238E27FC236}">
                <a16:creationId xmlns:a16="http://schemas.microsoft.com/office/drawing/2014/main" id="{F2A1FBC9-00C2-4760-B64E-64B1A688B212}"/>
              </a:ext>
            </a:extLst>
          </p:cNvPr>
          <p:cNvCxnSpPr>
            <a:stCxn id="86" idx="3"/>
            <a:endCxn id="39" idx="1"/>
          </p:cNvCxnSpPr>
          <p:nvPr/>
        </p:nvCxnSpPr>
        <p:spPr>
          <a:xfrm>
            <a:off x="3445050" y="3946835"/>
            <a:ext cx="263349" cy="7315"/>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663F2674-0E3B-4987-9FA4-10AE03C3767D}"/>
              </a:ext>
            </a:extLst>
          </p:cNvPr>
          <p:cNvCxnSpPr>
            <a:stCxn id="49" idx="2"/>
            <a:endCxn id="37" idx="0"/>
          </p:cNvCxnSpPr>
          <p:nvPr/>
        </p:nvCxnSpPr>
        <p:spPr>
          <a:xfrm>
            <a:off x="4831281" y="3457863"/>
            <a:ext cx="2" cy="140058"/>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F8C05438-05EF-462E-A2FA-B6E364DC032A}"/>
              </a:ext>
            </a:extLst>
          </p:cNvPr>
          <p:cNvCxnSpPr>
            <a:stCxn id="45" idx="0"/>
            <a:endCxn id="31" idx="2"/>
          </p:cNvCxnSpPr>
          <p:nvPr/>
        </p:nvCxnSpPr>
        <p:spPr>
          <a:xfrm flipH="1" flipV="1">
            <a:off x="4831279" y="2373759"/>
            <a:ext cx="4" cy="144717"/>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2FBCA878-A80C-4C70-A389-A30A4AF63852}"/>
              </a:ext>
            </a:extLst>
          </p:cNvPr>
          <p:cNvCxnSpPr>
            <a:cxnSpLocks/>
            <a:stCxn id="28" idx="3"/>
          </p:cNvCxnSpPr>
          <p:nvPr/>
        </p:nvCxnSpPr>
        <p:spPr>
          <a:xfrm flipV="1">
            <a:off x="5954163" y="1551086"/>
            <a:ext cx="263345" cy="1033"/>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CC9D9A6D-14EF-4D8C-9910-40CB3819BB43}"/>
              </a:ext>
            </a:extLst>
          </p:cNvPr>
          <p:cNvCxnSpPr>
            <a:cxnSpLocks/>
            <a:endCxn id="36" idx="0"/>
          </p:cNvCxnSpPr>
          <p:nvPr/>
        </p:nvCxnSpPr>
        <p:spPr>
          <a:xfrm>
            <a:off x="7340390" y="1903674"/>
            <a:ext cx="0" cy="162478"/>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643850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35" name="Google Shape;235;p33"/>
          <p:cNvSpPr txBox="1">
            <a:spLocks noGrp="1"/>
          </p:cNvSpPr>
          <p:nvPr>
            <p:ph type="sldNum" idx="12"/>
          </p:nvPr>
        </p:nvSpPr>
        <p:spPr>
          <a:xfrm>
            <a:off x="7489184" y="4724653"/>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
        <p:nvSpPr>
          <p:cNvPr id="4" name="Tiêu đề 3">
            <a:extLst>
              <a:ext uri="{FF2B5EF4-FFF2-40B4-BE49-F238E27FC236}">
                <a16:creationId xmlns:a16="http://schemas.microsoft.com/office/drawing/2014/main" id="{17A0E9C1-4FD1-6F12-BD22-50FCA9DAB343}"/>
              </a:ext>
            </a:extLst>
          </p:cNvPr>
          <p:cNvSpPr>
            <a:spLocks noGrp="1"/>
          </p:cNvSpPr>
          <p:nvPr>
            <p:ph type="title"/>
          </p:nvPr>
        </p:nvSpPr>
        <p:spPr/>
        <p:txBody>
          <a:bodyPr/>
          <a:lstStyle/>
          <a:p>
            <a:r>
              <a:rPr lang="vi-VN" err="1"/>
              <a:t>Performance</a:t>
            </a:r>
            <a:r>
              <a:rPr lang="vi-VN"/>
              <a:t> </a:t>
            </a:r>
            <a:r>
              <a:rPr lang="vi-VN" b="1" err="1"/>
              <a:t>Metrics</a:t>
            </a:r>
            <a:endParaRPr lang="vi-VN" b="1"/>
          </a:p>
          <a:p>
            <a:endParaRPr lang="vi-VN"/>
          </a:p>
        </p:txBody>
      </p:sp>
      <p:graphicFrame>
        <p:nvGraphicFramePr>
          <p:cNvPr id="2" name="Bảng 1">
            <a:extLst>
              <a:ext uri="{FF2B5EF4-FFF2-40B4-BE49-F238E27FC236}">
                <a16:creationId xmlns:a16="http://schemas.microsoft.com/office/drawing/2014/main" id="{CE15C1DF-395D-2B12-6410-F07844C0FDA2}"/>
              </a:ext>
            </a:extLst>
          </p:cNvPr>
          <p:cNvGraphicFramePr>
            <a:graphicFrameLocks noGrp="1"/>
          </p:cNvGraphicFramePr>
          <p:nvPr>
            <p:extLst>
              <p:ext uri="{D42A27DB-BD31-4B8C-83A1-F6EECF244321}">
                <p14:modId xmlns:p14="http://schemas.microsoft.com/office/powerpoint/2010/main" val="2797073736"/>
              </p:ext>
            </p:extLst>
          </p:nvPr>
        </p:nvGraphicFramePr>
        <p:xfrm>
          <a:off x="1426044" y="1715067"/>
          <a:ext cx="4596477" cy="1112519"/>
        </p:xfrm>
        <a:graphic>
          <a:graphicData uri="http://schemas.openxmlformats.org/drawingml/2006/table">
            <a:tbl>
              <a:tblPr firstRow="1" bandRow="1">
                <a:tableStyleId>{184A3D2B-2BBD-4243-9EB0-33D1140ECD8E}</a:tableStyleId>
              </a:tblPr>
              <a:tblGrid>
                <a:gridCol w="1532159">
                  <a:extLst>
                    <a:ext uri="{9D8B030D-6E8A-4147-A177-3AD203B41FA5}">
                      <a16:colId xmlns:a16="http://schemas.microsoft.com/office/drawing/2014/main" val="201246593"/>
                    </a:ext>
                  </a:extLst>
                </a:gridCol>
                <a:gridCol w="1532159">
                  <a:extLst>
                    <a:ext uri="{9D8B030D-6E8A-4147-A177-3AD203B41FA5}">
                      <a16:colId xmlns:a16="http://schemas.microsoft.com/office/drawing/2014/main" val="2715508298"/>
                    </a:ext>
                  </a:extLst>
                </a:gridCol>
                <a:gridCol w="1532159">
                  <a:extLst>
                    <a:ext uri="{9D8B030D-6E8A-4147-A177-3AD203B41FA5}">
                      <a16:colId xmlns:a16="http://schemas.microsoft.com/office/drawing/2014/main" val="602954607"/>
                    </a:ext>
                  </a:extLst>
                </a:gridCol>
              </a:tblGrid>
              <a:tr h="370840">
                <a:tc>
                  <a:txBody>
                    <a:bodyPr/>
                    <a:lstStyle/>
                    <a:p>
                      <a:pPr lvl="0" algn="ctr">
                        <a:buNone/>
                      </a:pPr>
                      <a:endParaRPr lang="vi-VN">
                        <a:latin typeface="Epilogue"/>
                      </a:endParaRPr>
                    </a:p>
                  </a:txBody>
                  <a:tcPr>
                    <a:lnL w="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vi-VN" b="1" err="1">
                          <a:latin typeface="Epilogue"/>
                        </a:rPr>
                        <a:t>Positive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tcPr>
                </a:tc>
                <a:tc>
                  <a:txBody>
                    <a:bodyPr/>
                    <a:lstStyle/>
                    <a:p>
                      <a:pPr algn="ctr"/>
                      <a:r>
                        <a:rPr lang="vi-VN" b="1" err="1">
                          <a:latin typeface="Epilogue"/>
                        </a:rPr>
                        <a:t>Negative</a:t>
                      </a:r>
                    </a:p>
                  </a:txBody>
                  <a:tcP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a:solidFill>
                        <a:schemeClr val="tx1"/>
                      </a:solidFill>
                    </a:lnB>
                  </a:tcPr>
                </a:tc>
                <a:extLst>
                  <a:ext uri="{0D108BD9-81ED-4DB2-BD59-A6C34878D82A}">
                    <a16:rowId xmlns:a16="http://schemas.microsoft.com/office/drawing/2014/main" val="2281628747"/>
                  </a:ext>
                </a:extLst>
              </a:tr>
              <a:tr h="370840">
                <a:tc>
                  <a:txBody>
                    <a:bodyPr/>
                    <a:lstStyle/>
                    <a:p>
                      <a:pPr algn="ctr"/>
                      <a:r>
                        <a:rPr lang="vi-VN" b="1" err="1">
                          <a:latin typeface="Epilogue"/>
                        </a:rPr>
                        <a:t>Positive</a:t>
                      </a:r>
                      <a:endParaRPr lang="vi-VN" b="1">
                        <a:latin typeface="Epilogue"/>
                      </a:endParaRPr>
                    </a:p>
                  </a:txBody>
                  <a:tcP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vi-VN" err="1">
                          <a:latin typeface="Epilogue"/>
                        </a:rPr>
                        <a:t>True</a:t>
                      </a:r>
                      <a:r>
                        <a:rPr lang="vi-VN">
                          <a:latin typeface="Epilogue"/>
                        </a:rPr>
                        <a:t> </a:t>
                      </a:r>
                      <a:r>
                        <a:rPr lang="vi-VN" err="1">
                          <a:latin typeface="Epilogue"/>
                        </a:rPr>
                        <a:t>Positive</a:t>
                      </a:r>
                      <a:endParaRPr lang="vi-VN">
                        <a:latin typeface="Epilogue"/>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lumMod val="95000"/>
                      </a:schemeClr>
                    </a:solidFill>
                  </a:tcPr>
                </a:tc>
                <a:tc>
                  <a:txBody>
                    <a:bodyPr/>
                    <a:lstStyle/>
                    <a:p>
                      <a:pPr algn="ctr"/>
                      <a:r>
                        <a:rPr lang="vi-VN" err="1">
                          <a:latin typeface="Epilogue"/>
                        </a:rPr>
                        <a:t>False</a:t>
                      </a:r>
                      <a:r>
                        <a:rPr lang="vi-VN">
                          <a:latin typeface="Epilogue"/>
                        </a:rPr>
                        <a:t> </a:t>
                      </a:r>
                      <a:r>
                        <a:rPr lang="vi-VN" err="1">
                          <a:latin typeface="Epilogue"/>
                        </a:rPr>
                        <a:t>Positive</a:t>
                      </a:r>
                      <a:endParaRPr lang="vi-VN">
                        <a:latin typeface="Epilogue"/>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lumMod val="95000"/>
                      </a:schemeClr>
                    </a:solidFill>
                  </a:tcPr>
                </a:tc>
                <a:extLst>
                  <a:ext uri="{0D108BD9-81ED-4DB2-BD59-A6C34878D82A}">
                    <a16:rowId xmlns:a16="http://schemas.microsoft.com/office/drawing/2014/main" val="3911839434"/>
                  </a:ext>
                </a:extLst>
              </a:tr>
              <a:tr h="370839">
                <a:tc>
                  <a:txBody>
                    <a:bodyPr/>
                    <a:lstStyle/>
                    <a:p>
                      <a:pPr lvl="0" algn="ctr">
                        <a:buNone/>
                      </a:pPr>
                      <a:r>
                        <a:rPr lang="vi-VN" b="1" err="1">
                          <a:latin typeface="Epilogue"/>
                        </a:rPr>
                        <a:t>Negative</a:t>
                      </a:r>
                    </a:p>
                  </a:txBody>
                  <a:tcP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a:solidFill>
                        <a:schemeClr val="tx1"/>
                      </a:solidFill>
                    </a:lnB>
                  </a:tcPr>
                </a:tc>
                <a:tc>
                  <a:txBody>
                    <a:bodyPr/>
                    <a:lstStyle/>
                    <a:p>
                      <a:pPr lvl="0" algn="ctr">
                        <a:buNone/>
                      </a:pPr>
                      <a:r>
                        <a:rPr lang="vi-VN" err="1">
                          <a:latin typeface="Epilogue"/>
                        </a:rPr>
                        <a:t>False</a:t>
                      </a:r>
                      <a:r>
                        <a:rPr lang="vi-VN">
                          <a:latin typeface="Epilogue"/>
                        </a:rPr>
                        <a:t> </a:t>
                      </a:r>
                      <a:r>
                        <a:rPr lang="vi-VN" err="1">
                          <a:latin typeface="Epilogue"/>
                        </a:rPr>
                        <a:t>Negative</a:t>
                      </a:r>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lumMod val="95000"/>
                      </a:schemeClr>
                    </a:solidFill>
                  </a:tcPr>
                </a:tc>
                <a:tc>
                  <a:txBody>
                    <a:bodyPr/>
                    <a:lstStyle/>
                    <a:p>
                      <a:pPr lvl="0" algn="ctr">
                        <a:buNone/>
                      </a:pPr>
                      <a:r>
                        <a:rPr lang="vi-VN" err="1">
                          <a:latin typeface="Epilogue"/>
                        </a:rPr>
                        <a:t>True</a:t>
                      </a:r>
                      <a:r>
                        <a:rPr lang="vi-VN">
                          <a:latin typeface="Epilogue"/>
                        </a:rPr>
                        <a:t> </a:t>
                      </a:r>
                      <a:r>
                        <a:rPr lang="vi-VN" err="1">
                          <a:latin typeface="Epilogue"/>
                        </a:rPr>
                        <a:t>Negative</a:t>
                      </a:r>
                      <a:endParaRPr lang="vi-VN">
                        <a:latin typeface="Epilogue"/>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lumMod val="95000"/>
                      </a:schemeClr>
                    </a:solidFill>
                  </a:tcPr>
                </a:tc>
                <a:extLst>
                  <a:ext uri="{0D108BD9-81ED-4DB2-BD59-A6C34878D82A}">
                    <a16:rowId xmlns:a16="http://schemas.microsoft.com/office/drawing/2014/main" val="4060641100"/>
                  </a:ext>
                </a:extLst>
              </a:tr>
            </a:tbl>
          </a:graphicData>
        </a:graphic>
      </p:graphicFrame>
      <p:sp>
        <p:nvSpPr>
          <p:cNvPr id="3" name="Hộp Văn bản 2">
            <a:extLst>
              <a:ext uri="{FF2B5EF4-FFF2-40B4-BE49-F238E27FC236}">
                <a16:creationId xmlns:a16="http://schemas.microsoft.com/office/drawing/2014/main" id="{1D0A7EEE-F7E8-6254-D553-5C3A6964E7CD}"/>
              </a:ext>
            </a:extLst>
          </p:cNvPr>
          <p:cNvSpPr txBox="1"/>
          <p:nvPr/>
        </p:nvSpPr>
        <p:spPr>
          <a:xfrm>
            <a:off x="3698364" y="1388691"/>
            <a:ext cx="17100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vi-VN" b="1" err="1">
                <a:latin typeface="Epilogue"/>
              </a:rPr>
              <a:t>Actual</a:t>
            </a:r>
            <a:r>
              <a:rPr lang="vi-VN" b="1">
                <a:latin typeface="Epilogue"/>
              </a:rPr>
              <a:t> </a:t>
            </a:r>
            <a:r>
              <a:rPr lang="vi-VN" b="1" err="1">
                <a:latin typeface="Epilogue"/>
              </a:rPr>
              <a:t>Values</a:t>
            </a:r>
            <a:endParaRPr lang="vi-VN" b="1">
              <a:latin typeface="Epilogue"/>
            </a:endParaRPr>
          </a:p>
        </p:txBody>
      </p:sp>
      <p:sp>
        <p:nvSpPr>
          <p:cNvPr id="5" name="Hộp Văn bản 4">
            <a:extLst>
              <a:ext uri="{FF2B5EF4-FFF2-40B4-BE49-F238E27FC236}">
                <a16:creationId xmlns:a16="http://schemas.microsoft.com/office/drawing/2014/main" id="{845CC77F-6E9E-AEEF-C508-5FFC4DA64064}"/>
              </a:ext>
            </a:extLst>
          </p:cNvPr>
          <p:cNvSpPr txBox="1"/>
          <p:nvPr/>
        </p:nvSpPr>
        <p:spPr>
          <a:xfrm rot="16200000">
            <a:off x="381863" y="2009969"/>
            <a:ext cx="13500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vi-VN" b="1" err="1">
                <a:latin typeface="Epilogue"/>
              </a:rPr>
              <a:t>Predicted</a:t>
            </a:r>
          </a:p>
          <a:p>
            <a:pPr algn="ctr"/>
            <a:r>
              <a:rPr lang="vi-VN" b="1">
                <a:latin typeface="Epilogue"/>
              </a:rPr>
              <a:t> </a:t>
            </a:r>
            <a:r>
              <a:rPr lang="vi-VN" b="1" err="1">
                <a:latin typeface="Epilogue"/>
              </a:rPr>
              <a:t>Values</a:t>
            </a:r>
            <a:endParaRPr lang="vi-VN" b="1">
              <a:latin typeface="Epilogue"/>
            </a:endParaRPr>
          </a:p>
        </p:txBody>
      </p:sp>
      <p:sp>
        <p:nvSpPr>
          <p:cNvPr id="7" name="Hộp Văn bản 6">
            <a:extLst>
              <a:ext uri="{FF2B5EF4-FFF2-40B4-BE49-F238E27FC236}">
                <a16:creationId xmlns:a16="http://schemas.microsoft.com/office/drawing/2014/main" id="{D7E1777C-543B-97C2-50F9-8C38ED88698D}"/>
              </a:ext>
            </a:extLst>
          </p:cNvPr>
          <p:cNvSpPr txBox="1"/>
          <p:nvPr/>
        </p:nvSpPr>
        <p:spPr>
          <a:xfrm>
            <a:off x="845435" y="3261536"/>
            <a:ext cx="17100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b="1" err="1"/>
              <a:t>Precision</a:t>
            </a:r>
            <a:endParaRPr lang="vi-VN" b="1"/>
          </a:p>
        </p:txBody>
      </p:sp>
      <p:sp>
        <p:nvSpPr>
          <p:cNvPr id="8" name="Hộp Văn bản 7">
            <a:extLst>
              <a:ext uri="{FF2B5EF4-FFF2-40B4-BE49-F238E27FC236}">
                <a16:creationId xmlns:a16="http://schemas.microsoft.com/office/drawing/2014/main" id="{077D4D4A-2C5F-A5D7-B8D5-07B6E70232CA}"/>
              </a:ext>
            </a:extLst>
          </p:cNvPr>
          <p:cNvSpPr txBox="1"/>
          <p:nvPr/>
        </p:nvSpPr>
        <p:spPr>
          <a:xfrm>
            <a:off x="5755928" y="3273960"/>
            <a:ext cx="17100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b="1" err="1"/>
              <a:t>Recall</a:t>
            </a:r>
            <a:endParaRPr lang="vi-VN" err="1"/>
          </a:p>
        </p:txBody>
      </p:sp>
      <p:sp>
        <p:nvSpPr>
          <p:cNvPr id="9" name="Hộp Văn bản 8">
            <a:extLst>
              <a:ext uri="{FF2B5EF4-FFF2-40B4-BE49-F238E27FC236}">
                <a16:creationId xmlns:a16="http://schemas.microsoft.com/office/drawing/2014/main" id="{BC4F7ADC-E7B2-BFC7-843C-0787F9FC4DDE}"/>
              </a:ext>
            </a:extLst>
          </p:cNvPr>
          <p:cNvSpPr txBox="1"/>
          <p:nvPr/>
        </p:nvSpPr>
        <p:spPr>
          <a:xfrm>
            <a:off x="3460668" y="4168482"/>
            <a:ext cx="17100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b="1"/>
              <a:t>F1 - </a:t>
            </a:r>
            <a:r>
              <a:rPr lang="vi-VN" b="1" err="1"/>
              <a:t>Score</a:t>
            </a:r>
            <a:endParaRPr lang="vi-VN" err="1"/>
          </a:p>
        </p:txBody>
      </p:sp>
      <p:pic>
        <p:nvPicPr>
          <p:cNvPr id="13" name="Hình ảnh 12" descr="Ảnh có chứa văn bản, Phông chữ, ảnh chụp màn hình, hàng&#10;&#10;Mô tả được tự động tạo">
            <a:extLst>
              <a:ext uri="{FF2B5EF4-FFF2-40B4-BE49-F238E27FC236}">
                <a16:creationId xmlns:a16="http://schemas.microsoft.com/office/drawing/2014/main" id="{9F88FAF4-3935-4D18-FE33-368B8E0099D7}"/>
              </a:ext>
            </a:extLst>
          </p:cNvPr>
          <p:cNvPicPr>
            <a:picLocks noChangeAspect="1"/>
          </p:cNvPicPr>
          <p:nvPr/>
        </p:nvPicPr>
        <p:blipFill>
          <a:blip r:embed="rId3"/>
          <a:stretch>
            <a:fillRect/>
          </a:stretch>
        </p:blipFill>
        <p:spPr>
          <a:xfrm>
            <a:off x="847930" y="3574982"/>
            <a:ext cx="2789170" cy="501291"/>
          </a:xfrm>
          <a:prstGeom prst="rect">
            <a:avLst/>
          </a:prstGeom>
        </p:spPr>
      </p:pic>
      <p:pic>
        <p:nvPicPr>
          <p:cNvPr id="14" name="Hình ảnh 13" descr="Ảnh có chứa văn bản, Phông chữ, màu trắng, hàng&#10;&#10;Mô tả được tự động tạo">
            <a:extLst>
              <a:ext uri="{FF2B5EF4-FFF2-40B4-BE49-F238E27FC236}">
                <a16:creationId xmlns:a16="http://schemas.microsoft.com/office/drawing/2014/main" id="{BC5F8AC6-5894-E081-0379-EC8C58974C0A}"/>
              </a:ext>
            </a:extLst>
          </p:cNvPr>
          <p:cNvPicPr>
            <a:picLocks noChangeAspect="1"/>
          </p:cNvPicPr>
          <p:nvPr/>
        </p:nvPicPr>
        <p:blipFill>
          <a:blip r:embed="rId4"/>
          <a:stretch>
            <a:fillRect/>
          </a:stretch>
        </p:blipFill>
        <p:spPr>
          <a:xfrm>
            <a:off x="5753308" y="3585334"/>
            <a:ext cx="2907195" cy="505136"/>
          </a:xfrm>
          <a:prstGeom prst="rect">
            <a:avLst/>
          </a:prstGeom>
        </p:spPr>
      </p:pic>
      <p:pic>
        <p:nvPicPr>
          <p:cNvPr id="15" name="Hình ảnh 14" descr="Ảnh có chứa văn bản, Phông chữ, màu trắng, hàng&#10;&#10;Mô tả được tự động tạo">
            <a:extLst>
              <a:ext uri="{FF2B5EF4-FFF2-40B4-BE49-F238E27FC236}">
                <a16:creationId xmlns:a16="http://schemas.microsoft.com/office/drawing/2014/main" id="{129F024D-4214-1509-2497-A73C1BDA6BD6}"/>
              </a:ext>
            </a:extLst>
          </p:cNvPr>
          <p:cNvPicPr>
            <a:picLocks noChangeAspect="1"/>
          </p:cNvPicPr>
          <p:nvPr/>
        </p:nvPicPr>
        <p:blipFill>
          <a:blip r:embed="rId5"/>
          <a:stretch>
            <a:fillRect/>
          </a:stretch>
        </p:blipFill>
        <p:spPr>
          <a:xfrm>
            <a:off x="3459024" y="4477787"/>
            <a:ext cx="2646294" cy="504411"/>
          </a:xfrm>
          <a:prstGeom prst="rect">
            <a:avLst/>
          </a:prstGeom>
        </p:spPr>
      </p:pic>
    </p:spTree>
    <p:extLst>
      <p:ext uri="{BB962C8B-B14F-4D97-AF65-F5344CB8AC3E}">
        <p14:creationId xmlns:p14="http://schemas.microsoft.com/office/powerpoint/2010/main" val="25566693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35"/>
          <p:cNvSpPr txBox="1">
            <a:spLocks noGrp="1"/>
          </p:cNvSpPr>
          <p:nvPr>
            <p:ph type="title"/>
          </p:nvPr>
        </p:nvSpPr>
        <p:spPr>
          <a:xfrm>
            <a:off x="676375" y="506343"/>
            <a:ext cx="7040846" cy="125972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Experience Result of </a:t>
            </a:r>
            <a:r>
              <a:rPr lang="vi-VN" b="1" dirty="0"/>
              <a:t>Gender Classification Model</a:t>
            </a:r>
            <a:endParaRPr b="1" dirty="0"/>
          </a:p>
        </p:txBody>
      </p:sp>
      <p:sp>
        <p:nvSpPr>
          <p:cNvPr id="7" name="Rectangle 1">
            <a:extLst>
              <a:ext uri="{FF2B5EF4-FFF2-40B4-BE49-F238E27FC236}">
                <a16:creationId xmlns:a16="http://schemas.microsoft.com/office/drawing/2014/main" id="{9308313B-7353-4C37-A2C4-5C0AB1A471B9}"/>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graphicFrame>
        <p:nvGraphicFramePr>
          <p:cNvPr id="5" name="Google Shape;382;p36">
            <a:extLst>
              <a:ext uri="{FF2B5EF4-FFF2-40B4-BE49-F238E27FC236}">
                <a16:creationId xmlns:a16="http://schemas.microsoft.com/office/drawing/2014/main" id="{3A7D9E18-6D00-4518-A3D3-9276183FBFBB}"/>
              </a:ext>
            </a:extLst>
          </p:cNvPr>
          <p:cNvGraphicFramePr/>
          <p:nvPr>
            <p:extLst>
              <p:ext uri="{D42A27DB-BD31-4B8C-83A1-F6EECF244321}">
                <p14:modId xmlns:p14="http://schemas.microsoft.com/office/powerpoint/2010/main" val="2431491122"/>
              </p:ext>
            </p:extLst>
          </p:nvPr>
        </p:nvGraphicFramePr>
        <p:xfrm>
          <a:off x="1819703" y="1877004"/>
          <a:ext cx="5558061" cy="2169364"/>
        </p:xfrm>
        <a:graphic>
          <a:graphicData uri="http://schemas.openxmlformats.org/drawingml/2006/table">
            <a:tbl>
              <a:tblPr>
                <a:noFill/>
                <a:tableStyleId>{184A3D2B-2BBD-4243-9EB0-33D1140ECD8E}</a:tableStyleId>
              </a:tblPr>
              <a:tblGrid>
                <a:gridCol w="1775112">
                  <a:extLst>
                    <a:ext uri="{9D8B030D-6E8A-4147-A177-3AD203B41FA5}">
                      <a16:colId xmlns:a16="http://schemas.microsoft.com/office/drawing/2014/main" val="20000"/>
                    </a:ext>
                  </a:extLst>
                </a:gridCol>
                <a:gridCol w="1260983">
                  <a:extLst>
                    <a:ext uri="{9D8B030D-6E8A-4147-A177-3AD203B41FA5}">
                      <a16:colId xmlns:a16="http://schemas.microsoft.com/office/drawing/2014/main" val="20001"/>
                    </a:ext>
                  </a:extLst>
                </a:gridCol>
                <a:gridCol w="1260983">
                  <a:extLst>
                    <a:ext uri="{9D8B030D-6E8A-4147-A177-3AD203B41FA5}">
                      <a16:colId xmlns:a16="http://schemas.microsoft.com/office/drawing/2014/main" val="2915920812"/>
                    </a:ext>
                  </a:extLst>
                </a:gridCol>
                <a:gridCol w="1260983">
                  <a:extLst>
                    <a:ext uri="{9D8B030D-6E8A-4147-A177-3AD203B41FA5}">
                      <a16:colId xmlns:a16="http://schemas.microsoft.com/office/drawing/2014/main" val="2906308679"/>
                    </a:ext>
                  </a:extLst>
                </a:gridCol>
              </a:tblGrid>
              <a:tr h="493014">
                <a:tc>
                  <a:txBody>
                    <a:bodyPr/>
                    <a:lstStyle/>
                    <a:p>
                      <a:pPr marL="0" lvl="0" indent="0" algn="l" rtl="0">
                        <a:spcBef>
                          <a:spcPts val="0"/>
                        </a:spcBef>
                        <a:spcAft>
                          <a:spcPts val="0"/>
                        </a:spcAft>
                        <a:buNone/>
                      </a:pPr>
                      <a:endParaRPr sz="1300" b="1">
                        <a:solidFill>
                          <a:schemeClr val="dk1"/>
                        </a:solidFill>
                        <a:latin typeface="Epilogue"/>
                        <a:ea typeface="Epilogue"/>
                        <a:cs typeface="Epilogue"/>
                        <a:sym typeface="Epilogue"/>
                      </a:endParaRPr>
                    </a:p>
                  </a:txBody>
                  <a:tcPr marL="91425" marR="91425" marT="68575" marB="68575" anchor="ctr">
                    <a:lnL w="9525" cap="flat" cmpd="sng">
                      <a:solidFill>
                        <a:schemeClr val="dk1">
                          <a:alpha val="0"/>
                        </a:schemeClr>
                      </a:solid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solidFill>
                        <a:schemeClr val="dk1">
                          <a:alpha val="0"/>
                        </a:schemeClr>
                      </a:solidFill>
                      <a:prstDash val="solid"/>
                      <a:round/>
                      <a:headEnd type="none" w="sm" len="sm"/>
                      <a:tailEnd type="none" w="sm" len="sm"/>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US" sz="1300" b="1" dirty="0">
                          <a:solidFill>
                            <a:schemeClr val="dk1"/>
                          </a:solidFill>
                          <a:latin typeface="Epilogue"/>
                        </a:rPr>
                        <a:t>Precision</a:t>
                      </a:r>
                      <a:endParaRPr sz="1300" b="1" dirty="0">
                        <a:solidFill>
                          <a:schemeClr val="dk1"/>
                        </a:solidFill>
                        <a:latin typeface="Epilogue"/>
                      </a:endParaRPr>
                    </a:p>
                  </a:txBody>
                  <a:tcPr marL="182875" marR="91425" marT="68575" marB="68575" anchor="ctr">
                    <a:lnL w="12700" cap="flat" cmpd="sng" algn="ctr">
                      <a:solidFill>
                        <a:schemeClr val="tx1"/>
                      </a:solidFill>
                      <a:prstDash val="solid"/>
                      <a:round/>
                      <a:headEnd type="none" w="med" len="med"/>
                      <a:tailEnd type="none" w="med" len="med"/>
                    </a:lnL>
                    <a:lnR w="9525" cap="flat" cmpd="sng" algn="ctr">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300" b="1">
                          <a:solidFill>
                            <a:schemeClr val="dk1"/>
                          </a:solidFill>
                          <a:latin typeface="Epilogue"/>
                        </a:rPr>
                        <a:t>Recall</a:t>
                      </a:r>
                      <a:endParaRPr sz="1300" b="1">
                        <a:solidFill>
                          <a:schemeClr val="dk1"/>
                        </a:solidFill>
                        <a:latin typeface="Epilogue"/>
                      </a:endParaRPr>
                    </a:p>
                  </a:txBody>
                  <a:tcPr marL="182875" marR="91425" marT="68575" marB="68575" anchor="ctr">
                    <a:lnL w="9525" cap="flat" cmpd="sng">
                      <a:noFill/>
                      <a:prstDash val="solid"/>
                      <a:round/>
                      <a:headEnd type="none" w="sm" len="sm"/>
                      <a:tailEnd type="none" w="sm" len="sm"/>
                    </a:lnL>
                    <a:lnR w="9525" cap="flat" cmpd="sng" algn="ctr">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300" b="1">
                          <a:solidFill>
                            <a:schemeClr val="dk1"/>
                          </a:solidFill>
                          <a:latin typeface="Epilogue"/>
                        </a:rPr>
                        <a:t>F1 - scored</a:t>
                      </a:r>
                      <a:endParaRPr sz="1300" b="1">
                        <a:solidFill>
                          <a:schemeClr val="dk1"/>
                        </a:solidFill>
                        <a:latin typeface="Epilogue"/>
                      </a:endParaRPr>
                    </a:p>
                  </a:txBody>
                  <a:tcPr marL="182875" marR="91425" marT="68575" marB="68575" anchor="ctr">
                    <a:lnL w="9525" cap="flat" cmpd="sng" algn="ctr">
                      <a:no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09891">
                <a:tc>
                  <a:txBody>
                    <a:bodyPr/>
                    <a:lstStyle/>
                    <a:p>
                      <a:pPr marL="0" lvl="0" indent="0" algn="ctr" rtl="0">
                        <a:spcBef>
                          <a:spcPts val="0"/>
                        </a:spcBef>
                        <a:spcAft>
                          <a:spcPts val="0"/>
                        </a:spcAft>
                        <a:buNone/>
                      </a:pPr>
                      <a:r>
                        <a:rPr lang="en" sz="1300" b="1">
                          <a:solidFill>
                            <a:schemeClr val="dk1"/>
                          </a:solidFill>
                          <a:latin typeface="Epilogue"/>
                          <a:ea typeface="Epilogue"/>
                          <a:cs typeface="Epilogue"/>
                          <a:sym typeface="Epilogue"/>
                        </a:rPr>
                        <a:t>Male</a:t>
                      </a: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200">
                          <a:solidFill>
                            <a:schemeClr val="dk1"/>
                          </a:solidFill>
                          <a:latin typeface="Atkinson Hyperlegible"/>
                          <a:ea typeface="Atkinson Hyperlegible"/>
                          <a:cs typeface="Atkinson Hyperlegible"/>
                          <a:sym typeface="Atkinson Hyperlegible"/>
                        </a:rPr>
                        <a:t>0.91909</a:t>
                      </a:r>
                      <a:endParaRPr sz="1200">
                        <a:solidFill>
                          <a:schemeClr val="dk1"/>
                        </a:solidFill>
                        <a:latin typeface="Atkinson Hyperlegible"/>
                        <a:ea typeface="Atkinson Hyperlegible"/>
                        <a:cs typeface="Atkinson Hyperlegible"/>
                        <a:sym typeface="Atkinson Hyperlegible"/>
                      </a:endParaRPr>
                    </a:p>
                  </a:txBody>
                  <a:tcPr marL="182875" marR="91425" marT="68575" marB="68575" anchor="ctr">
                    <a:lnL w="12700" cap="flat" cmpd="sng" algn="ctr">
                      <a:solidFill>
                        <a:schemeClr val="tx1"/>
                      </a:solidFill>
                      <a:prstDash val="solid"/>
                      <a:round/>
                      <a:headEnd type="none" w="med" len="med"/>
                      <a:tailEnd type="none" w="med" len="med"/>
                    </a:lnL>
                    <a:lnR w="9525" cap="flat" cmpd="sng" algn="ctr">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200">
                          <a:solidFill>
                            <a:schemeClr val="dk1"/>
                          </a:solidFill>
                          <a:latin typeface="Atkinson Hyperlegible"/>
                          <a:ea typeface="Atkinson Hyperlegible"/>
                          <a:cs typeface="Atkinson Hyperlegible"/>
                          <a:sym typeface="Atkinson Hyperlegible"/>
                        </a:rPr>
                        <a:t>0.88600</a:t>
                      </a:r>
                      <a:endParaRPr sz="1200">
                        <a:solidFill>
                          <a:schemeClr val="dk1"/>
                        </a:solidFill>
                        <a:latin typeface="Atkinson Hyperlegible"/>
                        <a:ea typeface="Atkinson Hyperlegible"/>
                        <a:cs typeface="Atkinson Hyperlegible"/>
                        <a:sym typeface="Atkinson Hyperlegible"/>
                      </a:endParaRPr>
                    </a:p>
                  </a:txBody>
                  <a:tcPr marL="182875" marR="91425" marT="68575" marB="68575" anchor="ctr">
                    <a:lnL w="9525" cap="flat" cmpd="sng">
                      <a:noFill/>
                      <a:prstDash val="solid"/>
                      <a:round/>
                      <a:headEnd type="none" w="sm" len="sm"/>
                      <a:tailEnd type="none" w="sm" len="sm"/>
                    </a:lnL>
                    <a:lnR w="9525" cap="flat" cmpd="sng" algn="ctr">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lgn="ctr">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200">
                          <a:solidFill>
                            <a:schemeClr val="dk1"/>
                          </a:solidFill>
                          <a:latin typeface="Atkinson Hyperlegible"/>
                          <a:ea typeface="Atkinson Hyperlegible"/>
                          <a:cs typeface="Atkinson Hyperlegible"/>
                          <a:sym typeface="Atkinson Hyperlegible"/>
                        </a:rPr>
                        <a:t>0.90224</a:t>
                      </a:r>
                      <a:endParaRPr sz="1200">
                        <a:solidFill>
                          <a:schemeClr val="dk1"/>
                        </a:solidFill>
                        <a:latin typeface="Atkinson Hyperlegible"/>
                        <a:ea typeface="Atkinson Hyperlegible"/>
                        <a:cs typeface="Atkinson Hyperlegible"/>
                        <a:sym typeface="Atkinson Hyperlegible"/>
                      </a:endParaRPr>
                    </a:p>
                  </a:txBody>
                  <a:tcPr marL="182875" marR="91425" marT="68575" marB="68575" anchor="ctr">
                    <a:lnL w="9525" cap="flat" cmpd="sng" algn="ctr">
                      <a:no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lgn="ctr">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09891">
                <a:tc>
                  <a:txBody>
                    <a:bodyPr/>
                    <a:lstStyle/>
                    <a:p>
                      <a:pPr marL="0" lvl="0" indent="0" algn="ctr" rtl="0">
                        <a:spcBef>
                          <a:spcPts val="0"/>
                        </a:spcBef>
                        <a:spcAft>
                          <a:spcPts val="0"/>
                        </a:spcAft>
                        <a:buNone/>
                      </a:pPr>
                      <a:r>
                        <a:rPr lang="en" sz="1300" b="1">
                          <a:solidFill>
                            <a:schemeClr val="dk1"/>
                          </a:solidFill>
                          <a:latin typeface="Epilogue"/>
                          <a:ea typeface="Epilogue"/>
                          <a:cs typeface="Epilogue"/>
                          <a:sym typeface="Epilogue"/>
                        </a:rPr>
                        <a:t>Female</a:t>
                      </a:r>
                      <a:endParaRPr sz="1300" b="1">
                        <a:solidFill>
                          <a:schemeClr val="dk1"/>
                        </a:solidFill>
                        <a:latin typeface="Epilogue"/>
                        <a:ea typeface="Epilogue"/>
                        <a:cs typeface="Epilogue"/>
                        <a:sym typeface="Epilogue"/>
                      </a:endParaRP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200">
                          <a:solidFill>
                            <a:schemeClr val="dk1"/>
                          </a:solidFill>
                          <a:latin typeface="Atkinson Hyperlegible"/>
                          <a:ea typeface="Atkinson Hyperlegible"/>
                          <a:cs typeface="Atkinson Hyperlegible"/>
                          <a:sym typeface="Atkinson Hyperlegible"/>
                        </a:rPr>
                        <a:t>0.88996</a:t>
                      </a:r>
                      <a:endParaRPr sz="1200">
                        <a:solidFill>
                          <a:schemeClr val="dk1"/>
                        </a:solidFill>
                        <a:latin typeface="Atkinson Hyperlegible"/>
                        <a:ea typeface="Atkinson Hyperlegible"/>
                        <a:cs typeface="Atkinson Hyperlegible"/>
                        <a:sym typeface="Atkinson Hyperlegible"/>
                      </a:endParaRPr>
                    </a:p>
                  </a:txBody>
                  <a:tcPr marL="182875" marR="91425" marT="68575" marB="68575" anchor="ctr">
                    <a:lnL w="12700" cap="flat" cmpd="sng" algn="ctr">
                      <a:solidFill>
                        <a:schemeClr val="tx1"/>
                      </a:solidFill>
                      <a:prstDash val="solid"/>
                      <a:round/>
                      <a:headEnd type="none" w="med" len="med"/>
                      <a:tailEnd type="none" w="med" len="med"/>
                    </a:lnL>
                    <a:lnR w="9525" cap="flat" cmpd="sng" algn="ctr">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200">
                          <a:solidFill>
                            <a:schemeClr val="dk1"/>
                          </a:solidFill>
                          <a:latin typeface="Atkinson Hyperlegible"/>
                          <a:ea typeface="Atkinson Hyperlegible"/>
                          <a:cs typeface="Atkinson Hyperlegible"/>
                          <a:sym typeface="Atkinson Hyperlegible"/>
                        </a:rPr>
                        <a:t>0.92200</a:t>
                      </a:r>
                      <a:endParaRPr sz="1200">
                        <a:solidFill>
                          <a:schemeClr val="dk1"/>
                        </a:solidFill>
                        <a:latin typeface="Atkinson Hyperlegible"/>
                        <a:ea typeface="Atkinson Hyperlegible"/>
                        <a:cs typeface="Atkinson Hyperlegible"/>
                        <a:sym typeface="Atkinson Hyperlegible"/>
                      </a:endParaRPr>
                    </a:p>
                  </a:txBody>
                  <a:tcPr marL="182875" marR="91425" marT="68575" marB="68575" anchor="ctr">
                    <a:lnL w="9525" cap="flat" cmpd="sng">
                      <a:noFill/>
                      <a:prstDash val="solid"/>
                      <a:round/>
                      <a:headEnd type="none" w="sm" len="sm"/>
                      <a:tailEnd type="none" w="sm" len="sm"/>
                    </a:lnL>
                    <a:lnR w="9525" cap="flat" cmpd="sng" algn="ctr">
                      <a:noFill/>
                      <a:prstDash val="solid"/>
                      <a:round/>
                      <a:headEnd type="none" w="sm" len="sm"/>
                      <a:tailEnd type="none" w="sm" len="sm"/>
                    </a:lnR>
                    <a:lnT w="9525" cap="flat" cmpd="sng" algn="ctr">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200">
                          <a:solidFill>
                            <a:schemeClr val="dk1"/>
                          </a:solidFill>
                          <a:latin typeface="Atkinson Hyperlegible"/>
                          <a:ea typeface="Atkinson Hyperlegible"/>
                          <a:cs typeface="Atkinson Hyperlegible"/>
                          <a:sym typeface="Atkinson Hyperlegible"/>
                        </a:rPr>
                        <a:t>0.90570</a:t>
                      </a:r>
                      <a:endParaRPr sz="1200">
                        <a:solidFill>
                          <a:schemeClr val="dk1"/>
                        </a:solidFill>
                        <a:latin typeface="Atkinson Hyperlegible"/>
                        <a:ea typeface="Atkinson Hyperlegible"/>
                        <a:cs typeface="Atkinson Hyperlegible"/>
                        <a:sym typeface="Atkinson Hyperlegible"/>
                      </a:endParaRPr>
                    </a:p>
                  </a:txBody>
                  <a:tcPr marL="182875" marR="91425" marT="68575" marB="68575" anchor="ctr">
                    <a:lnL w="9525" cap="flat" cmpd="sng" algn="ctr">
                      <a:noFill/>
                      <a:prstDash val="solid"/>
                      <a:round/>
                      <a:headEnd type="none" w="sm" len="sm"/>
                      <a:tailEnd type="none" w="sm" len="sm"/>
                    </a:lnL>
                    <a:lnR w="12700" cap="flat" cmpd="sng" algn="ctr">
                      <a:solidFill>
                        <a:schemeClr val="tx1"/>
                      </a:solidFill>
                      <a:prstDash val="solid"/>
                      <a:round/>
                      <a:headEnd type="none" w="sm" len="sm"/>
                      <a:tailEnd type="none" w="sm" len="sm"/>
                    </a:lnR>
                    <a:lnT w="9525" cap="flat" cmpd="sng" algn="ctr">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09891">
                <a:tc>
                  <a:txBody>
                    <a:bodyPr/>
                    <a:lstStyle/>
                    <a:p>
                      <a:pPr marL="0" lvl="0" indent="0" algn="ctr" rtl="0">
                        <a:spcBef>
                          <a:spcPts val="0"/>
                        </a:spcBef>
                        <a:spcAft>
                          <a:spcPts val="0"/>
                        </a:spcAft>
                        <a:buNone/>
                      </a:pPr>
                      <a:r>
                        <a:rPr lang="en" sz="1300" b="1" dirty="0">
                          <a:solidFill>
                            <a:schemeClr val="dk1"/>
                          </a:solidFill>
                          <a:latin typeface="Epilogue"/>
                          <a:ea typeface="Epilogue"/>
                          <a:cs typeface="Epilogue"/>
                          <a:sym typeface="Epilogue"/>
                        </a:rPr>
                        <a:t>Accuracy</a:t>
                      </a:r>
                      <a:endParaRPr sz="1300" b="1" dirty="0">
                        <a:solidFill>
                          <a:schemeClr val="dk1"/>
                        </a:solidFill>
                        <a:latin typeface="Epilogue"/>
                        <a:ea typeface="Epilogue"/>
                        <a:cs typeface="Epilogue"/>
                        <a:sym typeface="Epilogue"/>
                      </a:endParaRP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endParaRPr sz="1200">
                        <a:solidFill>
                          <a:schemeClr val="dk1"/>
                        </a:solidFill>
                        <a:latin typeface="Atkinson Hyperlegible"/>
                        <a:ea typeface="Atkinson Hyperlegible"/>
                        <a:cs typeface="Atkinson Hyperlegible"/>
                        <a:sym typeface="Atkinson Hyperlegible"/>
                      </a:endParaRPr>
                    </a:p>
                  </a:txBody>
                  <a:tcPr marL="182875" marR="91425" marT="68575" marB="68575" anchor="ctr">
                    <a:lnL w="12700" cap="flat" cmpd="sng" algn="ctr">
                      <a:solidFill>
                        <a:schemeClr val="tx1"/>
                      </a:solidFill>
                      <a:prstDash val="solid"/>
                      <a:round/>
                      <a:headEnd type="none" w="med" len="med"/>
                      <a:tailEnd type="none" w="med" len="med"/>
                    </a:lnL>
                    <a:lnR w="9525" cap="flat" cmpd="sng" algn="ctr">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endParaRPr sz="1200">
                        <a:solidFill>
                          <a:schemeClr val="dk1"/>
                        </a:solidFill>
                        <a:latin typeface="Atkinson Hyperlegible"/>
                        <a:ea typeface="Atkinson Hyperlegible"/>
                        <a:cs typeface="Atkinson Hyperlegible"/>
                        <a:sym typeface="Atkinson Hyperlegible"/>
                      </a:endParaRPr>
                    </a:p>
                  </a:txBody>
                  <a:tcPr marL="182875" marR="91425" marT="68575" marB="68575" anchor="ctr">
                    <a:lnL w="9525" cap="flat" cmpd="sng">
                      <a:noFill/>
                      <a:prstDash val="solid"/>
                      <a:round/>
                      <a:headEnd type="none" w="sm" len="sm"/>
                      <a:tailEnd type="none" w="sm" len="sm"/>
                    </a:lnL>
                    <a:lnR w="9525" cap="flat" cmpd="sng" algn="ctr">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lgn="ctr">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200">
                          <a:solidFill>
                            <a:schemeClr val="dk1"/>
                          </a:solidFill>
                          <a:latin typeface="Atkinson Hyperlegible"/>
                          <a:ea typeface="Atkinson Hyperlegible"/>
                          <a:cs typeface="Atkinson Hyperlegible"/>
                          <a:sym typeface="Atkinson Hyperlegible"/>
                        </a:rPr>
                        <a:t>0.90400</a:t>
                      </a:r>
                      <a:endParaRPr sz="1200">
                        <a:solidFill>
                          <a:schemeClr val="dk1"/>
                        </a:solidFill>
                        <a:latin typeface="Atkinson Hyperlegible"/>
                        <a:ea typeface="Atkinson Hyperlegible"/>
                        <a:cs typeface="Atkinson Hyperlegible"/>
                        <a:sym typeface="Atkinson Hyperlegible"/>
                      </a:endParaRPr>
                    </a:p>
                  </a:txBody>
                  <a:tcPr marL="182875" marR="91425" marT="68575" marB="68575" anchor="ctr">
                    <a:lnL w="9525" cap="flat" cmpd="sng" algn="ctr">
                      <a:no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lgn="ctr">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09891">
                <a:tc>
                  <a:txBody>
                    <a:bodyPr/>
                    <a:lstStyle/>
                    <a:p>
                      <a:pPr marL="0" lvl="0" indent="0" algn="ctr" rtl="0">
                        <a:spcBef>
                          <a:spcPts val="0"/>
                        </a:spcBef>
                        <a:spcAft>
                          <a:spcPts val="0"/>
                        </a:spcAft>
                        <a:buNone/>
                      </a:pPr>
                      <a:r>
                        <a:rPr lang="en-US" sz="1300" b="1">
                          <a:solidFill>
                            <a:schemeClr val="dk1"/>
                          </a:solidFill>
                          <a:latin typeface="Epilogue"/>
                          <a:ea typeface="Epilogue"/>
                          <a:cs typeface="Epilogue"/>
                          <a:sym typeface="Epilogue"/>
                        </a:rPr>
                        <a:t>Macro average</a:t>
                      </a:r>
                      <a:endParaRPr sz="1300" b="1">
                        <a:solidFill>
                          <a:schemeClr val="dk1"/>
                        </a:solidFill>
                        <a:latin typeface="Epilogue"/>
                        <a:ea typeface="Epilogue"/>
                        <a:cs typeface="Epilogue"/>
                        <a:sym typeface="Epilogue"/>
                      </a:endParaRP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200">
                          <a:solidFill>
                            <a:schemeClr val="dk1"/>
                          </a:solidFill>
                          <a:latin typeface="Atkinson Hyperlegible"/>
                          <a:ea typeface="Atkinson Hyperlegible"/>
                          <a:cs typeface="Atkinson Hyperlegible"/>
                          <a:sym typeface="Atkinson Hyperlegible"/>
                        </a:rPr>
                        <a:t>0.90452</a:t>
                      </a:r>
                      <a:endParaRPr sz="1200">
                        <a:solidFill>
                          <a:schemeClr val="dk1"/>
                        </a:solidFill>
                        <a:latin typeface="Atkinson Hyperlegible"/>
                        <a:ea typeface="Atkinson Hyperlegible"/>
                        <a:cs typeface="Atkinson Hyperlegible"/>
                        <a:sym typeface="Atkinson Hyperlegible"/>
                      </a:endParaRPr>
                    </a:p>
                  </a:txBody>
                  <a:tcPr marL="182875" marR="91425" marT="68575" marB="68575" anchor="ctr">
                    <a:lnL w="12700" cap="flat" cmpd="sng" algn="ctr">
                      <a:solidFill>
                        <a:schemeClr val="tx1"/>
                      </a:solidFill>
                      <a:prstDash val="solid"/>
                      <a:round/>
                      <a:headEnd type="none" w="med" len="med"/>
                      <a:tailEnd type="none" w="med" len="med"/>
                    </a:lnL>
                    <a:lnR w="9525" cap="flat" cmpd="sng" algn="ctr">
                      <a:noFill/>
                      <a:prstDash val="solid"/>
                      <a:round/>
                      <a:headEnd type="none" w="sm" len="sm"/>
                      <a:tailEnd type="none" w="sm" len="sm"/>
                    </a:lnR>
                    <a:lnT w="9525" cap="flat" cmpd="sng">
                      <a:noFill/>
                      <a:prstDash val="solid"/>
                      <a:round/>
                      <a:headEnd type="none" w="sm" len="sm"/>
                      <a:tailEnd type="none" w="sm" len="sm"/>
                    </a:lnT>
                    <a:lnB w="9525" cap="flat" cmpd="sng" algn="ctr">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200">
                          <a:solidFill>
                            <a:schemeClr val="dk1"/>
                          </a:solidFill>
                          <a:latin typeface="Atkinson Hyperlegible"/>
                          <a:ea typeface="Atkinson Hyperlegible"/>
                          <a:cs typeface="Atkinson Hyperlegible"/>
                          <a:sym typeface="Atkinson Hyperlegible"/>
                        </a:rPr>
                        <a:t>0.90400</a:t>
                      </a:r>
                      <a:endParaRPr sz="1200">
                        <a:solidFill>
                          <a:schemeClr val="dk1"/>
                        </a:solidFill>
                        <a:latin typeface="Atkinson Hyperlegible"/>
                        <a:ea typeface="Atkinson Hyperlegible"/>
                        <a:cs typeface="Atkinson Hyperlegible"/>
                        <a:sym typeface="Atkinson Hyperlegible"/>
                      </a:endParaRPr>
                    </a:p>
                  </a:txBody>
                  <a:tcPr marL="182875" marR="91425" marT="68575" marB="68575" anchor="ctr">
                    <a:lnL w="9525" cap="flat" cmpd="sng">
                      <a:noFill/>
                      <a:prstDash val="solid"/>
                      <a:round/>
                      <a:headEnd type="none" w="sm" len="sm"/>
                      <a:tailEnd type="none" w="sm" len="sm"/>
                    </a:lnL>
                    <a:lnR w="9525" cap="flat" cmpd="sng" algn="ctr">
                      <a:noFill/>
                      <a:prstDash val="solid"/>
                      <a:round/>
                      <a:headEnd type="none" w="sm" len="sm"/>
                      <a:tailEnd type="none" w="sm" len="sm"/>
                    </a:lnR>
                    <a:lnT w="9525" cap="flat" cmpd="sng" algn="ctr">
                      <a:noFill/>
                      <a:prstDash val="solid"/>
                      <a:round/>
                      <a:headEnd type="none" w="sm" len="sm"/>
                      <a:tailEnd type="none" w="sm" len="sm"/>
                    </a:lnT>
                    <a:lnB w="9525" cap="flat" cmpd="sng" algn="ctr">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200">
                          <a:solidFill>
                            <a:schemeClr val="dk1"/>
                          </a:solidFill>
                          <a:latin typeface="Atkinson Hyperlegible"/>
                          <a:ea typeface="Atkinson Hyperlegible"/>
                          <a:cs typeface="Atkinson Hyperlegible"/>
                          <a:sym typeface="Atkinson Hyperlegible"/>
                        </a:rPr>
                        <a:t>0.90397</a:t>
                      </a:r>
                      <a:endParaRPr sz="1200">
                        <a:solidFill>
                          <a:schemeClr val="dk1"/>
                        </a:solidFill>
                        <a:latin typeface="Atkinson Hyperlegible"/>
                        <a:ea typeface="Atkinson Hyperlegible"/>
                        <a:cs typeface="Atkinson Hyperlegible"/>
                        <a:sym typeface="Atkinson Hyperlegible"/>
                      </a:endParaRPr>
                    </a:p>
                  </a:txBody>
                  <a:tcPr marL="182875" marR="91425" marT="68575" marB="68575" anchor="ctr">
                    <a:lnL w="9525" cap="flat" cmpd="sng" algn="ctr">
                      <a:noFill/>
                      <a:prstDash val="solid"/>
                      <a:round/>
                      <a:headEnd type="none" w="sm" len="sm"/>
                      <a:tailEnd type="none" w="sm" len="sm"/>
                    </a:lnL>
                    <a:lnR w="12700" cap="flat" cmpd="sng" algn="ctr">
                      <a:solidFill>
                        <a:schemeClr val="tx1"/>
                      </a:solidFill>
                      <a:prstDash val="solid"/>
                      <a:round/>
                      <a:headEnd type="none" w="sm" len="sm"/>
                      <a:tailEnd type="none" w="sm" len="sm"/>
                    </a:lnR>
                    <a:lnT w="9525" cap="flat" cmpd="sng" algn="ctr">
                      <a:noFill/>
                      <a:prstDash val="solid"/>
                      <a:round/>
                      <a:headEnd type="none" w="sm" len="sm"/>
                      <a:tailEnd type="none" w="sm" len="sm"/>
                    </a:lnT>
                    <a:lnB w="9525" cap="flat" cmpd="sng" algn="ctr">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09891">
                <a:tc>
                  <a:txBody>
                    <a:bodyPr/>
                    <a:lstStyle/>
                    <a:p>
                      <a:pPr marL="0" lvl="0" indent="0" algn="ctr" rtl="0">
                        <a:spcBef>
                          <a:spcPts val="0"/>
                        </a:spcBef>
                        <a:spcAft>
                          <a:spcPts val="0"/>
                        </a:spcAft>
                        <a:buNone/>
                      </a:pPr>
                      <a:r>
                        <a:rPr lang="en" sz="1300" b="1">
                          <a:solidFill>
                            <a:schemeClr val="dk1"/>
                          </a:solidFill>
                          <a:latin typeface="Epilogue"/>
                          <a:ea typeface="Epilogue"/>
                          <a:cs typeface="Epilogue"/>
                          <a:sym typeface="Epilogue"/>
                        </a:rPr>
                        <a:t>Weighted average</a:t>
                      </a:r>
                      <a:endParaRPr sz="1300" b="1">
                        <a:solidFill>
                          <a:schemeClr val="dk1"/>
                        </a:solidFill>
                        <a:latin typeface="Epilogue"/>
                        <a:ea typeface="Epilogue"/>
                        <a:cs typeface="Epilogue"/>
                        <a:sym typeface="Epilogue"/>
                      </a:endParaRP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200">
                          <a:solidFill>
                            <a:schemeClr val="dk1"/>
                          </a:solidFill>
                          <a:latin typeface="Atkinson Hyperlegible"/>
                          <a:ea typeface="Atkinson Hyperlegible"/>
                          <a:cs typeface="Atkinson Hyperlegible"/>
                          <a:sym typeface="Atkinson Hyperlegible"/>
                        </a:rPr>
                        <a:t>0.90452</a:t>
                      </a:r>
                      <a:endParaRPr sz="1200">
                        <a:solidFill>
                          <a:schemeClr val="dk1"/>
                        </a:solidFill>
                        <a:latin typeface="Atkinson Hyperlegible"/>
                        <a:ea typeface="Atkinson Hyperlegible"/>
                        <a:cs typeface="Atkinson Hyperlegible"/>
                        <a:sym typeface="Atkinson Hyperlegible"/>
                      </a:endParaRPr>
                    </a:p>
                  </a:txBody>
                  <a:tcPr marL="182875" marR="91425" marT="68575" marB="68575" anchor="ctr">
                    <a:lnL w="12700" cap="flat" cmpd="sng" algn="ctr">
                      <a:solidFill>
                        <a:schemeClr val="tx1"/>
                      </a:solidFill>
                      <a:prstDash val="solid"/>
                      <a:round/>
                      <a:headEnd type="none" w="med" len="med"/>
                      <a:tailEnd type="none" w="med" len="med"/>
                    </a:lnL>
                    <a:lnR w="9525" cap="flat" cmpd="sng" algn="ctr">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200">
                          <a:solidFill>
                            <a:schemeClr val="dk1"/>
                          </a:solidFill>
                          <a:latin typeface="Atkinson Hyperlegible"/>
                          <a:ea typeface="Atkinson Hyperlegible"/>
                          <a:cs typeface="Atkinson Hyperlegible"/>
                          <a:sym typeface="Atkinson Hyperlegible"/>
                        </a:rPr>
                        <a:t>0.90400</a:t>
                      </a:r>
                      <a:endParaRPr sz="1200">
                        <a:solidFill>
                          <a:schemeClr val="dk1"/>
                        </a:solidFill>
                        <a:latin typeface="Atkinson Hyperlegible"/>
                        <a:ea typeface="Atkinson Hyperlegible"/>
                        <a:cs typeface="Atkinson Hyperlegible"/>
                        <a:sym typeface="Atkinson Hyperlegible"/>
                      </a:endParaRPr>
                    </a:p>
                  </a:txBody>
                  <a:tcPr marL="182875" marR="91425" marT="68575" marB="68575" anchor="ctr">
                    <a:lnL w="9525" cap="flat" cmpd="sng">
                      <a:noFill/>
                      <a:prstDash val="solid"/>
                      <a:round/>
                      <a:headEnd type="none" w="sm" len="sm"/>
                      <a:tailEnd type="none" w="sm" len="sm"/>
                    </a:lnL>
                    <a:lnR w="9525" cap="flat" cmpd="sng" algn="ctr">
                      <a:noFill/>
                      <a:prstDash val="solid"/>
                      <a:round/>
                      <a:headEnd type="none" w="sm" len="sm"/>
                      <a:tailEnd type="none" w="sm" len="sm"/>
                    </a:lnR>
                    <a:lnT w="9525" cap="flat" cmpd="sng" algn="ctr">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200" dirty="0">
                          <a:solidFill>
                            <a:schemeClr val="dk1"/>
                          </a:solidFill>
                          <a:latin typeface="Atkinson Hyperlegible"/>
                          <a:ea typeface="Atkinson Hyperlegible"/>
                          <a:cs typeface="Atkinson Hyperlegible"/>
                          <a:sym typeface="Atkinson Hyperlegible"/>
                        </a:rPr>
                        <a:t>0.90397</a:t>
                      </a:r>
                      <a:endParaRPr sz="1200" dirty="0">
                        <a:solidFill>
                          <a:schemeClr val="dk1"/>
                        </a:solidFill>
                        <a:latin typeface="Atkinson Hyperlegible"/>
                        <a:ea typeface="Atkinson Hyperlegible"/>
                        <a:cs typeface="Atkinson Hyperlegible"/>
                        <a:sym typeface="Atkinson Hyperlegible"/>
                      </a:endParaRPr>
                    </a:p>
                  </a:txBody>
                  <a:tcPr marL="182875" marR="91425" marT="68575" marB="68575" anchor="ctr">
                    <a:lnL w="9525" cap="flat" cmpd="sng" algn="ctr">
                      <a:noFill/>
                      <a:prstDash val="solid"/>
                      <a:round/>
                      <a:headEnd type="none" w="sm" len="sm"/>
                      <a:tailEnd type="none" w="sm" len="sm"/>
                    </a:lnL>
                    <a:lnR w="12700" cap="flat" cmpd="sng" algn="ctr">
                      <a:solidFill>
                        <a:schemeClr val="tx1"/>
                      </a:solidFill>
                      <a:prstDash val="solid"/>
                      <a:round/>
                      <a:headEnd type="none" w="sm" len="sm"/>
                      <a:tailEnd type="none" w="sm" len="sm"/>
                    </a:lnR>
                    <a:lnT w="9525" cap="flat" cmpd="sng" algn="ctr">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6" name="Google Shape;235;p33">
            <a:extLst>
              <a:ext uri="{FF2B5EF4-FFF2-40B4-BE49-F238E27FC236}">
                <a16:creationId xmlns:a16="http://schemas.microsoft.com/office/drawing/2014/main" id="{55DE8936-1E3E-4638-A239-39C1F4E05F10}"/>
              </a:ext>
            </a:extLst>
          </p:cNvPr>
          <p:cNvSpPr txBox="1">
            <a:spLocks noGrp="1"/>
          </p:cNvSpPr>
          <p:nvPr>
            <p:ph type="sldNum" idx="12"/>
          </p:nvPr>
        </p:nvSpPr>
        <p:spPr>
          <a:xfrm>
            <a:off x="7489184" y="4724653"/>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
        <p:nvSpPr>
          <p:cNvPr id="8" name="Google Shape;689;p46">
            <a:extLst>
              <a:ext uri="{FF2B5EF4-FFF2-40B4-BE49-F238E27FC236}">
                <a16:creationId xmlns:a16="http://schemas.microsoft.com/office/drawing/2014/main" id="{F4AF5BF8-0D88-44B6-8E2C-DDA4A08EE264}"/>
              </a:ext>
            </a:extLst>
          </p:cNvPr>
          <p:cNvSpPr txBox="1"/>
          <p:nvPr/>
        </p:nvSpPr>
        <p:spPr>
          <a:xfrm>
            <a:off x="1162478" y="4157303"/>
            <a:ext cx="6875406" cy="393600"/>
          </a:xfrm>
          <a:prstGeom prst="rect">
            <a:avLst/>
          </a:prstGeom>
          <a:noFill/>
          <a:ln>
            <a:noFill/>
          </a:ln>
        </p:spPr>
        <p:txBody>
          <a:bodyPr spcFirstLastPara="1" wrap="square" lIns="91425" tIns="91425" rIns="91425" bIns="91425" anchor="t" anchorCtr="0">
            <a:noAutofit/>
          </a:bodyPr>
          <a:lstStyle/>
          <a:p>
            <a:pPr algn="ctr"/>
            <a:r>
              <a:rPr lang="en" sz="1600">
                <a:solidFill>
                  <a:schemeClr val="dk1"/>
                </a:solidFill>
                <a:latin typeface="Atkinson Hyperlegible"/>
                <a:ea typeface="Atkinson Hyperlegible"/>
                <a:cs typeface="Atkinson Hyperlegible"/>
                <a:sym typeface="Atkinson Hyperlegible"/>
              </a:rPr>
              <a:t>The overall performances metrics of </a:t>
            </a:r>
            <a:r>
              <a:rPr lang="en" sz="1600" b="1">
                <a:solidFill>
                  <a:schemeClr val="dk1"/>
                </a:solidFill>
                <a:latin typeface="Atkinson Hyperlegible"/>
                <a:ea typeface="Atkinson Hyperlegible"/>
                <a:cs typeface="Atkinson Hyperlegible"/>
                <a:sym typeface="Atkinson Hyperlegible"/>
              </a:rPr>
              <a:t>Gender Classification Prediction</a:t>
            </a:r>
            <a:endParaRPr sz="1600" b="1">
              <a:solidFill>
                <a:schemeClr val="dk1"/>
              </a:solidFill>
              <a:latin typeface="Atkinson Hyperlegible"/>
              <a:ea typeface="Atkinson Hyperlegible"/>
              <a:cs typeface="Atkinson Hyperlegible"/>
              <a:sym typeface="Atkinson Hyperlegible"/>
            </a:endParaRPr>
          </a:p>
        </p:txBody>
      </p:sp>
    </p:spTree>
    <p:extLst>
      <p:ext uri="{BB962C8B-B14F-4D97-AF65-F5344CB8AC3E}">
        <p14:creationId xmlns:p14="http://schemas.microsoft.com/office/powerpoint/2010/main" val="2180474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35"/>
          <p:cNvSpPr txBox="1">
            <a:spLocks noGrp="1"/>
          </p:cNvSpPr>
          <p:nvPr>
            <p:ph type="title"/>
          </p:nvPr>
        </p:nvSpPr>
        <p:spPr>
          <a:xfrm>
            <a:off x="676375" y="506344"/>
            <a:ext cx="4124225" cy="205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Experience Result of </a:t>
            </a:r>
            <a:r>
              <a:rPr lang="vi-VN" b="1" dirty="0"/>
              <a:t>Gender Classification Model</a:t>
            </a:r>
            <a:endParaRPr b="1" dirty="0"/>
          </a:p>
        </p:txBody>
      </p:sp>
      <p:sp>
        <p:nvSpPr>
          <p:cNvPr id="7" name="Rectangle 1">
            <a:extLst>
              <a:ext uri="{FF2B5EF4-FFF2-40B4-BE49-F238E27FC236}">
                <a16:creationId xmlns:a16="http://schemas.microsoft.com/office/drawing/2014/main" id="{9308313B-7353-4C37-A2C4-5C0AB1A471B9}"/>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sp>
        <p:nvSpPr>
          <p:cNvPr id="6" name="Google Shape;689;p46">
            <a:extLst>
              <a:ext uri="{FF2B5EF4-FFF2-40B4-BE49-F238E27FC236}">
                <a16:creationId xmlns:a16="http://schemas.microsoft.com/office/drawing/2014/main" id="{71DBD10E-DC27-4CB6-A16D-DFF577D569A6}"/>
              </a:ext>
            </a:extLst>
          </p:cNvPr>
          <p:cNvSpPr txBox="1"/>
          <p:nvPr/>
        </p:nvSpPr>
        <p:spPr>
          <a:xfrm>
            <a:off x="554944" y="3877792"/>
            <a:ext cx="3965850" cy="548753"/>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600">
                <a:solidFill>
                  <a:schemeClr val="dk1"/>
                </a:solidFill>
                <a:latin typeface="Atkinson Hyperlegible"/>
                <a:ea typeface="Atkinson Hyperlegible"/>
                <a:cs typeface="Atkinson Hyperlegible"/>
                <a:sym typeface="Atkinson Hyperlegible"/>
              </a:rPr>
              <a:t>Confusion Matrix of Normalizing</a:t>
            </a:r>
          </a:p>
          <a:p>
            <a:pPr marL="0" lvl="0" indent="0" algn="r" rtl="0">
              <a:spcBef>
                <a:spcPts val="0"/>
              </a:spcBef>
              <a:spcAft>
                <a:spcPts val="0"/>
              </a:spcAft>
              <a:buNone/>
            </a:pPr>
            <a:r>
              <a:rPr lang="en" sz="1600" b="1">
                <a:solidFill>
                  <a:schemeClr val="dk1"/>
                </a:solidFill>
                <a:latin typeface="Atkinson Hyperlegible"/>
                <a:ea typeface="Atkinson Hyperlegible"/>
                <a:cs typeface="Atkinson Hyperlegible"/>
                <a:sym typeface="Atkinson Hyperlegible"/>
              </a:rPr>
              <a:t>Gender Classification Prediction</a:t>
            </a:r>
            <a:endParaRPr sz="1600" b="1">
              <a:solidFill>
                <a:schemeClr val="dk1"/>
              </a:solidFill>
              <a:latin typeface="Atkinson Hyperlegible"/>
              <a:ea typeface="Atkinson Hyperlegible"/>
              <a:cs typeface="Atkinson Hyperlegible"/>
              <a:sym typeface="Atkinson Hyperlegible"/>
            </a:endParaRPr>
          </a:p>
        </p:txBody>
      </p:sp>
      <p:sp>
        <p:nvSpPr>
          <p:cNvPr id="8" name="Google Shape;235;p33">
            <a:extLst>
              <a:ext uri="{FF2B5EF4-FFF2-40B4-BE49-F238E27FC236}">
                <a16:creationId xmlns:a16="http://schemas.microsoft.com/office/drawing/2014/main" id="{3A7A8449-535B-4489-8794-5D1CCAE7FDDF}"/>
              </a:ext>
            </a:extLst>
          </p:cNvPr>
          <p:cNvSpPr txBox="1">
            <a:spLocks noGrp="1"/>
          </p:cNvSpPr>
          <p:nvPr>
            <p:ph type="sldNum" idx="12"/>
          </p:nvPr>
        </p:nvSpPr>
        <p:spPr>
          <a:xfrm>
            <a:off x="7489184" y="4724653"/>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pic>
        <p:nvPicPr>
          <p:cNvPr id="3" name="Hình ảnh 2" descr="Ảnh có chứa văn bản, ảnh chụp màn hình, Hình chữ nhật, biểu đồ&#10;&#10;Mô tả được tự động tạo">
            <a:extLst>
              <a:ext uri="{FF2B5EF4-FFF2-40B4-BE49-F238E27FC236}">
                <a16:creationId xmlns:a16="http://schemas.microsoft.com/office/drawing/2014/main" id="{4D0FB046-B52A-9241-334B-0D2475CD3441}"/>
              </a:ext>
            </a:extLst>
          </p:cNvPr>
          <p:cNvPicPr>
            <a:picLocks noChangeAspect="1"/>
          </p:cNvPicPr>
          <p:nvPr/>
        </p:nvPicPr>
        <p:blipFill>
          <a:blip r:embed="rId3"/>
          <a:stretch>
            <a:fillRect/>
          </a:stretch>
        </p:blipFill>
        <p:spPr>
          <a:xfrm>
            <a:off x="4724308" y="995363"/>
            <a:ext cx="4391210" cy="3552825"/>
          </a:xfrm>
          <a:prstGeom prst="rect">
            <a:avLst/>
          </a:prstGeom>
        </p:spPr>
      </p:pic>
    </p:spTree>
    <p:extLst>
      <p:ext uri="{BB962C8B-B14F-4D97-AF65-F5344CB8AC3E}">
        <p14:creationId xmlns:p14="http://schemas.microsoft.com/office/powerpoint/2010/main" val="16578528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35"/>
          <p:cNvSpPr txBox="1">
            <a:spLocks noGrp="1"/>
          </p:cNvSpPr>
          <p:nvPr>
            <p:ph type="title"/>
          </p:nvPr>
        </p:nvSpPr>
        <p:spPr>
          <a:xfrm>
            <a:off x="676376" y="134008"/>
            <a:ext cx="7852770" cy="117453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Experience Result of </a:t>
            </a:r>
            <a:r>
              <a:rPr lang="vi-VN" b="1" dirty="0"/>
              <a:t>Age Classification Model</a:t>
            </a:r>
            <a:endParaRPr b="1" dirty="0"/>
          </a:p>
        </p:txBody>
      </p:sp>
      <p:sp>
        <p:nvSpPr>
          <p:cNvPr id="7" name="Rectangle 1">
            <a:extLst>
              <a:ext uri="{FF2B5EF4-FFF2-40B4-BE49-F238E27FC236}">
                <a16:creationId xmlns:a16="http://schemas.microsoft.com/office/drawing/2014/main" id="{9308313B-7353-4C37-A2C4-5C0AB1A471B9}"/>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graphicFrame>
        <p:nvGraphicFramePr>
          <p:cNvPr id="5" name="Google Shape;382;p36">
            <a:extLst>
              <a:ext uri="{FF2B5EF4-FFF2-40B4-BE49-F238E27FC236}">
                <a16:creationId xmlns:a16="http://schemas.microsoft.com/office/drawing/2014/main" id="{3A7D9E18-6D00-4518-A3D3-9276183FBFBB}"/>
              </a:ext>
            </a:extLst>
          </p:cNvPr>
          <p:cNvGraphicFramePr/>
          <p:nvPr>
            <p:extLst>
              <p:ext uri="{D42A27DB-BD31-4B8C-83A1-F6EECF244321}">
                <p14:modId xmlns:p14="http://schemas.microsoft.com/office/powerpoint/2010/main" val="1948618511"/>
              </p:ext>
            </p:extLst>
          </p:nvPr>
        </p:nvGraphicFramePr>
        <p:xfrm>
          <a:off x="1770319" y="1290981"/>
          <a:ext cx="5553227" cy="3017430"/>
        </p:xfrm>
        <a:graphic>
          <a:graphicData uri="http://schemas.openxmlformats.org/drawingml/2006/table">
            <a:tbl>
              <a:tblPr>
                <a:noFill/>
                <a:tableStyleId>{184A3D2B-2BBD-4243-9EB0-33D1140ECD8E}</a:tableStyleId>
              </a:tblPr>
              <a:tblGrid>
                <a:gridCol w="1773569">
                  <a:extLst>
                    <a:ext uri="{9D8B030D-6E8A-4147-A177-3AD203B41FA5}">
                      <a16:colId xmlns:a16="http://schemas.microsoft.com/office/drawing/2014/main" val="20000"/>
                    </a:ext>
                  </a:extLst>
                </a:gridCol>
                <a:gridCol w="1259886">
                  <a:extLst>
                    <a:ext uri="{9D8B030D-6E8A-4147-A177-3AD203B41FA5}">
                      <a16:colId xmlns:a16="http://schemas.microsoft.com/office/drawing/2014/main" val="20001"/>
                    </a:ext>
                  </a:extLst>
                </a:gridCol>
                <a:gridCol w="1259886">
                  <a:extLst>
                    <a:ext uri="{9D8B030D-6E8A-4147-A177-3AD203B41FA5}">
                      <a16:colId xmlns:a16="http://schemas.microsoft.com/office/drawing/2014/main" val="2915920812"/>
                    </a:ext>
                  </a:extLst>
                </a:gridCol>
                <a:gridCol w="1259886">
                  <a:extLst>
                    <a:ext uri="{9D8B030D-6E8A-4147-A177-3AD203B41FA5}">
                      <a16:colId xmlns:a16="http://schemas.microsoft.com/office/drawing/2014/main" val="2906308679"/>
                    </a:ext>
                  </a:extLst>
                </a:gridCol>
              </a:tblGrid>
              <a:tr h="291683">
                <a:tc>
                  <a:txBody>
                    <a:bodyPr/>
                    <a:lstStyle/>
                    <a:p>
                      <a:pPr marL="0" lvl="0" indent="0" algn="l" rtl="0">
                        <a:spcBef>
                          <a:spcPts val="0"/>
                        </a:spcBef>
                        <a:spcAft>
                          <a:spcPts val="0"/>
                        </a:spcAft>
                        <a:buNone/>
                      </a:pPr>
                      <a:endParaRPr sz="1300" b="1">
                        <a:solidFill>
                          <a:schemeClr val="dk1"/>
                        </a:solidFill>
                        <a:latin typeface="Epilogue"/>
                        <a:ea typeface="Epilogue"/>
                        <a:cs typeface="Epilogue"/>
                        <a:sym typeface="Epilogue"/>
                      </a:endParaRPr>
                    </a:p>
                  </a:txBody>
                  <a:tcPr marL="91425" marR="91425" marT="68575" marB="68575" anchor="ctr">
                    <a:lnL w="9525" cap="flat" cmpd="sng">
                      <a:solidFill>
                        <a:schemeClr val="dk1">
                          <a:alpha val="0"/>
                        </a:schemeClr>
                      </a:solid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solidFill>
                        <a:schemeClr val="dk1">
                          <a:alpha val="0"/>
                        </a:schemeClr>
                      </a:solidFill>
                      <a:prstDash val="solid"/>
                      <a:round/>
                      <a:headEnd type="none" w="sm" len="sm"/>
                      <a:tailEnd type="none" w="sm" len="sm"/>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US" sz="1300" b="1">
                          <a:solidFill>
                            <a:schemeClr val="dk1"/>
                          </a:solidFill>
                          <a:latin typeface="Epilogue"/>
                        </a:rPr>
                        <a:t>Precision</a:t>
                      </a:r>
                    </a:p>
                  </a:txBody>
                  <a:tcPr marL="182875" marR="91425" marT="68575" marB="68575" anchor="ctr">
                    <a:lnL w="12700" cap="flat" cmpd="sng" algn="ctr">
                      <a:solidFill>
                        <a:schemeClr val="tx1"/>
                      </a:solidFill>
                      <a:prstDash val="solid"/>
                      <a:round/>
                      <a:headEnd type="none" w="med" len="med"/>
                      <a:tailEnd type="none" w="med" len="med"/>
                    </a:lnL>
                    <a:lnR w="9525" cap="flat" cmpd="sng" algn="ctr">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300" b="1">
                          <a:solidFill>
                            <a:schemeClr val="dk1"/>
                          </a:solidFill>
                          <a:latin typeface="Epilogue"/>
                        </a:rPr>
                        <a:t>Recall</a:t>
                      </a:r>
                    </a:p>
                  </a:txBody>
                  <a:tcPr marL="182875" marR="91425" marT="68575" marB="68575" anchor="ctr">
                    <a:lnL w="9525" cap="flat" cmpd="sng">
                      <a:noFill/>
                      <a:prstDash val="solid"/>
                      <a:round/>
                      <a:headEnd type="none" w="sm" len="sm"/>
                      <a:tailEnd type="none" w="sm" len="sm"/>
                    </a:lnL>
                    <a:lnR w="9525" cap="flat" cmpd="sng" algn="ctr">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300" b="1">
                          <a:solidFill>
                            <a:schemeClr val="dk1"/>
                          </a:solidFill>
                          <a:latin typeface="Epilogue"/>
                        </a:rPr>
                        <a:t>F1 - scored</a:t>
                      </a:r>
                    </a:p>
                  </a:txBody>
                  <a:tcPr marL="182875" marR="91425" marT="68575" marB="68575" anchor="ctr">
                    <a:lnL w="9525" cap="flat" cmpd="sng" algn="ctr">
                      <a:no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91683">
                <a:tc>
                  <a:txBody>
                    <a:bodyPr/>
                    <a:lstStyle/>
                    <a:p>
                      <a:pPr marL="0" lvl="0" indent="0" algn="ctr" rtl="0">
                        <a:spcBef>
                          <a:spcPts val="0"/>
                        </a:spcBef>
                        <a:spcAft>
                          <a:spcPts val="0"/>
                        </a:spcAft>
                        <a:buNone/>
                      </a:pPr>
                      <a:r>
                        <a:rPr lang="vi-VN" sz="1300" b="1" err="1">
                          <a:solidFill>
                            <a:schemeClr val="dk1"/>
                          </a:solidFill>
                          <a:latin typeface="Epilogue"/>
                          <a:ea typeface="Epilogue"/>
                          <a:cs typeface="Epilogue"/>
                          <a:sym typeface="Epilogue"/>
                        </a:rPr>
                        <a:t>Fifties</a:t>
                      </a:r>
                      <a:r>
                        <a:rPr lang="vi-VN" sz="1300" b="1">
                          <a:solidFill>
                            <a:schemeClr val="dk1"/>
                          </a:solidFill>
                          <a:latin typeface="Epilogue"/>
                          <a:ea typeface="Epilogue"/>
                          <a:cs typeface="Epilogue"/>
                          <a:sym typeface="Epilogue"/>
                        </a:rPr>
                        <a:t> – </a:t>
                      </a:r>
                      <a:r>
                        <a:rPr lang="vi-VN" sz="1300" b="1" err="1">
                          <a:solidFill>
                            <a:schemeClr val="dk1"/>
                          </a:solidFill>
                          <a:latin typeface="Epilogue"/>
                          <a:ea typeface="Epilogue"/>
                          <a:cs typeface="Epilogue"/>
                          <a:sym typeface="Epilogue"/>
                        </a:rPr>
                        <a:t>Sixties</a:t>
                      </a:r>
                      <a:endParaRPr lang="en" sz="1300" b="1" err="1">
                        <a:solidFill>
                          <a:schemeClr val="dk1"/>
                        </a:solidFill>
                        <a:latin typeface="Epilogue"/>
                        <a:ea typeface="Epilogue"/>
                        <a:cs typeface="Epilogue"/>
                        <a:sym typeface="Epilogue"/>
                      </a:endParaRP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vi-VN" sz="1200" dirty="0">
                          <a:solidFill>
                            <a:schemeClr val="dk1"/>
                          </a:solidFill>
                          <a:latin typeface="+mn-lt"/>
                          <a:ea typeface="Atkinson Hyperlegible"/>
                          <a:cs typeface="Atkinson Hyperlegible"/>
                          <a:sym typeface="Atkinson Hyperlegible"/>
                        </a:rPr>
                        <a:t>0.87283 </a:t>
                      </a:r>
                      <a:endParaRPr sz="1200" dirty="0">
                        <a:solidFill>
                          <a:schemeClr val="dk1"/>
                        </a:solidFill>
                        <a:latin typeface="+mn-lt"/>
                        <a:ea typeface="Atkinson Hyperlegible"/>
                        <a:cs typeface="Atkinson Hyperlegible"/>
                        <a:sym typeface="Atkinson Hyperlegible"/>
                      </a:endParaRPr>
                    </a:p>
                  </a:txBody>
                  <a:tcPr marL="182875" marR="91425" marT="68575" marB="68575" anchor="ctr">
                    <a:lnL w="12700" cap="flat" cmpd="sng" algn="ctr">
                      <a:solidFill>
                        <a:schemeClr val="tx1"/>
                      </a:solidFill>
                      <a:prstDash val="solid"/>
                      <a:round/>
                      <a:headEnd type="none" w="med" len="med"/>
                      <a:tailEnd type="none" w="med" len="med"/>
                    </a:lnL>
                    <a:lnR w="9525" cap="flat" cmpd="sng" algn="ctr">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200" dirty="0">
                          <a:solidFill>
                            <a:schemeClr val="dk1"/>
                          </a:solidFill>
                          <a:latin typeface="+mn-lt"/>
                          <a:ea typeface="Atkinson Hyperlegible"/>
                          <a:cs typeface="Atkinson Hyperlegible"/>
                          <a:sym typeface="Atkinson Hyperlegible"/>
                        </a:rPr>
                        <a:t>0.96178 </a:t>
                      </a:r>
                      <a:endParaRPr sz="1200" dirty="0">
                        <a:solidFill>
                          <a:schemeClr val="dk1"/>
                        </a:solidFill>
                        <a:latin typeface="+mn-lt"/>
                        <a:ea typeface="Atkinson Hyperlegible"/>
                        <a:cs typeface="Atkinson Hyperlegible"/>
                        <a:sym typeface="Atkinson Hyperlegible"/>
                      </a:endParaRPr>
                    </a:p>
                  </a:txBody>
                  <a:tcPr marL="182875" marR="91425" marT="68575" marB="68575" anchor="ctr">
                    <a:lnL w="9525" cap="flat" cmpd="sng">
                      <a:noFill/>
                      <a:prstDash val="solid"/>
                      <a:round/>
                      <a:headEnd type="none" w="sm" len="sm"/>
                      <a:tailEnd type="none" w="sm" len="sm"/>
                    </a:lnL>
                    <a:lnR w="9525" cap="flat" cmpd="sng" algn="ctr">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lgn="ctr">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200" dirty="0">
                          <a:solidFill>
                            <a:schemeClr val="dk1"/>
                          </a:solidFill>
                          <a:latin typeface="+mn-lt"/>
                          <a:ea typeface="Atkinson Hyperlegible"/>
                          <a:cs typeface="Atkinson Hyperlegible"/>
                          <a:sym typeface="Atkinson Hyperlegible"/>
                        </a:rPr>
                        <a:t>0.91515 </a:t>
                      </a:r>
                      <a:endParaRPr sz="1200" dirty="0">
                        <a:solidFill>
                          <a:schemeClr val="dk1"/>
                        </a:solidFill>
                        <a:latin typeface="+mn-lt"/>
                        <a:ea typeface="Atkinson Hyperlegible"/>
                        <a:cs typeface="Atkinson Hyperlegible"/>
                        <a:sym typeface="Atkinson Hyperlegible"/>
                      </a:endParaRPr>
                    </a:p>
                  </a:txBody>
                  <a:tcPr marL="182875" marR="91425" marT="68575" marB="68575" anchor="ctr">
                    <a:lnL w="9525" cap="flat" cmpd="sng" algn="ctr">
                      <a:no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lgn="ctr">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91683">
                <a:tc>
                  <a:txBody>
                    <a:bodyPr/>
                    <a:lstStyle/>
                    <a:p>
                      <a:pPr marL="0" lvl="0" indent="0" algn="ctr" rtl="0">
                        <a:spcBef>
                          <a:spcPts val="0"/>
                        </a:spcBef>
                        <a:spcAft>
                          <a:spcPts val="0"/>
                        </a:spcAft>
                        <a:buNone/>
                      </a:pPr>
                      <a:r>
                        <a:rPr lang="vi-VN" sz="1300" b="1" err="1">
                          <a:solidFill>
                            <a:schemeClr val="dk1"/>
                          </a:solidFill>
                          <a:latin typeface="Epilogue"/>
                          <a:ea typeface="Epilogue"/>
                          <a:cs typeface="Epilogue"/>
                          <a:sym typeface="Epilogue"/>
                        </a:rPr>
                        <a:t>Forties</a:t>
                      </a:r>
                      <a:endParaRPr lang="en" sz="1300" b="1" err="1">
                        <a:solidFill>
                          <a:schemeClr val="dk1"/>
                        </a:solidFill>
                        <a:latin typeface="Epilogue"/>
                        <a:ea typeface="Epilogue"/>
                        <a:cs typeface="Epilogue"/>
                        <a:sym typeface="Epilogue"/>
                      </a:endParaRP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vi-VN" sz="1200" b="0" i="0" u="none" strike="noStrike" cap="none" dirty="0">
                          <a:solidFill>
                            <a:srgbClr val="000000"/>
                          </a:solidFill>
                          <a:effectLst/>
                          <a:latin typeface="+mn-lt"/>
                          <a:ea typeface="Arial"/>
                          <a:cs typeface="Arial"/>
                          <a:sym typeface="Arial"/>
                        </a:rPr>
                        <a:t>0.78495</a:t>
                      </a:r>
                      <a:endParaRPr sz="1200" dirty="0">
                        <a:solidFill>
                          <a:schemeClr val="dk1"/>
                        </a:solidFill>
                        <a:latin typeface="+mn-lt"/>
                        <a:ea typeface="Atkinson Hyperlegible"/>
                        <a:cs typeface="Atkinson Hyperlegible"/>
                        <a:sym typeface="Atkinson Hyperlegible"/>
                      </a:endParaRPr>
                    </a:p>
                  </a:txBody>
                  <a:tcPr marL="182875" marR="91425" marT="68575" marB="68575" anchor="ctr">
                    <a:lnL w="12700" cap="flat" cmpd="sng" algn="ctr">
                      <a:solidFill>
                        <a:schemeClr val="tx1"/>
                      </a:solidFill>
                      <a:prstDash val="solid"/>
                      <a:round/>
                      <a:headEnd type="none" w="med" len="med"/>
                      <a:tailEnd type="none" w="med" len="med"/>
                    </a:lnL>
                    <a:lnR w="9525" cap="flat" cmpd="sng" algn="ctr">
                      <a:noFill/>
                      <a:prstDash val="solid"/>
                      <a:round/>
                      <a:headEnd type="none" w="sm" len="sm"/>
                      <a:tailEnd type="none" w="sm" len="sm"/>
                    </a:lnR>
                    <a:lnT w="9525" cap="flat" cmpd="sng" algn="ctr">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vi-VN" sz="1200" b="0" i="0" u="none" strike="noStrike" cap="none" dirty="0">
                          <a:solidFill>
                            <a:srgbClr val="000000"/>
                          </a:solidFill>
                          <a:effectLst/>
                          <a:latin typeface="+mn-lt"/>
                          <a:ea typeface="Arial"/>
                          <a:cs typeface="Arial"/>
                          <a:sym typeface="Arial"/>
                        </a:rPr>
                        <a:t>0.92994</a:t>
                      </a:r>
                      <a:endParaRPr sz="1200" dirty="0">
                        <a:solidFill>
                          <a:schemeClr val="dk1"/>
                        </a:solidFill>
                        <a:latin typeface="+mn-lt"/>
                        <a:ea typeface="Atkinson Hyperlegible"/>
                        <a:cs typeface="Atkinson Hyperlegible"/>
                        <a:sym typeface="Atkinson Hyperlegible"/>
                      </a:endParaRPr>
                    </a:p>
                  </a:txBody>
                  <a:tcPr marL="182875" marR="91425" marT="68575" marB="68575" anchor="ctr">
                    <a:lnL w="9525" cap="flat" cmpd="sng" algn="ctr">
                      <a:noFill/>
                      <a:prstDash val="solid"/>
                      <a:round/>
                      <a:headEnd type="none" w="sm" len="sm"/>
                      <a:tailEnd type="none" w="sm" len="sm"/>
                    </a:lnL>
                    <a:lnR w="9525" cap="flat" cmpd="sng" algn="ctr">
                      <a:noFill/>
                      <a:prstDash val="solid"/>
                      <a:round/>
                      <a:headEnd type="none" w="sm" len="sm"/>
                      <a:tailEnd type="none" w="sm" len="sm"/>
                    </a:lnR>
                    <a:lnT w="9525" cap="flat" cmpd="sng" algn="ctr">
                      <a:noFill/>
                      <a:prstDash val="solid"/>
                      <a:round/>
                      <a:headEnd type="none" w="sm" len="sm"/>
                      <a:tailEnd type="none" w="sm" len="sm"/>
                    </a:lnT>
                    <a:lnB w="9525" cap="flat" cmpd="sng" algn="ctr">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vi-VN" sz="1200" b="0" i="0" u="none" strike="noStrike" cap="none" dirty="0">
                          <a:solidFill>
                            <a:srgbClr val="000000"/>
                          </a:solidFill>
                          <a:effectLst/>
                          <a:latin typeface="+mn-lt"/>
                          <a:ea typeface="Arial"/>
                          <a:cs typeface="Arial"/>
                          <a:sym typeface="Arial"/>
                        </a:rPr>
                        <a:t>0.85131 </a:t>
                      </a:r>
                      <a:endParaRPr sz="1200" dirty="0">
                        <a:solidFill>
                          <a:schemeClr val="dk1"/>
                        </a:solidFill>
                        <a:latin typeface="+mn-lt"/>
                        <a:ea typeface="Atkinson Hyperlegible"/>
                        <a:cs typeface="Atkinson Hyperlegible"/>
                        <a:sym typeface="Atkinson Hyperlegible"/>
                      </a:endParaRPr>
                    </a:p>
                  </a:txBody>
                  <a:tcPr marL="182875" marR="91425" marT="68575" marB="68575" anchor="ctr">
                    <a:lnL w="9525" cap="flat" cmpd="sng" algn="ctr">
                      <a:noFill/>
                      <a:prstDash val="solid"/>
                      <a:round/>
                      <a:headEnd type="none" w="sm" len="sm"/>
                      <a:tailEnd type="none" w="sm" len="sm"/>
                    </a:lnL>
                    <a:lnR w="12700" cap="flat" cmpd="sng" algn="ctr">
                      <a:solidFill>
                        <a:schemeClr val="tx1"/>
                      </a:solidFill>
                      <a:prstDash val="solid"/>
                      <a:round/>
                      <a:headEnd type="none" w="sm" len="sm"/>
                      <a:tailEnd type="none" w="sm" len="sm"/>
                    </a:lnR>
                    <a:lnT w="9525" cap="flat" cmpd="sng" algn="ctr">
                      <a:noFill/>
                      <a:prstDash val="solid"/>
                      <a:round/>
                      <a:headEnd type="none" w="sm" len="sm"/>
                      <a:tailEnd type="none" w="sm" len="sm"/>
                    </a:lnT>
                    <a:lnB w="9525" cap="flat" cmpd="sng" algn="ctr">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2240957988"/>
                  </a:ext>
                </a:extLst>
              </a:tr>
              <a:tr h="291683">
                <a:tc>
                  <a:txBody>
                    <a:bodyPr/>
                    <a:lstStyle/>
                    <a:p>
                      <a:pPr marL="0" lvl="0" indent="0" algn="ctr" rtl="0">
                        <a:spcBef>
                          <a:spcPts val="0"/>
                        </a:spcBef>
                        <a:spcAft>
                          <a:spcPts val="0"/>
                        </a:spcAft>
                        <a:buNone/>
                      </a:pPr>
                      <a:r>
                        <a:rPr lang="vi-VN" sz="1300" b="1" err="1">
                          <a:solidFill>
                            <a:schemeClr val="dk1"/>
                          </a:solidFill>
                          <a:latin typeface="Epilogue"/>
                          <a:ea typeface="Epilogue"/>
                          <a:cs typeface="Epilogue"/>
                          <a:sym typeface="Epilogue"/>
                        </a:rPr>
                        <a:t>Teens</a:t>
                      </a:r>
                      <a:endParaRPr lang="en" sz="1300" b="1" err="1">
                        <a:solidFill>
                          <a:schemeClr val="dk1"/>
                        </a:solidFill>
                        <a:latin typeface="Epilogue"/>
                        <a:ea typeface="Epilogue"/>
                        <a:cs typeface="Epilogue"/>
                        <a:sym typeface="Epilogue"/>
                      </a:endParaRP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vi-VN" sz="1200" b="0" i="0" u="none" strike="noStrike" cap="none" dirty="0">
                          <a:solidFill>
                            <a:srgbClr val="000000"/>
                          </a:solidFill>
                          <a:effectLst/>
                          <a:latin typeface="+mn-lt"/>
                          <a:ea typeface="Arial"/>
                          <a:cs typeface="Arial"/>
                          <a:sym typeface="Arial"/>
                        </a:rPr>
                        <a:t>0.80000</a:t>
                      </a:r>
                      <a:endParaRPr sz="1200" dirty="0">
                        <a:solidFill>
                          <a:schemeClr val="dk1"/>
                        </a:solidFill>
                        <a:latin typeface="+mn-lt"/>
                        <a:ea typeface="Atkinson Hyperlegible"/>
                        <a:cs typeface="Atkinson Hyperlegible"/>
                        <a:sym typeface="Atkinson Hyperlegible"/>
                      </a:endParaRPr>
                    </a:p>
                  </a:txBody>
                  <a:tcPr marL="182875" marR="91425" marT="68575" marB="68575" anchor="ctr">
                    <a:lnL w="12700" cap="flat" cmpd="sng" algn="ctr">
                      <a:solidFill>
                        <a:schemeClr val="tx1"/>
                      </a:solidFill>
                      <a:prstDash val="solid"/>
                      <a:round/>
                      <a:headEnd type="none" w="med" len="med"/>
                      <a:tailEnd type="none" w="med" len="med"/>
                    </a:lnL>
                    <a:lnR w="9525" cap="flat" cmpd="sng" algn="ctr">
                      <a:noFill/>
                      <a:prstDash val="solid"/>
                      <a:round/>
                      <a:headEnd type="none" w="sm" len="sm"/>
                      <a:tailEnd type="none" w="sm" len="sm"/>
                    </a:lnR>
                    <a:lnT w="9525" cap="flat" cmpd="sng" algn="ctr">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vi-VN" sz="1200" b="0" i="0" u="none" strike="noStrike" cap="none" dirty="0">
                          <a:solidFill>
                            <a:srgbClr val="000000"/>
                          </a:solidFill>
                          <a:effectLst/>
                          <a:latin typeface="+mn-lt"/>
                          <a:ea typeface="Arial"/>
                          <a:cs typeface="Arial"/>
                          <a:sym typeface="Arial"/>
                        </a:rPr>
                        <a:t>0.91720</a:t>
                      </a:r>
                      <a:endParaRPr sz="1200" dirty="0">
                        <a:solidFill>
                          <a:schemeClr val="dk1"/>
                        </a:solidFill>
                        <a:latin typeface="+mn-lt"/>
                        <a:ea typeface="Atkinson Hyperlegible"/>
                        <a:cs typeface="Atkinson Hyperlegible"/>
                        <a:sym typeface="Atkinson Hyperlegible"/>
                      </a:endParaRPr>
                    </a:p>
                  </a:txBody>
                  <a:tcPr marL="182875" marR="91425" marT="68575" marB="68575" anchor="ctr">
                    <a:lnL w="9525" cap="flat" cmpd="sng" algn="ctr">
                      <a:noFill/>
                      <a:prstDash val="solid"/>
                      <a:round/>
                      <a:headEnd type="none" w="sm" len="sm"/>
                      <a:tailEnd type="none" w="sm" len="sm"/>
                    </a:lnL>
                    <a:lnR w="9525" cap="flat" cmpd="sng" algn="ctr">
                      <a:noFill/>
                      <a:prstDash val="solid"/>
                      <a:round/>
                      <a:headEnd type="none" w="sm" len="sm"/>
                      <a:tailEnd type="none" w="sm" len="sm"/>
                    </a:lnR>
                    <a:lnT w="9525" cap="flat" cmpd="sng" algn="ctr">
                      <a:noFill/>
                      <a:prstDash val="solid"/>
                      <a:round/>
                      <a:headEnd type="none" w="sm" len="sm"/>
                      <a:tailEnd type="none" w="sm" len="sm"/>
                    </a:lnT>
                    <a:lnB w="9525" cap="flat" cmpd="sng" algn="ctr">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vi-VN" sz="1200" b="0" i="0" u="none" strike="noStrike" cap="none" dirty="0">
                          <a:solidFill>
                            <a:srgbClr val="000000"/>
                          </a:solidFill>
                          <a:effectLst/>
                          <a:latin typeface="+mn-lt"/>
                          <a:ea typeface="Arial"/>
                          <a:cs typeface="Arial"/>
                          <a:sym typeface="Arial"/>
                        </a:rPr>
                        <a:t>0.85460</a:t>
                      </a:r>
                      <a:endParaRPr sz="1200" dirty="0">
                        <a:solidFill>
                          <a:schemeClr val="dk1"/>
                        </a:solidFill>
                        <a:latin typeface="+mn-lt"/>
                        <a:ea typeface="Atkinson Hyperlegible"/>
                        <a:cs typeface="Atkinson Hyperlegible"/>
                        <a:sym typeface="Atkinson Hyperlegible"/>
                      </a:endParaRPr>
                    </a:p>
                  </a:txBody>
                  <a:tcPr marL="182875" marR="91425" marT="68575" marB="68575" anchor="ctr">
                    <a:lnL w="9525" cap="flat" cmpd="sng" algn="ctr">
                      <a:noFill/>
                      <a:prstDash val="solid"/>
                      <a:round/>
                      <a:headEnd type="none" w="sm" len="sm"/>
                      <a:tailEnd type="none" w="sm" len="sm"/>
                    </a:lnL>
                    <a:lnR w="12700" cap="flat" cmpd="sng" algn="ctr">
                      <a:solidFill>
                        <a:schemeClr val="tx1"/>
                      </a:solidFill>
                      <a:prstDash val="solid"/>
                      <a:round/>
                      <a:headEnd type="none" w="sm" len="sm"/>
                      <a:tailEnd type="none" w="sm" len="sm"/>
                    </a:lnR>
                    <a:lnT w="9525" cap="flat" cmpd="sng" algn="ctr">
                      <a:noFill/>
                      <a:prstDash val="solid"/>
                      <a:round/>
                      <a:headEnd type="none" w="sm" len="sm"/>
                      <a:tailEnd type="none" w="sm" len="sm"/>
                    </a:lnT>
                    <a:lnB w="9525" cap="flat" cmpd="sng" algn="ctr">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881587809"/>
                  </a:ext>
                </a:extLst>
              </a:tr>
              <a:tr h="291683">
                <a:tc>
                  <a:txBody>
                    <a:bodyPr/>
                    <a:lstStyle/>
                    <a:p>
                      <a:pPr marL="0" lvl="0" indent="0" algn="ctr" rtl="0">
                        <a:spcBef>
                          <a:spcPts val="0"/>
                        </a:spcBef>
                        <a:spcAft>
                          <a:spcPts val="0"/>
                        </a:spcAft>
                        <a:buNone/>
                      </a:pPr>
                      <a:r>
                        <a:rPr lang="vi-VN" sz="1300" b="1">
                          <a:solidFill>
                            <a:schemeClr val="dk1"/>
                          </a:solidFill>
                          <a:latin typeface="Epilogue"/>
                          <a:ea typeface="Epilogue"/>
                          <a:cs typeface="Epilogue"/>
                        </a:rPr>
                        <a:t>Thirties</a:t>
                      </a:r>
                      <a:endParaRPr lang="en" sz="1300" b="1" err="1">
                        <a:solidFill>
                          <a:schemeClr val="dk1"/>
                        </a:solidFill>
                        <a:latin typeface="Epilogue"/>
                        <a:ea typeface="Epilogue"/>
                        <a:cs typeface="Epilogue"/>
                        <a:sym typeface="Epilogue"/>
                      </a:endParaRP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vi-VN" sz="1200" b="0" i="0" u="none" strike="noStrike" cap="none" dirty="0">
                          <a:solidFill>
                            <a:srgbClr val="000000"/>
                          </a:solidFill>
                          <a:effectLst/>
                          <a:latin typeface="+mn-lt"/>
                          <a:ea typeface="Arial"/>
                          <a:cs typeface="Arial"/>
                          <a:sym typeface="Arial"/>
                        </a:rPr>
                        <a:t>0.79381</a:t>
                      </a:r>
                      <a:endParaRPr sz="1200" dirty="0">
                        <a:solidFill>
                          <a:schemeClr val="dk1"/>
                        </a:solidFill>
                        <a:latin typeface="+mn-lt"/>
                        <a:ea typeface="Atkinson Hyperlegible"/>
                        <a:cs typeface="Atkinson Hyperlegible"/>
                        <a:sym typeface="Atkinson Hyperlegible"/>
                      </a:endParaRPr>
                    </a:p>
                  </a:txBody>
                  <a:tcPr marL="182875" marR="91425" marT="68575" marB="68575" anchor="ctr">
                    <a:lnL w="12700" cap="flat" cmpd="sng" algn="ctr">
                      <a:solidFill>
                        <a:schemeClr val="tx1"/>
                      </a:solidFill>
                      <a:prstDash val="solid"/>
                      <a:round/>
                      <a:headEnd type="none" w="med" len="med"/>
                      <a:tailEnd type="none" w="med" len="med"/>
                    </a:lnL>
                    <a:lnR w="9525" cap="flat" cmpd="sng" algn="ctr">
                      <a:noFill/>
                      <a:prstDash val="solid"/>
                      <a:round/>
                      <a:headEnd type="none" w="sm" len="sm"/>
                      <a:tailEnd type="none" w="sm" len="sm"/>
                    </a:lnR>
                    <a:lnT w="9525" cap="flat" cmpd="sng" algn="ctr">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vi-VN" sz="1200" b="0" i="0" u="none" strike="noStrike" cap="none" dirty="0">
                          <a:solidFill>
                            <a:srgbClr val="000000"/>
                          </a:solidFill>
                          <a:effectLst/>
                          <a:latin typeface="+mn-lt"/>
                          <a:ea typeface="Arial"/>
                          <a:cs typeface="Arial"/>
                          <a:sym typeface="Arial"/>
                        </a:rPr>
                        <a:t>0.98089</a:t>
                      </a:r>
                      <a:endParaRPr sz="1200" dirty="0">
                        <a:solidFill>
                          <a:schemeClr val="dk1"/>
                        </a:solidFill>
                        <a:latin typeface="+mn-lt"/>
                        <a:ea typeface="Atkinson Hyperlegible"/>
                        <a:cs typeface="Atkinson Hyperlegible"/>
                        <a:sym typeface="Atkinson Hyperlegible"/>
                      </a:endParaRPr>
                    </a:p>
                  </a:txBody>
                  <a:tcPr marL="182875" marR="91425" marT="68575" marB="68575" anchor="ctr">
                    <a:lnL w="9525" cap="flat" cmpd="sng" algn="ctr">
                      <a:noFill/>
                      <a:prstDash val="solid"/>
                      <a:round/>
                      <a:headEnd type="none" w="sm" len="sm"/>
                      <a:tailEnd type="none" w="sm" len="sm"/>
                    </a:lnL>
                    <a:lnR w="9525" cap="flat" cmpd="sng" algn="ctr">
                      <a:noFill/>
                      <a:prstDash val="solid"/>
                      <a:round/>
                      <a:headEnd type="none" w="sm" len="sm"/>
                      <a:tailEnd type="none" w="sm" len="sm"/>
                    </a:lnR>
                    <a:lnT w="9525" cap="flat" cmpd="sng" algn="ctr">
                      <a:noFill/>
                      <a:prstDash val="solid"/>
                      <a:round/>
                      <a:headEnd type="none" w="sm" len="sm"/>
                      <a:tailEnd type="none" w="sm" len="sm"/>
                    </a:lnT>
                    <a:lnB w="9525" cap="flat" cmpd="sng" algn="ctr">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vi-VN" sz="1200" b="0" i="0" u="none" strike="noStrike" cap="none" dirty="0">
                          <a:solidFill>
                            <a:srgbClr val="000000"/>
                          </a:solidFill>
                          <a:effectLst/>
                          <a:latin typeface="+mn-lt"/>
                          <a:ea typeface="Arial"/>
                          <a:cs typeface="Arial"/>
                          <a:sym typeface="Arial"/>
                        </a:rPr>
                        <a:t>0.87749</a:t>
                      </a:r>
                      <a:endParaRPr sz="1200" dirty="0">
                        <a:solidFill>
                          <a:schemeClr val="dk1"/>
                        </a:solidFill>
                        <a:latin typeface="+mn-lt"/>
                        <a:ea typeface="Atkinson Hyperlegible"/>
                        <a:cs typeface="Atkinson Hyperlegible"/>
                        <a:sym typeface="Atkinson Hyperlegible"/>
                      </a:endParaRPr>
                    </a:p>
                  </a:txBody>
                  <a:tcPr marL="182875" marR="91425" marT="68575" marB="68575" anchor="ctr">
                    <a:lnL w="9525" cap="flat" cmpd="sng" algn="ctr">
                      <a:noFill/>
                      <a:prstDash val="solid"/>
                      <a:round/>
                      <a:headEnd type="none" w="sm" len="sm"/>
                      <a:tailEnd type="none" w="sm" len="sm"/>
                    </a:lnL>
                    <a:lnR w="12700" cap="flat" cmpd="sng" algn="ctr">
                      <a:solidFill>
                        <a:schemeClr val="tx1"/>
                      </a:solidFill>
                      <a:prstDash val="solid"/>
                      <a:round/>
                      <a:headEnd type="none" w="sm" len="sm"/>
                      <a:tailEnd type="none" w="sm" len="sm"/>
                    </a:lnR>
                    <a:lnT w="9525" cap="flat" cmpd="sng" algn="ctr">
                      <a:noFill/>
                      <a:prstDash val="solid"/>
                      <a:round/>
                      <a:headEnd type="none" w="sm" len="sm"/>
                      <a:tailEnd type="none" w="sm" len="sm"/>
                    </a:lnT>
                    <a:lnB w="9525" cap="flat" cmpd="sng" algn="ctr">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3916710421"/>
                  </a:ext>
                </a:extLst>
              </a:tr>
              <a:tr h="291683">
                <a:tc>
                  <a:txBody>
                    <a:bodyPr/>
                    <a:lstStyle/>
                    <a:p>
                      <a:pPr marL="0" lvl="0" indent="0" algn="ctr" rtl="0">
                        <a:spcBef>
                          <a:spcPts val="0"/>
                        </a:spcBef>
                        <a:spcAft>
                          <a:spcPts val="0"/>
                        </a:spcAft>
                        <a:buNone/>
                      </a:pPr>
                      <a:r>
                        <a:rPr lang="vi-VN" sz="1300" b="1">
                          <a:solidFill>
                            <a:schemeClr val="dk1"/>
                          </a:solidFill>
                          <a:latin typeface="Epilogue"/>
                          <a:ea typeface="Epilogue"/>
                          <a:cs typeface="Epilogue"/>
                        </a:rPr>
                        <a:t>Twenties</a:t>
                      </a:r>
                      <a:endParaRPr lang="vi-VN" sz="1300" b="1" err="1">
                        <a:solidFill>
                          <a:schemeClr val="dk1"/>
                        </a:solidFill>
                        <a:latin typeface="Epilogue"/>
                        <a:ea typeface="Epilogue"/>
                        <a:cs typeface="Epilogue"/>
                        <a:sym typeface="Epilogue"/>
                      </a:endParaRP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vi-VN" sz="1200" b="0" i="0" u="none" strike="noStrike" cap="none" dirty="0">
                          <a:solidFill>
                            <a:srgbClr val="000000"/>
                          </a:solidFill>
                          <a:effectLst/>
                          <a:latin typeface="+mn-lt"/>
                          <a:ea typeface="Arial"/>
                          <a:cs typeface="Arial"/>
                          <a:sym typeface="Arial"/>
                        </a:rPr>
                        <a:t>0.82692</a:t>
                      </a:r>
                      <a:endParaRPr sz="1200" dirty="0">
                        <a:solidFill>
                          <a:schemeClr val="dk1"/>
                        </a:solidFill>
                        <a:latin typeface="+mn-lt"/>
                        <a:ea typeface="Atkinson Hyperlegible"/>
                        <a:cs typeface="Atkinson Hyperlegible"/>
                        <a:sym typeface="Atkinson Hyperlegible"/>
                      </a:endParaRPr>
                    </a:p>
                  </a:txBody>
                  <a:tcPr marL="182875" marR="91425" marT="68575" marB="68575" anchor="ctr">
                    <a:lnL w="12700" cap="flat" cmpd="sng" algn="ctr">
                      <a:solidFill>
                        <a:schemeClr val="tx1"/>
                      </a:solidFill>
                      <a:prstDash val="solid"/>
                      <a:round/>
                      <a:headEnd type="none" w="med" len="med"/>
                      <a:tailEnd type="none" w="med" len="med"/>
                    </a:lnL>
                    <a:lnR w="9525" cap="flat" cmpd="sng" algn="ctr">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vi-VN" sz="1200" b="0" i="0" u="none" strike="noStrike" cap="none" dirty="0">
                          <a:solidFill>
                            <a:srgbClr val="000000"/>
                          </a:solidFill>
                          <a:effectLst/>
                          <a:latin typeface="+mn-lt"/>
                          <a:ea typeface="Arial"/>
                          <a:cs typeface="Arial"/>
                          <a:sym typeface="Arial"/>
                        </a:rPr>
                        <a:t>0.27389</a:t>
                      </a:r>
                      <a:endParaRPr sz="1200" dirty="0">
                        <a:solidFill>
                          <a:schemeClr val="dk1"/>
                        </a:solidFill>
                        <a:latin typeface="+mn-lt"/>
                        <a:ea typeface="Atkinson Hyperlegible"/>
                        <a:cs typeface="Atkinson Hyperlegible"/>
                        <a:sym typeface="Atkinson Hyperlegible"/>
                      </a:endParaRPr>
                    </a:p>
                  </a:txBody>
                  <a:tcPr marL="182875" marR="91425" marT="68575" marB="68575" anchor="ctr">
                    <a:lnL w="9525" cap="flat" cmpd="sng">
                      <a:noFill/>
                      <a:prstDash val="solid"/>
                      <a:round/>
                      <a:headEnd type="none" w="sm" len="sm"/>
                      <a:tailEnd type="none" w="sm" len="sm"/>
                    </a:lnL>
                    <a:lnR w="9525" cap="flat" cmpd="sng" algn="ctr">
                      <a:noFill/>
                      <a:prstDash val="solid"/>
                      <a:round/>
                      <a:headEnd type="none" w="sm" len="sm"/>
                      <a:tailEnd type="none" w="sm" len="sm"/>
                    </a:lnR>
                    <a:lnT w="9525" cap="flat" cmpd="sng" algn="ctr">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vi-VN" sz="1200" b="0" i="0" u="none" strike="noStrike" cap="none" dirty="0">
                          <a:solidFill>
                            <a:srgbClr val="000000"/>
                          </a:solidFill>
                          <a:effectLst/>
                          <a:latin typeface="+mn-lt"/>
                          <a:ea typeface="Arial"/>
                          <a:cs typeface="Arial"/>
                          <a:sym typeface="Arial"/>
                        </a:rPr>
                        <a:t>0.41148</a:t>
                      </a:r>
                      <a:endParaRPr sz="1200" dirty="0">
                        <a:solidFill>
                          <a:schemeClr val="dk1"/>
                        </a:solidFill>
                        <a:latin typeface="+mn-lt"/>
                        <a:ea typeface="Atkinson Hyperlegible"/>
                        <a:cs typeface="Atkinson Hyperlegible"/>
                        <a:sym typeface="Atkinson Hyperlegible"/>
                      </a:endParaRPr>
                    </a:p>
                  </a:txBody>
                  <a:tcPr marL="182875" marR="91425" marT="68575" marB="68575" anchor="ctr">
                    <a:lnL w="9525" cap="flat" cmpd="sng" algn="ctr">
                      <a:noFill/>
                      <a:prstDash val="solid"/>
                      <a:round/>
                      <a:headEnd type="none" w="sm" len="sm"/>
                      <a:tailEnd type="none" w="sm" len="sm"/>
                    </a:lnL>
                    <a:lnR w="12700" cap="flat" cmpd="sng" algn="ctr">
                      <a:solidFill>
                        <a:schemeClr val="tx1"/>
                      </a:solidFill>
                      <a:prstDash val="solid"/>
                      <a:round/>
                      <a:headEnd type="none" w="sm" len="sm"/>
                      <a:tailEnd type="none" w="sm" len="sm"/>
                    </a:lnR>
                    <a:lnT w="9525" cap="flat" cmpd="sng" algn="ctr">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91683">
                <a:tc>
                  <a:txBody>
                    <a:bodyPr/>
                    <a:lstStyle/>
                    <a:p>
                      <a:pPr marL="0" lvl="0" indent="0" algn="ctr" rtl="0">
                        <a:spcBef>
                          <a:spcPts val="0"/>
                        </a:spcBef>
                        <a:spcAft>
                          <a:spcPts val="0"/>
                        </a:spcAft>
                        <a:buNone/>
                      </a:pPr>
                      <a:r>
                        <a:rPr lang="en" sz="1300" b="1">
                          <a:solidFill>
                            <a:schemeClr val="dk1"/>
                          </a:solidFill>
                          <a:latin typeface="Epilogue"/>
                          <a:ea typeface="Epilogue"/>
                          <a:cs typeface="Epilogue"/>
                          <a:sym typeface="Epilogue"/>
                        </a:rPr>
                        <a:t>Accuracy</a:t>
                      </a:r>
                      <a:endParaRPr sz="1300" b="1">
                        <a:solidFill>
                          <a:schemeClr val="dk1"/>
                        </a:solidFill>
                        <a:latin typeface="Epilogue"/>
                        <a:ea typeface="Epilogue"/>
                        <a:cs typeface="Epilogue"/>
                        <a:sym typeface="Epilogue"/>
                      </a:endParaRP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endParaRPr sz="1200">
                        <a:solidFill>
                          <a:schemeClr val="dk1"/>
                        </a:solidFill>
                        <a:latin typeface="+mn-lt"/>
                        <a:ea typeface="Atkinson Hyperlegible"/>
                        <a:cs typeface="Atkinson Hyperlegible"/>
                        <a:sym typeface="Atkinson Hyperlegible"/>
                      </a:endParaRPr>
                    </a:p>
                  </a:txBody>
                  <a:tcPr marL="182875" marR="91425" marT="68575" marB="68575"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endParaRPr sz="1200" dirty="0">
                        <a:solidFill>
                          <a:schemeClr val="dk1"/>
                        </a:solidFill>
                        <a:latin typeface="+mn-lt"/>
                        <a:ea typeface="Atkinson Hyperlegible"/>
                        <a:cs typeface="Atkinson Hyperlegible"/>
                        <a:sym typeface="Atkinson Hyperlegible"/>
                      </a:endParaRPr>
                    </a:p>
                  </a:txBody>
                  <a:tcPr marL="182875" marR="91425" marT="68575" marB="6857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vi-VN" sz="1200" b="0" i="0" u="none" strike="noStrike" cap="none" dirty="0">
                          <a:solidFill>
                            <a:srgbClr val="000000"/>
                          </a:solidFill>
                          <a:effectLst/>
                          <a:latin typeface="+mn-lt"/>
                          <a:ea typeface="Arial"/>
                          <a:cs typeface="Arial"/>
                          <a:sym typeface="Arial"/>
                        </a:rPr>
                        <a:t>0.81274</a:t>
                      </a:r>
                      <a:endParaRPr sz="1200" dirty="0">
                        <a:solidFill>
                          <a:schemeClr val="dk1"/>
                        </a:solidFill>
                        <a:latin typeface="+mn-lt"/>
                        <a:ea typeface="Atkinson Hyperlegible"/>
                        <a:cs typeface="Atkinson Hyperlegible"/>
                        <a:sym typeface="Atkinson Hyperlegible"/>
                      </a:endParaRPr>
                    </a:p>
                  </a:txBody>
                  <a:tcPr marL="182875" marR="91425" marT="68575" marB="68575"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91683">
                <a:tc>
                  <a:txBody>
                    <a:bodyPr/>
                    <a:lstStyle/>
                    <a:p>
                      <a:pPr marL="0" lvl="0" indent="0" algn="ctr" rtl="0">
                        <a:spcBef>
                          <a:spcPts val="0"/>
                        </a:spcBef>
                        <a:spcAft>
                          <a:spcPts val="0"/>
                        </a:spcAft>
                        <a:buNone/>
                      </a:pPr>
                      <a:r>
                        <a:rPr lang="en-US" sz="1300" b="1">
                          <a:solidFill>
                            <a:schemeClr val="dk1"/>
                          </a:solidFill>
                          <a:latin typeface="Epilogue"/>
                          <a:ea typeface="Epilogue"/>
                          <a:cs typeface="Epilogue"/>
                          <a:sym typeface="Epilogue"/>
                        </a:rPr>
                        <a:t>Macro average</a:t>
                      </a:r>
                      <a:endParaRPr sz="1300" b="1">
                        <a:solidFill>
                          <a:schemeClr val="dk1"/>
                        </a:solidFill>
                        <a:latin typeface="Epilogue"/>
                        <a:ea typeface="Epilogue"/>
                        <a:cs typeface="Epilogue"/>
                        <a:sym typeface="Epilogue"/>
                      </a:endParaRP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vi-VN" sz="1200" b="0" i="0" u="none" strike="noStrike" cap="none" dirty="0">
                          <a:solidFill>
                            <a:srgbClr val="000000"/>
                          </a:solidFill>
                          <a:effectLst/>
                          <a:latin typeface="+mn-lt"/>
                          <a:ea typeface="Arial"/>
                          <a:cs typeface="Arial"/>
                          <a:sym typeface="Arial"/>
                        </a:rPr>
                        <a:t>0.81570</a:t>
                      </a:r>
                      <a:endParaRPr sz="1200" dirty="0">
                        <a:solidFill>
                          <a:schemeClr val="dk1"/>
                        </a:solidFill>
                        <a:latin typeface="+mn-lt"/>
                        <a:ea typeface="Atkinson Hyperlegible"/>
                        <a:cs typeface="Atkinson Hyperlegible"/>
                        <a:sym typeface="Atkinson Hyperlegible"/>
                      </a:endParaRPr>
                    </a:p>
                  </a:txBody>
                  <a:tcPr marL="182875" marR="91425" marT="68575" marB="68575"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vi-VN" sz="1200" b="0" i="0" u="none" strike="noStrike" cap="none" dirty="0">
                          <a:solidFill>
                            <a:srgbClr val="000000"/>
                          </a:solidFill>
                          <a:effectLst/>
                          <a:latin typeface="+mn-lt"/>
                          <a:ea typeface="Arial"/>
                          <a:cs typeface="Arial"/>
                          <a:sym typeface="Arial"/>
                        </a:rPr>
                        <a:t>0.81274</a:t>
                      </a:r>
                      <a:endParaRPr sz="1200" dirty="0">
                        <a:solidFill>
                          <a:schemeClr val="dk1"/>
                        </a:solidFill>
                        <a:latin typeface="+mn-lt"/>
                        <a:ea typeface="Atkinson Hyperlegible"/>
                        <a:cs typeface="Atkinson Hyperlegible"/>
                        <a:sym typeface="Atkinson Hyperlegible"/>
                      </a:endParaRPr>
                    </a:p>
                  </a:txBody>
                  <a:tcPr marL="182875" marR="91425" marT="68575" marB="6857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vi-VN" sz="1200" b="0" i="0" u="none" strike="noStrike" cap="none" dirty="0">
                          <a:solidFill>
                            <a:srgbClr val="000000"/>
                          </a:solidFill>
                          <a:effectLst/>
                          <a:latin typeface="+mn-lt"/>
                          <a:ea typeface="Arial"/>
                          <a:cs typeface="Arial"/>
                          <a:sym typeface="Arial"/>
                        </a:rPr>
                        <a:t>0.78201</a:t>
                      </a:r>
                      <a:endParaRPr sz="1200" dirty="0">
                        <a:solidFill>
                          <a:schemeClr val="dk1"/>
                        </a:solidFill>
                        <a:latin typeface="+mn-lt"/>
                        <a:ea typeface="Atkinson Hyperlegible"/>
                        <a:cs typeface="Atkinson Hyperlegible"/>
                        <a:sym typeface="Atkinson Hyperlegible"/>
                      </a:endParaRPr>
                    </a:p>
                  </a:txBody>
                  <a:tcPr marL="182875" marR="91425" marT="68575" marB="68575"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91683">
                <a:tc>
                  <a:txBody>
                    <a:bodyPr/>
                    <a:lstStyle/>
                    <a:p>
                      <a:pPr marL="0" lvl="0" indent="0" algn="ctr" rtl="0">
                        <a:spcBef>
                          <a:spcPts val="0"/>
                        </a:spcBef>
                        <a:spcAft>
                          <a:spcPts val="0"/>
                        </a:spcAft>
                        <a:buNone/>
                      </a:pPr>
                      <a:r>
                        <a:rPr lang="en" sz="1300" b="1">
                          <a:solidFill>
                            <a:schemeClr val="dk1"/>
                          </a:solidFill>
                          <a:latin typeface="Epilogue"/>
                          <a:ea typeface="Epilogue"/>
                          <a:cs typeface="Epilogue"/>
                          <a:sym typeface="Epilogue"/>
                        </a:rPr>
                        <a:t>Weighted average</a:t>
                      </a:r>
                      <a:endParaRPr sz="1300" b="1">
                        <a:solidFill>
                          <a:schemeClr val="dk1"/>
                        </a:solidFill>
                        <a:latin typeface="Epilogue"/>
                        <a:ea typeface="Epilogue"/>
                        <a:cs typeface="Epilogue"/>
                        <a:sym typeface="Epilogue"/>
                      </a:endParaRP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vi-VN" sz="1200" b="0" i="0" u="none" strike="noStrike" cap="none" dirty="0">
                          <a:solidFill>
                            <a:srgbClr val="000000"/>
                          </a:solidFill>
                          <a:effectLst/>
                          <a:latin typeface="+mn-lt"/>
                          <a:ea typeface="Arial"/>
                          <a:cs typeface="Arial"/>
                          <a:sym typeface="Arial"/>
                        </a:rPr>
                        <a:t>0.81570</a:t>
                      </a:r>
                      <a:endParaRPr sz="1200" dirty="0">
                        <a:solidFill>
                          <a:schemeClr val="dk1"/>
                        </a:solidFill>
                        <a:latin typeface="+mn-lt"/>
                        <a:ea typeface="Atkinson Hyperlegible"/>
                        <a:cs typeface="Atkinson Hyperlegible"/>
                        <a:sym typeface="Atkinson Hyperlegible"/>
                      </a:endParaRPr>
                    </a:p>
                  </a:txBody>
                  <a:tcPr marL="182875" marR="91425" marT="68575" marB="68575"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vi-VN" sz="1200" b="0" i="0" u="none" strike="noStrike" cap="none" dirty="0">
                          <a:solidFill>
                            <a:srgbClr val="000000"/>
                          </a:solidFill>
                          <a:effectLst/>
                          <a:latin typeface="+mn-lt"/>
                          <a:ea typeface="Arial"/>
                          <a:cs typeface="Arial"/>
                          <a:sym typeface="Arial"/>
                        </a:rPr>
                        <a:t>0.81274</a:t>
                      </a:r>
                      <a:endParaRPr sz="1200" dirty="0">
                        <a:solidFill>
                          <a:schemeClr val="dk1"/>
                        </a:solidFill>
                        <a:latin typeface="+mn-lt"/>
                        <a:ea typeface="Atkinson Hyperlegible"/>
                        <a:cs typeface="Atkinson Hyperlegible"/>
                        <a:sym typeface="Atkinson Hyperlegible"/>
                      </a:endParaRPr>
                    </a:p>
                  </a:txBody>
                  <a:tcPr marL="182875" marR="91425" marT="68575" marB="6857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vi-VN" sz="1200" b="0" i="0" u="none" strike="noStrike" cap="none" dirty="0">
                          <a:solidFill>
                            <a:srgbClr val="000000"/>
                          </a:solidFill>
                          <a:effectLst/>
                          <a:latin typeface="+mn-lt"/>
                          <a:ea typeface="Arial"/>
                          <a:cs typeface="Arial"/>
                          <a:sym typeface="Arial"/>
                        </a:rPr>
                        <a:t>0.78201</a:t>
                      </a:r>
                      <a:endParaRPr sz="1200" dirty="0">
                        <a:solidFill>
                          <a:schemeClr val="dk1"/>
                        </a:solidFill>
                        <a:latin typeface="+mn-lt"/>
                        <a:ea typeface="Atkinson Hyperlegible"/>
                        <a:cs typeface="Atkinson Hyperlegible"/>
                        <a:sym typeface="Atkinson Hyperlegible"/>
                      </a:endParaRPr>
                    </a:p>
                  </a:txBody>
                  <a:tcPr marL="182875" marR="91425" marT="68575" marB="68575"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6" name="Google Shape;235;p33">
            <a:extLst>
              <a:ext uri="{FF2B5EF4-FFF2-40B4-BE49-F238E27FC236}">
                <a16:creationId xmlns:a16="http://schemas.microsoft.com/office/drawing/2014/main" id="{55DE8936-1E3E-4638-A239-39C1F4E05F10}"/>
              </a:ext>
            </a:extLst>
          </p:cNvPr>
          <p:cNvSpPr txBox="1">
            <a:spLocks noGrp="1"/>
          </p:cNvSpPr>
          <p:nvPr>
            <p:ph type="sldNum" idx="12"/>
          </p:nvPr>
        </p:nvSpPr>
        <p:spPr>
          <a:xfrm>
            <a:off x="7489184" y="4724653"/>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
        <p:nvSpPr>
          <p:cNvPr id="8" name="Google Shape;689;p46">
            <a:extLst>
              <a:ext uri="{FF2B5EF4-FFF2-40B4-BE49-F238E27FC236}">
                <a16:creationId xmlns:a16="http://schemas.microsoft.com/office/drawing/2014/main" id="{F4AF5BF8-0D88-44B6-8E2C-DDA4A08EE264}"/>
              </a:ext>
            </a:extLst>
          </p:cNvPr>
          <p:cNvSpPr txBox="1"/>
          <p:nvPr/>
        </p:nvSpPr>
        <p:spPr>
          <a:xfrm>
            <a:off x="111612" y="4290854"/>
            <a:ext cx="8870642" cy="393600"/>
          </a:xfrm>
          <a:prstGeom prst="rect">
            <a:avLst/>
          </a:prstGeom>
          <a:noFill/>
          <a:ln>
            <a:noFill/>
          </a:ln>
        </p:spPr>
        <p:txBody>
          <a:bodyPr spcFirstLastPara="1" wrap="square" lIns="91425" tIns="91425" rIns="91425" bIns="91425" anchor="t" anchorCtr="0">
            <a:noAutofit/>
          </a:bodyPr>
          <a:lstStyle/>
          <a:p>
            <a:pPr algn="ctr"/>
            <a:r>
              <a:rPr lang="en" sz="1600" dirty="0">
                <a:solidFill>
                  <a:schemeClr val="dk1"/>
                </a:solidFill>
                <a:latin typeface="Atkinson Hyperlegible"/>
                <a:ea typeface="Atkinson Hyperlegible"/>
                <a:cs typeface="Atkinson Hyperlegible"/>
                <a:sym typeface="Atkinson Hyperlegible"/>
              </a:rPr>
              <a:t>The overall </a:t>
            </a:r>
            <a:r>
              <a:rPr lang="vi-VN" sz="1600" dirty="0">
                <a:solidFill>
                  <a:schemeClr val="dk1"/>
                </a:solidFill>
                <a:ea typeface="Atkinson Hyperlegible"/>
                <a:sym typeface="Atkinson Hyperlegible"/>
              </a:rPr>
              <a:t>performance</a:t>
            </a:r>
            <a:r>
              <a:rPr lang="en" sz="1600" dirty="0">
                <a:solidFill>
                  <a:schemeClr val="dk1"/>
                </a:solidFill>
                <a:ea typeface="Atkinson Hyperlegible"/>
                <a:sym typeface="Atkinson Hyperlegible"/>
              </a:rPr>
              <a:t> metrics </a:t>
            </a:r>
            <a:r>
              <a:rPr lang="en" sz="1600" dirty="0">
                <a:solidFill>
                  <a:schemeClr val="dk1"/>
                </a:solidFill>
                <a:latin typeface="Atkinson Hyperlegible"/>
                <a:ea typeface="Atkinson Hyperlegible"/>
                <a:cs typeface="Atkinson Hyperlegible"/>
                <a:sym typeface="Atkinson Hyperlegible"/>
              </a:rPr>
              <a:t>of </a:t>
            </a:r>
            <a:r>
              <a:rPr lang="en" sz="1600" b="1" dirty="0">
                <a:solidFill>
                  <a:schemeClr val="dk1"/>
                </a:solidFill>
                <a:latin typeface="Atkinson Hyperlegible"/>
                <a:ea typeface="Atkinson Hyperlegible"/>
                <a:cs typeface="Atkinson Hyperlegible"/>
                <a:sym typeface="Atkinson Hyperlegible"/>
              </a:rPr>
              <a:t>Age Classification Prediction</a:t>
            </a:r>
            <a:endParaRPr lang="vi-VN" sz="1600" b="1" dirty="0">
              <a:solidFill>
                <a:schemeClr val="dk1"/>
              </a:solidFill>
              <a:latin typeface="Atkinson Hyperlegible"/>
              <a:ea typeface="Atkinson Hyperlegible"/>
              <a:cs typeface="Atkinson Hyperlegible"/>
            </a:endParaRPr>
          </a:p>
        </p:txBody>
      </p:sp>
    </p:spTree>
    <p:extLst>
      <p:ext uri="{BB962C8B-B14F-4D97-AF65-F5344CB8AC3E}">
        <p14:creationId xmlns:p14="http://schemas.microsoft.com/office/powerpoint/2010/main" val="4945290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35"/>
          <p:cNvSpPr txBox="1">
            <a:spLocks noGrp="1"/>
          </p:cNvSpPr>
          <p:nvPr>
            <p:ph type="title"/>
          </p:nvPr>
        </p:nvSpPr>
        <p:spPr>
          <a:xfrm>
            <a:off x="676375" y="506343"/>
            <a:ext cx="4021749" cy="252063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Experience </a:t>
            </a:r>
            <a:br>
              <a:rPr lang="vi-VN" dirty="0"/>
            </a:br>
            <a:r>
              <a:rPr lang="vi-VN" dirty="0"/>
              <a:t>Result of </a:t>
            </a:r>
            <a:r>
              <a:rPr lang="vi-VN" b="1" dirty="0"/>
              <a:t>Age Classification  Model</a:t>
            </a:r>
            <a:endParaRPr b="1" dirty="0"/>
          </a:p>
        </p:txBody>
      </p:sp>
      <p:sp>
        <p:nvSpPr>
          <p:cNvPr id="7" name="Rectangle 1">
            <a:extLst>
              <a:ext uri="{FF2B5EF4-FFF2-40B4-BE49-F238E27FC236}">
                <a16:creationId xmlns:a16="http://schemas.microsoft.com/office/drawing/2014/main" id="{9308313B-7353-4C37-A2C4-5C0AB1A471B9}"/>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sp>
        <p:nvSpPr>
          <p:cNvPr id="6" name="Google Shape;689;p46">
            <a:extLst>
              <a:ext uri="{FF2B5EF4-FFF2-40B4-BE49-F238E27FC236}">
                <a16:creationId xmlns:a16="http://schemas.microsoft.com/office/drawing/2014/main" id="{71DBD10E-DC27-4CB6-A16D-DFF577D569A6}"/>
              </a:ext>
            </a:extLst>
          </p:cNvPr>
          <p:cNvSpPr txBox="1"/>
          <p:nvPr/>
        </p:nvSpPr>
        <p:spPr>
          <a:xfrm>
            <a:off x="554944" y="3877792"/>
            <a:ext cx="3329427" cy="548753"/>
          </a:xfrm>
          <a:prstGeom prst="rect">
            <a:avLst/>
          </a:prstGeom>
          <a:noFill/>
          <a:ln>
            <a:noFill/>
          </a:ln>
        </p:spPr>
        <p:txBody>
          <a:bodyPr spcFirstLastPara="1" wrap="square" lIns="91425" tIns="91425" rIns="91425" bIns="91425" anchor="t" anchorCtr="0">
            <a:noAutofit/>
          </a:bodyPr>
          <a:lstStyle/>
          <a:p>
            <a:pPr algn="r"/>
            <a:r>
              <a:rPr lang="en" sz="1600">
                <a:solidFill>
                  <a:schemeClr val="dk1"/>
                </a:solidFill>
                <a:latin typeface="Atkinson Hyperlegible"/>
                <a:ea typeface="Atkinson Hyperlegible"/>
                <a:cs typeface="Atkinson Hyperlegible"/>
                <a:sym typeface="Atkinson Hyperlegible"/>
              </a:rPr>
              <a:t>Confusion Matrix of Normalize for </a:t>
            </a:r>
          </a:p>
          <a:p>
            <a:pPr marL="0" lvl="0" indent="0" algn="r" rtl="0">
              <a:spcBef>
                <a:spcPts val="0"/>
              </a:spcBef>
              <a:spcAft>
                <a:spcPts val="0"/>
              </a:spcAft>
              <a:buNone/>
            </a:pPr>
            <a:r>
              <a:rPr lang="vi-VN" sz="1600" b="1" err="1">
                <a:solidFill>
                  <a:schemeClr val="dk1"/>
                </a:solidFill>
                <a:latin typeface="Atkinson Hyperlegible"/>
                <a:ea typeface="Atkinson Hyperlegible"/>
                <a:cs typeface="Atkinson Hyperlegible"/>
                <a:sym typeface="Atkinson Hyperlegible"/>
              </a:rPr>
              <a:t>Age</a:t>
            </a:r>
            <a:r>
              <a:rPr lang="en" sz="1600" b="1">
                <a:solidFill>
                  <a:schemeClr val="dk1"/>
                </a:solidFill>
                <a:latin typeface="Atkinson Hyperlegible"/>
                <a:ea typeface="Atkinson Hyperlegible"/>
                <a:cs typeface="Atkinson Hyperlegible"/>
                <a:sym typeface="Atkinson Hyperlegible"/>
              </a:rPr>
              <a:t> Classification Prediction</a:t>
            </a:r>
            <a:endParaRPr sz="1600" b="1">
              <a:solidFill>
                <a:schemeClr val="dk1"/>
              </a:solidFill>
              <a:latin typeface="Atkinson Hyperlegible"/>
              <a:ea typeface="Atkinson Hyperlegible"/>
              <a:cs typeface="Atkinson Hyperlegible"/>
              <a:sym typeface="Atkinson Hyperlegible"/>
            </a:endParaRPr>
          </a:p>
        </p:txBody>
      </p:sp>
      <p:sp>
        <p:nvSpPr>
          <p:cNvPr id="8" name="Google Shape;235;p33">
            <a:extLst>
              <a:ext uri="{FF2B5EF4-FFF2-40B4-BE49-F238E27FC236}">
                <a16:creationId xmlns:a16="http://schemas.microsoft.com/office/drawing/2014/main" id="{3A7A8449-535B-4489-8794-5D1CCAE7FDDF}"/>
              </a:ext>
            </a:extLst>
          </p:cNvPr>
          <p:cNvSpPr txBox="1">
            <a:spLocks noGrp="1"/>
          </p:cNvSpPr>
          <p:nvPr>
            <p:ph type="sldNum" idx="12"/>
          </p:nvPr>
        </p:nvSpPr>
        <p:spPr>
          <a:xfrm>
            <a:off x="7489184" y="4724653"/>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pic>
        <p:nvPicPr>
          <p:cNvPr id="4" name="Hình ảnh 3" descr="Ảnh có chứa văn bản, ảnh chụp màn hình, số, Phông chữ&#10;&#10;Mô tả được tự động tạo">
            <a:extLst>
              <a:ext uri="{FF2B5EF4-FFF2-40B4-BE49-F238E27FC236}">
                <a16:creationId xmlns:a16="http://schemas.microsoft.com/office/drawing/2014/main" id="{33E51FF8-B592-FFDE-053A-6F66391A982B}"/>
              </a:ext>
            </a:extLst>
          </p:cNvPr>
          <p:cNvPicPr>
            <a:picLocks noChangeAspect="1"/>
          </p:cNvPicPr>
          <p:nvPr/>
        </p:nvPicPr>
        <p:blipFill>
          <a:blip r:embed="rId3"/>
          <a:stretch>
            <a:fillRect/>
          </a:stretch>
        </p:blipFill>
        <p:spPr>
          <a:xfrm>
            <a:off x="4166087" y="610658"/>
            <a:ext cx="4833492" cy="3922184"/>
          </a:xfrm>
          <a:prstGeom prst="rect">
            <a:avLst/>
          </a:prstGeom>
        </p:spPr>
      </p:pic>
    </p:spTree>
    <p:extLst>
      <p:ext uri="{BB962C8B-B14F-4D97-AF65-F5344CB8AC3E}">
        <p14:creationId xmlns:p14="http://schemas.microsoft.com/office/powerpoint/2010/main" val="28416019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17"/>
        <p:cNvGrpSpPr/>
        <p:nvPr/>
      </p:nvGrpSpPr>
      <p:grpSpPr>
        <a:xfrm>
          <a:off x="0" y="0"/>
          <a:ext cx="0" cy="0"/>
          <a:chOff x="0" y="0"/>
          <a:chExt cx="0" cy="0"/>
        </a:xfrm>
      </p:grpSpPr>
      <p:sp>
        <p:nvSpPr>
          <p:cNvPr id="818" name="Google Shape;818;p53"/>
          <p:cNvSpPr txBox="1">
            <a:spLocks noGrp="1"/>
          </p:cNvSpPr>
          <p:nvPr>
            <p:ph type="title"/>
          </p:nvPr>
        </p:nvSpPr>
        <p:spPr>
          <a:xfrm>
            <a:off x="676375" y="506344"/>
            <a:ext cx="7931700" cy="48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500"/>
              <a:t>The future application </a:t>
            </a:r>
            <a:r>
              <a:rPr lang="en-US" sz="3500" b="1"/>
              <a:t>and importance of the project</a:t>
            </a:r>
            <a:endParaRPr lang="vi-VN" b="1"/>
          </a:p>
        </p:txBody>
      </p:sp>
      <p:sp>
        <p:nvSpPr>
          <p:cNvPr id="819" name="Google Shape;819;p53"/>
          <p:cNvSpPr txBox="1">
            <a:spLocks noGrp="1"/>
          </p:cNvSpPr>
          <p:nvPr>
            <p:ph type="sldNum" idx="12"/>
          </p:nvPr>
        </p:nvSpPr>
        <p:spPr>
          <a:xfrm>
            <a:off x="7566184" y="4717338"/>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
        <p:nvSpPr>
          <p:cNvPr id="821" name="Google Shape;821;p53"/>
          <p:cNvSpPr txBox="1"/>
          <p:nvPr/>
        </p:nvSpPr>
        <p:spPr>
          <a:xfrm>
            <a:off x="4828047" y="2387788"/>
            <a:ext cx="3714975" cy="249900"/>
          </a:xfrm>
          <a:prstGeom prst="rect">
            <a:avLst/>
          </a:prstGeom>
          <a:noFill/>
          <a:ln>
            <a:noFill/>
          </a:ln>
        </p:spPr>
        <p:txBody>
          <a:bodyPr spcFirstLastPara="1" wrap="square" lIns="0" tIns="91425" rIns="91425" bIns="91425" anchor="ctr" anchorCtr="0">
            <a:noAutofit/>
          </a:bodyPr>
          <a:lstStyle/>
          <a:p>
            <a:pPr indent="12700">
              <a:lnSpc>
                <a:spcPct val="114999"/>
              </a:lnSpc>
            </a:pPr>
            <a:r>
              <a:rPr lang="en" sz="1700" b="1">
                <a:solidFill>
                  <a:schemeClr val="dk1"/>
                </a:solidFill>
                <a:latin typeface="Epilogue"/>
                <a:sym typeface="Epilogue"/>
              </a:rPr>
              <a:t>Long - term</a:t>
            </a:r>
            <a:endParaRPr lang="vi-VN">
              <a:solidFill>
                <a:schemeClr val="dk1"/>
              </a:solidFill>
            </a:endParaRPr>
          </a:p>
        </p:txBody>
      </p:sp>
      <p:sp>
        <p:nvSpPr>
          <p:cNvPr id="822" name="Google Shape;822;p53"/>
          <p:cNvSpPr txBox="1"/>
          <p:nvPr/>
        </p:nvSpPr>
        <p:spPr>
          <a:xfrm>
            <a:off x="4828056" y="2637744"/>
            <a:ext cx="3714975" cy="1348800"/>
          </a:xfrm>
          <a:prstGeom prst="rect">
            <a:avLst/>
          </a:prstGeom>
          <a:noFill/>
          <a:ln>
            <a:noFill/>
          </a:ln>
        </p:spPr>
        <p:txBody>
          <a:bodyPr spcFirstLastPara="1" wrap="square" lIns="91425" tIns="91425" rIns="91425" bIns="91425" anchor="t" anchorCtr="0">
            <a:noAutofit/>
          </a:bodyPr>
          <a:lstStyle/>
          <a:p>
            <a:pPr marL="320040" indent="-271780">
              <a:lnSpc>
                <a:spcPct val="115000"/>
              </a:lnSpc>
              <a:buClr>
                <a:schemeClr val="dk2"/>
              </a:buClr>
              <a:buSzPts val="1400"/>
              <a:buFont typeface="Atkinson Hyperlegible"/>
              <a:buChar char="●"/>
            </a:pPr>
            <a:r>
              <a:rPr lang="en-US">
                <a:solidFill>
                  <a:schemeClr val="dk1"/>
                </a:solidFill>
                <a:latin typeface="Atkinson Hyperlegible"/>
                <a:ea typeface="Atkinson Hyperlegible"/>
                <a:cs typeface="Atkinson Hyperlegible"/>
                <a:sym typeface="Atkinson Hyperlegible"/>
              </a:rPr>
              <a:t>Automatically route calls.</a:t>
            </a:r>
            <a:endParaRPr lang="en-US">
              <a:solidFill>
                <a:schemeClr val="dk1"/>
              </a:solidFill>
              <a:ea typeface="Atkinson Hyperlegible"/>
              <a:sym typeface="Atkinson Hyperlegible"/>
            </a:endParaRPr>
          </a:p>
          <a:p>
            <a:pPr marL="320040" indent="-271780">
              <a:lnSpc>
                <a:spcPct val="114999"/>
              </a:lnSpc>
              <a:buClr>
                <a:schemeClr val="dk2"/>
              </a:buClr>
              <a:buSzPts val="1400"/>
              <a:buFont typeface="Atkinson Hyperlegible"/>
              <a:buChar char="●"/>
            </a:pPr>
            <a:r>
              <a:rPr lang="en-US">
                <a:solidFill>
                  <a:schemeClr val="dk1"/>
                </a:solidFill>
                <a:ea typeface="Atkinson Hyperlegible"/>
                <a:sym typeface="Atkinson Hyperlegible"/>
              </a:rPr>
              <a:t>Age restrictions on accessing applications.</a:t>
            </a:r>
            <a:endParaRPr lang="en-US">
              <a:solidFill>
                <a:schemeClr val="dk1"/>
              </a:solidFill>
              <a:ea typeface="Atkinson Hyperlegible"/>
            </a:endParaRPr>
          </a:p>
          <a:p>
            <a:pPr marL="320040" marR="0" lvl="0" indent="-271780" algn="l">
              <a:lnSpc>
                <a:spcPct val="114999"/>
              </a:lnSpc>
              <a:spcBef>
                <a:spcPts val="0"/>
              </a:spcBef>
              <a:spcAft>
                <a:spcPts val="0"/>
              </a:spcAft>
              <a:buSzPts val="1400"/>
              <a:buFont typeface="Atkinson Hyperlegible,Sans-Serif"/>
              <a:buChar char="●"/>
            </a:pPr>
            <a:endParaRPr lang="en-US">
              <a:solidFill>
                <a:schemeClr val="dk1"/>
              </a:solidFill>
              <a:ea typeface="Atkinson Hyperlegible"/>
            </a:endParaRPr>
          </a:p>
          <a:p>
            <a:pPr marL="320040" indent="-271780">
              <a:lnSpc>
                <a:spcPct val="114999"/>
              </a:lnSpc>
              <a:buClr>
                <a:schemeClr val="dk2"/>
              </a:buClr>
              <a:buSzPts val="1400"/>
              <a:buFont typeface="Atkinson Hyperlegible"/>
              <a:buChar char="●"/>
            </a:pPr>
            <a:endParaRPr lang="en-US">
              <a:solidFill>
                <a:schemeClr val="dk1"/>
              </a:solidFill>
              <a:latin typeface="Atkinson Hyperlegible"/>
              <a:ea typeface="Atkinson Hyperlegible"/>
            </a:endParaRPr>
          </a:p>
        </p:txBody>
      </p:sp>
      <p:sp>
        <p:nvSpPr>
          <p:cNvPr id="18" name="Google Shape;821;p53">
            <a:extLst>
              <a:ext uri="{FF2B5EF4-FFF2-40B4-BE49-F238E27FC236}">
                <a16:creationId xmlns:a16="http://schemas.microsoft.com/office/drawing/2014/main" id="{4CC68A1F-3645-46BA-9522-DA83DEB5657A}"/>
              </a:ext>
            </a:extLst>
          </p:cNvPr>
          <p:cNvSpPr txBox="1"/>
          <p:nvPr/>
        </p:nvSpPr>
        <p:spPr>
          <a:xfrm>
            <a:off x="590946" y="2387676"/>
            <a:ext cx="3605717" cy="249900"/>
          </a:xfrm>
          <a:prstGeom prst="rect">
            <a:avLst/>
          </a:prstGeom>
          <a:noFill/>
          <a:ln>
            <a:noFill/>
          </a:ln>
        </p:spPr>
        <p:txBody>
          <a:bodyPr spcFirstLastPara="1" wrap="square" lIns="0" tIns="91425" rIns="91425" bIns="91425" anchor="ctr" anchorCtr="0">
            <a:noAutofit/>
          </a:bodyPr>
          <a:lstStyle/>
          <a:p>
            <a:pPr indent="12700">
              <a:lnSpc>
                <a:spcPct val="114999"/>
              </a:lnSpc>
            </a:pPr>
            <a:r>
              <a:rPr lang="en" sz="1700" b="1">
                <a:solidFill>
                  <a:schemeClr val="dk1"/>
                </a:solidFill>
                <a:latin typeface="Epilogue"/>
              </a:rPr>
              <a:t>Short - term</a:t>
            </a:r>
            <a:endParaRPr lang="vi-VN">
              <a:solidFill>
                <a:schemeClr val="dk1"/>
              </a:solidFill>
            </a:endParaRPr>
          </a:p>
        </p:txBody>
      </p:sp>
      <p:sp>
        <p:nvSpPr>
          <p:cNvPr id="19" name="Google Shape;822;p53">
            <a:extLst>
              <a:ext uri="{FF2B5EF4-FFF2-40B4-BE49-F238E27FC236}">
                <a16:creationId xmlns:a16="http://schemas.microsoft.com/office/drawing/2014/main" id="{9C981086-4817-46E9-A977-015ED9662531}"/>
              </a:ext>
            </a:extLst>
          </p:cNvPr>
          <p:cNvSpPr txBox="1"/>
          <p:nvPr/>
        </p:nvSpPr>
        <p:spPr>
          <a:xfrm>
            <a:off x="590955" y="2637632"/>
            <a:ext cx="3605717" cy="1348800"/>
          </a:xfrm>
          <a:prstGeom prst="rect">
            <a:avLst/>
          </a:prstGeom>
          <a:noFill/>
          <a:ln>
            <a:noFill/>
          </a:ln>
        </p:spPr>
        <p:txBody>
          <a:bodyPr spcFirstLastPara="1" wrap="square" lIns="91425" tIns="91425" rIns="91425" bIns="91425" anchor="t" anchorCtr="0">
            <a:noAutofit/>
          </a:bodyPr>
          <a:lstStyle/>
          <a:p>
            <a:pPr marL="320040" indent="-271780">
              <a:lnSpc>
                <a:spcPct val="114999"/>
              </a:lnSpc>
              <a:buClr>
                <a:schemeClr val="dk2"/>
              </a:buClr>
              <a:buSzPts val="1400"/>
              <a:buFont typeface="Atkinson Hyperlegible"/>
              <a:buChar char="●"/>
            </a:pPr>
            <a:r>
              <a:rPr lang="en-US">
                <a:solidFill>
                  <a:schemeClr val="dk1"/>
                </a:solidFill>
                <a:latin typeface="Atkinson Hyperlegible"/>
                <a:sym typeface="Atkinson Hyperlegible"/>
              </a:rPr>
              <a:t>Comparision with another model and larger dataset.</a:t>
            </a:r>
            <a:endParaRPr lang="en-US">
              <a:solidFill>
                <a:schemeClr val="dk1"/>
              </a:solidFill>
              <a:latin typeface="Atkinson Hyperlegible"/>
            </a:endParaRPr>
          </a:p>
          <a:p>
            <a:pPr marL="320040" indent="-271780">
              <a:lnSpc>
                <a:spcPct val="114999"/>
              </a:lnSpc>
              <a:buClr>
                <a:schemeClr val="dk2"/>
              </a:buClr>
              <a:buSzPts val="1400"/>
              <a:buFont typeface="Atkinson Hyperlegible"/>
              <a:buChar char="●"/>
            </a:pPr>
            <a:r>
              <a:rPr lang="en-US">
                <a:solidFill>
                  <a:schemeClr val="dk1"/>
                </a:solidFill>
                <a:latin typeface="Atkinson Hyperlegible"/>
              </a:rPr>
              <a:t>Tracking Speaker's voice and remove noise of environment.</a:t>
            </a:r>
          </a:p>
        </p:txBody>
      </p:sp>
    </p:spTree>
    <p:extLst>
      <p:ext uri="{BB962C8B-B14F-4D97-AF65-F5344CB8AC3E}">
        <p14:creationId xmlns:p14="http://schemas.microsoft.com/office/powerpoint/2010/main" val="19854320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2"/>
          <p:cNvSpPr txBox="1">
            <a:spLocks noGrp="1"/>
          </p:cNvSpPr>
          <p:nvPr>
            <p:ph type="title"/>
          </p:nvPr>
        </p:nvSpPr>
        <p:spPr>
          <a:xfrm>
            <a:off x="1303199" y="1751283"/>
            <a:ext cx="6854700" cy="6999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vi-VN"/>
              <a:t>Conclusion</a:t>
            </a:r>
            <a:endParaRPr/>
          </a:p>
        </p:txBody>
      </p:sp>
      <p:sp>
        <p:nvSpPr>
          <p:cNvPr id="195" name="Google Shape;195;p32"/>
          <p:cNvSpPr txBox="1">
            <a:spLocks noGrp="1"/>
          </p:cNvSpPr>
          <p:nvPr>
            <p:ph type="subTitle" idx="1"/>
          </p:nvPr>
        </p:nvSpPr>
        <p:spPr>
          <a:xfrm>
            <a:off x="228603" y="2485119"/>
            <a:ext cx="7929297" cy="1897761"/>
          </a:xfrm>
          <a:prstGeom prst="rect">
            <a:avLst/>
          </a:prstGeom>
        </p:spPr>
        <p:txBody>
          <a:bodyPr spcFirstLastPara="1" wrap="square" lIns="91425" tIns="91425" rIns="91425" bIns="91425" anchor="t" anchorCtr="0">
            <a:noAutofit/>
          </a:bodyPr>
          <a:lstStyle/>
          <a:p>
            <a:pPr marL="476250" indent="-342900">
              <a:buFont typeface="Arial"/>
              <a:buChar char="•"/>
            </a:pPr>
            <a:r>
              <a:rPr lang="en-US"/>
              <a:t>The Voice Recognition System shows promise in gender and age identification tasks, with notable success in age prediction despite struggles with accents. Further enhancements could overcome these classification, making it valuable for diverse applications relying on voice-based age prediction.</a:t>
            </a:r>
            <a:endParaRPr lang="vi-VN"/>
          </a:p>
        </p:txBody>
      </p:sp>
      <p:cxnSp>
        <p:nvCxnSpPr>
          <p:cNvPr id="196" name="Google Shape;196;p32"/>
          <p:cNvCxnSpPr/>
          <p:nvPr/>
        </p:nvCxnSpPr>
        <p:spPr>
          <a:xfrm>
            <a:off x="0" y="1409710"/>
            <a:ext cx="9193500" cy="0"/>
          </a:xfrm>
          <a:prstGeom prst="straightConnector1">
            <a:avLst/>
          </a:prstGeom>
          <a:noFill/>
          <a:ln w="9525" cap="flat" cmpd="sng">
            <a:solidFill>
              <a:schemeClr val="dk1"/>
            </a:solidFill>
            <a:prstDash val="solid"/>
            <a:round/>
            <a:headEnd type="none" w="med" len="med"/>
            <a:tailEnd type="none" w="med" len="med"/>
          </a:ln>
        </p:spPr>
      </p:cxnSp>
      <p:cxnSp>
        <p:nvCxnSpPr>
          <p:cNvPr id="197" name="Google Shape;197;p32"/>
          <p:cNvCxnSpPr/>
          <p:nvPr/>
        </p:nvCxnSpPr>
        <p:spPr>
          <a:xfrm rot="10800000">
            <a:off x="8713341" y="-15731"/>
            <a:ext cx="0" cy="5172600"/>
          </a:xfrm>
          <a:prstGeom prst="straightConnector1">
            <a:avLst/>
          </a:prstGeom>
          <a:noFill/>
          <a:ln w="9525" cap="flat" cmpd="sng">
            <a:solidFill>
              <a:schemeClr val="dk1"/>
            </a:solidFill>
            <a:prstDash val="solid"/>
            <a:round/>
            <a:headEnd type="none" w="med" len="med"/>
            <a:tailEnd type="none" w="med" len="med"/>
          </a:ln>
        </p:spPr>
      </p:cxnSp>
      <p:sp>
        <p:nvSpPr>
          <p:cNvPr id="199" name="Google Shape;199;p32"/>
          <p:cNvSpPr txBox="1">
            <a:spLocks noGrp="1"/>
          </p:cNvSpPr>
          <p:nvPr>
            <p:ph type="subTitle" idx="3"/>
          </p:nvPr>
        </p:nvSpPr>
        <p:spPr>
          <a:xfrm>
            <a:off x="3833016" y="4680962"/>
            <a:ext cx="4324883" cy="176213"/>
          </a:xfrm>
          <a:prstGeom prst="rect">
            <a:avLst/>
          </a:prstGeom>
        </p:spPr>
        <p:txBody>
          <a:bodyPr spcFirstLastPara="1" wrap="square" lIns="91425" tIns="91425" rIns="91425" bIns="91425" anchor="ctr" anchorCtr="0">
            <a:noAutofit/>
          </a:bodyPr>
          <a:lstStyle/>
          <a:p>
            <a:pPr marL="0" lvl="0" indent="0" rtl="0">
              <a:spcBef>
                <a:spcPts val="0"/>
              </a:spcBef>
              <a:spcAft>
                <a:spcPts val="1200"/>
              </a:spcAft>
              <a:buNone/>
            </a:pPr>
            <a:r>
              <a:rPr lang="en-US"/>
              <a:t>Student Research Competition in FPT University</a:t>
            </a:r>
          </a:p>
        </p:txBody>
      </p:sp>
    </p:spTree>
    <p:extLst>
      <p:ext uri="{BB962C8B-B14F-4D97-AF65-F5344CB8AC3E}">
        <p14:creationId xmlns:p14="http://schemas.microsoft.com/office/powerpoint/2010/main" val="14078467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0"/>
          <p:cNvSpPr txBox="1">
            <a:spLocks noGrp="1"/>
          </p:cNvSpPr>
          <p:nvPr>
            <p:ph type="ctrTitle"/>
          </p:nvPr>
        </p:nvSpPr>
        <p:spPr>
          <a:xfrm>
            <a:off x="691225" y="1201232"/>
            <a:ext cx="7775400" cy="156121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b="1"/>
              <a:t>Voice Based Age and Gender Detection </a:t>
            </a:r>
            <a:r>
              <a:rPr lang="en-US" sz="3200"/>
              <a:t>using Long Short - Term Memory</a:t>
            </a:r>
            <a:endParaRPr sz="3200"/>
          </a:p>
        </p:txBody>
      </p:sp>
      <p:sp>
        <p:nvSpPr>
          <p:cNvPr id="176" name="Google Shape;176;p30"/>
          <p:cNvSpPr txBox="1">
            <a:spLocks noGrp="1"/>
          </p:cNvSpPr>
          <p:nvPr>
            <p:ph type="subTitle" idx="1"/>
          </p:nvPr>
        </p:nvSpPr>
        <p:spPr>
          <a:xfrm>
            <a:off x="699108" y="3528411"/>
            <a:ext cx="7775400" cy="88286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vi-VN"/>
              <a:t>Nguyen Minh Nhut, Nguyen Thanh Trung, Nguyen Huu Tan,</a:t>
            </a:r>
          </a:p>
          <a:p>
            <a:pPr marL="0" lvl="0" indent="0" algn="l" rtl="0">
              <a:spcBef>
                <a:spcPts val="0"/>
              </a:spcBef>
              <a:spcAft>
                <a:spcPts val="0"/>
              </a:spcAft>
              <a:buClr>
                <a:schemeClr val="dk1"/>
              </a:buClr>
              <a:buSzPts val="1100"/>
              <a:buFont typeface="Arial"/>
              <a:buNone/>
            </a:pPr>
            <a:r>
              <a:rPr lang="vi-VN"/>
              <a:t>Luong Dang Doanh, and Duc Ngoc Minh Dang</a:t>
            </a:r>
          </a:p>
        </p:txBody>
      </p:sp>
      <p:sp>
        <p:nvSpPr>
          <p:cNvPr id="177" name="Google Shape;177;p30"/>
          <p:cNvSpPr txBox="1">
            <a:spLocks noGrp="1"/>
          </p:cNvSpPr>
          <p:nvPr>
            <p:ph type="subTitle" idx="2"/>
          </p:nvPr>
        </p:nvSpPr>
        <p:spPr>
          <a:xfrm>
            <a:off x="722074" y="403769"/>
            <a:ext cx="3999698" cy="376621"/>
          </a:xfrm>
          <a:prstGeom prst="rect">
            <a:avLst/>
          </a:prstGeom>
        </p:spPr>
        <p:txBody>
          <a:bodyPr spcFirstLastPara="1" wrap="square" lIns="0" tIns="91425" rIns="91425" bIns="91425" anchor="ctr" anchorCtr="0">
            <a:noAutofit/>
          </a:bodyPr>
          <a:lstStyle/>
          <a:p>
            <a:pPr marL="0" lvl="0" indent="0" algn="l" rtl="0">
              <a:spcBef>
                <a:spcPts val="0"/>
              </a:spcBef>
              <a:spcAft>
                <a:spcPts val="1200"/>
              </a:spcAft>
              <a:buNone/>
            </a:pPr>
            <a:r>
              <a:rPr lang="en-US"/>
              <a:t>Student Research Competition in FPT University</a:t>
            </a:r>
          </a:p>
        </p:txBody>
      </p:sp>
      <p:cxnSp>
        <p:nvCxnSpPr>
          <p:cNvPr id="178" name="Google Shape;178;p30"/>
          <p:cNvCxnSpPr/>
          <p:nvPr/>
        </p:nvCxnSpPr>
        <p:spPr>
          <a:xfrm>
            <a:off x="7740" y="1066480"/>
            <a:ext cx="9193500" cy="0"/>
          </a:xfrm>
          <a:prstGeom prst="straightConnector1">
            <a:avLst/>
          </a:prstGeom>
          <a:noFill/>
          <a:ln w="9525" cap="flat" cmpd="sng">
            <a:solidFill>
              <a:schemeClr val="dk1"/>
            </a:solidFill>
            <a:prstDash val="solid"/>
            <a:round/>
            <a:headEnd type="none" w="med" len="med"/>
            <a:tailEnd type="none" w="med" len="med"/>
          </a:ln>
        </p:spPr>
      </p:cxnSp>
      <p:sp>
        <p:nvSpPr>
          <p:cNvPr id="13" name="Google Shape;176;p30">
            <a:extLst>
              <a:ext uri="{FF2B5EF4-FFF2-40B4-BE49-F238E27FC236}">
                <a16:creationId xmlns:a16="http://schemas.microsoft.com/office/drawing/2014/main" id="{83B9B054-6B12-463E-B312-CD4F5586032B}"/>
              </a:ext>
            </a:extLst>
          </p:cNvPr>
          <p:cNvSpPr txBox="1">
            <a:spLocks/>
          </p:cNvSpPr>
          <p:nvPr/>
        </p:nvSpPr>
        <p:spPr>
          <a:xfrm>
            <a:off x="716790" y="4249817"/>
            <a:ext cx="7775400" cy="37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l" rtl="0">
              <a:lnSpc>
                <a:spcPct val="115000"/>
              </a:lnSpc>
              <a:spcBef>
                <a:spcPts val="0"/>
              </a:spcBef>
              <a:spcAft>
                <a:spcPts val="0"/>
              </a:spcAft>
              <a:buClr>
                <a:schemeClr val="dk1"/>
              </a:buClr>
              <a:buSzPts val="2800"/>
              <a:buFont typeface="Atkinson Hyperlegible"/>
              <a:buNone/>
              <a:defRPr sz="1900" b="0" i="0" u="none" strike="noStrike" cap="none">
                <a:solidFill>
                  <a:schemeClr val="dk1"/>
                </a:solidFill>
                <a:latin typeface="Atkinson Hyperlegible"/>
                <a:ea typeface="Atkinson Hyperlegible"/>
                <a:cs typeface="Atkinson Hyperlegible"/>
                <a:sym typeface="Atkinson Hyperlegible"/>
              </a:defRPr>
            </a:lvl1pPr>
            <a:lvl2pPr marL="914400" marR="0" lvl="1" indent="-323850" algn="ctr" rtl="0">
              <a:lnSpc>
                <a:spcPct val="100000"/>
              </a:lnSpc>
              <a:spcBef>
                <a:spcPts val="0"/>
              </a:spcBef>
              <a:spcAft>
                <a:spcPts val="0"/>
              </a:spcAft>
              <a:buClr>
                <a:schemeClr val="dk1"/>
              </a:buClr>
              <a:buSzPts val="2800"/>
              <a:buFont typeface="Atkinson Hyperlegible"/>
              <a:buNone/>
              <a:defRPr sz="2800" b="0" i="0" u="none" strike="noStrike" cap="none">
                <a:solidFill>
                  <a:schemeClr val="dk1"/>
                </a:solidFill>
                <a:latin typeface="Atkinson Hyperlegible"/>
                <a:ea typeface="Atkinson Hyperlegible"/>
                <a:cs typeface="Atkinson Hyperlegible"/>
                <a:sym typeface="Atkinson Hyperlegible"/>
              </a:defRPr>
            </a:lvl2pPr>
            <a:lvl3pPr marL="1371600" marR="0" lvl="2" indent="-323850" algn="ctr" rtl="0">
              <a:lnSpc>
                <a:spcPct val="100000"/>
              </a:lnSpc>
              <a:spcBef>
                <a:spcPts val="0"/>
              </a:spcBef>
              <a:spcAft>
                <a:spcPts val="0"/>
              </a:spcAft>
              <a:buClr>
                <a:schemeClr val="dk1"/>
              </a:buClr>
              <a:buSzPts val="2800"/>
              <a:buFont typeface="Atkinson Hyperlegible"/>
              <a:buNone/>
              <a:defRPr sz="2800" b="0" i="0" u="none" strike="noStrike" cap="none">
                <a:solidFill>
                  <a:schemeClr val="dk1"/>
                </a:solidFill>
                <a:latin typeface="Atkinson Hyperlegible"/>
                <a:ea typeface="Atkinson Hyperlegible"/>
                <a:cs typeface="Atkinson Hyperlegible"/>
                <a:sym typeface="Atkinson Hyperlegible"/>
              </a:defRPr>
            </a:lvl3pPr>
            <a:lvl4pPr marL="1828800" marR="0" lvl="3" indent="-323850" algn="ctr" rtl="0">
              <a:lnSpc>
                <a:spcPct val="100000"/>
              </a:lnSpc>
              <a:spcBef>
                <a:spcPts val="0"/>
              </a:spcBef>
              <a:spcAft>
                <a:spcPts val="0"/>
              </a:spcAft>
              <a:buClr>
                <a:schemeClr val="dk1"/>
              </a:buClr>
              <a:buSzPts val="2800"/>
              <a:buFont typeface="Atkinson Hyperlegible"/>
              <a:buNone/>
              <a:defRPr sz="2800" b="0" i="0" u="none" strike="noStrike" cap="none">
                <a:solidFill>
                  <a:schemeClr val="dk1"/>
                </a:solidFill>
                <a:latin typeface="Atkinson Hyperlegible"/>
                <a:ea typeface="Atkinson Hyperlegible"/>
                <a:cs typeface="Atkinson Hyperlegible"/>
                <a:sym typeface="Atkinson Hyperlegible"/>
              </a:defRPr>
            </a:lvl4pPr>
            <a:lvl5pPr marL="2286000" marR="0" lvl="4" indent="-323850" algn="ctr" rtl="0">
              <a:lnSpc>
                <a:spcPct val="100000"/>
              </a:lnSpc>
              <a:spcBef>
                <a:spcPts val="0"/>
              </a:spcBef>
              <a:spcAft>
                <a:spcPts val="0"/>
              </a:spcAft>
              <a:buClr>
                <a:schemeClr val="dk1"/>
              </a:buClr>
              <a:buSzPts val="2800"/>
              <a:buFont typeface="Atkinson Hyperlegible"/>
              <a:buNone/>
              <a:defRPr sz="2800" b="0" i="0" u="none" strike="noStrike" cap="none">
                <a:solidFill>
                  <a:schemeClr val="dk1"/>
                </a:solidFill>
                <a:latin typeface="Atkinson Hyperlegible"/>
                <a:ea typeface="Atkinson Hyperlegible"/>
                <a:cs typeface="Atkinson Hyperlegible"/>
                <a:sym typeface="Atkinson Hyperlegible"/>
              </a:defRPr>
            </a:lvl5pPr>
            <a:lvl6pPr marL="2743200" marR="0" lvl="5" indent="-323850" algn="ctr" rtl="0">
              <a:lnSpc>
                <a:spcPct val="100000"/>
              </a:lnSpc>
              <a:spcBef>
                <a:spcPts val="0"/>
              </a:spcBef>
              <a:spcAft>
                <a:spcPts val="0"/>
              </a:spcAft>
              <a:buClr>
                <a:schemeClr val="dk1"/>
              </a:buClr>
              <a:buSzPts val="2800"/>
              <a:buFont typeface="Atkinson Hyperlegible"/>
              <a:buNone/>
              <a:defRPr sz="2800" b="0" i="0" u="none" strike="noStrike" cap="none">
                <a:solidFill>
                  <a:schemeClr val="dk1"/>
                </a:solidFill>
                <a:latin typeface="Atkinson Hyperlegible"/>
                <a:ea typeface="Atkinson Hyperlegible"/>
                <a:cs typeface="Atkinson Hyperlegible"/>
                <a:sym typeface="Atkinson Hyperlegible"/>
              </a:defRPr>
            </a:lvl6pPr>
            <a:lvl7pPr marL="3200400" marR="0" lvl="6" indent="-323850" algn="ctr" rtl="0">
              <a:lnSpc>
                <a:spcPct val="100000"/>
              </a:lnSpc>
              <a:spcBef>
                <a:spcPts val="0"/>
              </a:spcBef>
              <a:spcAft>
                <a:spcPts val="0"/>
              </a:spcAft>
              <a:buClr>
                <a:schemeClr val="dk1"/>
              </a:buClr>
              <a:buSzPts val="2800"/>
              <a:buFont typeface="Atkinson Hyperlegible"/>
              <a:buNone/>
              <a:defRPr sz="2800" b="0" i="0" u="none" strike="noStrike" cap="none">
                <a:solidFill>
                  <a:schemeClr val="dk1"/>
                </a:solidFill>
                <a:latin typeface="Atkinson Hyperlegible"/>
                <a:ea typeface="Atkinson Hyperlegible"/>
                <a:cs typeface="Atkinson Hyperlegible"/>
                <a:sym typeface="Atkinson Hyperlegible"/>
              </a:defRPr>
            </a:lvl7pPr>
            <a:lvl8pPr marL="3657600" marR="0" lvl="7" indent="-323850" algn="ctr" rtl="0">
              <a:lnSpc>
                <a:spcPct val="100000"/>
              </a:lnSpc>
              <a:spcBef>
                <a:spcPts val="0"/>
              </a:spcBef>
              <a:spcAft>
                <a:spcPts val="0"/>
              </a:spcAft>
              <a:buClr>
                <a:schemeClr val="dk1"/>
              </a:buClr>
              <a:buSzPts val="2800"/>
              <a:buFont typeface="Atkinson Hyperlegible"/>
              <a:buNone/>
              <a:defRPr sz="2800" b="0" i="0" u="none" strike="noStrike" cap="none">
                <a:solidFill>
                  <a:schemeClr val="dk1"/>
                </a:solidFill>
                <a:latin typeface="Atkinson Hyperlegible"/>
                <a:ea typeface="Atkinson Hyperlegible"/>
                <a:cs typeface="Atkinson Hyperlegible"/>
                <a:sym typeface="Atkinson Hyperlegible"/>
              </a:defRPr>
            </a:lvl8pPr>
            <a:lvl9pPr marL="4114800" marR="0" lvl="8" indent="-323850" algn="ctr" rtl="0">
              <a:lnSpc>
                <a:spcPct val="100000"/>
              </a:lnSpc>
              <a:spcBef>
                <a:spcPts val="0"/>
              </a:spcBef>
              <a:spcAft>
                <a:spcPts val="0"/>
              </a:spcAft>
              <a:buClr>
                <a:schemeClr val="dk1"/>
              </a:buClr>
              <a:buSzPts val="2800"/>
              <a:buFont typeface="Atkinson Hyperlegible"/>
              <a:buNone/>
              <a:defRPr sz="2800" b="0" i="0" u="none" strike="noStrike" cap="none">
                <a:solidFill>
                  <a:schemeClr val="dk1"/>
                </a:solidFill>
                <a:latin typeface="Atkinson Hyperlegible"/>
                <a:ea typeface="Atkinson Hyperlegible"/>
                <a:cs typeface="Atkinson Hyperlegible"/>
                <a:sym typeface="Atkinson Hyperlegible"/>
              </a:defRPr>
            </a:lvl9pPr>
          </a:lstStyle>
          <a:p>
            <a:pPr marL="0" marR="0" indent="0" algn="l" rtl="0">
              <a:lnSpc>
                <a:spcPct val="115000"/>
              </a:lnSpc>
              <a:spcBef>
                <a:spcPts val="0"/>
              </a:spcBef>
              <a:spcAft>
                <a:spcPts val="0"/>
              </a:spcAft>
            </a:pPr>
            <a:r>
              <a:rPr lang="vi-VN" sz="1400" b="0" i="0">
                <a:solidFill>
                  <a:srgbClr val="434343"/>
                </a:solidFill>
                <a:effectLst/>
                <a:latin typeface="Atkinson Hyperlegible" panose="020B0604020202020204" charset="0"/>
                <a:ea typeface="Atkinson Hyperlegible" panose="020B0604020202020204" charset="0"/>
                <a:cs typeface="Atkinson Hyperlegible" panose="020B0604020202020204" charset="0"/>
              </a:rPr>
              <a:t>FPT University, Ho Chi Minh Campus, Vietnam</a:t>
            </a:r>
            <a:endParaRPr lang="vi-VN" sz="1600">
              <a:effectLst/>
            </a:endParaRPr>
          </a:p>
        </p:txBody>
      </p:sp>
      <p:sp>
        <p:nvSpPr>
          <p:cNvPr id="14" name="Google Shape;179;p30">
            <a:extLst>
              <a:ext uri="{FF2B5EF4-FFF2-40B4-BE49-F238E27FC236}">
                <a16:creationId xmlns:a16="http://schemas.microsoft.com/office/drawing/2014/main" id="{E36BE28B-E172-4F76-B741-1B35B1BDE791}"/>
              </a:ext>
            </a:extLst>
          </p:cNvPr>
          <p:cNvSpPr txBox="1">
            <a:spLocks noGrp="1"/>
          </p:cNvSpPr>
          <p:nvPr>
            <p:ph type="subTitle" idx="3"/>
          </p:nvPr>
        </p:nvSpPr>
        <p:spPr>
          <a:xfrm>
            <a:off x="6876084" y="403769"/>
            <a:ext cx="1438500" cy="376620"/>
          </a:xfrm>
          <a:prstGeom prst="rect">
            <a:avLst/>
          </a:prstGeom>
        </p:spPr>
        <p:txBody>
          <a:bodyPr spcFirstLastPara="1" wrap="square" lIns="91425" tIns="91425" rIns="91425" bIns="91425" anchor="ctr" anchorCtr="0">
            <a:noAutofit/>
          </a:bodyPr>
          <a:lstStyle/>
          <a:p>
            <a:pPr marL="0" lvl="0" indent="0" algn="r" rtl="0">
              <a:spcBef>
                <a:spcPts val="0"/>
              </a:spcBef>
              <a:spcAft>
                <a:spcPts val="1200"/>
              </a:spcAft>
              <a:buNone/>
            </a:pPr>
            <a:r>
              <a:rPr lang="en"/>
              <a:t>Year </a:t>
            </a:r>
            <a:r>
              <a:rPr lang="vi-VN"/>
              <a:t>2024</a:t>
            </a:r>
            <a:endParaRPr/>
          </a:p>
        </p:txBody>
      </p:sp>
      <p:sp>
        <p:nvSpPr>
          <p:cNvPr id="8" name="Google Shape;175;p30">
            <a:extLst>
              <a:ext uri="{FF2B5EF4-FFF2-40B4-BE49-F238E27FC236}">
                <a16:creationId xmlns:a16="http://schemas.microsoft.com/office/drawing/2014/main" id="{60A16E15-5262-4271-B1D2-C42073A5D5CB}"/>
              </a:ext>
            </a:extLst>
          </p:cNvPr>
          <p:cNvSpPr txBox="1">
            <a:spLocks/>
          </p:cNvSpPr>
          <p:nvPr/>
        </p:nvSpPr>
        <p:spPr>
          <a:xfrm>
            <a:off x="691225" y="2824814"/>
            <a:ext cx="3726641" cy="59811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200"/>
              <a:buFont typeface="Epilogue"/>
              <a:buNone/>
              <a:defRPr sz="5200" b="0" i="0" u="none" strike="noStrike" cap="none">
                <a:solidFill>
                  <a:schemeClr val="dk1"/>
                </a:solidFill>
                <a:latin typeface="Epilogue"/>
                <a:ea typeface="Epilogue"/>
                <a:cs typeface="Epilogue"/>
                <a:sym typeface="Epilogue"/>
              </a:defRPr>
            </a:lvl1pPr>
            <a:lvl2pPr marR="0" lvl="1" algn="ctr" rtl="0">
              <a:lnSpc>
                <a:spcPct val="100000"/>
              </a:lnSpc>
              <a:spcBef>
                <a:spcPts val="0"/>
              </a:spcBef>
              <a:spcAft>
                <a:spcPts val="0"/>
              </a:spcAft>
              <a:buClr>
                <a:schemeClr val="dk1"/>
              </a:buClr>
              <a:buSzPts val="5200"/>
              <a:buFont typeface="Epilogue"/>
              <a:buNone/>
              <a:defRPr sz="5200" b="0" i="0" u="none" strike="noStrike" cap="none">
                <a:solidFill>
                  <a:schemeClr val="dk1"/>
                </a:solidFill>
                <a:latin typeface="Epilogue"/>
                <a:ea typeface="Epilogue"/>
                <a:cs typeface="Epilogue"/>
                <a:sym typeface="Epilogue"/>
              </a:defRPr>
            </a:lvl2pPr>
            <a:lvl3pPr marR="0" lvl="2" algn="ctr" rtl="0">
              <a:lnSpc>
                <a:spcPct val="100000"/>
              </a:lnSpc>
              <a:spcBef>
                <a:spcPts val="0"/>
              </a:spcBef>
              <a:spcAft>
                <a:spcPts val="0"/>
              </a:spcAft>
              <a:buClr>
                <a:schemeClr val="dk1"/>
              </a:buClr>
              <a:buSzPts val="5200"/>
              <a:buFont typeface="Epilogue"/>
              <a:buNone/>
              <a:defRPr sz="5200" b="0" i="0" u="none" strike="noStrike" cap="none">
                <a:solidFill>
                  <a:schemeClr val="dk1"/>
                </a:solidFill>
                <a:latin typeface="Epilogue"/>
                <a:ea typeface="Epilogue"/>
                <a:cs typeface="Epilogue"/>
                <a:sym typeface="Epilogue"/>
              </a:defRPr>
            </a:lvl3pPr>
            <a:lvl4pPr marR="0" lvl="3" algn="ctr" rtl="0">
              <a:lnSpc>
                <a:spcPct val="100000"/>
              </a:lnSpc>
              <a:spcBef>
                <a:spcPts val="0"/>
              </a:spcBef>
              <a:spcAft>
                <a:spcPts val="0"/>
              </a:spcAft>
              <a:buClr>
                <a:schemeClr val="dk1"/>
              </a:buClr>
              <a:buSzPts val="5200"/>
              <a:buFont typeface="Epilogue"/>
              <a:buNone/>
              <a:defRPr sz="5200" b="0" i="0" u="none" strike="noStrike" cap="none">
                <a:solidFill>
                  <a:schemeClr val="dk1"/>
                </a:solidFill>
                <a:latin typeface="Epilogue"/>
                <a:ea typeface="Epilogue"/>
                <a:cs typeface="Epilogue"/>
                <a:sym typeface="Epilogue"/>
              </a:defRPr>
            </a:lvl4pPr>
            <a:lvl5pPr marR="0" lvl="4" algn="ctr" rtl="0">
              <a:lnSpc>
                <a:spcPct val="100000"/>
              </a:lnSpc>
              <a:spcBef>
                <a:spcPts val="0"/>
              </a:spcBef>
              <a:spcAft>
                <a:spcPts val="0"/>
              </a:spcAft>
              <a:buClr>
                <a:schemeClr val="dk1"/>
              </a:buClr>
              <a:buSzPts val="5200"/>
              <a:buFont typeface="Epilogue"/>
              <a:buNone/>
              <a:defRPr sz="5200" b="0" i="0" u="none" strike="noStrike" cap="none">
                <a:solidFill>
                  <a:schemeClr val="dk1"/>
                </a:solidFill>
                <a:latin typeface="Epilogue"/>
                <a:ea typeface="Epilogue"/>
                <a:cs typeface="Epilogue"/>
                <a:sym typeface="Epilogue"/>
              </a:defRPr>
            </a:lvl5pPr>
            <a:lvl6pPr marR="0" lvl="5" algn="ctr" rtl="0">
              <a:lnSpc>
                <a:spcPct val="100000"/>
              </a:lnSpc>
              <a:spcBef>
                <a:spcPts val="0"/>
              </a:spcBef>
              <a:spcAft>
                <a:spcPts val="0"/>
              </a:spcAft>
              <a:buClr>
                <a:schemeClr val="dk1"/>
              </a:buClr>
              <a:buSzPts val="5200"/>
              <a:buFont typeface="Epilogue"/>
              <a:buNone/>
              <a:defRPr sz="5200" b="0" i="0" u="none" strike="noStrike" cap="none">
                <a:solidFill>
                  <a:schemeClr val="dk1"/>
                </a:solidFill>
                <a:latin typeface="Epilogue"/>
                <a:ea typeface="Epilogue"/>
                <a:cs typeface="Epilogue"/>
                <a:sym typeface="Epilogue"/>
              </a:defRPr>
            </a:lvl6pPr>
            <a:lvl7pPr marR="0" lvl="6" algn="ctr" rtl="0">
              <a:lnSpc>
                <a:spcPct val="100000"/>
              </a:lnSpc>
              <a:spcBef>
                <a:spcPts val="0"/>
              </a:spcBef>
              <a:spcAft>
                <a:spcPts val="0"/>
              </a:spcAft>
              <a:buClr>
                <a:schemeClr val="dk1"/>
              </a:buClr>
              <a:buSzPts val="5200"/>
              <a:buFont typeface="Epilogue"/>
              <a:buNone/>
              <a:defRPr sz="5200" b="0" i="0" u="none" strike="noStrike" cap="none">
                <a:solidFill>
                  <a:schemeClr val="dk1"/>
                </a:solidFill>
                <a:latin typeface="Epilogue"/>
                <a:ea typeface="Epilogue"/>
                <a:cs typeface="Epilogue"/>
                <a:sym typeface="Epilogue"/>
              </a:defRPr>
            </a:lvl7pPr>
            <a:lvl8pPr marR="0" lvl="7" algn="ctr" rtl="0">
              <a:lnSpc>
                <a:spcPct val="100000"/>
              </a:lnSpc>
              <a:spcBef>
                <a:spcPts val="0"/>
              </a:spcBef>
              <a:spcAft>
                <a:spcPts val="0"/>
              </a:spcAft>
              <a:buClr>
                <a:schemeClr val="dk1"/>
              </a:buClr>
              <a:buSzPts val="5200"/>
              <a:buFont typeface="Epilogue"/>
              <a:buNone/>
              <a:defRPr sz="5200" b="0" i="0" u="none" strike="noStrike" cap="none">
                <a:solidFill>
                  <a:schemeClr val="dk1"/>
                </a:solidFill>
                <a:latin typeface="Epilogue"/>
                <a:ea typeface="Epilogue"/>
                <a:cs typeface="Epilogue"/>
                <a:sym typeface="Epilogue"/>
              </a:defRPr>
            </a:lvl8pPr>
            <a:lvl9pPr marR="0" lvl="8" algn="ctr" rtl="0">
              <a:lnSpc>
                <a:spcPct val="100000"/>
              </a:lnSpc>
              <a:spcBef>
                <a:spcPts val="0"/>
              </a:spcBef>
              <a:spcAft>
                <a:spcPts val="0"/>
              </a:spcAft>
              <a:buClr>
                <a:schemeClr val="dk1"/>
              </a:buClr>
              <a:buSzPts val="5200"/>
              <a:buFont typeface="Epilogue"/>
              <a:buNone/>
              <a:defRPr sz="5200" b="0" i="0" u="none" strike="noStrike" cap="none">
                <a:solidFill>
                  <a:schemeClr val="dk1"/>
                </a:solidFill>
                <a:latin typeface="Epilogue"/>
                <a:ea typeface="Epilogue"/>
                <a:cs typeface="Epilogue"/>
                <a:sym typeface="Epilogue"/>
              </a:defRPr>
            </a:lvl9pPr>
          </a:lstStyle>
          <a:p>
            <a:r>
              <a:rPr lang="en-US" sz="2400"/>
              <a:t>Thank you </a:t>
            </a:r>
            <a:r>
              <a:rPr lang="en-US" sz="2400" b="1"/>
              <a:t>for listening</a:t>
            </a:r>
            <a:endParaRPr lang="en-US" sz="2400"/>
          </a:p>
        </p:txBody>
      </p:sp>
      <p:cxnSp>
        <p:nvCxnSpPr>
          <p:cNvPr id="3" name="Straight Connector 2">
            <a:extLst>
              <a:ext uri="{FF2B5EF4-FFF2-40B4-BE49-F238E27FC236}">
                <a16:creationId xmlns:a16="http://schemas.microsoft.com/office/drawing/2014/main" id="{5E586582-BF4E-4968-924E-41901C5C1C33}"/>
              </a:ext>
            </a:extLst>
          </p:cNvPr>
          <p:cNvCxnSpPr>
            <a:cxnSpLocks/>
          </p:cNvCxnSpPr>
          <p:nvPr/>
        </p:nvCxnSpPr>
        <p:spPr>
          <a:xfrm>
            <a:off x="739350" y="2793632"/>
            <a:ext cx="1982804" cy="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3ADBA06C-C486-4847-9569-CC669641C825}"/>
              </a:ext>
            </a:extLst>
          </p:cNvPr>
          <p:cNvCxnSpPr>
            <a:cxnSpLocks/>
          </p:cNvCxnSpPr>
          <p:nvPr/>
        </p:nvCxnSpPr>
        <p:spPr>
          <a:xfrm>
            <a:off x="758600" y="3454114"/>
            <a:ext cx="1982804"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503127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2"/>
          <p:cNvSpPr txBox="1">
            <a:spLocks noGrp="1"/>
          </p:cNvSpPr>
          <p:nvPr>
            <p:ph type="title"/>
          </p:nvPr>
        </p:nvSpPr>
        <p:spPr>
          <a:xfrm>
            <a:off x="1303199" y="1991918"/>
            <a:ext cx="6854700" cy="6999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n"/>
              <a:t>Introduction</a:t>
            </a:r>
            <a:endParaRPr/>
          </a:p>
        </p:txBody>
      </p:sp>
      <p:sp>
        <p:nvSpPr>
          <p:cNvPr id="195" name="Google Shape;195;p32"/>
          <p:cNvSpPr txBox="1">
            <a:spLocks noGrp="1"/>
          </p:cNvSpPr>
          <p:nvPr>
            <p:ph type="subTitle" idx="1"/>
          </p:nvPr>
        </p:nvSpPr>
        <p:spPr>
          <a:xfrm>
            <a:off x="228603" y="2571749"/>
            <a:ext cx="7929297" cy="1897761"/>
          </a:xfrm>
          <a:prstGeom prst="rect">
            <a:avLst/>
          </a:prstGeom>
        </p:spPr>
        <p:txBody>
          <a:bodyPr spcFirstLastPara="1" wrap="square" lIns="91425" tIns="91425" rIns="91425" bIns="91425" anchor="t" anchorCtr="0">
            <a:noAutofit/>
          </a:bodyPr>
          <a:lstStyle/>
          <a:p>
            <a:pPr marL="342900" lvl="0" indent="-342900" algn="r" rtl="0">
              <a:spcBef>
                <a:spcPts val="0"/>
              </a:spcBef>
              <a:spcAft>
                <a:spcPts val="0"/>
              </a:spcAft>
              <a:buClr>
                <a:schemeClr val="dk1"/>
              </a:buClr>
              <a:buSzPts val="1100"/>
              <a:buFont typeface="Arial" panose="020B0604020202020204" pitchFamily="34" charset="0"/>
              <a:buChar char="•"/>
            </a:pPr>
            <a:r>
              <a:rPr lang="en-US"/>
              <a:t>In recent times, there have been notable advancements in the field of voice-based recognition systems, specifically in the areas of distinguishing gender and age.</a:t>
            </a:r>
          </a:p>
          <a:p>
            <a:pPr marL="342900" lvl="0" indent="-342900" algn="r" rtl="0">
              <a:spcBef>
                <a:spcPts val="0"/>
              </a:spcBef>
              <a:spcAft>
                <a:spcPts val="0"/>
              </a:spcAft>
              <a:buClr>
                <a:schemeClr val="dk1"/>
              </a:buClr>
              <a:buSzPts val="1100"/>
              <a:buFont typeface="Arial" panose="020B0604020202020204" pitchFamily="34" charset="0"/>
              <a:buChar char="•"/>
            </a:pPr>
            <a:r>
              <a:rPr lang="en-US"/>
              <a:t>This project explores using Long Short-Term Memory (LSTM) networks to predict age and gender from voice recordings.</a:t>
            </a:r>
          </a:p>
          <a:p>
            <a:pPr marL="342900" lvl="0" indent="-342900" algn="r" rtl="0">
              <a:spcBef>
                <a:spcPts val="0"/>
              </a:spcBef>
              <a:spcAft>
                <a:spcPts val="0"/>
              </a:spcAft>
              <a:buClr>
                <a:schemeClr val="dk1"/>
              </a:buClr>
              <a:buSzPts val="1100"/>
              <a:buFont typeface="Arial" panose="020B0604020202020204" pitchFamily="34" charset="0"/>
              <a:buChar char="•"/>
            </a:pPr>
            <a:endParaRPr lang="en-US"/>
          </a:p>
        </p:txBody>
      </p:sp>
      <p:cxnSp>
        <p:nvCxnSpPr>
          <p:cNvPr id="196" name="Google Shape;196;p32"/>
          <p:cNvCxnSpPr/>
          <p:nvPr/>
        </p:nvCxnSpPr>
        <p:spPr>
          <a:xfrm>
            <a:off x="-17825" y="1534838"/>
            <a:ext cx="9193500" cy="0"/>
          </a:xfrm>
          <a:prstGeom prst="straightConnector1">
            <a:avLst/>
          </a:prstGeom>
          <a:noFill/>
          <a:ln w="9525" cap="flat" cmpd="sng">
            <a:solidFill>
              <a:schemeClr val="dk1"/>
            </a:solidFill>
            <a:prstDash val="solid"/>
            <a:round/>
            <a:headEnd type="none" w="med" len="med"/>
            <a:tailEnd type="none" w="med" len="med"/>
          </a:ln>
        </p:spPr>
      </p:cxnSp>
      <p:cxnSp>
        <p:nvCxnSpPr>
          <p:cNvPr id="197" name="Google Shape;197;p32"/>
          <p:cNvCxnSpPr/>
          <p:nvPr/>
        </p:nvCxnSpPr>
        <p:spPr>
          <a:xfrm rot="10800000">
            <a:off x="8713341" y="-15731"/>
            <a:ext cx="0" cy="5172600"/>
          </a:xfrm>
          <a:prstGeom prst="straightConnector1">
            <a:avLst/>
          </a:prstGeom>
          <a:noFill/>
          <a:ln w="9525" cap="flat" cmpd="sng">
            <a:solidFill>
              <a:schemeClr val="dk1"/>
            </a:solidFill>
            <a:prstDash val="solid"/>
            <a:round/>
            <a:headEnd type="none" w="med" len="med"/>
            <a:tailEnd type="none" w="med" len="med"/>
          </a:ln>
        </p:spPr>
      </p:cxnSp>
      <p:sp>
        <p:nvSpPr>
          <p:cNvPr id="199" name="Google Shape;199;p32"/>
          <p:cNvSpPr txBox="1">
            <a:spLocks noGrp="1"/>
          </p:cNvSpPr>
          <p:nvPr>
            <p:ph type="subTitle" idx="3"/>
          </p:nvPr>
        </p:nvSpPr>
        <p:spPr>
          <a:xfrm>
            <a:off x="3833016" y="4680962"/>
            <a:ext cx="4324883" cy="176213"/>
          </a:xfrm>
          <a:prstGeom prst="rect">
            <a:avLst/>
          </a:prstGeom>
        </p:spPr>
        <p:txBody>
          <a:bodyPr spcFirstLastPara="1" wrap="square" lIns="91425" tIns="91425" rIns="91425" bIns="91425" anchor="ctr" anchorCtr="0">
            <a:noAutofit/>
          </a:bodyPr>
          <a:lstStyle/>
          <a:p>
            <a:pPr marL="0" lvl="0" indent="0" rtl="0">
              <a:spcBef>
                <a:spcPts val="0"/>
              </a:spcBef>
              <a:spcAft>
                <a:spcPts val="1200"/>
              </a:spcAft>
              <a:buNone/>
            </a:pPr>
            <a:r>
              <a:rPr lang="en-US"/>
              <a:t>Student Research Competition in FPT University</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 name="Chỗ dành sẵn cho Văn bản 1">
            <a:extLst>
              <a:ext uri="{FF2B5EF4-FFF2-40B4-BE49-F238E27FC236}">
                <a16:creationId xmlns:a16="http://schemas.microsoft.com/office/drawing/2014/main" id="{932BD568-7C4E-C376-6748-34C64BB0E624}"/>
              </a:ext>
            </a:extLst>
          </p:cNvPr>
          <p:cNvSpPr>
            <a:spLocks noGrp="1"/>
          </p:cNvSpPr>
          <p:nvPr>
            <p:ph type="body" idx="1"/>
          </p:nvPr>
        </p:nvSpPr>
        <p:spPr>
          <a:xfrm>
            <a:off x="671800" y="1690928"/>
            <a:ext cx="7795575" cy="2463975"/>
          </a:xfrm>
        </p:spPr>
        <p:txBody>
          <a:bodyPr/>
          <a:lstStyle/>
          <a:p>
            <a:r>
              <a:rPr lang="vi-VN" sz="1600" err="1"/>
              <a:t>Gender</a:t>
            </a:r>
            <a:r>
              <a:rPr lang="vi-VN" sz="1600"/>
              <a:t> </a:t>
            </a:r>
            <a:r>
              <a:rPr lang="vi-VN" sz="1600" err="1"/>
              <a:t>prediction</a:t>
            </a:r>
            <a:r>
              <a:rPr lang="vi-VN" sz="1600"/>
              <a:t> </a:t>
            </a:r>
            <a:r>
              <a:rPr lang="vi-VN" sz="1600" err="1"/>
              <a:t>through</a:t>
            </a:r>
            <a:r>
              <a:rPr lang="vi-VN" sz="1600"/>
              <a:t> </a:t>
            </a:r>
            <a:r>
              <a:rPr lang="vi-VN" sz="1600" err="1"/>
              <a:t>voice</a:t>
            </a:r>
            <a:r>
              <a:rPr lang="vi-VN" sz="1600"/>
              <a:t> in </a:t>
            </a:r>
            <a:r>
              <a:rPr lang="vi-VN" sz="1600" err="1"/>
              <a:t>Deep</a:t>
            </a:r>
            <a:r>
              <a:rPr lang="vi-VN" sz="1600"/>
              <a:t> </a:t>
            </a:r>
            <a:r>
              <a:rPr lang="vi-VN" sz="1600" err="1"/>
              <a:t>Learning</a:t>
            </a:r>
            <a:r>
              <a:rPr lang="vi-VN" sz="1600"/>
              <a:t> </a:t>
            </a:r>
            <a:r>
              <a:rPr lang="vi-VN" sz="1600" err="1"/>
              <a:t>is</a:t>
            </a:r>
            <a:r>
              <a:rPr lang="vi-VN" sz="1600"/>
              <a:t> a </a:t>
            </a:r>
            <a:r>
              <a:rPr lang="vi-VN" sz="1600" err="1"/>
              <a:t>potent</a:t>
            </a:r>
            <a:r>
              <a:rPr lang="vi-VN" sz="1600"/>
              <a:t> </a:t>
            </a:r>
            <a:r>
              <a:rPr lang="vi-VN" sz="1600" err="1"/>
              <a:t>technique</a:t>
            </a:r>
            <a:r>
              <a:rPr lang="vi-VN" sz="1600"/>
              <a:t> </a:t>
            </a:r>
            <a:r>
              <a:rPr lang="vi-VN" sz="1600" err="1"/>
              <a:t>for</a:t>
            </a:r>
            <a:r>
              <a:rPr lang="vi-VN" sz="1600"/>
              <a:t> </a:t>
            </a:r>
            <a:r>
              <a:rPr lang="vi-VN" sz="1600" err="1"/>
              <a:t>determining</a:t>
            </a:r>
            <a:r>
              <a:rPr lang="vi-VN" sz="1600"/>
              <a:t> an </a:t>
            </a:r>
            <a:r>
              <a:rPr lang="vi-VN" sz="1600" err="1"/>
              <a:t>individual’s</a:t>
            </a:r>
            <a:r>
              <a:rPr lang="vi-VN" sz="1600"/>
              <a:t> </a:t>
            </a:r>
            <a:r>
              <a:rPr lang="vi-VN" sz="1600" err="1"/>
              <a:t>gender</a:t>
            </a:r>
            <a:r>
              <a:rPr lang="vi-VN" sz="1600"/>
              <a:t> </a:t>
            </a:r>
            <a:r>
              <a:rPr lang="vi-VN" sz="1600" err="1"/>
              <a:t>based</a:t>
            </a:r>
            <a:r>
              <a:rPr lang="vi-VN" sz="1600"/>
              <a:t> </a:t>
            </a:r>
            <a:r>
              <a:rPr lang="vi-VN" sz="1600" err="1"/>
              <a:t>on</a:t>
            </a:r>
            <a:r>
              <a:rPr lang="vi-VN" sz="1600"/>
              <a:t> </a:t>
            </a:r>
            <a:r>
              <a:rPr lang="vi-VN" sz="1600" err="1"/>
              <a:t>their</a:t>
            </a:r>
            <a:r>
              <a:rPr lang="vi-VN" sz="1600"/>
              <a:t> </a:t>
            </a:r>
            <a:r>
              <a:rPr lang="vi-VN" sz="1600" err="1"/>
              <a:t>voice</a:t>
            </a:r>
            <a:r>
              <a:rPr lang="vi-VN" sz="1600"/>
              <a:t> </a:t>
            </a:r>
            <a:r>
              <a:rPr lang="vi-VN" sz="1600" err="1"/>
              <a:t>characteristics</a:t>
            </a:r>
            <a:r>
              <a:rPr lang="vi-VN" sz="1600"/>
              <a:t>.</a:t>
            </a:r>
            <a:endParaRPr lang="vi-VN"/>
          </a:p>
          <a:p>
            <a:pPr>
              <a:lnSpc>
                <a:spcPct val="114999"/>
              </a:lnSpc>
            </a:pPr>
            <a:r>
              <a:rPr lang="vi-VN" sz="1600" err="1"/>
              <a:t>Depending</a:t>
            </a:r>
            <a:r>
              <a:rPr lang="vi-VN" sz="1600"/>
              <a:t> </a:t>
            </a:r>
            <a:r>
              <a:rPr lang="vi-VN" sz="1600" err="1"/>
              <a:t>on</a:t>
            </a:r>
            <a:r>
              <a:rPr lang="vi-VN" sz="1600"/>
              <a:t> the </a:t>
            </a:r>
            <a:r>
              <a:rPr lang="vi-VN" sz="1600" err="1"/>
              <a:t>model’s</a:t>
            </a:r>
            <a:r>
              <a:rPr lang="vi-VN" sz="1600"/>
              <a:t> </a:t>
            </a:r>
            <a:r>
              <a:rPr lang="vi-VN" sz="1600" err="1"/>
              <a:t>complexity</a:t>
            </a:r>
            <a:r>
              <a:rPr lang="vi-VN" sz="1600"/>
              <a:t>, </a:t>
            </a:r>
            <a:r>
              <a:rPr lang="vi-VN" sz="1600" err="1"/>
              <a:t>it</a:t>
            </a:r>
            <a:r>
              <a:rPr lang="vi-VN" sz="1600"/>
              <a:t> may </a:t>
            </a:r>
            <a:r>
              <a:rPr lang="vi-VN" sz="1600" err="1"/>
              <a:t>incorporate</a:t>
            </a:r>
            <a:r>
              <a:rPr lang="vi-VN" sz="1600"/>
              <a:t> </a:t>
            </a:r>
            <a:r>
              <a:rPr lang="vi-VN" sz="1600" err="1"/>
              <a:t>various</a:t>
            </a:r>
            <a:r>
              <a:rPr lang="vi-VN" sz="1600"/>
              <a:t> </a:t>
            </a:r>
            <a:r>
              <a:rPr lang="vi-VN" sz="1600" err="1"/>
              <a:t>layers</a:t>
            </a:r>
            <a:r>
              <a:rPr lang="vi-VN" sz="1600"/>
              <a:t> </a:t>
            </a:r>
            <a:r>
              <a:rPr lang="vi-VN" sz="1600" err="1"/>
              <a:t>such</a:t>
            </a:r>
            <a:r>
              <a:rPr lang="vi-VN" sz="1600"/>
              <a:t> </a:t>
            </a:r>
            <a:r>
              <a:rPr lang="vi-VN" sz="1600" err="1"/>
              <a:t>as</a:t>
            </a:r>
            <a:r>
              <a:rPr lang="vi-VN" sz="1600"/>
              <a:t> </a:t>
            </a:r>
            <a:r>
              <a:rPr lang="vi-VN" sz="1600" err="1"/>
              <a:t>Convolutional</a:t>
            </a:r>
            <a:r>
              <a:rPr lang="vi-VN" sz="1600"/>
              <a:t> </a:t>
            </a:r>
            <a:r>
              <a:rPr lang="vi-VN" sz="1600" err="1"/>
              <a:t>Neural</a:t>
            </a:r>
            <a:r>
              <a:rPr lang="vi-VN" sz="1600"/>
              <a:t> </a:t>
            </a:r>
            <a:r>
              <a:rPr lang="vi-VN" sz="1600" err="1"/>
              <a:t>Network</a:t>
            </a:r>
            <a:r>
              <a:rPr lang="vi-VN" sz="1600"/>
              <a:t> (CNN), </a:t>
            </a:r>
            <a:r>
              <a:rPr lang="vi-VN" sz="1600" err="1"/>
              <a:t>recurrent</a:t>
            </a:r>
            <a:r>
              <a:rPr lang="vi-VN" sz="1600"/>
              <a:t>, </a:t>
            </a:r>
            <a:r>
              <a:rPr lang="vi-VN" sz="1600" err="1"/>
              <a:t>temporal</a:t>
            </a:r>
            <a:r>
              <a:rPr lang="vi-VN" sz="1600"/>
              <a:t> CNN, </a:t>
            </a:r>
            <a:r>
              <a:rPr lang="vi-VN" sz="1600" err="1"/>
              <a:t>or</a:t>
            </a:r>
            <a:r>
              <a:rPr lang="vi-VN" sz="1600"/>
              <a:t> </a:t>
            </a:r>
            <a:r>
              <a:rPr lang="vi-VN" sz="1600" err="1"/>
              <a:t>fully</a:t>
            </a:r>
            <a:r>
              <a:rPr lang="vi-VN" sz="1600"/>
              <a:t> </a:t>
            </a:r>
            <a:r>
              <a:rPr lang="vi-VN" sz="1600" err="1"/>
              <a:t>connected</a:t>
            </a:r>
            <a:r>
              <a:rPr lang="vi-VN" sz="1600"/>
              <a:t> </a:t>
            </a:r>
            <a:r>
              <a:rPr lang="vi-VN" sz="1600" err="1"/>
              <a:t>layers</a:t>
            </a:r>
            <a:r>
              <a:rPr lang="vi-VN" sz="1600"/>
              <a:t>. </a:t>
            </a:r>
            <a:endParaRPr lang="vi-VN"/>
          </a:p>
          <a:p>
            <a:pPr>
              <a:lnSpc>
                <a:spcPct val="114999"/>
              </a:lnSpc>
            </a:pPr>
            <a:r>
              <a:rPr lang="vi-VN" sz="1600" err="1"/>
              <a:t>These</a:t>
            </a:r>
            <a:r>
              <a:rPr lang="vi-VN" sz="1600"/>
              <a:t> </a:t>
            </a:r>
            <a:r>
              <a:rPr lang="vi-VN" sz="1600" err="1"/>
              <a:t>models</a:t>
            </a:r>
            <a:r>
              <a:rPr lang="vi-VN" sz="1600"/>
              <a:t> </a:t>
            </a:r>
            <a:r>
              <a:rPr lang="vi-VN" sz="1600" err="1"/>
              <a:t>consist</a:t>
            </a:r>
            <a:r>
              <a:rPr lang="vi-VN" sz="1600"/>
              <a:t> </a:t>
            </a:r>
            <a:r>
              <a:rPr lang="vi-VN" sz="1600" err="1"/>
              <a:t>of</a:t>
            </a:r>
            <a:r>
              <a:rPr lang="vi-VN" sz="1600"/>
              <a:t> </a:t>
            </a:r>
            <a:r>
              <a:rPr lang="vi-VN" sz="1600" err="1"/>
              <a:t>layers</a:t>
            </a:r>
            <a:r>
              <a:rPr lang="vi-VN" sz="1600"/>
              <a:t> </a:t>
            </a:r>
            <a:r>
              <a:rPr lang="vi-VN" sz="1600" err="1"/>
              <a:t>designed</a:t>
            </a:r>
            <a:r>
              <a:rPr lang="vi-VN" sz="1600"/>
              <a:t> to </a:t>
            </a:r>
            <a:r>
              <a:rPr lang="vi-VN" sz="1600" err="1"/>
              <a:t>extract</a:t>
            </a:r>
            <a:r>
              <a:rPr lang="vi-VN" sz="1600"/>
              <a:t> </a:t>
            </a:r>
            <a:r>
              <a:rPr lang="vi-VN" sz="1600" err="1"/>
              <a:t>features</a:t>
            </a:r>
            <a:r>
              <a:rPr lang="vi-VN" sz="1600"/>
              <a:t> </a:t>
            </a:r>
            <a:r>
              <a:rPr lang="vi-VN" sz="1600" err="1"/>
              <a:t>from</a:t>
            </a:r>
            <a:r>
              <a:rPr lang="vi-VN" sz="1600"/>
              <a:t> </a:t>
            </a:r>
            <a:r>
              <a:rPr lang="vi-VN" sz="1600" err="1"/>
              <a:t>audio</a:t>
            </a:r>
            <a:r>
              <a:rPr lang="vi-VN" sz="1600"/>
              <a:t> </a:t>
            </a:r>
            <a:r>
              <a:rPr lang="vi-VN" sz="1600" err="1"/>
              <a:t>files</a:t>
            </a:r>
            <a:r>
              <a:rPr lang="vi-VN" sz="1600"/>
              <a:t>, </a:t>
            </a:r>
            <a:r>
              <a:rPr lang="vi-VN" sz="1600" err="1"/>
              <a:t>such</a:t>
            </a:r>
            <a:r>
              <a:rPr lang="vi-VN" sz="1600"/>
              <a:t> </a:t>
            </a:r>
            <a:r>
              <a:rPr lang="vi-VN" sz="1600" err="1"/>
              <a:t>as</a:t>
            </a:r>
            <a:r>
              <a:rPr lang="vi-VN" sz="1600"/>
              <a:t> </a:t>
            </a:r>
            <a:r>
              <a:rPr lang="vi-VN" sz="1600" err="1"/>
              <a:t>tone</a:t>
            </a:r>
            <a:r>
              <a:rPr lang="vi-VN" sz="1600"/>
              <a:t> </a:t>
            </a:r>
            <a:r>
              <a:rPr lang="vi-VN" sz="1600" err="1"/>
              <a:t>and</a:t>
            </a:r>
            <a:r>
              <a:rPr lang="vi-VN" sz="1600"/>
              <a:t> </a:t>
            </a:r>
            <a:r>
              <a:rPr lang="vi-VN" sz="1600" err="1"/>
              <a:t>pitch</a:t>
            </a:r>
            <a:r>
              <a:rPr lang="vi-VN" sz="1600"/>
              <a:t>.</a:t>
            </a:r>
          </a:p>
        </p:txBody>
      </p:sp>
      <p:sp>
        <p:nvSpPr>
          <p:cNvPr id="204" name="Google Shape;204;p33"/>
          <p:cNvSpPr txBox="1">
            <a:spLocks noGrp="1"/>
          </p:cNvSpPr>
          <p:nvPr>
            <p:ph type="title"/>
          </p:nvPr>
        </p:nvSpPr>
        <p:spPr>
          <a:xfrm>
            <a:off x="676375" y="696844"/>
            <a:ext cx="7931700" cy="764625"/>
          </a:xfrm>
          <a:prstGeom prst="rect">
            <a:avLst/>
          </a:prstGeom>
        </p:spPr>
        <p:txBody>
          <a:bodyPr spcFirstLastPara="1" wrap="square" lIns="91425" tIns="91425" rIns="91425" bIns="91425" anchor="t" anchorCtr="0">
            <a:noAutofit/>
          </a:bodyPr>
          <a:lstStyle/>
          <a:p>
            <a:r>
              <a:rPr lang="vi-VN" err="1"/>
              <a:t>Related</a:t>
            </a:r>
            <a:r>
              <a:rPr lang="vi-VN"/>
              <a:t> </a:t>
            </a:r>
            <a:r>
              <a:rPr lang="vi-VN" b="1" err="1"/>
              <a:t>Work</a:t>
            </a:r>
          </a:p>
        </p:txBody>
      </p:sp>
      <p:sp>
        <p:nvSpPr>
          <p:cNvPr id="235" name="Google Shape;235;p33"/>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
        <p:nvSpPr>
          <p:cNvPr id="4" name="Google Shape;206;p33">
            <a:extLst>
              <a:ext uri="{FF2B5EF4-FFF2-40B4-BE49-F238E27FC236}">
                <a16:creationId xmlns:a16="http://schemas.microsoft.com/office/drawing/2014/main" id="{82BBC943-9032-71C4-5472-FC9DC59D3176}"/>
              </a:ext>
            </a:extLst>
          </p:cNvPr>
          <p:cNvSpPr txBox="1"/>
          <p:nvPr/>
        </p:nvSpPr>
        <p:spPr>
          <a:xfrm>
            <a:off x="-4320225" y="3159278"/>
            <a:ext cx="1231918" cy="431397"/>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vi-VN">
                <a:solidFill>
                  <a:schemeClr val="dk1"/>
                </a:solidFill>
                <a:latin typeface="Atkinson Hyperlegible"/>
                <a:ea typeface="Atkinson Hyperlegible"/>
                <a:cs typeface="Atkinson Hyperlegible"/>
                <a:sym typeface="Atkinson Hyperlegible"/>
              </a:rPr>
              <a:t>Input Data</a:t>
            </a:r>
            <a:endParaRPr>
              <a:solidFill>
                <a:schemeClr val="dk1"/>
              </a:solidFill>
              <a:latin typeface="Atkinson Hyperlegible"/>
              <a:ea typeface="Atkinson Hyperlegible"/>
              <a:cs typeface="Atkinson Hyperlegible"/>
              <a:sym typeface="Atkinson Hyperlegible"/>
            </a:endParaRPr>
          </a:p>
        </p:txBody>
      </p:sp>
      <p:sp>
        <p:nvSpPr>
          <p:cNvPr id="6" name="Google Shape;206;p33">
            <a:extLst>
              <a:ext uri="{FF2B5EF4-FFF2-40B4-BE49-F238E27FC236}">
                <a16:creationId xmlns:a16="http://schemas.microsoft.com/office/drawing/2014/main" id="{D4B01612-2BA3-8729-8A52-F213E7C01542}"/>
              </a:ext>
            </a:extLst>
          </p:cNvPr>
          <p:cNvSpPr txBox="1"/>
          <p:nvPr/>
        </p:nvSpPr>
        <p:spPr>
          <a:xfrm>
            <a:off x="-4317372" y="1473725"/>
            <a:ext cx="1503923" cy="434799"/>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vi-VN">
                <a:solidFill>
                  <a:schemeClr val="dk1"/>
                </a:solidFill>
                <a:latin typeface="Atkinson Hyperlegible"/>
                <a:ea typeface="Atkinson Hyperlegible"/>
                <a:cs typeface="Atkinson Hyperlegible"/>
                <a:sym typeface="Atkinson Hyperlegible"/>
              </a:rPr>
              <a:t>Extract Feature</a:t>
            </a:r>
            <a:endParaRPr>
              <a:solidFill>
                <a:schemeClr val="dk1"/>
              </a:solidFill>
              <a:latin typeface="Atkinson Hyperlegible"/>
              <a:ea typeface="Atkinson Hyperlegible"/>
              <a:cs typeface="Atkinson Hyperlegible"/>
              <a:sym typeface="Atkinson Hyperlegible"/>
            </a:endParaRPr>
          </a:p>
        </p:txBody>
      </p:sp>
      <p:sp>
        <p:nvSpPr>
          <p:cNvPr id="8" name="Google Shape;206;p33">
            <a:extLst>
              <a:ext uri="{FF2B5EF4-FFF2-40B4-BE49-F238E27FC236}">
                <a16:creationId xmlns:a16="http://schemas.microsoft.com/office/drawing/2014/main" id="{50F0478D-7DD1-5F21-9E03-60D26BF7C533}"/>
              </a:ext>
            </a:extLst>
          </p:cNvPr>
          <p:cNvSpPr txBox="1"/>
          <p:nvPr/>
        </p:nvSpPr>
        <p:spPr>
          <a:xfrm>
            <a:off x="2806138" y="-1591403"/>
            <a:ext cx="1782099" cy="488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vi-VN">
                <a:solidFill>
                  <a:schemeClr val="dk1"/>
                </a:solidFill>
                <a:latin typeface="Atkinson Hyperlegible"/>
                <a:ea typeface="Atkinson Hyperlegible"/>
                <a:cs typeface="Atkinson Hyperlegible"/>
                <a:sym typeface="Atkinson Hyperlegible"/>
              </a:rPr>
              <a:t>Age classification model</a:t>
            </a:r>
            <a:endParaRPr>
              <a:solidFill>
                <a:schemeClr val="dk1"/>
              </a:solidFill>
              <a:latin typeface="Atkinson Hyperlegible"/>
              <a:ea typeface="Atkinson Hyperlegible"/>
              <a:cs typeface="Atkinson Hyperlegible"/>
              <a:sym typeface="Atkinson Hyperlegible"/>
            </a:endParaRPr>
          </a:p>
        </p:txBody>
      </p:sp>
      <p:sp>
        <p:nvSpPr>
          <p:cNvPr id="12" name="Google Shape;206;p33">
            <a:extLst>
              <a:ext uri="{FF2B5EF4-FFF2-40B4-BE49-F238E27FC236}">
                <a16:creationId xmlns:a16="http://schemas.microsoft.com/office/drawing/2014/main" id="{7CC7BDD1-C218-FE4E-047C-8DC85B464AAA}"/>
              </a:ext>
            </a:extLst>
          </p:cNvPr>
          <p:cNvSpPr txBox="1"/>
          <p:nvPr/>
        </p:nvSpPr>
        <p:spPr>
          <a:xfrm>
            <a:off x="11391473" y="446588"/>
            <a:ext cx="1535298" cy="488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vi-VN">
                <a:solidFill>
                  <a:schemeClr val="dk1"/>
                </a:solidFill>
                <a:latin typeface="Atkinson Hyperlegible"/>
                <a:ea typeface="Atkinson Hyperlegible"/>
                <a:cs typeface="Atkinson Hyperlegible"/>
                <a:sym typeface="Atkinson Hyperlegible"/>
              </a:rPr>
              <a:t>Age Output</a:t>
            </a:r>
            <a:endParaRPr>
              <a:solidFill>
                <a:schemeClr val="dk1"/>
              </a:solidFill>
              <a:latin typeface="Atkinson Hyperlegible"/>
              <a:ea typeface="Atkinson Hyperlegible"/>
              <a:cs typeface="Atkinson Hyperlegible"/>
              <a:sym typeface="Atkinson Hyperlegible"/>
            </a:endParaRPr>
          </a:p>
        </p:txBody>
      </p:sp>
      <p:sp>
        <p:nvSpPr>
          <p:cNvPr id="25" name="Google Shape;206;p33">
            <a:extLst>
              <a:ext uri="{FF2B5EF4-FFF2-40B4-BE49-F238E27FC236}">
                <a16:creationId xmlns:a16="http://schemas.microsoft.com/office/drawing/2014/main" id="{B9E20DC0-B45D-B6CB-6DAB-52CDB97C0925}"/>
              </a:ext>
            </a:extLst>
          </p:cNvPr>
          <p:cNvSpPr txBox="1"/>
          <p:nvPr/>
        </p:nvSpPr>
        <p:spPr>
          <a:xfrm>
            <a:off x="2827704" y="5630252"/>
            <a:ext cx="1782099" cy="488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lnSpc>
                <a:spcPct val="115000"/>
              </a:lnSpc>
              <a:spcBef>
                <a:spcPts val="0"/>
              </a:spcBef>
              <a:spcAft>
                <a:spcPts val="0"/>
              </a:spcAft>
              <a:buNone/>
            </a:pPr>
            <a:r>
              <a:rPr lang="vi-VN">
                <a:solidFill>
                  <a:schemeClr val="dk1"/>
                </a:solidFill>
                <a:latin typeface="Atkinson Hyperlegible"/>
                <a:ea typeface="Atkinson Hyperlegible"/>
                <a:cs typeface="Atkinson Hyperlegible"/>
                <a:sym typeface="Atkinson Hyperlegible"/>
              </a:rPr>
              <a:t>Gender classification model</a:t>
            </a:r>
          </a:p>
        </p:txBody>
      </p:sp>
      <p:sp>
        <p:nvSpPr>
          <p:cNvPr id="26" name="Google Shape;206;p33">
            <a:extLst>
              <a:ext uri="{FF2B5EF4-FFF2-40B4-BE49-F238E27FC236}">
                <a16:creationId xmlns:a16="http://schemas.microsoft.com/office/drawing/2014/main" id="{1438EB42-F222-4321-1FED-798D3E4D7742}"/>
              </a:ext>
            </a:extLst>
          </p:cNvPr>
          <p:cNvSpPr txBox="1"/>
          <p:nvPr/>
        </p:nvSpPr>
        <p:spPr>
          <a:xfrm>
            <a:off x="11391473" y="4476469"/>
            <a:ext cx="1535298" cy="488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lnSpc>
                <a:spcPct val="115000"/>
              </a:lnSpc>
              <a:spcBef>
                <a:spcPts val="0"/>
              </a:spcBef>
              <a:spcAft>
                <a:spcPts val="0"/>
              </a:spcAft>
              <a:buNone/>
            </a:pPr>
            <a:r>
              <a:rPr lang="vi-VN">
                <a:solidFill>
                  <a:schemeClr val="dk1"/>
                </a:solidFill>
                <a:latin typeface="Atkinson Hyperlegible"/>
                <a:ea typeface="Atkinson Hyperlegible"/>
                <a:cs typeface="Atkinson Hyperlegible"/>
                <a:sym typeface="Atkinson Hyperlegible"/>
              </a:rPr>
              <a:t>Gender Output</a:t>
            </a:r>
          </a:p>
        </p:txBody>
      </p:sp>
    </p:spTree>
    <p:extLst>
      <p:ext uri="{BB962C8B-B14F-4D97-AF65-F5344CB8AC3E}">
        <p14:creationId xmlns:p14="http://schemas.microsoft.com/office/powerpoint/2010/main" val="31133710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6" name="Google Shape;416;p38"/>
          <p:cNvSpPr txBox="1">
            <a:spLocks noGrp="1"/>
          </p:cNvSpPr>
          <p:nvPr>
            <p:ph type="title"/>
          </p:nvPr>
        </p:nvSpPr>
        <p:spPr>
          <a:xfrm>
            <a:off x="676375" y="506344"/>
            <a:ext cx="7931700" cy="1517100"/>
          </a:xfrm>
          <a:prstGeom prst="rect">
            <a:avLst/>
          </a:prstGeom>
        </p:spPr>
        <p:txBody>
          <a:bodyPr spcFirstLastPara="1" wrap="square" lIns="91425" tIns="91425" rIns="91425" bIns="91425" anchor="t" anchorCtr="0">
            <a:noAutofit/>
          </a:bodyPr>
          <a:lstStyle/>
          <a:p>
            <a:r>
              <a:rPr lang="en-US"/>
              <a:t>Architecture of</a:t>
            </a:r>
            <a:r>
              <a:rPr lang="en-US" b="1"/>
              <a:t> Voice-based Age and Gender Classification</a:t>
            </a:r>
          </a:p>
        </p:txBody>
      </p:sp>
      <p:sp>
        <p:nvSpPr>
          <p:cNvPr id="417" name="Google Shape;417;p38"/>
          <p:cNvSpPr txBox="1">
            <a:spLocks noGrp="1"/>
          </p:cNvSpPr>
          <p:nvPr>
            <p:ph type="sldNum" idx="12"/>
          </p:nvPr>
        </p:nvSpPr>
        <p:spPr>
          <a:xfrm>
            <a:off x="7566184" y="4717338"/>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
        <p:nvSpPr>
          <p:cNvPr id="20" name="Google Shape;206;p33">
            <a:extLst>
              <a:ext uri="{FF2B5EF4-FFF2-40B4-BE49-F238E27FC236}">
                <a16:creationId xmlns:a16="http://schemas.microsoft.com/office/drawing/2014/main" id="{7589C778-3317-4F74-9DEB-D1710F88A6A8}"/>
              </a:ext>
            </a:extLst>
          </p:cNvPr>
          <p:cNvSpPr txBox="1"/>
          <p:nvPr/>
        </p:nvSpPr>
        <p:spPr>
          <a:xfrm>
            <a:off x="801709" y="2889703"/>
            <a:ext cx="1231918" cy="431397"/>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vi-VN">
                <a:solidFill>
                  <a:schemeClr val="dk1"/>
                </a:solidFill>
                <a:latin typeface="Atkinson Hyperlegible"/>
                <a:ea typeface="Atkinson Hyperlegible"/>
                <a:cs typeface="Atkinson Hyperlegible"/>
                <a:sym typeface="Atkinson Hyperlegible"/>
              </a:rPr>
              <a:t>Input Data</a:t>
            </a:r>
            <a:endParaRPr>
              <a:solidFill>
                <a:schemeClr val="dk1"/>
              </a:solidFill>
              <a:latin typeface="Atkinson Hyperlegible"/>
              <a:ea typeface="Atkinson Hyperlegible"/>
              <a:cs typeface="Atkinson Hyperlegible"/>
              <a:sym typeface="Atkinson Hyperlegible"/>
            </a:endParaRPr>
          </a:p>
        </p:txBody>
      </p:sp>
      <p:sp>
        <p:nvSpPr>
          <p:cNvPr id="23" name="Google Shape;206;p33">
            <a:extLst>
              <a:ext uri="{FF2B5EF4-FFF2-40B4-BE49-F238E27FC236}">
                <a16:creationId xmlns:a16="http://schemas.microsoft.com/office/drawing/2014/main" id="{D651D96A-81FC-484E-8EF8-3DA7AA739322}"/>
              </a:ext>
            </a:extLst>
          </p:cNvPr>
          <p:cNvSpPr txBox="1"/>
          <p:nvPr/>
        </p:nvSpPr>
        <p:spPr>
          <a:xfrm>
            <a:off x="2346534" y="2886301"/>
            <a:ext cx="1503923" cy="434799"/>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vi-VN">
                <a:solidFill>
                  <a:schemeClr val="dk1"/>
                </a:solidFill>
                <a:latin typeface="Atkinson Hyperlegible"/>
                <a:ea typeface="Atkinson Hyperlegible"/>
                <a:cs typeface="Atkinson Hyperlegible"/>
                <a:sym typeface="Atkinson Hyperlegible"/>
              </a:rPr>
              <a:t>Extract Feature</a:t>
            </a:r>
            <a:endParaRPr>
              <a:solidFill>
                <a:schemeClr val="dk1"/>
              </a:solidFill>
              <a:latin typeface="Atkinson Hyperlegible"/>
              <a:ea typeface="Atkinson Hyperlegible"/>
              <a:cs typeface="Atkinson Hyperlegible"/>
              <a:sym typeface="Atkinson Hyperlegible"/>
            </a:endParaRPr>
          </a:p>
        </p:txBody>
      </p:sp>
      <p:sp>
        <p:nvSpPr>
          <p:cNvPr id="24" name="Google Shape;206;p33">
            <a:extLst>
              <a:ext uri="{FF2B5EF4-FFF2-40B4-BE49-F238E27FC236}">
                <a16:creationId xmlns:a16="http://schemas.microsoft.com/office/drawing/2014/main" id="{CB2B4BD9-37F5-417F-B260-90EA6B7E8C7C}"/>
              </a:ext>
            </a:extLst>
          </p:cNvPr>
          <p:cNvSpPr txBox="1"/>
          <p:nvPr/>
        </p:nvSpPr>
        <p:spPr>
          <a:xfrm>
            <a:off x="4466723" y="2322833"/>
            <a:ext cx="1782099" cy="488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vi-VN">
                <a:solidFill>
                  <a:schemeClr val="dk1"/>
                </a:solidFill>
                <a:latin typeface="Atkinson Hyperlegible"/>
                <a:ea typeface="Atkinson Hyperlegible"/>
                <a:cs typeface="Atkinson Hyperlegible"/>
                <a:sym typeface="Atkinson Hyperlegible"/>
              </a:rPr>
              <a:t>Age classification model</a:t>
            </a:r>
            <a:endParaRPr>
              <a:solidFill>
                <a:schemeClr val="dk1"/>
              </a:solidFill>
              <a:latin typeface="Atkinson Hyperlegible"/>
              <a:ea typeface="Atkinson Hyperlegible"/>
              <a:cs typeface="Atkinson Hyperlegible"/>
              <a:sym typeface="Atkinson Hyperlegible"/>
            </a:endParaRPr>
          </a:p>
        </p:txBody>
      </p:sp>
      <p:sp>
        <p:nvSpPr>
          <p:cNvPr id="25" name="Google Shape;206;p33">
            <a:extLst>
              <a:ext uri="{FF2B5EF4-FFF2-40B4-BE49-F238E27FC236}">
                <a16:creationId xmlns:a16="http://schemas.microsoft.com/office/drawing/2014/main" id="{FD26BC15-0A27-43CE-9897-18DABDEE21E0}"/>
              </a:ext>
            </a:extLst>
          </p:cNvPr>
          <p:cNvSpPr txBox="1"/>
          <p:nvPr/>
        </p:nvSpPr>
        <p:spPr>
          <a:xfrm>
            <a:off x="4466723" y="3398167"/>
            <a:ext cx="1782099" cy="488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vi-VN">
                <a:solidFill>
                  <a:schemeClr val="dk1"/>
                </a:solidFill>
                <a:latin typeface="Atkinson Hyperlegible"/>
                <a:ea typeface="Atkinson Hyperlegible"/>
                <a:cs typeface="Atkinson Hyperlegible"/>
                <a:sym typeface="Atkinson Hyperlegible"/>
              </a:rPr>
              <a:t>Gender classification model</a:t>
            </a:r>
          </a:p>
        </p:txBody>
      </p:sp>
      <p:sp>
        <p:nvSpPr>
          <p:cNvPr id="26" name="Google Shape;206;p33">
            <a:extLst>
              <a:ext uri="{FF2B5EF4-FFF2-40B4-BE49-F238E27FC236}">
                <a16:creationId xmlns:a16="http://schemas.microsoft.com/office/drawing/2014/main" id="{A0C6E94B-2261-4770-8A44-9ABEC21A5C04}"/>
              </a:ext>
            </a:extLst>
          </p:cNvPr>
          <p:cNvSpPr txBox="1"/>
          <p:nvPr/>
        </p:nvSpPr>
        <p:spPr>
          <a:xfrm>
            <a:off x="6657728" y="2322833"/>
            <a:ext cx="1535298" cy="488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vi-VN">
                <a:solidFill>
                  <a:schemeClr val="dk1"/>
                </a:solidFill>
                <a:latin typeface="Atkinson Hyperlegible"/>
                <a:ea typeface="Atkinson Hyperlegible"/>
                <a:cs typeface="Atkinson Hyperlegible"/>
                <a:sym typeface="Atkinson Hyperlegible"/>
              </a:rPr>
              <a:t>Age Output</a:t>
            </a:r>
            <a:endParaRPr>
              <a:solidFill>
                <a:schemeClr val="dk1"/>
              </a:solidFill>
              <a:latin typeface="Atkinson Hyperlegible"/>
              <a:ea typeface="Atkinson Hyperlegible"/>
              <a:cs typeface="Atkinson Hyperlegible"/>
              <a:sym typeface="Atkinson Hyperlegible"/>
            </a:endParaRPr>
          </a:p>
        </p:txBody>
      </p:sp>
      <p:sp>
        <p:nvSpPr>
          <p:cNvPr id="27" name="Google Shape;206;p33">
            <a:extLst>
              <a:ext uri="{FF2B5EF4-FFF2-40B4-BE49-F238E27FC236}">
                <a16:creationId xmlns:a16="http://schemas.microsoft.com/office/drawing/2014/main" id="{646C7AB7-A6BA-49AB-ABEF-D0351B5899CF}"/>
              </a:ext>
            </a:extLst>
          </p:cNvPr>
          <p:cNvSpPr txBox="1"/>
          <p:nvPr/>
        </p:nvSpPr>
        <p:spPr>
          <a:xfrm>
            <a:off x="6657728" y="3398167"/>
            <a:ext cx="1535298" cy="488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vi-VN">
                <a:solidFill>
                  <a:schemeClr val="dk1"/>
                </a:solidFill>
                <a:latin typeface="Atkinson Hyperlegible"/>
                <a:ea typeface="Atkinson Hyperlegible"/>
                <a:cs typeface="Atkinson Hyperlegible"/>
                <a:sym typeface="Atkinson Hyperlegible"/>
              </a:rPr>
              <a:t>Gender Output</a:t>
            </a:r>
          </a:p>
        </p:txBody>
      </p:sp>
      <p:cxnSp>
        <p:nvCxnSpPr>
          <p:cNvPr id="3" name="Straight Arrow Connector 2">
            <a:extLst>
              <a:ext uri="{FF2B5EF4-FFF2-40B4-BE49-F238E27FC236}">
                <a16:creationId xmlns:a16="http://schemas.microsoft.com/office/drawing/2014/main" id="{EDAFDEFB-4978-437C-9CEF-91DA7C0CFED5}"/>
              </a:ext>
            </a:extLst>
          </p:cNvPr>
          <p:cNvCxnSpPr>
            <a:cxnSpLocks/>
            <a:stCxn id="20" idx="3"/>
            <a:endCxn id="23" idx="1"/>
          </p:cNvCxnSpPr>
          <p:nvPr/>
        </p:nvCxnSpPr>
        <p:spPr>
          <a:xfrm flipV="1">
            <a:off x="2033627" y="3103701"/>
            <a:ext cx="312907" cy="17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id="{95C4B3B4-662D-43F1-9178-3672647357E8}"/>
              </a:ext>
            </a:extLst>
          </p:cNvPr>
          <p:cNvCxnSpPr>
            <a:stCxn id="23" idx="3"/>
            <a:endCxn id="24" idx="1"/>
          </p:cNvCxnSpPr>
          <p:nvPr/>
        </p:nvCxnSpPr>
        <p:spPr>
          <a:xfrm flipV="1">
            <a:off x="3850457" y="2567033"/>
            <a:ext cx="616266" cy="5366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1AA7F820-C604-4602-80D6-837655A8778E}"/>
              </a:ext>
            </a:extLst>
          </p:cNvPr>
          <p:cNvCxnSpPr>
            <a:stCxn id="23" idx="3"/>
            <a:endCxn id="25" idx="1"/>
          </p:cNvCxnSpPr>
          <p:nvPr/>
        </p:nvCxnSpPr>
        <p:spPr>
          <a:xfrm>
            <a:off x="3850457" y="3103701"/>
            <a:ext cx="616266" cy="5386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B41C6CD5-5816-45F0-9046-9E69C81D7C79}"/>
              </a:ext>
            </a:extLst>
          </p:cNvPr>
          <p:cNvCxnSpPr>
            <a:stCxn id="24" idx="3"/>
            <a:endCxn id="26" idx="1"/>
          </p:cNvCxnSpPr>
          <p:nvPr/>
        </p:nvCxnSpPr>
        <p:spPr>
          <a:xfrm>
            <a:off x="6248822" y="2567033"/>
            <a:ext cx="40890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F41EFC0F-C7FF-432B-97DB-97949178A2B6}"/>
              </a:ext>
            </a:extLst>
          </p:cNvPr>
          <p:cNvCxnSpPr>
            <a:stCxn id="25" idx="3"/>
            <a:endCxn id="27" idx="1"/>
          </p:cNvCxnSpPr>
          <p:nvPr/>
        </p:nvCxnSpPr>
        <p:spPr>
          <a:xfrm>
            <a:off x="6248822" y="3642367"/>
            <a:ext cx="40890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185783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6" name="Google Shape;416;p38"/>
          <p:cNvSpPr txBox="1">
            <a:spLocks noGrp="1"/>
          </p:cNvSpPr>
          <p:nvPr>
            <p:ph type="title"/>
          </p:nvPr>
        </p:nvSpPr>
        <p:spPr>
          <a:xfrm>
            <a:off x="676375" y="506344"/>
            <a:ext cx="7931700" cy="48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b="1"/>
              <a:t>Age</a:t>
            </a:r>
            <a:r>
              <a:rPr lang="en"/>
              <a:t> </a:t>
            </a:r>
            <a:r>
              <a:rPr lang="vi-VN" sz="3500"/>
              <a:t>Dataset</a:t>
            </a:r>
            <a:endParaRPr/>
          </a:p>
        </p:txBody>
      </p:sp>
      <p:sp>
        <p:nvSpPr>
          <p:cNvPr id="417" name="Google Shape;417;p38"/>
          <p:cNvSpPr txBox="1">
            <a:spLocks noGrp="1"/>
          </p:cNvSpPr>
          <p:nvPr>
            <p:ph type="sldNum" idx="12"/>
          </p:nvPr>
        </p:nvSpPr>
        <p:spPr>
          <a:xfrm>
            <a:off x="7566184" y="4717338"/>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graphicFrame>
        <p:nvGraphicFramePr>
          <p:cNvPr id="419" name="Google Shape;419;p38"/>
          <p:cNvGraphicFramePr/>
          <p:nvPr>
            <p:extLst>
              <p:ext uri="{D42A27DB-BD31-4B8C-83A1-F6EECF244321}">
                <p14:modId xmlns:p14="http://schemas.microsoft.com/office/powerpoint/2010/main" val="85780057"/>
              </p:ext>
            </p:extLst>
          </p:nvPr>
        </p:nvGraphicFramePr>
        <p:xfrm>
          <a:off x="2943225" y="1495425"/>
          <a:ext cx="4559005" cy="2282634"/>
        </p:xfrm>
        <a:graphic>
          <a:graphicData uri="http://schemas.openxmlformats.org/drawingml/2006/table">
            <a:tbl>
              <a:tblPr>
                <a:noFill/>
                <a:tableStyleId>{184A3D2B-2BBD-4243-9EB0-33D1140ECD8E}</a:tableStyleId>
              </a:tblPr>
              <a:tblGrid>
                <a:gridCol w="1128709">
                  <a:extLst>
                    <a:ext uri="{9D8B030D-6E8A-4147-A177-3AD203B41FA5}">
                      <a16:colId xmlns:a16="http://schemas.microsoft.com/office/drawing/2014/main" val="20000"/>
                    </a:ext>
                  </a:extLst>
                </a:gridCol>
                <a:gridCol w="1128710">
                  <a:extLst>
                    <a:ext uri="{9D8B030D-6E8A-4147-A177-3AD203B41FA5}">
                      <a16:colId xmlns:a16="http://schemas.microsoft.com/office/drawing/2014/main" val="20001"/>
                    </a:ext>
                  </a:extLst>
                </a:gridCol>
                <a:gridCol w="1171575">
                  <a:extLst>
                    <a:ext uri="{9D8B030D-6E8A-4147-A177-3AD203B41FA5}">
                      <a16:colId xmlns:a16="http://schemas.microsoft.com/office/drawing/2014/main" val="2162574853"/>
                    </a:ext>
                  </a:extLst>
                </a:gridCol>
                <a:gridCol w="1130011">
                  <a:extLst>
                    <a:ext uri="{9D8B030D-6E8A-4147-A177-3AD203B41FA5}">
                      <a16:colId xmlns:a16="http://schemas.microsoft.com/office/drawing/2014/main" val="3220423441"/>
                    </a:ext>
                  </a:extLst>
                </a:gridCol>
              </a:tblGrid>
              <a:tr h="375629">
                <a:tc>
                  <a:txBody>
                    <a:bodyPr/>
                    <a:lstStyle/>
                    <a:p>
                      <a:pPr marL="0" lvl="0" indent="0" algn="ctr">
                        <a:spcBef>
                          <a:spcPts val="0"/>
                        </a:spcBef>
                        <a:spcAft>
                          <a:spcPts val="0"/>
                        </a:spcAft>
                        <a:buNone/>
                      </a:pPr>
                      <a:r>
                        <a:rPr lang="en" sz="1300" b="1">
                          <a:solidFill>
                            <a:schemeClr val="dk1"/>
                          </a:solidFill>
                          <a:latin typeface="Epilogue"/>
                          <a:ea typeface="Epilogue"/>
                          <a:cs typeface="Epilogue"/>
                        </a:rPr>
                        <a:t>Percent</a:t>
                      </a:r>
                      <a:endParaRPr lang="en" sz="1300" b="1">
                        <a:solidFill>
                          <a:schemeClr val="dk1"/>
                        </a:solidFill>
                        <a:latin typeface="Epilogue"/>
                        <a:ea typeface="Epilogue"/>
                        <a:cs typeface="Epilogue"/>
                        <a:sym typeface="Epilogue"/>
                      </a:endParaRPr>
                    </a:p>
                  </a:txBody>
                  <a:tcPr marL="91425" marR="91425" marT="67500" marB="68575" anchor="ctr">
                    <a:lnL w="9524">
                      <a:solidFill>
                        <a:schemeClr val="dk1">
                          <a:alpha val="0"/>
                        </a:schemeClr>
                      </a:solidFill>
                    </a:lnL>
                    <a:lnR w="0">
                      <a:noFill/>
                    </a:lnR>
                    <a:lnT w="9524">
                      <a:solidFill>
                        <a:schemeClr val="dk1">
                          <a:alpha val="0"/>
                        </a:schemeClr>
                      </a:solidFill>
                    </a:lnT>
                    <a:lnB w="12700">
                      <a:solidFill>
                        <a:schemeClr val="tx1"/>
                      </a:solidFill>
                    </a:lnB>
                  </a:tcPr>
                </a:tc>
                <a:tc>
                  <a:txBody>
                    <a:bodyPr/>
                    <a:lstStyle/>
                    <a:p>
                      <a:pPr marL="0" lvl="0" indent="0" algn="ctr">
                        <a:lnSpc>
                          <a:spcPct val="114999"/>
                        </a:lnSpc>
                        <a:spcBef>
                          <a:spcPts val="0"/>
                        </a:spcBef>
                        <a:spcAft>
                          <a:spcPts val="0"/>
                        </a:spcAft>
                        <a:buNone/>
                      </a:pPr>
                      <a:r>
                        <a:rPr lang="vi-VN" sz="1600" b="1" err="1">
                          <a:solidFill>
                            <a:schemeClr val="dk1"/>
                          </a:solidFill>
                          <a:latin typeface="Atkinson Hyperlegible"/>
                          <a:ea typeface="Epilogue"/>
                          <a:cs typeface="Epilogue"/>
                        </a:rPr>
                        <a:t>Train</a:t>
                      </a:r>
                      <a:endParaRPr sz="1600" b="1" err="1">
                        <a:solidFill>
                          <a:schemeClr val="dk1"/>
                        </a:solidFill>
                        <a:latin typeface="Atkinson Hyperlegible"/>
                        <a:ea typeface="Epilogue"/>
                        <a:cs typeface="Epilogue"/>
                        <a:sym typeface="Epilogue"/>
                      </a:endParaRPr>
                    </a:p>
                  </a:txBody>
                  <a:tcPr marL="197999" marR="91425" marT="68575" marB="68575" anchor="ctr">
                    <a:lnL w="0" cap="flat" cmpd="sng" algn="ctr">
                      <a:noFill/>
                      <a:prstDash val="solid"/>
                      <a:round/>
                      <a:headEnd type="none" w="med" len="med"/>
                      <a:tailEnd type="none" w="med" len="med"/>
                    </a:lnL>
                    <a:lnR w="0" cap="flat" cmpd="sng" algn="ctr">
                      <a:noFill/>
                      <a:prstDash val="solid"/>
                      <a:round/>
                      <a:headEnd type="none" w="med" len="med"/>
                      <a:tailEnd type="none" w="med" len="med"/>
                    </a:lnR>
                    <a:lnT w="0">
                      <a:noFill/>
                    </a:lnT>
                    <a:lnB w="12700" cap="flat" cmpd="sng" algn="ctr">
                      <a:solidFill>
                        <a:schemeClr val="tx1"/>
                      </a:solidFill>
                      <a:prstDash val="solid"/>
                      <a:round/>
                      <a:headEnd type="none" w="med" len="med"/>
                      <a:tailEnd type="none" w="med" len="med"/>
                    </a:lnB>
                  </a:tcPr>
                </a:tc>
                <a:tc>
                  <a:txBody>
                    <a:bodyPr/>
                    <a:lstStyle/>
                    <a:p>
                      <a:pPr marL="0" lvl="0" indent="0" algn="ctr">
                        <a:lnSpc>
                          <a:spcPct val="114999"/>
                        </a:lnSpc>
                        <a:spcBef>
                          <a:spcPts val="0"/>
                        </a:spcBef>
                        <a:spcAft>
                          <a:spcPts val="0"/>
                        </a:spcAft>
                        <a:buNone/>
                      </a:pPr>
                      <a:r>
                        <a:rPr lang="vi-VN" sz="1600" b="1" err="1">
                          <a:solidFill>
                            <a:schemeClr val="dk1"/>
                          </a:solidFill>
                          <a:latin typeface="Atkinson Hyperlegible"/>
                          <a:ea typeface="Epilogue"/>
                          <a:cs typeface="Epilogue"/>
                        </a:rPr>
                        <a:t>Valid</a:t>
                      </a:r>
                      <a:endParaRPr sz="1600" b="1" err="1">
                        <a:solidFill>
                          <a:schemeClr val="dk1"/>
                        </a:solidFill>
                        <a:latin typeface="Atkinson Hyperlegible"/>
                        <a:ea typeface="Epilogue"/>
                        <a:cs typeface="Epilogue"/>
                        <a:sym typeface="Epilogue"/>
                      </a:endParaRPr>
                    </a:p>
                  </a:txBody>
                  <a:tcPr marL="197999" marR="91425" marT="68575" marB="68575" anchor="ctr">
                    <a:lnL w="0">
                      <a:noFill/>
                    </a:lnL>
                    <a:lnR w="0" cap="flat" cmpd="sng" algn="ctr">
                      <a:noFill/>
                      <a:prstDash val="solid"/>
                      <a:round/>
                      <a:headEnd type="none" w="med" len="med"/>
                      <a:tailEnd type="none" w="med" len="med"/>
                    </a:lnR>
                    <a:lnT w="0">
                      <a:noFill/>
                    </a:lnT>
                    <a:lnB w="12700">
                      <a:solidFill>
                        <a:schemeClr val="tx1"/>
                      </a:solidFill>
                    </a:lnB>
                  </a:tcPr>
                </a:tc>
                <a:tc>
                  <a:txBody>
                    <a:bodyPr/>
                    <a:lstStyle/>
                    <a:p>
                      <a:pPr marL="0" lvl="0" indent="0" algn="ctr">
                        <a:lnSpc>
                          <a:spcPct val="114999"/>
                        </a:lnSpc>
                        <a:spcBef>
                          <a:spcPts val="0"/>
                        </a:spcBef>
                        <a:spcAft>
                          <a:spcPts val="0"/>
                        </a:spcAft>
                        <a:buNone/>
                      </a:pPr>
                      <a:r>
                        <a:rPr lang="vi-VN" sz="1600" b="1" err="1">
                          <a:solidFill>
                            <a:schemeClr val="dk1"/>
                          </a:solidFill>
                          <a:latin typeface="Atkinson Hyperlegible"/>
                          <a:ea typeface="Epilogue"/>
                          <a:cs typeface="Epilogue"/>
                        </a:rPr>
                        <a:t>Test</a:t>
                      </a:r>
                      <a:endParaRPr sz="1600" b="1" err="1">
                        <a:solidFill>
                          <a:schemeClr val="dk1"/>
                        </a:solidFill>
                        <a:latin typeface="Atkinson Hyperlegible"/>
                        <a:ea typeface="Epilogue"/>
                        <a:cs typeface="Epilogue"/>
                        <a:sym typeface="Epilogue"/>
                      </a:endParaRPr>
                    </a:p>
                  </a:txBody>
                  <a:tcPr marL="197999" marR="91425" marT="68575" marB="68575" anchor="ctr">
                    <a:lnL w="0">
                      <a:noFill/>
                    </a:lnL>
                    <a:lnR w="0">
                      <a:noFill/>
                    </a:lnR>
                    <a:lnT w="0">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17893705"/>
                  </a:ext>
                </a:extLst>
              </a:tr>
              <a:tr h="375630">
                <a:tc>
                  <a:txBody>
                    <a:bodyPr/>
                    <a:lstStyle/>
                    <a:p>
                      <a:pPr marL="0" lvl="0" indent="0" algn="ctr" rtl="0">
                        <a:spcBef>
                          <a:spcPts val="0"/>
                        </a:spcBef>
                        <a:spcAft>
                          <a:spcPts val="0"/>
                        </a:spcAft>
                        <a:buNone/>
                      </a:pPr>
                      <a:r>
                        <a:rPr lang="vi-VN" sz="1300" b="1">
                          <a:solidFill>
                            <a:schemeClr val="dk1"/>
                          </a:solidFill>
                          <a:latin typeface="Epilogue"/>
                          <a:ea typeface="Epilogue"/>
                          <a:cs typeface="Epilogue"/>
                        </a:rPr>
                        <a:t>20</a:t>
                      </a:r>
                      <a:r>
                        <a:rPr lang="en" sz="1300" b="1">
                          <a:solidFill>
                            <a:schemeClr val="dk1"/>
                          </a:solidFill>
                          <a:latin typeface="Epilogue"/>
                          <a:ea typeface="Epilogue"/>
                          <a:cs typeface="Epilogue"/>
                          <a:sym typeface="Epilogue"/>
                        </a:rPr>
                        <a:t>%</a:t>
                      </a:r>
                      <a:endParaRPr sz="1300" b="1">
                        <a:solidFill>
                          <a:schemeClr val="dk1"/>
                        </a:solidFill>
                        <a:latin typeface="Epilogue"/>
                        <a:ea typeface="Epilogue"/>
                        <a:cs typeface="Epilogue"/>
                        <a:sym typeface="Epilogue"/>
                      </a:endParaRPr>
                    </a:p>
                  </a:txBody>
                  <a:tcPr marL="91425" marR="91425" marT="67500" marB="68575" anchor="ctr">
                    <a:lnL w="12700" cap="flat" cmpd="sng">
                      <a:solidFill>
                        <a:schemeClr val="tx1"/>
                      </a:solidFill>
                      <a:prstDash val="solid"/>
                      <a:round/>
                      <a:headEnd type="none" w="sm" len="sm"/>
                      <a:tailEnd type="none" w="sm" len="sm"/>
                    </a:lnL>
                    <a:lnR w="12700" cap="flat" cmpd="sng">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solidFill>
                        <a:schemeClr val="tx1"/>
                      </a:solidFill>
                      <a:prstDash val="solid"/>
                      <a:round/>
                      <a:headEnd type="none" w="sm" len="sm"/>
                      <a:tailEnd type="none" w="sm" len="sm"/>
                    </a:lnB>
                  </a:tcPr>
                </a:tc>
                <a:tc>
                  <a:txBody>
                    <a:bodyPr/>
                    <a:lstStyle/>
                    <a:p>
                      <a:pPr marL="0" lvl="0" indent="0" algn="ctr">
                        <a:lnSpc>
                          <a:spcPct val="114999"/>
                        </a:lnSpc>
                        <a:spcBef>
                          <a:spcPts val="0"/>
                        </a:spcBef>
                        <a:spcAft>
                          <a:spcPts val="0"/>
                        </a:spcAft>
                        <a:buNone/>
                      </a:pPr>
                      <a:r>
                        <a:rPr lang="en-US" sz="1200" b="0" i="0" u="none" strike="noStrike" noProof="0">
                          <a:solidFill>
                            <a:schemeClr val="dk1"/>
                          </a:solidFill>
                          <a:latin typeface="Atkinson Hyperlegible"/>
                        </a:rPr>
                        <a:t>2655</a:t>
                      </a:r>
                      <a:endParaRPr lang="en-US" sz="1200">
                        <a:latin typeface="Atkinson Hyperlegible"/>
                        <a:sym typeface="Epilogue"/>
                      </a:endParaRPr>
                    </a:p>
                  </a:txBody>
                  <a:tcPr marL="198000" marR="91425" marT="68575" marB="68575" anchor="ctr">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tcPr>
                </a:tc>
                <a:tc>
                  <a:txBody>
                    <a:bodyPr/>
                    <a:lstStyle/>
                    <a:p>
                      <a:pPr marL="0" lvl="0" indent="0" algn="ctr">
                        <a:lnSpc>
                          <a:spcPct val="114999"/>
                        </a:lnSpc>
                        <a:spcBef>
                          <a:spcPts val="0"/>
                        </a:spcBef>
                        <a:spcAft>
                          <a:spcPts val="0"/>
                        </a:spcAft>
                        <a:buNone/>
                      </a:pPr>
                      <a:r>
                        <a:rPr lang="vi-VN" sz="1200">
                          <a:solidFill>
                            <a:schemeClr val="dk1"/>
                          </a:solidFill>
                          <a:latin typeface="Atkinson Hyperlegible"/>
                          <a:ea typeface="Epilogue"/>
                          <a:cs typeface="Epilogue"/>
                        </a:rPr>
                        <a:t>296</a:t>
                      </a:r>
                      <a:endParaRPr sz="1200">
                        <a:solidFill>
                          <a:schemeClr val="dk1"/>
                        </a:solidFill>
                        <a:latin typeface="Atkinson Hyperlegible"/>
                        <a:ea typeface="Epilogue"/>
                        <a:cs typeface="Epilogue"/>
                        <a:sym typeface="Epilogue"/>
                      </a:endParaRPr>
                    </a:p>
                  </a:txBody>
                  <a:tcPr marL="197999" marR="91425" marT="68575" marB="68575" anchor="ctr">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tcPr>
                </a:tc>
                <a:tc>
                  <a:txBody>
                    <a:bodyPr/>
                    <a:lstStyle/>
                    <a:p>
                      <a:pPr marL="0" lvl="0" indent="0" algn="ctr">
                        <a:lnSpc>
                          <a:spcPct val="114999"/>
                        </a:lnSpc>
                        <a:spcBef>
                          <a:spcPts val="0"/>
                        </a:spcBef>
                        <a:spcAft>
                          <a:spcPts val="0"/>
                        </a:spcAft>
                        <a:buNone/>
                      </a:pPr>
                      <a:r>
                        <a:rPr lang="vi-VN" sz="1200">
                          <a:solidFill>
                            <a:schemeClr val="dk1"/>
                          </a:solidFill>
                          <a:latin typeface="Atkinson Hyperlegible"/>
                          <a:ea typeface="Epilogue"/>
                          <a:cs typeface="Epilogue"/>
                        </a:rPr>
                        <a:t>158</a:t>
                      </a:r>
                      <a:endParaRPr sz="1200">
                        <a:solidFill>
                          <a:schemeClr val="dk1"/>
                        </a:solidFill>
                        <a:latin typeface="Atkinson Hyperlegible"/>
                        <a:ea typeface="Epilogue"/>
                        <a:cs typeface="Epilogue"/>
                        <a:sym typeface="Epilogue"/>
                      </a:endParaRPr>
                    </a:p>
                  </a:txBody>
                  <a:tcPr marL="197999" marR="91425" marT="68575" marB="68575" anchor="ct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5630">
                <a:tc>
                  <a:txBody>
                    <a:bodyPr/>
                    <a:lstStyle/>
                    <a:p>
                      <a:pPr marL="0" lvl="0" indent="0" algn="ctr" rtl="0">
                        <a:spcBef>
                          <a:spcPts val="0"/>
                        </a:spcBef>
                        <a:spcAft>
                          <a:spcPts val="0"/>
                        </a:spcAft>
                        <a:buNone/>
                      </a:pPr>
                      <a:r>
                        <a:rPr lang="vi-VN" sz="1300" b="1">
                          <a:solidFill>
                            <a:schemeClr val="dk1"/>
                          </a:solidFill>
                          <a:latin typeface="Epilogue"/>
                          <a:ea typeface="Epilogue"/>
                          <a:cs typeface="Epilogue"/>
                        </a:rPr>
                        <a:t>20</a:t>
                      </a:r>
                      <a:r>
                        <a:rPr lang="en" sz="1300" b="1">
                          <a:solidFill>
                            <a:schemeClr val="dk1"/>
                          </a:solidFill>
                          <a:latin typeface="Epilogue"/>
                          <a:ea typeface="Epilogue"/>
                          <a:cs typeface="Epilogue"/>
                          <a:sym typeface="Epilogue"/>
                        </a:rPr>
                        <a:t>%</a:t>
                      </a:r>
                      <a:endParaRPr sz="1300" b="1">
                        <a:solidFill>
                          <a:schemeClr val="dk1"/>
                        </a:solidFill>
                        <a:latin typeface="Epilogue"/>
                        <a:ea typeface="Epilogue"/>
                        <a:cs typeface="Epilogue"/>
                        <a:sym typeface="Epilogue"/>
                      </a:endParaRPr>
                    </a:p>
                  </a:txBody>
                  <a:tcPr marL="91425" marR="91425" marT="67500" marB="68575" anchor="ctr">
                    <a:lnL w="12700" cap="flat" cmpd="sng">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solidFill>
                        <a:schemeClr val="tx1"/>
                      </a:solidFill>
                      <a:prstDash val="solid"/>
                      <a:round/>
                      <a:headEnd type="none" w="sm" len="sm"/>
                      <a:tailEnd type="none" w="sm" len="sm"/>
                    </a:lnB>
                  </a:tcPr>
                </a:tc>
                <a:tc>
                  <a:txBody>
                    <a:bodyPr/>
                    <a:lstStyle/>
                    <a:p>
                      <a:pPr marL="0" marR="0" lvl="0" indent="0" algn="ctr" defTabSz="914400">
                        <a:lnSpc>
                          <a:spcPct val="114999"/>
                        </a:lnSpc>
                        <a:spcBef>
                          <a:spcPts val="0"/>
                        </a:spcBef>
                        <a:spcAft>
                          <a:spcPts val="0"/>
                        </a:spcAft>
                        <a:buNone/>
                        <a:tabLst/>
                        <a:defRPr/>
                      </a:pPr>
                      <a:r>
                        <a:rPr lang="vi-VN" sz="1200" b="0" i="0" u="none" strike="noStrike" noProof="0">
                          <a:solidFill>
                            <a:schemeClr val="dk1"/>
                          </a:solidFill>
                        </a:rPr>
                        <a:t>2674</a:t>
                      </a:r>
                      <a:endParaRPr lang="vi-VN" sz="1200">
                        <a:sym typeface="Atkinson Hyperlegible"/>
                      </a:endParaRPr>
                    </a:p>
                  </a:txBody>
                  <a:tcPr marL="198000" marR="91425" marT="68575" marB="68575" anchor="ctr">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tcPr>
                </a:tc>
                <a:tc>
                  <a:txBody>
                    <a:bodyPr/>
                    <a:lstStyle/>
                    <a:p>
                      <a:pPr marL="0" lvl="0" indent="0" algn="ctr" defTabSz="914400">
                        <a:lnSpc>
                          <a:spcPct val="114999"/>
                        </a:lnSpc>
                        <a:spcBef>
                          <a:spcPts val="0"/>
                        </a:spcBef>
                        <a:spcAft>
                          <a:spcPts val="0"/>
                        </a:spcAft>
                        <a:buNone/>
                        <a:tabLst/>
                        <a:defRPr/>
                      </a:pPr>
                      <a:r>
                        <a:rPr lang="vi-VN" sz="1200">
                          <a:solidFill>
                            <a:schemeClr val="dk1"/>
                          </a:solidFill>
                          <a:latin typeface="Atkinson Hyperlegible"/>
                          <a:ea typeface="Atkinson Hyperlegible"/>
                          <a:cs typeface="Atkinson Hyperlegible"/>
                        </a:rPr>
                        <a:t>277</a:t>
                      </a:r>
                      <a:endParaRPr lang="vi-VN" sz="1200">
                        <a:solidFill>
                          <a:schemeClr val="dk1"/>
                        </a:solidFill>
                        <a:latin typeface="Atkinson Hyperlegible"/>
                        <a:ea typeface="Atkinson Hyperlegible"/>
                        <a:cs typeface="Atkinson Hyperlegible"/>
                        <a:sym typeface="Atkinson Hyperlegible"/>
                      </a:endParaRPr>
                    </a:p>
                  </a:txBody>
                  <a:tcPr marL="197999" marR="91425" marT="68575" marB="68575" anchor="ctr">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tcPr>
                </a:tc>
                <a:tc>
                  <a:txBody>
                    <a:bodyPr/>
                    <a:lstStyle/>
                    <a:p>
                      <a:pPr marL="0" lvl="0" indent="0" algn="ctr" defTabSz="914400">
                        <a:lnSpc>
                          <a:spcPct val="114999"/>
                        </a:lnSpc>
                        <a:spcBef>
                          <a:spcPts val="0"/>
                        </a:spcBef>
                        <a:spcAft>
                          <a:spcPts val="0"/>
                        </a:spcAft>
                        <a:buNone/>
                        <a:tabLst/>
                        <a:defRPr/>
                      </a:pPr>
                      <a:r>
                        <a:rPr lang="vi-VN" sz="1200">
                          <a:solidFill>
                            <a:schemeClr val="dk1"/>
                          </a:solidFill>
                          <a:latin typeface="Atkinson Hyperlegible"/>
                          <a:ea typeface="Atkinson Hyperlegible"/>
                          <a:cs typeface="Atkinson Hyperlegible"/>
                        </a:rPr>
                        <a:t>158</a:t>
                      </a:r>
                      <a:endParaRPr lang="vi-VN" sz="1200">
                        <a:solidFill>
                          <a:schemeClr val="dk1"/>
                        </a:solidFill>
                        <a:latin typeface="Atkinson Hyperlegible"/>
                        <a:ea typeface="Atkinson Hyperlegible"/>
                        <a:cs typeface="Atkinson Hyperlegible"/>
                        <a:sym typeface="Atkinson Hyperlegible"/>
                      </a:endParaRPr>
                    </a:p>
                  </a:txBody>
                  <a:tcPr marL="197999" marR="91425" marT="68575" marB="68575" anchor="ct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5630">
                <a:tc>
                  <a:txBody>
                    <a:bodyPr/>
                    <a:lstStyle/>
                    <a:p>
                      <a:pPr marL="0" lvl="0" indent="0" algn="ctr" rtl="0">
                        <a:spcBef>
                          <a:spcPts val="0"/>
                        </a:spcBef>
                        <a:spcAft>
                          <a:spcPts val="0"/>
                        </a:spcAft>
                        <a:buNone/>
                      </a:pPr>
                      <a:r>
                        <a:rPr lang="vi-VN" sz="1300" b="1">
                          <a:solidFill>
                            <a:schemeClr val="dk1"/>
                          </a:solidFill>
                          <a:latin typeface="Epilogue"/>
                          <a:ea typeface="Epilogue"/>
                          <a:cs typeface="Epilogue"/>
                        </a:rPr>
                        <a:t>20</a:t>
                      </a:r>
                      <a:r>
                        <a:rPr lang="en" sz="1300" b="1">
                          <a:solidFill>
                            <a:schemeClr val="dk1"/>
                          </a:solidFill>
                          <a:latin typeface="Epilogue"/>
                          <a:ea typeface="Epilogue"/>
                          <a:cs typeface="Epilogue"/>
                          <a:sym typeface="Epilogue"/>
                        </a:rPr>
                        <a:t>%</a:t>
                      </a:r>
                      <a:endParaRPr sz="1300" b="1">
                        <a:solidFill>
                          <a:schemeClr val="dk1"/>
                        </a:solidFill>
                        <a:latin typeface="Epilogue"/>
                        <a:ea typeface="Epilogue"/>
                        <a:cs typeface="Epilogue"/>
                        <a:sym typeface="Epilogue"/>
                      </a:endParaRPr>
                    </a:p>
                  </a:txBody>
                  <a:tcPr marL="91425" marR="91425" marT="67500" marB="68575" anchor="ctr">
                    <a:lnL w="12700" cap="flat" cmpd="sng">
                      <a:solidFill>
                        <a:schemeClr val="tx1"/>
                      </a:solidFill>
                      <a:prstDash val="solid"/>
                      <a:round/>
                      <a:headEnd type="none" w="sm" len="sm"/>
                      <a:tailEnd type="none" w="sm" len="sm"/>
                    </a:lnL>
                    <a:lnR w="12700" cap="flat" cmpd="sng">
                      <a:solidFill>
                        <a:schemeClr val="tx1"/>
                      </a:solidFill>
                      <a:prstDash val="solid"/>
                      <a:round/>
                      <a:headEnd type="none" w="sm" len="sm"/>
                      <a:tailEnd type="none" w="sm" len="sm"/>
                    </a:lnR>
                    <a:lnT w="12700" cap="flat" cmpd="sng">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tcPr>
                </a:tc>
                <a:tc>
                  <a:txBody>
                    <a:bodyPr/>
                    <a:lstStyle/>
                    <a:p>
                      <a:pPr marL="0" lvl="0" indent="0" algn="ctr">
                        <a:lnSpc>
                          <a:spcPct val="114999"/>
                        </a:lnSpc>
                        <a:spcBef>
                          <a:spcPts val="0"/>
                        </a:spcBef>
                        <a:spcAft>
                          <a:spcPts val="0"/>
                        </a:spcAft>
                        <a:buNone/>
                      </a:pPr>
                      <a:r>
                        <a:rPr lang="en-US" sz="1200" b="0" i="0" u="none" strike="noStrike" noProof="0">
                          <a:solidFill>
                            <a:schemeClr val="dk1"/>
                          </a:solidFill>
                          <a:latin typeface="Atkinson Hyperlegible"/>
                        </a:rPr>
                        <a:t>2647</a:t>
                      </a:r>
                      <a:endParaRPr lang="en-US" sz="1200">
                        <a:latin typeface="Atkinson Hyperlegible"/>
                        <a:sym typeface="Epilogue"/>
                      </a:endParaRPr>
                    </a:p>
                  </a:txBody>
                  <a:tcPr marL="198000" marR="91425" marT="68575" marB="68575" anchor="ctr">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tcPr>
                </a:tc>
                <a:tc>
                  <a:txBody>
                    <a:bodyPr/>
                    <a:lstStyle/>
                    <a:p>
                      <a:pPr marL="0" lvl="0" indent="0" algn="ctr">
                        <a:lnSpc>
                          <a:spcPct val="114999"/>
                        </a:lnSpc>
                        <a:spcBef>
                          <a:spcPts val="0"/>
                        </a:spcBef>
                        <a:spcAft>
                          <a:spcPts val="0"/>
                        </a:spcAft>
                        <a:buNone/>
                      </a:pPr>
                      <a:r>
                        <a:rPr lang="vi-VN" sz="1200">
                          <a:solidFill>
                            <a:schemeClr val="dk1"/>
                          </a:solidFill>
                          <a:latin typeface="Atkinson Hyperlegible"/>
                          <a:ea typeface="Epilogue"/>
                          <a:cs typeface="Epilogue"/>
                        </a:rPr>
                        <a:t>304</a:t>
                      </a:r>
                      <a:endParaRPr sz="1200">
                        <a:solidFill>
                          <a:schemeClr val="dk1"/>
                        </a:solidFill>
                        <a:latin typeface="Atkinson Hyperlegible"/>
                        <a:ea typeface="Epilogue"/>
                        <a:cs typeface="Epilogue"/>
                        <a:sym typeface="Epilogue"/>
                      </a:endParaRPr>
                    </a:p>
                  </a:txBody>
                  <a:tcPr marL="197999" marR="91425" marT="68575" marB="68575" anchor="ctr">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tcPr>
                </a:tc>
                <a:tc>
                  <a:txBody>
                    <a:bodyPr/>
                    <a:lstStyle/>
                    <a:p>
                      <a:pPr marL="0" lvl="0" indent="0" algn="ctr">
                        <a:lnSpc>
                          <a:spcPct val="114999"/>
                        </a:lnSpc>
                        <a:spcBef>
                          <a:spcPts val="0"/>
                        </a:spcBef>
                        <a:spcAft>
                          <a:spcPts val="0"/>
                        </a:spcAft>
                        <a:buNone/>
                      </a:pPr>
                      <a:r>
                        <a:rPr lang="vi-VN" sz="1200">
                          <a:solidFill>
                            <a:schemeClr val="dk1"/>
                          </a:solidFill>
                          <a:latin typeface="Atkinson Hyperlegible"/>
                          <a:ea typeface="Epilogue"/>
                          <a:cs typeface="Epilogue"/>
                        </a:rPr>
                        <a:t>158</a:t>
                      </a:r>
                      <a:endParaRPr sz="1200">
                        <a:solidFill>
                          <a:schemeClr val="dk1"/>
                        </a:solidFill>
                        <a:latin typeface="Atkinson Hyperlegible"/>
                        <a:ea typeface="Epilogue"/>
                        <a:cs typeface="Epilogue"/>
                        <a:sym typeface="Epilogue"/>
                      </a:endParaRPr>
                    </a:p>
                  </a:txBody>
                  <a:tcPr marL="197999" marR="91425" marT="68575" marB="68575" anchor="ct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5630">
                <a:tc>
                  <a:txBody>
                    <a:bodyPr/>
                    <a:lstStyle/>
                    <a:p>
                      <a:pPr marL="0" lvl="0" indent="0" algn="ctr" rtl="0">
                        <a:spcBef>
                          <a:spcPts val="0"/>
                        </a:spcBef>
                        <a:spcAft>
                          <a:spcPts val="0"/>
                        </a:spcAft>
                        <a:buNone/>
                      </a:pPr>
                      <a:r>
                        <a:rPr lang="vi-VN" sz="1300" b="1">
                          <a:solidFill>
                            <a:schemeClr val="dk1"/>
                          </a:solidFill>
                          <a:latin typeface="Epilogue"/>
                          <a:ea typeface="Epilogue"/>
                          <a:cs typeface="Epilogue"/>
                        </a:rPr>
                        <a:t>20</a:t>
                      </a:r>
                      <a:r>
                        <a:rPr lang="en" sz="1300" b="1">
                          <a:solidFill>
                            <a:schemeClr val="dk1"/>
                          </a:solidFill>
                          <a:latin typeface="Epilogue"/>
                          <a:ea typeface="Epilogue"/>
                          <a:cs typeface="Epilogue"/>
                          <a:sym typeface="Epilogue"/>
                        </a:rPr>
                        <a:t>%</a:t>
                      </a:r>
                      <a:endParaRPr sz="1300" b="1">
                        <a:solidFill>
                          <a:schemeClr val="dk1"/>
                        </a:solidFill>
                        <a:latin typeface="Epilogue"/>
                        <a:ea typeface="Epilogue"/>
                        <a:cs typeface="Epilogue"/>
                        <a:sym typeface="Epilogue"/>
                      </a:endParaRPr>
                    </a:p>
                  </a:txBody>
                  <a:tcPr marL="91425" marR="91425" marT="67500" marB="68575" anchor="ctr">
                    <a:lnL w="12700" cap="flat" cmpd="sng">
                      <a:solidFill>
                        <a:schemeClr val="tx1"/>
                      </a:solidFill>
                      <a:prstDash val="solid"/>
                      <a:round/>
                      <a:headEnd type="none" w="sm" len="sm"/>
                      <a:tailEnd type="none" w="sm" len="sm"/>
                    </a:lnL>
                    <a:lnR w="12700" cap="flat" cmpd="sng">
                      <a:solidFill>
                        <a:schemeClr val="tx1"/>
                      </a:solidFill>
                      <a:prstDash val="solid"/>
                      <a:round/>
                      <a:headEnd type="none" w="sm" len="sm"/>
                      <a:tailEnd type="none" w="sm" len="sm"/>
                    </a:lnR>
                    <a:lnT w="12700" cap="flat" cmpd="sng">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tcPr>
                </a:tc>
                <a:tc>
                  <a:txBody>
                    <a:bodyPr/>
                    <a:lstStyle/>
                    <a:p>
                      <a:pPr marL="0" lvl="0" indent="0" algn="ctr">
                        <a:lnSpc>
                          <a:spcPct val="114999"/>
                        </a:lnSpc>
                        <a:spcBef>
                          <a:spcPts val="0"/>
                        </a:spcBef>
                        <a:spcAft>
                          <a:spcPts val="0"/>
                        </a:spcAft>
                        <a:buNone/>
                      </a:pPr>
                      <a:r>
                        <a:rPr lang="en-US" sz="1200" b="0" i="0" u="none" strike="noStrike" noProof="0">
                          <a:solidFill>
                            <a:schemeClr val="dk1"/>
                          </a:solidFill>
                          <a:latin typeface="Atkinson Hyperlegible"/>
                        </a:rPr>
                        <a:t>2658</a:t>
                      </a:r>
                      <a:endParaRPr lang="en-US" sz="1200">
                        <a:latin typeface="Atkinson Hyperlegible"/>
                        <a:sym typeface="Epilogue"/>
                      </a:endParaRPr>
                    </a:p>
                  </a:txBody>
                  <a:tcPr marL="198000" marR="91425" marT="68575" marB="68575" anchor="ctr">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tcPr>
                </a:tc>
                <a:tc>
                  <a:txBody>
                    <a:bodyPr/>
                    <a:lstStyle/>
                    <a:p>
                      <a:pPr marL="0" lvl="0" indent="0" algn="ctr">
                        <a:lnSpc>
                          <a:spcPct val="114999"/>
                        </a:lnSpc>
                        <a:spcBef>
                          <a:spcPts val="0"/>
                        </a:spcBef>
                        <a:spcAft>
                          <a:spcPts val="0"/>
                        </a:spcAft>
                        <a:buNone/>
                      </a:pPr>
                      <a:r>
                        <a:rPr lang="vi-VN" sz="1200">
                          <a:solidFill>
                            <a:schemeClr val="dk1"/>
                          </a:solidFill>
                          <a:latin typeface="Atkinson Hyperlegible"/>
                          <a:ea typeface="Epilogue"/>
                          <a:cs typeface="Epilogue"/>
                        </a:rPr>
                        <a:t>293</a:t>
                      </a:r>
                      <a:endParaRPr sz="1200">
                        <a:solidFill>
                          <a:schemeClr val="dk1"/>
                        </a:solidFill>
                        <a:latin typeface="Atkinson Hyperlegible"/>
                        <a:ea typeface="Epilogue"/>
                        <a:cs typeface="Epilogue"/>
                        <a:sym typeface="Epilogue"/>
                      </a:endParaRPr>
                    </a:p>
                  </a:txBody>
                  <a:tcPr marL="197999" marR="91425" marT="68575" marB="68575" anchor="ctr">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tcPr>
                </a:tc>
                <a:tc>
                  <a:txBody>
                    <a:bodyPr/>
                    <a:lstStyle/>
                    <a:p>
                      <a:pPr marL="0" lvl="0" indent="0" algn="ctr">
                        <a:lnSpc>
                          <a:spcPct val="114999"/>
                        </a:lnSpc>
                        <a:spcBef>
                          <a:spcPts val="0"/>
                        </a:spcBef>
                        <a:spcAft>
                          <a:spcPts val="0"/>
                        </a:spcAft>
                        <a:buNone/>
                      </a:pPr>
                      <a:r>
                        <a:rPr lang="vi-VN" sz="1200">
                          <a:solidFill>
                            <a:schemeClr val="dk1"/>
                          </a:solidFill>
                          <a:latin typeface="Atkinson Hyperlegible"/>
                          <a:ea typeface="Epilogue"/>
                          <a:cs typeface="Epilogue"/>
                        </a:rPr>
                        <a:t>158</a:t>
                      </a:r>
                      <a:endParaRPr sz="1200">
                        <a:solidFill>
                          <a:schemeClr val="dk1"/>
                        </a:solidFill>
                        <a:latin typeface="Atkinson Hyperlegible"/>
                        <a:ea typeface="Epilogue"/>
                        <a:cs typeface="Epilogue"/>
                        <a:sym typeface="Epilogue"/>
                      </a:endParaRPr>
                    </a:p>
                  </a:txBody>
                  <a:tcPr marL="197999" marR="91425" marT="68575" marB="68575" anchor="ct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5629">
                <a:tc>
                  <a:txBody>
                    <a:bodyPr/>
                    <a:lstStyle/>
                    <a:p>
                      <a:pPr marL="0" lvl="0" indent="0" algn="ctr">
                        <a:spcBef>
                          <a:spcPts val="0"/>
                        </a:spcBef>
                        <a:spcAft>
                          <a:spcPts val="0"/>
                        </a:spcAft>
                        <a:buNone/>
                      </a:pPr>
                      <a:r>
                        <a:rPr lang="en" sz="1300" b="1">
                          <a:solidFill>
                            <a:schemeClr val="dk1"/>
                          </a:solidFill>
                          <a:latin typeface="Epilogue"/>
                          <a:ea typeface="Epilogue"/>
                          <a:cs typeface="Epilogue"/>
                        </a:rPr>
                        <a:t>20%</a:t>
                      </a:r>
                      <a:endParaRPr lang="en" sz="1300" b="1">
                        <a:solidFill>
                          <a:schemeClr val="dk1"/>
                        </a:solidFill>
                        <a:latin typeface="Epilogue"/>
                        <a:ea typeface="Epilogue"/>
                        <a:cs typeface="Epilogue"/>
                        <a:sym typeface="Epilogue"/>
                      </a:endParaRPr>
                    </a:p>
                  </a:txBody>
                  <a:tcPr marL="91425" marR="91425" marT="67500" marB="68575" anchor="ctr">
                    <a:lnL w="12700">
                      <a:solidFill>
                        <a:schemeClr val="tx1"/>
                      </a:solidFill>
                    </a:lnL>
                    <a:lnR w="12700">
                      <a:solidFill>
                        <a:schemeClr val="tx1"/>
                      </a:solidFill>
                    </a:lnR>
                    <a:lnT w="12700" cap="flat" cmpd="sng" algn="ctr">
                      <a:solidFill>
                        <a:schemeClr val="tx1"/>
                      </a:solidFill>
                      <a:prstDash val="solid"/>
                      <a:round/>
                      <a:headEnd type="none" w="sm" len="sm"/>
                      <a:tailEnd type="none" w="sm" len="sm"/>
                    </a:lnT>
                    <a:lnB w="12700">
                      <a:solidFill>
                        <a:schemeClr val="tx1"/>
                      </a:solidFill>
                    </a:lnB>
                  </a:tcPr>
                </a:tc>
                <a:tc>
                  <a:txBody>
                    <a:bodyPr/>
                    <a:lstStyle/>
                    <a:p>
                      <a:pPr marL="0" lvl="0" indent="0" algn="ctr" rtl="0">
                        <a:lnSpc>
                          <a:spcPct val="114999"/>
                        </a:lnSpc>
                        <a:spcBef>
                          <a:spcPts val="0"/>
                        </a:spcBef>
                        <a:spcAft>
                          <a:spcPts val="0"/>
                        </a:spcAft>
                        <a:buNone/>
                      </a:pPr>
                      <a:r>
                        <a:rPr lang="vi-VN" sz="1200">
                          <a:solidFill>
                            <a:schemeClr val="dk1"/>
                          </a:solidFill>
                          <a:latin typeface="Epilogue"/>
                        </a:rPr>
                        <a:t>2645</a:t>
                      </a:r>
                      <a:endParaRPr lang="vi-VN">
                        <a:sym typeface="Epilogue"/>
                      </a:endParaRPr>
                    </a:p>
                  </a:txBody>
                  <a:tcPr marL="198000"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solidFill>
                        <a:schemeClr val="tx1"/>
                      </a:solidFill>
                      <a:prstDash val="solid"/>
                      <a:round/>
                      <a:headEnd type="none" w="sm" len="sm"/>
                      <a:tailEnd type="none" w="sm" len="sm"/>
                    </a:lnB>
                  </a:tcPr>
                </a:tc>
                <a:tc>
                  <a:txBody>
                    <a:bodyPr/>
                    <a:lstStyle/>
                    <a:p>
                      <a:pPr marL="0" lvl="0" indent="0" algn="ctr">
                        <a:lnSpc>
                          <a:spcPct val="114999"/>
                        </a:lnSpc>
                        <a:spcBef>
                          <a:spcPts val="0"/>
                        </a:spcBef>
                        <a:spcAft>
                          <a:spcPts val="0"/>
                        </a:spcAft>
                        <a:buNone/>
                      </a:pPr>
                      <a:r>
                        <a:rPr lang="vi-VN" sz="1200">
                          <a:solidFill>
                            <a:schemeClr val="dk1"/>
                          </a:solidFill>
                          <a:latin typeface="Epilogue"/>
                          <a:ea typeface="Epilogue"/>
                          <a:cs typeface="Epilogue"/>
                        </a:rPr>
                        <a:t>306</a:t>
                      </a:r>
                      <a:endParaRPr lang="vi-VN" sz="1200">
                        <a:solidFill>
                          <a:schemeClr val="dk1"/>
                        </a:solidFill>
                        <a:latin typeface="Epilogue"/>
                        <a:ea typeface="Epilogue"/>
                        <a:cs typeface="Epilogue"/>
                        <a:sym typeface="Epilogue"/>
                      </a:endParaRPr>
                    </a:p>
                  </a:txBody>
                  <a:tcPr marL="197999" marR="91425" marT="68575" marB="68575" anchor="ctr">
                    <a:lnL w="12700" cap="flat" cmpd="sng" algn="ctr">
                      <a:solidFill>
                        <a:schemeClr val="tx1"/>
                      </a:solidFill>
                      <a:prstDash val="solid"/>
                      <a:round/>
                      <a:headEnd type="none" w="sm" len="sm"/>
                      <a:tailEnd type="none" w="sm" len="sm"/>
                    </a:lnL>
                    <a:lnR w="12700">
                      <a:solidFill>
                        <a:schemeClr val="tx1"/>
                      </a:solidFill>
                    </a:lnR>
                    <a:lnT w="12700" cap="flat" cmpd="sng" algn="ctr">
                      <a:solidFill>
                        <a:schemeClr val="tx1"/>
                      </a:solidFill>
                      <a:prstDash val="solid"/>
                      <a:round/>
                      <a:headEnd type="none" w="med" len="med"/>
                      <a:tailEnd type="none" w="med" len="med"/>
                    </a:lnT>
                    <a:lnB w="12700">
                      <a:solidFill>
                        <a:schemeClr val="tx1"/>
                      </a:solidFill>
                    </a:lnB>
                  </a:tcPr>
                </a:tc>
                <a:tc>
                  <a:txBody>
                    <a:bodyPr/>
                    <a:lstStyle/>
                    <a:p>
                      <a:pPr marL="0" lvl="0" indent="0" algn="ctr">
                        <a:lnSpc>
                          <a:spcPct val="114999"/>
                        </a:lnSpc>
                        <a:spcBef>
                          <a:spcPts val="0"/>
                        </a:spcBef>
                        <a:spcAft>
                          <a:spcPts val="0"/>
                        </a:spcAft>
                        <a:buNone/>
                      </a:pPr>
                      <a:r>
                        <a:rPr lang="vi-VN" sz="1200">
                          <a:solidFill>
                            <a:schemeClr val="dk1"/>
                          </a:solidFill>
                          <a:latin typeface="Epilogue"/>
                          <a:ea typeface="Epilogue"/>
                          <a:cs typeface="Epilogue"/>
                        </a:rPr>
                        <a:t>158</a:t>
                      </a:r>
                      <a:endParaRPr lang="vi-VN" sz="1200">
                        <a:solidFill>
                          <a:schemeClr val="dk1"/>
                        </a:solidFill>
                        <a:latin typeface="Epilogue"/>
                        <a:ea typeface="Epilogue"/>
                        <a:cs typeface="Epilogue"/>
                        <a:sym typeface="Epilogue"/>
                      </a:endParaRPr>
                    </a:p>
                  </a:txBody>
                  <a:tcPr marL="197999" marR="91425" marT="68575" marB="68575" anchor="ct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a:solidFill>
                        <a:schemeClr val="tx1"/>
                      </a:solidFill>
                    </a:lnB>
                  </a:tcPr>
                </a:tc>
                <a:extLst>
                  <a:ext uri="{0D108BD9-81ED-4DB2-BD59-A6C34878D82A}">
                    <a16:rowId xmlns:a16="http://schemas.microsoft.com/office/drawing/2014/main" val="2795419336"/>
                  </a:ext>
                </a:extLst>
              </a:tr>
            </a:tbl>
          </a:graphicData>
        </a:graphic>
      </p:graphicFrame>
      <p:sp>
        <p:nvSpPr>
          <p:cNvPr id="428" name="Google Shape;428;p38"/>
          <p:cNvSpPr txBox="1"/>
          <p:nvPr/>
        </p:nvSpPr>
        <p:spPr>
          <a:xfrm flipH="1">
            <a:off x="1319694" y="1839564"/>
            <a:ext cx="1707802" cy="525900"/>
          </a:xfrm>
          <a:prstGeom prst="rect">
            <a:avLst/>
          </a:prstGeom>
          <a:noFill/>
          <a:ln>
            <a:noFill/>
          </a:ln>
        </p:spPr>
        <p:txBody>
          <a:bodyPr spcFirstLastPara="1" wrap="square" lIns="91425" tIns="91425" rIns="91425" bIns="182875" anchor="b" anchorCtr="0">
            <a:noAutofit/>
          </a:bodyPr>
          <a:lstStyle/>
          <a:p>
            <a:pPr marL="0" lvl="0" indent="0" algn="ctr">
              <a:spcBef>
                <a:spcPts val="0"/>
              </a:spcBef>
              <a:spcAft>
                <a:spcPts val="0"/>
              </a:spcAft>
              <a:buNone/>
            </a:pPr>
            <a:r>
              <a:rPr lang="vi-VN" b="1">
                <a:solidFill>
                  <a:schemeClr val="dk1"/>
                </a:solidFill>
                <a:latin typeface="Epilogue"/>
                <a:sym typeface="Epilogue"/>
              </a:rPr>
              <a:t>20-29</a:t>
            </a:r>
            <a:endParaRPr lang="vi-VN"/>
          </a:p>
        </p:txBody>
      </p:sp>
      <p:sp>
        <p:nvSpPr>
          <p:cNvPr id="430" name="Google Shape;430;p38"/>
          <p:cNvSpPr txBox="1"/>
          <p:nvPr/>
        </p:nvSpPr>
        <p:spPr>
          <a:xfrm flipH="1">
            <a:off x="1319694" y="2212383"/>
            <a:ext cx="1707802" cy="525900"/>
          </a:xfrm>
          <a:prstGeom prst="rect">
            <a:avLst/>
          </a:prstGeom>
          <a:noFill/>
          <a:ln>
            <a:noFill/>
          </a:ln>
        </p:spPr>
        <p:txBody>
          <a:bodyPr spcFirstLastPara="1" wrap="square" lIns="91425" tIns="91425" rIns="91425" bIns="182875" anchor="b" anchorCtr="0">
            <a:noAutofit/>
          </a:bodyPr>
          <a:lstStyle/>
          <a:p>
            <a:pPr algn="ctr"/>
            <a:r>
              <a:rPr lang="vi-VN" b="1">
                <a:solidFill>
                  <a:schemeClr val="dk1"/>
                </a:solidFill>
                <a:latin typeface="Epilogue"/>
                <a:sym typeface="Epilogue"/>
              </a:rPr>
              <a:t>40 -49</a:t>
            </a:r>
            <a:endParaRPr lang="vi-VN"/>
          </a:p>
        </p:txBody>
      </p:sp>
      <p:sp>
        <p:nvSpPr>
          <p:cNvPr id="431" name="Google Shape;431;p38"/>
          <p:cNvSpPr txBox="1"/>
          <p:nvPr/>
        </p:nvSpPr>
        <p:spPr>
          <a:xfrm flipH="1">
            <a:off x="1319694" y="2623889"/>
            <a:ext cx="1707802" cy="525900"/>
          </a:xfrm>
          <a:prstGeom prst="rect">
            <a:avLst/>
          </a:prstGeom>
          <a:noFill/>
          <a:ln>
            <a:noFill/>
          </a:ln>
        </p:spPr>
        <p:txBody>
          <a:bodyPr spcFirstLastPara="1" wrap="square" lIns="91425" tIns="91425" rIns="91425" bIns="182875" anchor="b" anchorCtr="0">
            <a:noAutofit/>
          </a:bodyPr>
          <a:lstStyle/>
          <a:p>
            <a:pPr algn="ctr"/>
            <a:r>
              <a:rPr lang="vi-VN" b="1">
                <a:solidFill>
                  <a:schemeClr val="dk1"/>
                </a:solidFill>
                <a:latin typeface="Epilogue"/>
              </a:rPr>
              <a:t>30- 39</a:t>
            </a:r>
          </a:p>
        </p:txBody>
      </p:sp>
      <p:sp>
        <p:nvSpPr>
          <p:cNvPr id="432" name="Google Shape;432;p38"/>
          <p:cNvSpPr txBox="1"/>
          <p:nvPr/>
        </p:nvSpPr>
        <p:spPr>
          <a:xfrm flipH="1">
            <a:off x="1319694" y="2995471"/>
            <a:ext cx="1707802" cy="525900"/>
          </a:xfrm>
          <a:prstGeom prst="rect">
            <a:avLst/>
          </a:prstGeom>
          <a:noFill/>
          <a:ln>
            <a:noFill/>
          </a:ln>
        </p:spPr>
        <p:txBody>
          <a:bodyPr spcFirstLastPara="1" wrap="square" lIns="91425" tIns="91425" rIns="91425" bIns="182875" anchor="b" anchorCtr="0">
            <a:noAutofit/>
          </a:bodyPr>
          <a:lstStyle/>
          <a:p>
            <a:pPr algn="ctr"/>
            <a:r>
              <a:rPr lang="vi-VN" b="1">
                <a:solidFill>
                  <a:schemeClr val="dk1"/>
                </a:solidFill>
                <a:latin typeface="Epilogue"/>
                <a:sym typeface="Epilogue"/>
              </a:rPr>
              <a:t>0 -19</a:t>
            </a:r>
            <a:endParaRPr lang="vi-VN">
              <a:solidFill>
                <a:schemeClr val="dk1"/>
              </a:solidFill>
            </a:endParaRPr>
          </a:p>
        </p:txBody>
      </p:sp>
      <p:sp>
        <p:nvSpPr>
          <p:cNvPr id="31" name="Google Shape;431;p38">
            <a:extLst>
              <a:ext uri="{FF2B5EF4-FFF2-40B4-BE49-F238E27FC236}">
                <a16:creationId xmlns:a16="http://schemas.microsoft.com/office/drawing/2014/main" id="{06695EFB-AB7F-4487-8955-2F3D0B134AD8}"/>
              </a:ext>
            </a:extLst>
          </p:cNvPr>
          <p:cNvSpPr txBox="1"/>
          <p:nvPr/>
        </p:nvSpPr>
        <p:spPr>
          <a:xfrm flipH="1">
            <a:off x="1313344" y="3373189"/>
            <a:ext cx="1707802" cy="525900"/>
          </a:xfrm>
          <a:prstGeom prst="rect">
            <a:avLst/>
          </a:prstGeom>
          <a:noFill/>
          <a:ln>
            <a:noFill/>
          </a:ln>
        </p:spPr>
        <p:txBody>
          <a:bodyPr spcFirstLastPara="1" wrap="square" lIns="91425" tIns="91425" rIns="91425" bIns="182875" anchor="b" anchorCtr="0">
            <a:noAutofit/>
          </a:bodyPr>
          <a:lstStyle/>
          <a:p>
            <a:pPr algn="ctr"/>
            <a:r>
              <a:rPr lang="vi-VN" b="1" err="1">
                <a:solidFill>
                  <a:schemeClr val="dk1"/>
                </a:solidFill>
                <a:latin typeface="Epilogue"/>
                <a:sym typeface="Epilogue"/>
              </a:rPr>
              <a:t>Over</a:t>
            </a:r>
            <a:r>
              <a:rPr lang="vi-VN" b="1">
                <a:solidFill>
                  <a:schemeClr val="dk1"/>
                </a:solidFill>
                <a:latin typeface="Epilogue"/>
                <a:sym typeface="Epilogue"/>
              </a:rPr>
              <a:t> 50</a:t>
            </a:r>
            <a:endParaRPr lang="vi-VN">
              <a:solidFill>
                <a:schemeClr val="dk1"/>
              </a:solidFill>
            </a:endParaRPr>
          </a:p>
        </p:txBody>
      </p:sp>
    </p:spTree>
    <p:extLst>
      <p:ext uri="{BB962C8B-B14F-4D97-AF65-F5344CB8AC3E}">
        <p14:creationId xmlns:p14="http://schemas.microsoft.com/office/powerpoint/2010/main" val="18137103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6" name="Google Shape;416;p38"/>
          <p:cNvSpPr txBox="1">
            <a:spLocks noGrp="1"/>
          </p:cNvSpPr>
          <p:nvPr>
            <p:ph type="title"/>
          </p:nvPr>
        </p:nvSpPr>
        <p:spPr>
          <a:xfrm>
            <a:off x="676375" y="506344"/>
            <a:ext cx="7931700" cy="48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t>Gender</a:t>
            </a:r>
            <a:r>
              <a:rPr lang="en"/>
              <a:t> </a:t>
            </a:r>
            <a:r>
              <a:rPr lang="vi-VN" sz="3500" b="1"/>
              <a:t>Dataset</a:t>
            </a:r>
            <a:endParaRPr b="1"/>
          </a:p>
        </p:txBody>
      </p:sp>
      <p:sp>
        <p:nvSpPr>
          <p:cNvPr id="417" name="Google Shape;417;p38"/>
          <p:cNvSpPr txBox="1">
            <a:spLocks noGrp="1"/>
          </p:cNvSpPr>
          <p:nvPr>
            <p:ph type="sldNum" idx="12"/>
          </p:nvPr>
        </p:nvSpPr>
        <p:spPr>
          <a:xfrm>
            <a:off x="7566184" y="4717338"/>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graphicFrame>
        <p:nvGraphicFramePr>
          <p:cNvPr id="6" name="Google Shape;419;p38">
            <a:extLst>
              <a:ext uri="{FF2B5EF4-FFF2-40B4-BE49-F238E27FC236}">
                <a16:creationId xmlns:a16="http://schemas.microsoft.com/office/drawing/2014/main" id="{85325876-818A-951C-1ED6-8DB4A5B2F9A2}"/>
              </a:ext>
            </a:extLst>
          </p:cNvPr>
          <p:cNvGraphicFramePr/>
          <p:nvPr>
            <p:extLst>
              <p:ext uri="{D42A27DB-BD31-4B8C-83A1-F6EECF244321}">
                <p14:modId xmlns:p14="http://schemas.microsoft.com/office/powerpoint/2010/main" val="212930059"/>
              </p:ext>
            </p:extLst>
          </p:nvPr>
        </p:nvGraphicFramePr>
        <p:xfrm>
          <a:off x="2535382" y="1849582"/>
          <a:ext cx="4526993" cy="1155745"/>
        </p:xfrm>
        <a:graphic>
          <a:graphicData uri="http://schemas.openxmlformats.org/drawingml/2006/table">
            <a:tbl>
              <a:tblPr>
                <a:noFill/>
                <a:tableStyleId>{184A3D2B-2BBD-4243-9EB0-33D1140ECD8E}</a:tableStyleId>
              </a:tblPr>
              <a:tblGrid>
                <a:gridCol w="1128709">
                  <a:extLst>
                    <a:ext uri="{9D8B030D-6E8A-4147-A177-3AD203B41FA5}">
                      <a16:colId xmlns:a16="http://schemas.microsoft.com/office/drawing/2014/main" val="20000"/>
                    </a:ext>
                  </a:extLst>
                </a:gridCol>
                <a:gridCol w="1128709">
                  <a:extLst>
                    <a:ext uri="{9D8B030D-6E8A-4147-A177-3AD203B41FA5}">
                      <a16:colId xmlns:a16="http://schemas.microsoft.com/office/drawing/2014/main" val="20001"/>
                    </a:ext>
                  </a:extLst>
                </a:gridCol>
                <a:gridCol w="1171575">
                  <a:extLst>
                    <a:ext uri="{9D8B030D-6E8A-4147-A177-3AD203B41FA5}">
                      <a16:colId xmlns:a16="http://schemas.microsoft.com/office/drawing/2014/main" val="2162574853"/>
                    </a:ext>
                  </a:extLst>
                </a:gridCol>
                <a:gridCol w="1098000">
                  <a:extLst>
                    <a:ext uri="{9D8B030D-6E8A-4147-A177-3AD203B41FA5}">
                      <a16:colId xmlns:a16="http://schemas.microsoft.com/office/drawing/2014/main" val="3220423441"/>
                    </a:ext>
                  </a:extLst>
                </a:gridCol>
              </a:tblGrid>
              <a:tr h="375629">
                <a:tc>
                  <a:txBody>
                    <a:bodyPr/>
                    <a:lstStyle/>
                    <a:p>
                      <a:pPr marL="0" lvl="0" indent="0" algn="ctr">
                        <a:spcBef>
                          <a:spcPts val="0"/>
                        </a:spcBef>
                        <a:spcAft>
                          <a:spcPts val="0"/>
                        </a:spcAft>
                        <a:buNone/>
                      </a:pPr>
                      <a:r>
                        <a:rPr lang="en" sz="1300" b="1">
                          <a:solidFill>
                            <a:schemeClr val="dk1"/>
                          </a:solidFill>
                          <a:latin typeface="Epilogue"/>
                          <a:ea typeface="Epilogue"/>
                          <a:cs typeface="Epilogue"/>
                        </a:rPr>
                        <a:t>Percent</a:t>
                      </a:r>
                      <a:endParaRPr lang="en" sz="1300" b="1">
                        <a:solidFill>
                          <a:schemeClr val="dk1"/>
                        </a:solidFill>
                        <a:latin typeface="Epilogue"/>
                        <a:ea typeface="Epilogue"/>
                        <a:cs typeface="Epilogue"/>
                        <a:sym typeface="Epilogue"/>
                      </a:endParaRPr>
                    </a:p>
                  </a:txBody>
                  <a:tcPr marL="91425" marR="91425" marT="67500" marB="68575" anchor="ctr">
                    <a:lnL w="9524">
                      <a:solidFill>
                        <a:schemeClr val="dk1">
                          <a:alpha val="0"/>
                        </a:schemeClr>
                      </a:solidFill>
                    </a:lnL>
                    <a:lnR w="0">
                      <a:noFill/>
                    </a:lnR>
                    <a:lnT w="9524">
                      <a:solidFill>
                        <a:schemeClr val="dk1">
                          <a:alpha val="0"/>
                        </a:schemeClr>
                      </a:solidFill>
                    </a:lnT>
                    <a:lnB w="12700">
                      <a:solidFill>
                        <a:schemeClr val="tx1"/>
                      </a:solidFill>
                    </a:lnB>
                  </a:tcPr>
                </a:tc>
                <a:tc>
                  <a:txBody>
                    <a:bodyPr/>
                    <a:lstStyle/>
                    <a:p>
                      <a:pPr marL="0" lvl="0" indent="0" algn="ctr">
                        <a:lnSpc>
                          <a:spcPct val="114999"/>
                        </a:lnSpc>
                        <a:spcBef>
                          <a:spcPts val="0"/>
                        </a:spcBef>
                        <a:spcAft>
                          <a:spcPts val="0"/>
                        </a:spcAft>
                        <a:buNone/>
                      </a:pPr>
                      <a:r>
                        <a:rPr lang="vi-VN" sz="1600" b="1" err="1">
                          <a:solidFill>
                            <a:schemeClr val="dk1"/>
                          </a:solidFill>
                          <a:latin typeface="Atkinson Hyperlegible"/>
                          <a:ea typeface="Epilogue"/>
                          <a:cs typeface="Epilogue"/>
                        </a:rPr>
                        <a:t>Train</a:t>
                      </a:r>
                      <a:endParaRPr sz="1600" b="1" err="1">
                        <a:solidFill>
                          <a:schemeClr val="dk1"/>
                        </a:solidFill>
                        <a:latin typeface="Atkinson Hyperlegible"/>
                        <a:ea typeface="Epilogue"/>
                        <a:cs typeface="Epilogue"/>
                        <a:sym typeface="Epilogue"/>
                      </a:endParaRPr>
                    </a:p>
                  </a:txBody>
                  <a:tcPr marL="197999" marR="91425" marT="68575" marB="68575" anchor="ctr">
                    <a:lnL w="0" cap="flat" cmpd="sng" algn="ctr">
                      <a:noFill/>
                      <a:prstDash val="solid"/>
                      <a:round/>
                      <a:headEnd type="none" w="med" len="med"/>
                      <a:tailEnd type="none" w="med" len="med"/>
                    </a:lnL>
                    <a:lnR w="0" cap="flat" cmpd="sng" algn="ctr">
                      <a:noFill/>
                      <a:prstDash val="solid"/>
                      <a:round/>
                      <a:headEnd type="none" w="med" len="med"/>
                      <a:tailEnd type="none" w="med" len="med"/>
                    </a:lnR>
                    <a:lnT w="0">
                      <a:noFill/>
                    </a:lnT>
                    <a:lnB w="12700" cap="flat" cmpd="sng" algn="ctr">
                      <a:solidFill>
                        <a:schemeClr val="tx1"/>
                      </a:solidFill>
                      <a:prstDash val="solid"/>
                      <a:round/>
                      <a:headEnd type="none" w="med" len="med"/>
                      <a:tailEnd type="none" w="med" len="med"/>
                    </a:lnB>
                  </a:tcPr>
                </a:tc>
                <a:tc>
                  <a:txBody>
                    <a:bodyPr/>
                    <a:lstStyle/>
                    <a:p>
                      <a:pPr marL="0" lvl="0" indent="0" algn="ctr">
                        <a:lnSpc>
                          <a:spcPct val="114999"/>
                        </a:lnSpc>
                        <a:spcBef>
                          <a:spcPts val="0"/>
                        </a:spcBef>
                        <a:spcAft>
                          <a:spcPts val="0"/>
                        </a:spcAft>
                        <a:buNone/>
                      </a:pPr>
                      <a:r>
                        <a:rPr lang="vi-VN" sz="1600" b="1" err="1">
                          <a:solidFill>
                            <a:schemeClr val="dk1"/>
                          </a:solidFill>
                          <a:latin typeface="Atkinson Hyperlegible"/>
                          <a:ea typeface="Epilogue"/>
                          <a:cs typeface="Epilogue"/>
                        </a:rPr>
                        <a:t>Valid</a:t>
                      </a:r>
                      <a:endParaRPr sz="1600" b="1" err="1">
                        <a:solidFill>
                          <a:schemeClr val="dk1"/>
                        </a:solidFill>
                        <a:latin typeface="Atkinson Hyperlegible"/>
                        <a:ea typeface="Epilogue"/>
                        <a:cs typeface="Epilogue"/>
                        <a:sym typeface="Epilogue"/>
                      </a:endParaRPr>
                    </a:p>
                  </a:txBody>
                  <a:tcPr marL="197999" marR="91425" marT="68575" marB="68575" anchor="ctr">
                    <a:lnL w="0">
                      <a:noFill/>
                    </a:lnL>
                    <a:lnR w="0" cap="flat" cmpd="sng" algn="ctr">
                      <a:noFill/>
                      <a:prstDash val="solid"/>
                      <a:round/>
                      <a:headEnd type="none" w="med" len="med"/>
                      <a:tailEnd type="none" w="med" len="med"/>
                    </a:lnR>
                    <a:lnT w="0">
                      <a:noFill/>
                    </a:lnT>
                    <a:lnB w="12700">
                      <a:solidFill>
                        <a:schemeClr val="tx1"/>
                      </a:solidFill>
                    </a:lnB>
                  </a:tcPr>
                </a:tc>
                <a:tc>
                  <a:txBody>
                    <a:bodyPr/>
                    <a:lstStyle/>
                    <a:p>
                      <a:pPr marL="0" lvl="0" indent="0" algn="ctr">
                        <a:lnSpc>
                          <a:spcPct val="114999"/>
                        </a:lnSpc>
                        <a:spcBef>
                          <a:spcPts val="0"/>
                        </a:spcBef>
                        <a:spcAft>
                          <a:spcPts val="0"/>
                        </a:spcAft>
                        <a:buNone/>
                      </a:pPr>
                      <a:r>
                        <a:rPr lang="vi-VN" sz="1600" b="1" err="1">
                          <a:solidFill>
                            <a:schemeClr val="dk1"/>
                          </a:solidFill>
                          <a:latin typeface="Atkinson Hyperlegible"/>
                          <a:ea typeface="Epilogue"/>
                          <a:cs typeface="Epilogue"/>
                        </a:rPr>
                        <a:t>Test</a:t>
                      </a:r>
                      <a:endParaRPr sz="1600" b="1" err="1">
                        <a:solidFill>
                          <a:schemeClr val="dk1"/>
                        </a:solidFill>
                        <a:latin typeface="Atkinson Hyperlegible"/>
                        <a:ea typeface="Epilogue"/>
                        <a:cs typeface="Epilogue"/>
                        <a:sym typeface="Epilogue"/>
                      </a:endParaRPr>
                    </a:p>
                  </a:txBody>
                  <a:tcPr marL="197999" marR="91425" marT="68575" marB="68575" anchor="ctr">
                    <a:lnL w="0">
                      <a:noFill/>
                    </a:lnL>
                    <a:lnR w="0">
                      <a:noFill/>
                    </a:lnR>
                    <a:lnT w="0">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17893705"/>
                  </a:ext>
                </a:extLst>
              </a:tr>
              <a:tr h="375630">
                <a:tc>
                  <a:txBody>
                    <a:bodyPr/>
                    <a:lstStyle/>
                    <a:p>
                      <a:pPr marL="0" lvl="0" indent="0" algn="ctr" rtl="0">
                        <a:spcBef>
                          <a:spcPts val="0"/>
                        </a:spcBef>
                        <a:spcAft>
                          <a:spcPts val="0"/>
                        </a:spcAft>
                        <a:buNone/>
                      </a:pPr>
                      <a:r>
                        <a:rPr lang="vi-VN" sz="1300" b="1">
                          <a:solidFill>
                            <a:schemeClr val="dk1"/>
                          </a:solidFill>
                          <a:latin typeface="Epilogue"/>
                          <a:ea typeface="Epilogue"/>
                          <a:cs typeface="Epilogue"/>
                        </a:rPr>
                        <a:t>50</a:t>
                      </a:r>
                      <a:r>
                        <a:rPr lang="en" sz="1300" b="1">
                          <a:solidFill>
                            <a:schemeClr val="dk1"/>
                          </a:solidFill>
                          <a:latin typeface="Epilogue"/>
                          <a:ea typeface="Epilogue"/>
                          <a:cs typeface="Epilogue"/>
                          <a:sym typeface="Epilogue"/>
                        </a:rPr>
                        <a:t>%</a:t>
                      </a:r>
                      <a:endParaRPr sz="1300" b="1">
                        <a:solidFill>
                          <a:schemeClr val="dk1"/>
                        </a:solidFill>
                        <a:latin typeface="Epilogue"/>
                        <a:ea typeface="Epilogue"/>
                        <a:cs typeface="Epilogue"/>
                        <a:sym typeface="Epilogue"/>
                      </a:endParaRPr>
                    </a:p>
                  </a:txBody>
                  <a:tcPr marL="91425" marR="91425" marT="67500" marB="68575" anchor="ctr">
                    <a:lnL w="12700" cap="flat" cmpd="sng">
                      <a:solidFill>
                        <a:schemeClr val="tx1"/>
                      </a:solidFill>
                      <a:prstDash val="solid"/>
                      <a:round/>
                      <a:headEnd type="none" w="sm" len="sm"/>
                      <a:tailEnd type="none" w="sm" len="sm"/>
                    </a:lnL>
                    <a:lnR w="12700" cap="flat" cmpd="sng">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solidFill>
                        <a:schemeClr val="tx1"/>
                      </a:solidFill>
                      <a:prstDash val="solid"/>
                      <a:round/>
                      <a:headEnd type="none" w="sm" len="sm"/>
                      <a:tailEnd type="none" w="sm" len="sm"/>
                    </a:lnB>
                  </a:tcPr>
                </a:tc>
                <a:tc>
                  <a:txBody>
                    <a:bodyPr/>
                    <a:lstStyle/>
                    <a:p>
                      <a:pPr marL="0" lvl="0" indent="0" algn="ctr">
                        <a:lnSpc>
                          <a:spcPct val="114999"/>
                        </a:lnSpc>
                        <a:spcBef>
                          <a:spcPts val="0"/>
                        </a:spcBef>
                        <a:spcAft>
                          <a:spcPts val="0"/>
                        </a:spcAft>
                        <a:buNone/>
                      </a:pPr>
                      <a:r>
                        <a:rPr lang="en-US" sz="1200" b="0" i="0" u="none" strike="noStrike" noProof="0">
                          <a:solidFill>
                            <a:schemeClr val="dk1"/>
                          </a:solidFill>
                          <a:latin typeface="Atkinson Hyperlegible"/>
                        </a:rPr>
                        <a:t>2685</a:t>
                      </a:r>
                      <a:endParaRPr lang="en-US" sz="1200">
                        <a:latin typeface="Atkinson Hyperlegible"/>
                        <a:sym typeface="Epilogue"/>
                      </a:endParaRPr>
                    </a:p>
                  </a:txBody>
                  <a:tcPr marL="198000" marR="91425" marT="68575" marB="68575" anchor="ctr">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tcPr>
                </a:tc>
                <a:tc>
                  <a:txBody>
                    <a:bodyPr/>
                    <a:lstStyle/>
                    <a:p>
                      <a:pPr marL="0" lvl="0" indent="0" algn="ctr">
                        <a:lnSpc>
                          <a:spcPct val="114999"/>
                        </a:lnSpc>
                        <a:spcBef>
                          <a:spcPts val="0"/>
                        </a:spcBef>
                        <a:spcAft>
                          <a:spcPts val="0"/>
                        </a:spcAft>
                        <a:buNone/>
                      </a:pPr>
                      <a:r>
                        <a:rPr lang="vi-VN" sz="1200">
                          <a:solidFill>
                            <a:schemeClr val="dk1"/>
                          </a:solidFill>
                          <a:latin typeface="Atkinson Hyperlegible"/>
                          <a:ea typeface="Epilogue"/>
                          <a:cs typeface="Epilogue"/>
                        </a:rPr>
                        <a:t>315</a:t>
                      </a:r>
                      <a:endParaRPr sz="1200">
                        <a:solidFill>
                          <a:schemeClr val="dk1"/>
                        </a:solidFill>
                        <a:latin typeface="Atkinson Hyperlegible"/>
                        <a:ea typeface="Epilogue"/>
                        <a:cs typeface="Epilogue"/>
                        <a:sym typeface="Epilogue"/>
                      </a:endParaRPr>
                    </a:p>
                  </a:txBody>
                  <a:tcPr marL="197999" marR="91425" marT="68575" marB="68575" anchor="ctr">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tcPr>
                </a:tc>
                <a:tc>
                  <a:txBody>
                    <a:bodyPr/>
                    <a:lstStyle/>
                    <a:p>
                      <a:pPr marL="0" lvl="0" indent="0" algn="ctr">
                        <a:lnSpc>
                          <a:spcPct val="114999"/>
                        </a:lnSpc>
                        <a:spcBef>
                          <a:spcPts val="0"/>
                        </a:spcBef>
                        <a:spcAft>
                          <a:spcPts val="0"/>
                        </a:spcAft>
                        <a:buNone/>
                      </a:pPr>
                      <a:r>
                        <a:rPr lang="vi-VN" sz="1200">
                          <a:solidFill>
                            <a:schemeClr val="dk1"/>
                          </a:solidFill>
                          <a:latin typeface="Atkinson Hyperlegible"/>
                          <a:ea typeface="Epilogue"/>
                          <a:cs typeface="Epilogue"/>
                        </a:rPr>
                        <a:t>1000</a:t>
                      </a:r>
                      <a:endParaRPr sz="1200">
                        <a:solidFill>
                          <a:schemeClr val="dk1"/>
                        </a:solidFill>
                        <a:latin typeface="Atkinson Hyperlegible"/>
                        <a:ea typeface="Epilogue"/>
                        <a:cs typeface="Epilogue"/>
                        <a:sym typeface="Epilogue"/>
                      </a:endParaRPr>
                    </a:p>
                  </a:txBody>
                  <a:tcPr marL="197999" marR="91425" marT="68575" marB="68575" anchor="ct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5630">
                <a:tc>
                  <a:txBody>
                    <a:bodyPr/>
                    <a:lstStyle/>
                    <a:p>
                      <a:pPr marL="0" lvl="0" indent="0" algn="ctr" rtl="0">
                        <a:spcBef>
                          <a:spcPts val="0"/>
                        </a:spcBef>
                        <a:spcAft>
                          <a:spcPts val="0"/>
                        </a:spcAft>
                        <a:buNone/>
                      </a:pPr>
                      <a:r>
                        <a:rPr lang="vi-VN" sz="1300" b="1">
                          <a:solidFill>
                            <a:schemeClr val="dk1"/>
                          </a:solidFill>
                          <a:latin typeface="Epilogue"/>
                          <a:ea typeface="Epilogue"/>
                          <a:cs typeface="Epilogue"/>
                        </a:rPr>
                        <a:t>50</a:t>
                      </a:r>
                      <a:r>
                        <a:rPr lang="en" sz="1300" b="1">
                          <a:solidFill>
                            <a:schemeClr val="dk1"/>
                          </a:solidFill>
                          <a:latin typeface="Epilogue"/>
                          <a:ea typeface="Epilogue"/>
                          <a:cs typeface="Epilogue"/>
                          <a:sym typeface="Epilogue"/>
                        </a:rPr>
                        <a:t>%</a:t>
                      </a:r>
                      <a:endParaRPr sz="1300" b="1">
                        <a:solidFill>
                          <a:schemeClr val="dk1"/>
                        </a:solidFill>
                        <a:latin typeface="Epilogue"/>
                        <a:ea typeface="Epilogue"/>
                        <a:cs typeface="Epilogue"/>
                        <a:sym typeface="Epilogue"/>
                      </a:endParaRPr>
                    </a:p>
                  </a:txBody>
                  <a:tcPr marL="91425" marR="91425" marT="67500" marB="68575" anchor="ctr">
                    <a:lnL w="12700" cap="flat" cmpd="sng">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solidFill>
                        <a:schemeClr val="tx1"/>
                      </a:solidFill>
                      <a:prstDash val="solid"/>
                      <a:round/>
                      <a:headEnd type="none" w="sm" len="sm"/>
                      <a:tailEnd type="none" w="sm" len="sm"/>
                    </a:lnB>
                  </a:tcPr>
                </a:tc>
                <a:tc>
                  <a:txBody>
                    <a:bodyPr/>
                    <a:lstStyle/>
                    <a:p>
                      <a:pPr marL="0" marR="0" lvl="0" indent="0" algn="ctr" defTabSz="914400">
                        <a:lnSpc>
                          <a:spcPct val="114999"/>
                        </a:lnSpc>
                        <a:spcBef>
                          <a:spcPts val="0"/>
                        </a:spcBef>
                        <a:spcAft>
                          <a:spcPts val="0"/>
                        </a:spcAft>
                        <a:buNone/>
                        <a:tabLst/>
                        <a:defRPr/>
                      </a:pPr>
                      <a:r>
                        <a:rPr lang="vi-VN" sz="1200" b="0" i="0" u="none" strike="noStrike" noProof="0">
                          <a:solidFill>
                            <a:schemeClr val="dk1"/>
                          </a:solidFill>
                        </a:rPr>
                        <a:t>2715</a:t>
                      </a:r>
                      <a:endParaRPr lang="vi-VN">
                        <a:sym typeface="Atkinson Hyperlegible"/>
                      </a:endParaRPr>
                    </a:p>
                  </a:txBody>
                  <a:tcPr marL="198000" marR="91425" marT="68575" marB="68575" anchor="ctr">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tcPr>
                </a:tc>
                <a:tc>
                  <a:txBody>
                    <a:bodyPr/>
                    <a:lstStyle/>
                    <a:p>
                      <a:pPr marL="0" lvl="0" indent="0" algn="ctr" defTabSz="914400">
                        <a:lnSpc>
                          <a:spcPct val="114999"/>
                        </a:lnSpc>
                        <a:spcBef>
                          <a:spcPts val="0"/>
                        </a:spcBef>
                        <a:spcAft>
                          <a:spcPts val="0"/>
                        </a:spcAft>
                        <a:buNone/>
                        <a:tabLst/>
                        <a:defRPr/>
                      </a:pPr>
                      <a:r>
                        <a:rPr lang="vi-VN" sz="1200">
                          <a:solidFill>
                            <a:schemeClr val="dk1"/>
                          </a:solidFill>
                          <a:latin typeface="Atkinson Hyperlegible"/>
                          <a:ea typeface="Atkinson Hyperlegible"/>
                          <a:cs typeface="Atkinson Hyperlegible"/>
                        </a:rPr>
                        <a:t>285</a:t>
                      </a:r>
                      <a:endParaRPr lang="vi-VN" sz="1200">
                        <a:solidFill>
                          <a:schemeClr val="dk1"/>
                        </a:solidFill>
                        <a:latin typeface="Atkinson Hyperlegible"/>
                        <a:ea typeface="Atkinson Hyperlegible"/>
                        <a:cs typeface="Atkinson Hyperlegible"/>
                        <a:sym typeface="Atkinson Hyperlegible"/>
                      </a:endParaRPr>
                    </a:p>
                  </a:txBody>
                  <a:tcPr marL="197999" marR="91425" marT="68575" marB="68575" anchor="ctr">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tcPr>
                </a:tc>
                <a:tc>
                  <a:txBody>
                    <a:bodyPr/>
                    <a:lstStyle/>
                    <a:p>
                      <a:pPr marL="0" lvl="0" indent="0" algn="ctr" defTabSz="914400">
                        <a:lnSpc>
                          <a:spcPct val="114999"/>
                        </a:lnSpc>
                        <a:spcBef>
                          <a:spcPts val="0"/>
                        </a:spcBef>
                        <a:spcAft>
                          <a:spcPts val="0"/>
                        </a:spcAft>
                        <a:buNone/>
                        <a:tabLst/>
                        <a:defRPr/>
                      </a:pPr>
                      <a:r>
                        <a:rPr lang="vi-VN" sz="1200">
                          <a:solidFill>
                            <a:schemeClr val="dk1"/>
                          </a:solidFill>
                          <a:latin typeface="Atkinson Hyperlegible"/>
                          <a:ea typeface="Atkinson Hyperlegible"/>
                          <a:cs typeface="Atkinson Hyperlegible"/>
                        </a:rPr>
                        <a:t>1000</a:t>
                      </a:r>
                      <a:endParaRPr lang="vi-VN" sz="1200">
                        <a:solidFill>
                          <a:schemeClr val="dk1"/>
                        </a:solidFill>
                        <a:latin typeface="Atkinson Hyperlegible"/>
                        <a:ea typeface="Atkinson Hyperlegible"/>
                        <a:cs typeface="Atkinson Hyperlegible"/>
                        <a:sym typeface="Atkinson Hyperlegible"/>
                      </a:endParaRPr>
                    </a:p>
                  </a:txBody>
                  <a:tcPr marL="197999" marR="91425" marT="68575" marB="68575" anchor="ct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9" name="Google Shape;428;p38">
            <a:extLst>
              <a:ext uri="{FF2B5EF4-FFF2-40B4-BE49-F238E27FC236}">
                <a16:creationId xmlns:a16="http://schemas.microsoft.com/office/drawing/2014/main" id="{09D747AA-002C-4CE5-032B-7229C885E833}"/>
              </a:ext>
            </a:extLst>
          </p:cNvPr>
          <p:cNvSpPr txBox="1"/>
          <p:nvPr/>
        </p:nvSpPr>
        <p:spPr>
          <a:xfrm flipH="1">
            <a:off x="1152141" y="2174238"/>
            <a:ext cx="1707802" cy="525900"/>
          </a:xfrm>
          <a:prstGeom prst="rect">
            <a:avLst/>
          </a:prstGeom>
          <a:noFill/>
          <a:ln>
            <a:noFill/>
          </a:ln>
        </p:spPr>
        <p:txBody>
          <a:bodyPr spcFirstLastPara="1" wrap="square" lIns="91425" tIns="91425" rIns="91425" bIns="182875" anchor="b" anchorCtr="0">
            <a:noAutofit/>
          </a:bodyPr>
          <a:lstStyle/>
          <a:p>
            <a:pPr marL="0" lvl="0" indent="0" algn="ctr">
              <a:spcBef>
                <a:spcPts val="0"/>
              </a:spcBef>
              <a:spcAft>
                <a:spcPts val="0"/>
              </a:spcAft>
              <a:buNone/>
            </a:pPr>
            <a:r>
              <a:rPr lang="vi-VN" b="1" err="1">
                <a:solidFill>
                  <a:schemeClr val="dk1"/>
                </a:solidFill>
                <a:latin typeface="Epilogue"/>
                <a:sym typeface="Epilogue"/>
              </a:rPr>
              <a:t>Male</a:t>
            </a:r>
            <a:endParaRPr lang="vi-VN" err="1"/>
          </a:p>
        </p:txBody>
      </p:sp>
      <p:sp>
        <p:nvSpPr>
          <p:cNvPr id="11" name="Google Shape;430;p38">
            <a:extLst>
              <a:ext uri="{FF2B5EF4-FFF2-40B4-BE49-F238E27FC236}">
                <a16:creationId xmlns:a16="http://schemas.microsoft.com/office/drawing/2014/main" id="{FC3161EF-E139-7075-0563-B0AD7F178F95}"/>
              </a:ext>
            </a:extLst>
          </p:cNvPr>
          <p:cNvSpPr txBox="1"/>
          <p:nvPr/>
        </p:nvSpPr>
        <p:spPr>
          <a:xfrm flipH="1">
            <a:off x="1152141" y="2547057"/>
            <a:ext cx="1707802" cy="525900"/>
          </a:xfrm>
          <a:prstGeom prst="rect">
            <a:avLst/>
          </a:prstGeom>
          <a:noFill/>
          <a:ln>
            <a:noFill/>
          </a:ln>
        </p:spPr>
        <p:txBody>
          <a:bodyPr spcFirstLastPara="1" wrap="square" lIns="91425" tIns="91425" rIns="91425" bIns="182875" anchor="b" anchorCtr="0">
            <a:noAutofit/>
          </a:bodyPr>
          <a:lstStyle/>
          <a:p>
            <a:pPr algn="ctr"/>
            <a:r>
              <a:rPr lang="vi-VN" b="1">
                <a:solidFill>
                  <a:schemeClr val="dk1"/>
                </a:solidFill>
                <a:latin typeface="Epilogue"/>
                <a:sym typeface="Epilogue"/>
              </a:rPr>
              <a:t>Female</a:t>
            </a:r>
            <a:endParaRPr lang="vi-VN"/>
          </a:p>
        </p:txBody>
      </p:sp>
      <p:sp>
        <p:nvSpPr>
          <p:cNvPr id="2" name="Google Shape;292;p34">
            <a:extLst>
              <a:ext uri="{FF2B5EF4-FFF2-40B4-BE49-F238E27FC236}">
                <a16:creationId xmlns:a16="http://schemas.microsoft.com/office/drawing/2014/main" id="{BB59E7AC-B31D-4CA2-89F2-4005E1E6CF1F}"/>
              </a:ext>
            </a:extLst>
          </p:cNvPr>
          <p:cNvSpPr/>
          <p:nvPr/>
        </p:nvSpPr>
        <p:spPr>
          <a:xfrm>
            <a:off x="-1389532" y="3373034"/>
            <a:ext cx="567000" cy="567000"/>
          </a:xfrm>
          <a:prstGeom prst="ellipse">
            <a:avLst/>
          </a:prstGeom>
          <a:no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sz="1500">
                <a:solidFill>
                  <a:schemeClr val="dk1"/>
                </a:solidFill>
                <a:latin typeface="Atkinson Hyperlegible"/>
                <a:ea typeface="Atkinson Hyperlegible"/>
                <a:cs typeface="Atkinson Hyperlegible"/>
                <a:sym typeface="Atkinson Hyperlegible"/>
              </a:rPr>
              <a:t>03</a:t>
            </a:r>
            <a:endParaRPr sz="1500">
              <a:solidFill>
                <a:srgbClr val="434343"/>
              </a:solidFill>
              <a:latin typeface="Atkinson Hyperlegible"/>
              <a:ea typeface="Atkinson Hyperlegible"/>
              <a:cs typeface="Atkinson Hyperlegible"/>
              <a:sym typeface="Atkinson Hyperlegible"/>
            </a:endParaRPr>
          </a:p>
        </p:txBody>
      </p:sp>
      <p:sp>
        <p:nvSpPr>
          <p:cNvPr id="3" name="Google Shape;308;p34">
            <a:extLst>
              <a:ext uri="{FF2B5EF4-FFF2-40B4-BE49-F238E27FC236}">
                <a16:creationId xmlns:a16="http://schemas.microsoft.com/office/drawing/2014/main" id="{BAC318A4-1156-403E-938D-BF76D0485F4F}"/>
              </a:ext>
            </a:extLst>
          </p:cNvPr>
          <p:cNvSpPr/>
          <p:nvPr/>
        </p:nvSpPr>
        <p:spPr>
          <a:xfrm>
            <a:off x="-1375531" y="1472470"/>
            <a:ext cx="567000" cy="567000"/>
          </a:xfrm>
          <a:prstGeom prst="ellipse">
            <a:avLst/>
          </a:prstGeom>
          <a:no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sz="1500">
                <a:solidFill>
                  <a:schemeClr val="dk1"/>
                </a:solidFill>
                <a:latin typeface="Atkinson Hyperlegible"/>
                <a:ea typeface="Atkinson Hyperlegible"/>
                <a:cs typeface="Atkinson Hyperlegible"/>
                <a:sym typeface="Atkinson Hyperlegible"/>
              </a:rPr>
              <a:t>01</a:t>
            </a:r>
            <a:endParaRPr sz="1500">
              <a:solidFill>
                <a:srgbClr val="434343"/>
              </a:solidFill>
              <a:latin typeface="Atkinson Hyperlegible"/>
              <a:ea typeface="Atkinson Hyperlegible"/>
              <a:cs typeface="Atkinson Hyperlegible"/>
              <a:sym typeface="Atkinson Hyperlegible"/>
            </a:endParaRPr>
          </a:p>
        </p:txBody>
      </p:sp>
      <p:sp>
        <p:nvSpPr>
          <p:cNvPr id="4" name="Google Shape;309;p34">
            <a:extLst>
              <a:ext uri="{FF2B5EF4-FFF2-40B4-BE49-F238E27FC236}">
                <a16:creationId xmlns:a16="http://schemas.microsoft.com/office/drawing/2014/main" id="{5F50BAEF-93BD-4293-86E4-2D6EBCB7518E}"/>
              </a:ext>
            </a:extLst>
          </p:cNvPr>
          <p:cNvSpPr/>
          <p:nvPr/>
        </p:nvSpPr>
        <p:spPr>
          <a:xfrm>
            <a:off x="-1389532" y="2334279"/>
            <a:ext cx="567000" cy="567000"/>
          </a:xfrm>
          <a:prstGeom prst="ellipse">
            <a:avLst/>
          </a:prstGeom>
          <a:no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sz="1500">
                <a:solidFill>
                  <a:schemeClr val="dk1"/>
                </a:solidFill>
                <a:latin typeface="Atkinson Hyperlegible"/>
                <a:ea typeface="Atkinson Hyperlegible"/>
                <a:cs typeface="Atkinson Hyperlegible"/>
                <a:sym typeface="Atkinson Hyperlegible"/>
              </a:rPr>
              <a:t>02</a:t>
            </a:r>
            <a:endParaRPr sz="1500">
              <a:solidFill>
                <a:srgbClr val="434343"/>
              </a:solidFill>
              <a:latin typeface="Atkinson Hyperlegible"/>
              <a:ea typeface="Atkinson Hyperlegible"/>
              <a:cs typeface="Atkinson Hyperlegible"/>
              <a:sym typeface="Atkinson Hyperlegible"/>
            </a:endParaRPr>
          </a:p>
        </p:txBody>
      </p:sp>
      <p:sp>
        <p:nvSpPr>
          <p:cNvPr id="5" name="Google Shape;292;p34">
            <a:extLst>
              <a:ext uri="{FF2B5EF4-FFF2-40B4-BE49-F238E27FC236}">
                <a16:creationId xmlns:a16="http://schemas.microsoft.com/office/drawing/2014/main" id="{7917CB8E-96D2-496D-8C24-5EF3DF2D1195}"/>
              </a:ext>
            </a:extLst>
          </p:cNvPr>
          <p:cNvSpPr/>
          <p:nvPr/>
        </p:nvSpPr>
        <p:spPr>
          <a:xfrm>
            <a:off x="10166370" y="3319567"/>
            <a:ext cx="567000" cy="567000"/>
          </a:xfrm>
          <a:prstGeom prst="ellipse">
            <a:avLst/>
          </a:prstGeom>
          <a:no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sz="1500">
                <a:solidFill>
                  <a:schemeClr val="dk1"/>
                </a:solidFill>
                <a:latin typeface="Atkinson Hyperlegible"/>
                <a:ea typeface="Atkinson Hyperlegible"/>
                <a:cs typeface="Atkinson Hyperlegible"/>
                <a:sym typeface="Atkinson Hyperlegible"/>
              </a:rPr>
              <a:t>0</a:t>
            </a:r>
            <a:r>
              <a:rPr lang="vi-VN" sz="1500">
                <a:solidFill>
                  <a:schemeClr val="dk1"/>
                </a:solidFill>
                <a:latin typeface="Atkinson Hyperlegible"/>
                <a:ea typeface="Atkinson Hyperlegible"/>
                <a:cs typeface="Atkinson Hyperlegible"/>
                <a:sym typeface="Atkinson Hyperlegible"/>
              </a:rPr>
              <a:t>6</a:t>
            </a:r>
            <a:endParaRPr sz="1500">
              <a:solidFill>
                <a:srgbClr val="434343"/>
              </a:solidFill>
              <a:latin typeface="Atkinson Hyperlegible"/>
              <a:ea typeface="Atkinson Hyperlegible"/>
              <a:cs typeface="Atkinson Hyperlegible"/>
              <a:sym typeface="Atkinson Hyperlegible"/>
            </a:endParaRPr>
          </a:p>
        </p:txBody>
      </p:sp>
      <p:sp>
        <p:nvSpPr>
          <p:cNvPr id="7" name="Google Shape;308;p34">
            <a:extLst>
              <a:ext uri="{FF2B5EF4-FFF2-40B4-BE49-F238E27FC236}">
                <a16:creationId xmlns:a16="http://schemas.microsoft.com/office/drawing/2014/main" id="{344D7D6F-8D6D-4FA0-A396-42DF045DFA04}"/>
              </a:ext>
            </a:extLst>
          </p:cNvPr>
          <p:cNvSpPr/>
          <p:nvPr/>
        </p:nvSpPr>
        <p:spPr>
          <a:xfrm>
            <a:off x="10166370" y="1445520"/>
            <a:ext cx="567000" cy="567000"/>
          </a:xfrm>
          <a:prstGeom prst="ellipse">
            <a:avLst/>
          </a:prstGeom>
          <a:no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sz="1500">
                <a:solidFill>
                  <a:schemeClr val="dk1"/>
                </a:solidFill>
                <a:latin typeface="Atkinson Hyperlegible"/>
                <a:ea typeface="Atkinson Hyperlegible"/>
                <a:cs typeface="Atkinson Hyperlegible"/>
                <a:sym typeface="Atkinson Hyperlegible"/>
              </a:rPr>
              <a:t>0</a:t>
            </a:r>
            <a:r>
              <a:rPr lang="vi-VN" sz="1500">
                <a:solidFill>
                  <a:schemeClr val="dk1"/>
                </a:solidFill>
                <a:latin typeface="Atkinson Hyperlegible"/>
                <a:ea typeface="Atkinson Hyperlegible"/>
                <a:cs typeface="Atkinson Hyperlegible"/>
                <a:sym typeface="Atkinson Hyperlegible"/>
              </a:rPr>
              <a:t>4</a:t>
            </a:r>
            <a:endParaRPr sz="1500">
              <a:solidFill>
                <a:srgbClr val="434343"/>
              </a:solidFill>
              <a:latin typeface="Atkinson Hyperlegible"/>
              <a:ea typeface="Atkinson Hyperlegible"/>
              <a:cs typeface="Atkinson Hyperlegible"/>
              <a:sym typeface="Atkinson Hyperlegible"/>
            </a:endParaRPr>
          </a:p>
        </p:txBody>
      </p:sp>
      <p:sp>
        <p:nvSpPr>
          <p:cNvPr id="8" name="Google Shape;309;p34">
            <a:extLst>
              <a:ext uri="{FF2B5EF4-FFF2-40B4-BE49-F238E27FC236}">
                <a16:creationId xmlns:a16="http://schemas.microsoft.com/office/drawing/2014/main" id="{88656936-E2C4-4770-9C14-180A838691F8}"/>
              </a:ext>
            </a:extLst>
          </p:cNvPr>
          <p:cNvSpPr/>
          <p:nvPr/>
        </p:nvSpPr>
        <p:spPr>
          <a:xfrm>
            <a:off x="10241552" y="2382543"/>
            <a:ext cx="567000" cy="567000"/>
          </a:xfrm>
          <a:prstGeom prst="ellipse">
            <a:avLst/>
          </a:prstGeom>
          <a:no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sz="1500">
                <a:solidFill>
                  <a:schemeClr val="dk1"/>
                </a:solidFill>
                <a:latin typeface="Atkinson Hyperlegible"/>
                <a:ea typeface="Atkinson Hyperlegible"/>
                <a:cs typeface="Atkinson Hyperlegible"/>
                <a:sym typeface="Atkinson Hyperlegible"/>
              </a:rPr>
              <a:t>0</a:t>
            </a:r>
            <a:r>
              <a:rPr lang="vi-VN" sz="1500">
                <a:solidFill>
                  <a:schemeClr val="dk1"/>
                </a:solidFill>
                <a:latin typeface="Atkinson Hyperlegible"/>
                <a:ea typeface="Atkinson Hyperlegible"/>
                <a:cs typeface="Atkinson Hyperlegible"/>
                <a:sym typeface="Atkinson Hyperlegible"/>
              </a:rPr>
              <a:t>5</a:t>
            </a:r>
            <a:endParaRPr sz="1500">
              <a:solidFill>
                <a:srgbClr val="434343"/>
              </a:solidFill>
              <a:latin typeface="Atkinson Hyperlegible"/>
              <a:ea typeface="Atkinson Hyperlegible"/>
              <a:cs typeface="Atkinson Hyperlegible"/>
              <a:sym typeface="Atkinson Hyperlegible"/>
            </a:endParaRPr>
          </a:p>
        </p:txBody>
      </p:sp>
    </p:spTree>
    <p:extLst>
      <p:ext uri="{BB962C8B-B14F-4D97-AF65-F5344CB8AC3E}">
        <p14:creationId xmlns:p14="http://schemas.microsoft.com/office/powerpoint/2010/main" val="36000242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34"/>
          <p:cNvSpPr txBox="1">
            <a:spLocks noGrp="1"/>
          </p:cNvSpPr>
          <p:nvPr>
            <p:ph type="title"/>
          </p:nvPr>
        </p:nvSpPr>
        <p:spPr>
          <a:xfrm>
            <a:off x="676375" y="506344"/>
            <a:ext cx="7931700" cy="48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t>Feature</a:t>
            </a:r>
            <a:r>
              <a:rPr lang="en" sz="3500"/>
              <a:t> </a:t>
            </a:r>
            <a:r>
              <a:rPr lang="vi-VN" b="1"/>
              <a:t>Extraction</a:t>
            </a:r>
            <a:endParaRPr b="1"/>
          </a:p>
        </p:txBody>
      </p:sp>
      <p:sp>
        <p:nvSpPr>
          <p:cNvPr id="292" name="Google Shape;292;p34"/>
          <p:cNvSpPr/>
          <p:nvPr/>
        </p:nvSpPr>
        <p:spPr>
          <a:xfrm>
            <a:off x="559147" y="3235705"/>
            <a:ext cx="567000" cy="567000"/>
          </a:xfrm>
          <a:prstGeom prst="ellipse">
            <a:avLst/>
          </a:prstGeom>
          <a:no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500">
                <a:solidFill>
                  <a:schemeClr val="dk1"/>
                </a:solidFill>
                <a:latin typeface="Atkinson Hyperlegible"/>
                <a:ea typeface="Atkinson Hyperlegible"/>
                <a:cs typeface="Atkinson Hyperlegible"/>
                <a:sym typeface="Atkinson Hyperlegible"/>
              </a:rPr>
              <a:t>03</a:t>
            </a:r>
            <a:endParaRPr sz="1500">
              <a:solidFill>
                <a:srgbClr val="434343"/>
              </a:solidFill>
              <a:latin typeface="Atkinson Hyperlegible"/>
              <a:ea typeface="Atkinson Hyperlegible"/>
              <a:cs typeface="Atkinson Hyperlegible"/>
              <a:sym typeface="Atkinson Hyperlegible"/>
            </a:endParaRPr>
          </a:p>
        </p:txBody>
      </p:sp>
      <p:sp>
        <p:nvSpPr>
          <p:cNvPr id="296" name="Google Shape;296;p34"/>
          <p:cNvSpPr txBox="1"/>
          <p:nvPr/>
        </p:nvSpPr>
        <p:spPr>
          <a:xfrm>
            <a:off x="1204522" y="2334279"/>
            <a:ext cx="2686308" cy="81094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vi-VN" sz="1700" b="1">
                <a:solidFill>
                  <a:schemeClr val="dk1"/>
                </a:solidFill>
                <a:latin typeface="Epilogue"/>
                <a:ea typeface="Epilogue"/>
                <a:cs typeface="Epilogue"/>
                <a:sym typeface="Epilogue"/>
              </a:rPr>
              <a:t>Delta Mel-Frequency Cepstral Coefficients</a:t>
            </a:r>
          </a:p>
          <a:p>
            <a:pPr marL="0" lvl="0" indent="0" algn="l" rtl="0">
              <a:spcBef>
                <a:spcPts val="0"/>
              </a:spcBef>
              <a:spcAft>
                <a:spcPts val="0"/>
              </a:spcAft>
              <a:buNone/>
            </a:pPr>
            <a:endParaRPr sz="1700" b="1">
              <a:solidFill>
                <a:schemeClr val="dk1"/>
              </a:solidFill>
              <a:latin typeface="Epilogue"/>
              <a:ea typeface="Epilogue"/>
              <a:cs typeface="Epilogue"/>
              <a:sym typeface="Epilogue"/>
            </a:endParaRPr>
          </a:p>
        </p:txBody>
      </p:sp>
      <p:sp>
        <p:nvSpPr>
          <p:cNvPr id="304" name="Google Shape;304;p34"/>
          <p:cNvSpPr txBox="1"/>
          <p:nvPr/>
        </p:nvSpPr>
        <p:spPr>
          <a:xfrm>
            <a:off x="1204522" y="3294397"/>
            <a:ext cx="3060050" cy="72580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vi-VN" sz="1700" b="1">
                <a:solidFill>
                  <a:schemeClr val="dk1"/>
                </a:solidFill>
                <a:latin typeface="Epilogue"/>
                <a:ea typeface="Epilogue"/>
                <a:cs typeface="Epilogue"/>
                <a:sym typeface="Epilogue"/>
              </a:rPr>
              <a:t>Delta Delta</a:t>
            </a:r>
          </a:p>
          <a:p>
            <a:r>
              <a:rPr lang="vi-VN" sz="1700" b="1">
                <a:solidFill>
                  <a:schemeClr val="dk1"/>
                </a:solidFill>
                <a:latin typeface="Epilogue"/>
                <a:ea typeface="Epilogue"/>
                <a:cs typeface="Epilogue"/>
                <a:sym typeface="Epilogue"/>
              </a:rPr>
              <a:t>Mel-Frequency Cepstral Coefficients</a:t>
            </a:r>
          </a:p>
          <a:p>
            <a:pPr marL="0" lvl="0" indent="0" algn="l" rtl="0">
              <a:spcBef>
                <a:spcPts val="0"/>
              </a:spcBef>
              <a:spcAft>
                <a:spcPts val="0"/>
              </a:spcAft>
              <a:buNone/>
            </a:pPr>
            <a:endParaRPr sz="1700" b="1">
              <a:solidFill>
                <a:schemeClr val="dk1"/>
              </a:solidFill>
              <a:latin typeface="Epilogue"/>
              <a:ea typeface="Epilogue"/>
              <a:cs typeface="Epilogue"/>
              <a:sym typeface="Epilogue"/>
            </a:endParaRPr>
          </a:p>
        </p:txBody>
      </p:sp>
      <p:sp>
        <p:nvSpPr>
          <p:cNvPr id="308" name="Google Shape;308;p34"/>
          <p:cNvSpPr/>
          <p:nvPr/>
        </p:nvSpPr>
        <p:spPr>
          <a:xfrm>
            <a:off x="559147" y="1361658"/>
            <a:ext cx="567000" cy="567000"/>
          </a:xfrm>
          <a:prstGeom prst="ellipse">
            <a:avLst/>
          </a:prstGeom>
          <a:no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500">
                <a:solidFill>
                  <a:schemeClr val="dk1"/>
                </a:solidFill>
                <a:latin typeface="Atkinson Hyperlegible"/>
                <a:ea typeface="Atkinson Hyperlegible"/>
                <a:cs typeface="Atkinson Hyperlegible"/>
                <a:sym typeface="Atkinson Hyperlegible"/>
              </a:rPr>
              <a:t>01</a:t>
            </a:r>
            <a:endParaRPr sz="1500">
              <a:solidFill>
                <a:srgbClr val="434343"/>
              </a:solidFill>
              <a:latin typeface="Atkinson Hyperlegible"/>
              <a:ea typeface="Atkinson Hyperlegible"/>
              <a:cs typeface="Atkinson Hyperlegible"/>
              <a:sym typeface="Atkinson Hyperlegible"/>
            </a:endParaRPr>
          </a:p>
        </p:txBody>
      </p:sp>
      <p:sp>
        <p:nvSpPr>
          <p:cNvPr id="309" name="Google Shape;309;p34"/>
          <p:cNvSpPr/>
          <p:nvPr/>
        </p:nvSpPr>
        <p:spPr>
          <a:xfrm>
            <a:off x="559147" y="2275035"/>
            <a:ext cx="567000" cy="567000"/>
          </a:xfrm>
          <a:prstGeom prst="ellipse">
            <a:avLst/>
          </a:prstGeom>
          <a:no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500">
                <a:solidFill>
                  <a:schemeClr val="dk1"/>
                </a:solidFill>
                <a:latin typeface="Atkinson Hyperlegible"/>
                <a:ea typeface="Atkinson Hyperlegible"/>
                <a:cs typeface="Atkinson Hyperlegible"/>
                <a:sym typeface="Atkinson Hyperlegible"/>
              </a:rPr>
              <a:t>02</a:t>
            </a:r>
            <a:endParaRPr sz="1500">
              <a:solidFill>
                <a:srgbClr val="434343"/>
              </a:solidFill>
              <a:latin typeface="Atkinson Hyperlegible"/>
              <a:ea typeface="Atkinson Hyperlegible"/>
              <a:cs typeface="Atkinson Hyperlegible"/>
              <a:sym typeface="Atkinson Hyperlegible"/>
            </a:endParaRPr>
          </a:p>
        </p:txBody>
      </p:sp>
      <p:sp>
        <p:nvSpPr>
          <p:cNvPr id="65" name="Google Shape;292;p34">
            <a:extLst>
              <a:ext uri="{FF2B5EF4-FFF2-40B4-BE49-F238E27FC236}">
                <a16:creationId xmlns:a16="http://schemas.microsoft.com/office/drawing/2014/main" id="{8E4431C5-88C2-445D-B377-A87CE6E68E23}"/>
              </a:ext>
            </a:extLst>
          </p:cNvPr>
          <p:cNvSpPr/>
          <p:nvPr/>
        </p:nvSpPr>
        <p:spPr>
          <a:xfrm>
            <a:off x="5190109" y="3227164"/>
            <a:ext cx="567000" cy="567000"/>
          </a:xfrm>
          <a:prstGeom prst="ellipse">
            <a:avLst/>
          </a:prstGeom>
          <a:no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500">
                <a:solidFill>
                  <a:schemeClr val="dk1"/>
                </a:solidFill>
                <a:latin typeface="Atkinson Hyperlegible"/>
                <a:ea typeface="Atkinson Hyperlegible"/>
                <a:cs typeface="Atkinson Hyperlegible"/>
                <a:sym typeface="Atkinson Hyperlegible"/>
              </a:rPr>
              <a:t>0</a:t>
            </a:r>
            <a:r>
              <a:rPr lang="vi-VN" sz="1500">
                <a:solidFill>
                  <a:schemeClr val="dk1"/>
                </a:solidFill>
                <a:latin typeface="Atkinson Hyperlegible"/>
                <a:ea typeface="Atkinson Hyperlegible"/>
                <a:cs typeface="Atkinson Hyperlegible"/>
                <a:sym typeface="Atkinson Hyperlegible"/>
              </a:rPr>
              <a:t>6</a:t>
            </a:r>
            <a:endParaRPr sz="1500">
              <a:solidFill>
                <a:srgbClr val="434343"/>
              </a:solidFill>
              <a:latin typeface="Atkinson Hyperlegible"/>
              <a:ea typeface="Atkinson Hyperlegible"/>
              <a:cs typeface="Atkinson Hyperlegible"/>
              <a:sym typeface="Atkinson Hyperlegible"/>
            </a:endParaRPr>
          </a:p>
        </p:txBody>
      </p:sp>
      <p:sp>
        <p:nvSpPr>
          <p:cNvPr id="66" name="Google Shape;294;p34">
            <a:extLst>
              <a:ext uri="{FF2B5EF4-FFF2-40B4-BE49-F238E27FC236}">
                <a16:creationId xmlns:a16="http://schemas.microsoft.com/office/drawing/2014/main" id="{91B4CD66-82BB-4388-B19E-16FF202AFE14}"/>
              </a:ext>
            </a:extLst>
          </p:cNvPr>
          <p:cNvSpPr txBox="1"/>
          <p:nvPr/>
        </p:nvSpPr>
        <p:spPr>
          <a:xfrm>
            <a:off x="5835483" y="1412913"/>
            <a:ext cx="2423377" cy="507203"/>
          </a:xfrm>
          <a:prstGeom prst="rect">
            <a:avLst/>
          </a:prstGeom>
          <a:noFill/>
          <a:ln>
            <a:noFill/>
          </a:ln>
        </p:spPr>
        <p:txBody>
          <a:bodyPr spcFirstLastPara="1" wrap="square" lIns="91425" tIns="91425" rIns="91425" bIns="91425" anchor="ctr" anchorCtr="0">
            <a:noAutofit/>
          </a:bodyPr>
          <a:lstStyle/>
          <a:p>
            <a:r>
              <a:rPr lang="vi-VN" sz="1700" b="1" err="1">
                <a:solidFill>
                  <a:schemeClr val="dk1"/>
                </a:solidFill>
                <a:latin typeface="Epilogue"/>
                <a:ea typeface="Epilogue"/>
                <a:cs typeface="Epilogue"/>
                <a:sym typeface="Epilogue"/>
              </a:rPr>
              <a:t>Shifted</a:t>
            </a:r>
            <a:r>
              <a:rPr lang="vi-VN" sz="1700" b="1">
                <a:solidFill>
                  <a:schemeClr val="dk1"/>
                </a:solidFill>
                <a:latin typeface="Epilogue"/>
                <a:ea typeface="Epilogue"/>
                <a:cs typeface="Epilogue"/>
                <a:sym typeface="Epilogue"/>
              </a:rPr>
              <a:t> </a:t>
            </a:r>
            <a:r>
              <a:rPr lang="vi-VN" sz="1700" b="1" err="1">
                <a:solidFill>
                  <a:schemeClr val="dk1"/>
                </a:solidFill>
                <a:latin typeface="Epilogue"/>
                <a:ea typeface="Epilogue"/>
                <a:cs typeface="Epilogue"/>
                <a:sym typeface="Epilogue"/>
              </a:rPr>
              <a:t>Delta</a:t>
            </a:r>
            <a:r>
              <a:rPr lang="vi-VN" sz="1700" b="1">
                <a:solidFill>
                  <a:schemeClr val="dk1"/>
                </a:solidFill>
                <a:latin typeface="Epilogue"/>
                <a:ea typeface="Epilogue"/>
                <a:cs typeface="Epilogue"/>
                <a:sym typeface="Epilogue"/>
              </a:rPr>
              <a:t> </a:t>
            </a:r>
            <a:r>
              <a:rPr lang="vi-VN" sz="1700" b="1" err="1">
                <a:solidFill>
                  <a:schemeClr val="dk1"/>
                </a:solidFill>
                <a:latin typeface="Epilogue"/>
                <a:ea typeface="Epilogue"/>
                <a:cs typeface="Epilogue"/>
                <a:sym typeface="Epilogue"/>
              </a:rPr>
              <a:t>Coefficients</a:t>
            </a:r>
            <a:endParaRPr lang="vi-VN" sz="1700" b="1">
              <a:solidFill>
                <a:schemeClr val="dk1"/>
              </a:solidFill>
              <a:latin typeface="Epilogue"/>
              <a:ea typeface="Epilogue"/>
              <a:cs typeface="Epilogue"/>
            </a:endParaRPr>
          </a:p>
        </p:txBody>
      </p:sp>
      <p:sp>
        <p:nvSpPr>
          <p:cNvPr id="68" name="Google Shape;296;p34">
            <a:extLst>
              <a:ext uri="{FF2B5EF4-FFF2-40B4-BE49-F238E27FC236}">
                <a16:creationId xmlns:a16="http://schemas.microsoft.com/office/drawing/2014/main" id="{038D0D99-5201-4E1D-A209-190F749D1F31}"/>
              </a:ext>
            </a:extLst>
          </p:cNvPr>
          <p:cNvSpPr txBox="1"/>
          <p:nvPr/>
        </p:nvSpPr>
        <p:spPr>
          <a:xfrm>
            <a:off x="5835484" y="2309648"/>
            <a:ext cx="2279400" cy="58309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vi-VN" sz="1700" b="1" err="1">
                <a:solidFill>
                  <a:schemeClr val="dk1"/>
                </a:solidFill>
                <a:latin typeface="Epilogue"/>
                <a:ea typeface="Epilogue"/>
                <a:cs typeface="Epilogue"/>
                <a:sym typeface="Epilogue"/>
              </a:rPr>
              <a:t>Pitch</a:t>
            </a:r>
            <a:r>
              <a:rPr lang="vi-VN" sz="1700" b="1">
                <a:solidFill>
                  <a:schemeClr val="dk1"/>
                </a:solidFill>
                <a:latin typeface="Epilogue"/>
                <a:ea typeface="Epilogue"/>
                <a:cs typeface="Epilogue"/>
                <a:sym typeface="Epilogue"/>
              </a:rPr>
              <a:t> </a:t>
            </a:r>
            <a:r>
              <a:rPr lang="vi-VN" sz="1700" b="1" err="1">
                <a:solidFill>
                  <a:schemeClr val="dk1"/>
                </a:solidFill>
                <a:latin typeface="Epilogue"/>
                <a:ea typeface="Epilogue"/>
                <a:cs typeface="Epilogue"/>
                <a:sym typeface="Epilogue"/>
              </a:rPr>
              <a:t>Estimate</a:t>
            </a:r>
            <a:endParaRPr sz="1700" b="1" err="1">
              <a:solidFill>
                <a:schemeClr val="dk1"/>
              </a:solidFill>
              <a:latin typeface="Epilogue"/>
              <a:ea typeface="Epilogue"/>
              <a:cs typeface="Epilogue"/>
              <a:sym typeface="Epilogue"/>
            </a:endParaRPr>
          </a:p>
        </p:txBody>
      </p:sp>
      <p:sp>
        <p:nvSpPr>
          <p:cNvPr id="70" name="Google Shape;304;p34">
            <a:extLst>
              <a:ext uri="{FF2B5EF4-FFF2-40B4-BE49-F238E27FC236}">
                <a16:creationId xmlns:a16="http://schemas.microsoft.com/office/drawing/2014/main" id="{3F363646-C970-4244-B535-33538845F1C0}"/>
              </a:ext>
            </a:extLst>
          </p:cNvPr>
          <p:cNvSpPr txBox="1"/>
          <p:nvPr/>
        </p:nvSpPr>
        <p:spPr>
          <a:xfrm>
            <a:off x="5835484" y="3386272"/>
            <a:ext cx="2493050" cy="27769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vi-VN" sz="1700" b="1" err="1">
                <a:solidFill>
                  <a:schemeClr val="dk1"/>
                </a:solidFill>
                <a:latin typeface="Epilogue"/>
                <a:ea typeface="Epilogue"/>
                <a:cs typeface="Epilogue"/>
                <a:sym typeface="Epilogue"/>
              </a:rPr>
              <a:t>Magnitude</a:t>
            </a:r>
            <a:r>
              <a:rPr lang="vi-VN" sz="1700" b="1">
                <a:solidFill>
                  <a:schemeClr val="dk1"/>
                </a:solidFill>
                <a:latin typeface="Epilogue"/>
                <a:ea typeface="Epilogue"/>
                <a:cs typeface="Epilogue"/>
                <a:sym typeface="Epilogue"/>
              </a:rPr>
              <a:t> </a:t>
            </a:r>
            <a:r>
              <a:rPr lang="vi-VN" sz="1700" b="1" err="1">
                <a:solidFill>
                  <a:schemeClr val="dk1"/>
                </a:solidFill>
                <a:latin typeface="Epilogue"/>
                <a:ea typeface="Epilogue"/>
                <a:cs typeface="Epilogue"/>
                <a:sym typeface="Epilogue"/>
              </a:rPr>
              <a:t>Estimate</a:t>
            </a:r>
          </a:p>
        </p:txBody>
      </p:sp>
      <p:sp>
        <p:nvSpPr>
          <p:cNvPr id="72" name="Google Shape;308;p34">
            <a:extLst>
              <a:ext uri="{FF2B5EF4-FFF2-40B4-BE49-F238E27FC236}">
                <a16:creationId xmlns:a16="http://schemas.microsoft.com/office/drawing/2014/main" id="{3CBA2493-076F-43F8-A987-1A33597E6C05}"/>
              </a:ext>
            </a:extLst>
          </p:cNvPr>
          <p:cNvSpPr/>
          <p:nvPr/>
        </p:nvSpPr>
        <p:spPr>
          <a:xfrm>
            <a:off x="5190109" y="1353117"/>
            <a:ext cx="567000" cy="567000"/>
          </a:xfrm>
          <a:prstGeom prst="ellipse">
            <a:avLst/>
          </a:prstGeom>
          <a:no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500">
                <a:solidFill>
                  <a:schemeClr val="dk1"/>
                </a:solidFill>
                <a:latin typeface="Atkinson Hyperlegible"/>
                <a:ea typeface="Atkinson Hyperlegible"/>
                <a:cs typeface="Atkinson Hyperlegible"/>
                <a:sym typeface="Atkinson Hyperlegible"/>
              </a:rPr>
              <a:t>0</a:t>
            </a:r>
            <a:r>
              <a:rPr lang="vi-VN" sz="1500">
                <a:solidFill>
                  <a:schemeClr val="dk1"/>
                </a:solidFill>
                <a:latin typeface="Atkinson Hyperlegible"/>
                <a:ea typeface="Atkinson Hyperlegible"/>
                <a:cs typeface="Atkinson Hyperlegible"/>
                <a:sym typeface="Atkinson Hyperlegible"/>
              </a:rPr>
              <a:t>4</a:t>
            </a:r>
            <a:endParaRPr sz="1500">
              <a:solidFill>
                <a:srgbClr val="434343"/>
              </a:solidFill>
              <a:latin typeface="Atkinson Hyperlegible"/>
              <a:ea typeface="Atkinson Hyperlegible"/>
              <a:cs typeface="Atkinson Hyperlegible"/>
              <a:sym typeface="Atkinson Hyperlegible"/>
            </a:endParaRPr>
          </a:p>
        </p:txBody>
      </p:sp>
      <p:sp>
        <p:nvSpPr>
          <p:cNvPr id="73" name="Google Shape;309;p34">
            <a:extLst>
              <a:ext uri="{FF2B5EF4-FFF2-40B4-BE49-F238E27FC236}">
                <a16:creationId xmlns:a16="http://schemas.microsoft.com/office/drawing/2014/main" id="{3DF61AA5-FF4C-47DE-AFDA-EF9E9EF4092A}"/>
              </a:ext>
            </a:extLst>
          </p:cNvPr>
          <p:cNvSpPr/>
          <p:nvPr/>
        </p:nvSpPr>
        <p:spPr>
          <a:xfrm>
            <a:off x="5190109" y="2266494"/>
            <a:ext cx="567000" cy="567000"/>
          </a:xfrm>
          <a:prstGeom prst="ellipse">
            <a:avLst/>
          </a:prstGeom>
          <a:no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500">
                <a:solidFill>
                  <a:schemeClr val="dk1"/>
                </a:solidFill>
                <a:latin typeface="Atkinson Hyperlegible"/>
                <a:ea typeface="Atkinson Hyperlegible"/>
                <a:cs typeface="Atkinson Hyperlegible"/>
                <a:sym typeface="Atkinson Hyperlegible"/>
              </a:rPr>
              <a:t>0</a:t>
            </a:r>
            <a:r>
              <a:rPr lang="vi-VN" sz="1500">
                <a:solidFill>
                  <a:schemeClr val="dk1"/>
                </a:solidFill>
                <a:latin typeface="Atkinson Hyperlegible"/>
                <a:ea typeface="Atkinson Hyperlegible"/>
                <a:cs typeface="Atkinson Hyperlegible"/>
                <a:sym typeface="Atkinson Hyperlegible"/>
              </a:rPr>
              <a:t>5</a:t>
            </a:r>
            <a:endParaRPr sz="1500">
              <a:solidFill>
                <a:srgbClr val="434343"/>
              </a:solidFill>
              <a:latin typeface="Atkinson Hyperlegible"/>
              <a:ea typeface="Atkinson Hyperlegible"/>
              <a:cs typeface="Atkinson Hyperlegible"/>
              <a:sym typeface="Atkinson Hyperlegible"/>
            </a:endParaRPr>
          </a:p>
        </p:txBody>
      </p:sp>
      <p:sp>
        <p:nvSpPr>
          <p:cNvPr id="74" name="Google Shape;296;p34">
            <a:extLst>
              <a:ext uri="{FF2B5EF4-FFF2-40B4-BE49-F238E27FC236}">
                <a16:creationId xmlns:a16="http://schemas.microsoft.com/office/drawing/2014/main" id="{CEF60A8F-E153-4BB4-978F-130EC1AD5EAF}"/>
              </a:ext>
            </a:extLst>
          </p:cNvPr>
          <p:cNvSpPr txBox="1"/>
          <p:nvPr/>
        </p:nvSpPr>
        <p:spPr>
          <a:xfrm>
            <a:off x="1210318" y="1422044"/>
            <a:ext cx="3350255" cy="477484"/>
          </a:xfrm>
          <a:prstGeom prst="rect">
            <a:avLst/>
          </a:prstGeom>
          <a:noFill/>
          <a:ln>
            <a:noFill/>
          </a:ln>
        </p:spPr>
        <p:txBody>
          <a:bodyPr spcFirstLastPara="1" wrap="square" lIns="91425" tIns="91425" rIns="91425" bIns="91425" anchor="ctr" anchorCtr="0">
            <a:noAutofit/>
          </a:bodyPr>
          <a:lstStyle/>
          <a:p>
            <a:r>
              <a:rPr lang="vi-VN" sz="1700" b="1" err="1">
                <a:solidFill>
                  <a:schemeClr val="dk1"/>
                </a:solidFill>
                <a:latin typeface="Epilogue"/>
                <a:ea typeface="Epilogue"/>
                <a:cs typeface="Epilogue"/>
                <a:sym typeface="Epilogue"/>
              </a:rPr>
              <a:t>Mel-Frequency</a:t>
            </a:r>
            <a:r>
              <a:rPr lang="vi-VN" sz="1700" b="1">
                <a:solidFill>
                  <a:schemeClr val="dk1"/>
                </a:solidFill>
                <a:latin typeface="Epilogue"/>
                <a:ea typeface="Epilogue"/>
                <a:cs typeface="Epilogue"/>
                <a:sym typeface="Epilogue"/>
              </a:rPr>
              <a:t> </a:t>
            </a:r>
            <a:r>
              <a:rPr lang="vi-VN" sz="1700" b="1" err="1">
                <a:solidFill>
                  <a:schemeClr val="dk1"/>
                </a:solidFill>
                <a:latin typeface="Epilogue"/>
                <a:ea typeface="Epilogue"/>
                <a:cs typeface="Epilogue"/>
                <a:sym typeface="Epilogue"/>
              </a:rPr>
              <a:t>Cepstral</a:t>
            </a:r>
            <a:r>
              <a:rPr lang="vi-VN" sz="1700" b="1">
                <a:solidFill>
                  <a:schemeClr val="dk1"/>
                </a:solidFill>
                <a:latin typeface="Epilogue"/>
                <a:ea typeface="Epilogue"/>
                <a:cs typeface="Epilogue"/>
                <a:sym typeface="Epilogue"/>
              </a:rPr>
              <a:t> Coefficients (MFCC)</a:t>
            </a:r>
            <a:endParaRPr lang="vi-VN" sz="1700" b="1">
              <a:solidFill>
                <a:schemeClr val="dk1"/>
              </a:solidFill>
              <a:latin typeface="Epilogue"/>
              <a:ea typeface="Epilogue"/>
              <a:cs typeface="Epilogue"/>
            </a:endParaRPr>
          </a:p>
        </p:txBody>
      </p:sp>
      <p:sp>
        <p:nvSpPr>
          <p:cNvPr id="16" name="Google Shape;417;p38">
            <a:extLst>
              <a:ext uri="{FF2B5EF4-FFF2-40B4-BE49-F238E27FC236}">
                <a16:creationId xmlns:a16="http://schemas.microsoft.com/office/drawing/2014/main" id="{C8614FBE-D40A-4C9F-9A03-83A4CF4DE681}"/>
              </a:ext>
            </a:extLst>
          </p:cNvPr>
          <p:cNvSpPr txBox="1">
            <a:spLocks noGrp="1"/>
          </p:cNvSpPr>
          <p:nvPr>
            <p:ph type="sldNum" idx="12"/>
          </p:nvPr>
        </p:nvSpPr>
        <p:spPr>
          <a:xfrm>
            <a:off x="7566184" y="4717338"/>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10253071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34"/>
          <p:cNvSpPr txBox="1">
            <a:spLocks noGrp="1"/>
          </p:cNvSpPr>
          <p:nvPr>
            <p:ph type="title"/>
          </p:nvPr>
        </p:nvSpPr>
        <p:spPr>
          <a:xfrm>
            <a:off x="676375" y="506344"/>
            <a:ext cx="7931700" cy="48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a:t>Long Short-Term Memory </a:t>
            </a:r>
            <a:r>
              <a:rPr lang="en-US"/>
              <a:t>(LSTM)</a:t>
            </a:r>
            <a:endParaRPr lang="vi-VN" b="1"/>
          </a:p>
        </p:txBody>
      </p:sp>
      <p:sp>
        <p:nvSpPr>
          <p:cNvPr id="291" name="Google Shape;291;p34"/>
          <p:cNvSpPr txBox="1">
            <a:spLocks noGrp="1"/>
          </p:cNvSpPr>
          <p:nvPr>
            <p:ph type="sldNum" idx="12"/>
          </p:nvPr>
        </p:nvSpPr>
        <p:spPr>
          <a:xfrm>
            <a:off x="7566184" y="4717338"/>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
        <p:nvSpPr>
          <p:cNvPr id="2" name="TextBox 1">
            <a:extLst>
              <a:ext uri="{FF2B5EF4-FFF2-40B4-BE49-F238E27FC236}">
                <a16:creationId xmlns:a16="http://schemas.microsoft.com/office/drawing/2014/main" id="{835A593E-23D8-48AE-B632-F6DFC74A78F7}"/>
              </a:ext>
            </a:extLst>
          </p:cNvPr>
          <p:cNvSpPr txBox="1"/>
          <p:nvPr/>
        </p:nvSpPr>
        <p:spPr>
          <a:xfrm>
            <a:off x="676376" y="1481959"/>
            <a:ext cx="7736104" cy="3016210"/>
          </a:xfrm>
          <a:prstGeom prst="rect">
            <a:avLst/>
          </a:prstGeom>
          <a:noFill/>
        </p:spPr>
        <p:txBody>
          <a:bodyPr wrap="square" rtlCol="0">
            <a:spAutoFit/>
          </a:bodyPr>
          <a:lstStyle/>
          <a:p>
            <a:pPr marL="285750" indent="-285750">
              <a:buFont typeface="Arial" panose="020B0604020202020204" pitchFamily="34" charset="0"/>
              <a:buChar char="•"/>
            </a:pPr>
            <a:r>
              <a:rPr lang="en-US" sz="1900" b="1">
                <a:latin typeface="Atkinson Hyperlegible" panose="020B0604020202020204" charset="0"/>
              </a:rPr>
              <a:t>Long Short – Term Memory </a:t>
            </a:r>
            <a:r>
              <a:rPr lang="en-US" sz="1900">
                <a:latin typeface="Atkinson Hyperlegible" panose="020B0604020202020204" charset="0"/>
              </a:rPr>
              <a:t>(LSTM) is a type of </a:t>
            </a:r>
            <a:r>
              <a:rPr lang="en-US" sz="1900" b="1">
                <a:latin typeface="Atkinson Hyperlegible" panose="020B0604020202020204" charset="0"/>
              </a:rPr>
              <a:t>Recurrent Neural Network</a:t>
            </a:r>
            <a:r>
              <a:rPr lang="en-US" sz="1900">
                <a:latin typeface="Atkinson Hyperlegible" panose="020B0604020202020204" charset="0"/>
              </a:rPr>
              <a:t> (RNN) that can process and analyze sequential data.</a:t>
            </a:r>
          </a:p>
          <a:p>
            <a:pPr marL="285750" indent="-285750">
              <a:buFont typeface="Arial" panose="020B0604020202020204" pitchFamily="34" charset="0"/>
              <a:buChar char="•"/>
            </a:pPr>
            <a:r>
              <a:rPr lang="en-US" sz="1900">
                <a:latin typeface="Atkinson Hyperlegible" panose="020B0604020202020204" charset="0"/>
              </a:rPr>
              <a:t>They use a memory cell and gates to control the flow of information, allowing them to selectively retain or discard information as needed and thus avoid the vanishing gradient problem that plagues traditional RNNs. </a:t>
            </a:r>
          </a:p>
          <a:p>
            <a:pPr marL="285750" indent="-285750">
              <a:buFont typeface="Arial" panose="020B0604020202020204" pitchFamily="34" charset="0"/>
              <a:buChar char="•"/>
            </a:pPr>
            <a:r>
              <a:rPr lang="en-US" sz="1900" b="1">
                <a:latin typeface="Atkinson Hyperlegible" panose="020B0604020202020204" charset="0"/>
              </a:rPr>
              <a:t>LSTMs</a:t>
            </a:r>
            <a:r>
              <a:rPr lang="en-US" sz="1900">
                <a:latin typeface="Atkinson Hyperlegible" panose="020B0604020202020204" charset="0"/>
              </a:rPr>
              <a:t> are widely used in various applications such as </a:t>
            </a:r>
            <a:r>
              <a:rPr lang="en-US" sz="1900" i="1">
                <a:latin typeface="Atkinson Hyperlegible" panose="020B0604020202020204" charset="0"/>
              </a:rPr>
              <a:t>natural language processing, speech recognition, and time series forecasting.</a:t>
            </a:r>
          </a:p>
          <a:p>
            <a:pPr marL="285750" indent="-285750">
              <a:buFont typeface="Arial" panose="020B0604020202020204" pitchFamily="34" charset="0"/>
              <a:buChar char="•"/>
            </a:pPr>
            <a:endParaRPr lang="vi-VN" sz="1900"/>
          </a:p>
        </p:txBody>
      </p:sp>
      <p:sp>
        <p:nvSpPr>
          <p:cNvPr id="10" name="Google Shape;298;p34">
            <a:extLst>
              <a:ext uri="{FF2B5EF4-FFF2-40B4-BE49-F238E27FC236}">
                <a16:creationId xmlns:a16="http://schemas.microsoft.com/office/drawing/2014/main" id="{B706268D-32B0-41B0-8564-3451CBEFF4A7}"/>
              </a:ext>
            </a:extLst>
          </p:cNvPr>
          <p:cNvSpPr txBox="1"/>
          <p:nvPr/>
        </p:nvSpPr>
        <p:spPr>
          <a:xfrm>
            <a:off x="1399234" y="5320239"/>
            <a:ext cx="2067884" cy="42754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1700" b="1">
                <a:solidFill>
                  <a:schemeClr val="dk1"/>
                </a:solidFill>
                <a:latin typeface="Epilogue"/>
                <a:ea typeface="Epilogue"/>
                <a:cs typeface="Epilogue"/>
                <a:sym typeface="Epilogue"/>
              </a:rPr>
              <a:t>Recurrent Neural Network</a:t>
            </a:r>
            <a:endParaRPr sz="1700" b="1">
              <a:solidFill>
                <a:schemeClr val="dk1"/>
              </a:solidFill>
              <a:latin typeface="Epilogue"/>
              <a:ea typeface="Epilogue"/>
              <a:cs typeface="Epilogue"/>
              <a:sym typeface="Epilogue"/>
            </a:endParaRPr>
          </a:p>
        </p:txBody>
      </p:sp>
      <p:sp>
        <p:nvSpPr>
          <p:cNvPr id="11" name="Google Shape;298;p34">
            <a:extLst>
              <a:ext uri="{FF2B5EF4-FFF2-40B4-BE49-F238E27FC236}">
                <a16:creationId xmlns:a16="http://schemas.microsoft.com/office/drawing/2014/main" id="{2A5C7499-7FF3-4118-B0AE-6935852F5F4A}"/>
              </a:ext>
            </a:extLst>
          </p:cNvPr>
          <p:cNvSpPr txBox="1"/>
          <p:nvPr/>
        </p:nvSpPr>
        <p:spPr>
          <a:xfrm>
            <a:off x="5330040" y="5330107"/>
            <a:ext cx="2414726" cy="42754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1700" b="1">
                <a:solidFill>
                  <a:schemeClr val="dk1"/>
                </a:solidFill>
                <a:latin typeface="Epilogue"/>
                <a:ea typeface="Epilogue"/>
                <a:cs typeface="Epilogue"/>
                <a:sym typeface="Epilogue"/>
              </a:rPr>
              <a:t>Long Short – Term Memory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34"/>
          <p:cNvSpPr txBox="1">
            <a:spLocks noGrp="1"/>
          </p:cNvSpPr>
          <p:nvPr>
            <p:ph type="title"/>
          </p:nvPr>
        </p:nvSpPr>
        <p:spPr>
          <a:xfrm>
            <a:off x="676375" y="506344"/>
            <a:ext cx="7931700" cy="48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a:t>Long Short-Term Memory </a:t>
            </a:r>
            <a:r>
              <a:rPr lang="en-US"/>
              <a:t>(LSTM)</a:t>
            </a:r>
            <a:endParaRPr lang="vi-VN" b="1"/>
          </a:p>
        </p:txBody>
      </p:sp>
      <p:sp>
        <p:nvSpPr>
          <p:cNvPr id="291" name="Google Shape;291;p34"/>
          <p:cNvSpPr txBox="1">
            <a:spLocks noGrp="1"/>
          </p:cNvSpPr>
          <p:nvPr>
            <p:ph type="sldNum" idx="12"/>
          </p:nvPr>
        </p:nvSpPr>
        <p:spPr>
          <a:xfrm>
            <a:off x="7566184" y="4717338"/>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
        <p:nvSpPr>
          <p:cNvPr id="3" name="Rectangle: Rounded Corners 2">
            <a:extLst>
              <a:ext uri="{FF2B5EF4-FFF2-40B4-BE49-F238E27FC236}">
                <a16:creationId xmlns:a16="http://schemas.microsoft.com/office/drawing/2014/main" id="{ACE79CC4-0F2D-4CDB-9D84-07BBEA313CD8}"/>
              </a:ext>
            </a:extLst>
          </p:cNvPr>
          <p:cNvSpPr/>
          <p:nvPr/>
        </p:nvSpPr>
        <p:spPr>
          <a:xfrm>
            <a:off x="676375" y="1411014"/>
            <a:ext cx="3328066" cy="23805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nvGrpSpPr>
          <p:cNvPr id="24" name="Group 23">
            <a:extLst>
              <a:ext uri="{FF2B5EF4-FFF2-40B4-BE49-F238E27FC236}">
                <a16:creationId xmlns:a16="http://schemas.microsoft.com/office/drawing/2014/main" id="{C23BF710-8E15-4AB3-95C9-CD98744509BF}"/>
              </a:ext>
            </a:extLst>
          </p:cNvPr>
          <p:cNvGrpSpPr/>
          <p:nvPr/>
        </p:nvGrpSpPr>
        <p:grpSpPr>
          <a:xfrm>
            <a:off x="4786818" y="1458310"/>
            <a:ext cx="3328066" cy="2380593"/>
            <a:chOff x="4572000" y="1411014"/>
            <a:chExt cx="3328066" cy="2380593"/>
          </a:xfrm>
        </p:grpSpPr>
        <p:sp>
          <p:nvSpPr>
            <p:cNvPr id="23" name="Rectangle: Rounded Corners 22">
              <a:extLst>
                <a:ext uri="{FF2B5EF4-FFF2-40B4-BE49-F238E27FC236}">
                  <a16:creationId xmlns:a16="http://schemas.microsoft.com/office/drawing/2014/main" id="{50FB649A-58F1-4FB7-9C84-66C3AF08E83B}"/>
                </a:ext>
              </a:extLst>
            </p:cNvPr>
            <p:cNvSpPr/>
            <p:nvPr/>
          </p:nvSpPr>
          <p:spPr>
            <a:xfrm>
              <a:off x="4572000" y="1411014"/>
              <a:ext cx="3328066" cy="23805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22" name="Picture 21">
              <a:extLst>
                <a:ext uri="{FF2B5EF4-FFF2-40B4-BE49-F238E27FC236}">
                  <a16:creationId xmlns:a16="http://schemas.microsoft.com/office/drawing/2014/main" id="{032E8D88-F18B-401B-A4A9-11A6650AB900}"/>
                </a:ext>
              </a:extLst>
            </p:cNvPr>
            <p:cNvPicPr>
              <a:picLocks noChangeAspect="1"/>
            </p:cNvPicPr>
            <p:nvPr/>
          </p:nvPicPr>
          <p:blipFill rotWithShape="1">
            <a:blip r:embed="rId3"/>
            <a:srcRect r="4706"/>
            <a:stretch/>
          </p:blipFill>
          <p:spPr>
            <a:xfrm>
              <a:off x="4928107" y="1438602"/>
              <a:ext cx="2638077" cy="2325415"/>
            </a:xfrm>
            <a:prstGeom prst="rect">
              <a:avLst/>
            </a:prstGeom>
          </p:spPr>
        </p:pic>
      </p:grpSp>
      <p:pic>
        <p:nvPicPr>
          <p:cNvPr id="26" name="Picture 25">
            <a:extLst>
              <a:ext uri="{FF2B5EF4-FFF2-40B4-BE49-F238E27FC236}">
                <a16:creationId xmlns:a16="http://schemas.microsoft.com/office/drawing/2014/main" id="{98B4AEAB-0BC6-43D6-9F95-5AFCA45377DE}"/>
              </a:ext>
            </a:extLst>
          </p:cNvPr>
          <p:cNvPicPr>
            <a:picLocks noChangeAspect="1"/>
          </p:cNvPicPr>
          <p:nvPr/>
        </p:nvPicPr>
        <p:blipFill rotWithShape="1">
          <a:blip r:embed="rId4"/>
          <a:srcRect l="4201"/>
          <a:stretch/>
        </p:blipFill>
        <p:spPr>
          <a:xfrm>
            <a:off x="1066719" y="1434663"/>
            <a:ext cx="2578910" cy="2341178"/>
          </a:xfrm>
          <a:prstGeom prst="rect">
            <a:avLst/>
          </a:prstGeom>
        </p:spPr>
      </p:pic>
      <p:sp>
        <p:nvSpPr>
          <p:cNvPr id="29" name="Google Shape;298;p34">
            <a:extLst>
              <a:ext uri="{FF2B5EF4-FFF2-40B4-BE49-F238E27FC236}">
                <a16:creationId xmlns:a16="http://schemas.microsoft.com/office/drawing/2014/main" id="{250EA29F-DE1D-4044-A101-4D62C293BB94}"/>
              </a:ext>
            </a:extLst>
          </p:cNvPr>
          <p:cNvSpPr txBox="1"/>
          <p:nvPr/>
        </p:nvSpPr>
        <p:spPr>
          <a:xfrm>
            <a:off x="1322232" y="3945866"/>
            <a:ext cx="2067884" cy="42754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1700" b="1">
                <a:solidFill>
                  <a:schemeClr val="dk1"/>
                </a:solidFill>
                <a:latin typeface="Epilogue"/>
                <a:ea typeface="Epilogue"/>
                <a:cs typeface="Epilogue"/>
                <a:sym typeface="Epilogue"/>
              </a:rPr>
              <a:t>Recurrent Neural Network</a:t>
            </a:r>
            <a:endParaRPr sz="1700" b="1">
              <a:solidFill>
                <a:schemeClr val="dk1"/>
              </a:solidFill>
              <a:latin typeface="Epilogue"/>
              <a:ea typeface="Epilogue"/>
              <a:cs typeface="Epilogue"/>
              <a:sym typeface="Epilogue"/>
            </a:endParaRPr>
          </a:p>
        </p:txBody>
      </p:sp>
      <p:sp>
        <p:nvSpPr>
          <p:cNvPr id="30" name="Google Shape;298;p34">
            <a:extLst>
              <a:ext uri="{FF2B5EF4-FFF2-40B4-BE49-F238E27FC236}">
                <a16:creationId xmlns:a16="http://schemas.microsoft.com/office/drawing/2014/main" id="{58599654-509E-45B1-9B3D-E444FE913D12}"/>
              </a:ext>
            </a:extLst>
          </p:cNvPr>
          <p:cNvSpPr txBox="1"/>
          <p:nvPr/>
        </p:nvSpPr>
        <p:spPr>
          <a:xfrm>
            <a:off x="5257800" y="3945866"/>
            <a:ext cx="2414726" cy="42754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1700" b="1">
                <a:solidFill>
                  <a:schemeClr val="dk1"/>
                </a:solidFill>
                <a:latin typeface="Epilogue"/>
                <a:ea typeface="Epilogue"/>
                <a:cs typeface="Epilogue"/>
                <a:sym typeface="Epilogue"/>
              </a:rPr>
              <a:t>Long Short – Term Memory </a:t>
            </a:r>
          </a:p>
        </p:txBody>
      </p:sp>
      <p:sp>
        <p:nvSpPr>
          <p:cNvPr id="11" name="Google Shape;206;p33">
            <a:extLst>
              <a:ext uri="{FF2B5EF4-FFF2-40B4-BE49-F238E27FC236}">
                <a16:creationId xmlns:a16="http://schemas.microsoft.com/office/drawing/2014/main" id="{2123B29E-8009-4344-BF1A-8D657026F33C}"/>
              </a:ext>
            </a:extLst>
          </p:cNvPr>
          <p:cNvSpPr txBox="1"/>
          <p:nvPr/>
        </p:nvSpPr>
        <p:spPr>
          <a:xfrm>
            <a:off x="-1780558" y="2181176"/>
            <a:ext cx="1231918" cy="431397"/>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vi-VN">
                <a:solidFill>
                  <a:schemeClr val="dk1"/>
                </a:solidFill>
                <a:latin typeface="Atkinson Hyperlegible"/>
                <a:ea typeface="Atkinson Hyperlegible"/>
                <a:cs typeface="Atkinson Hyperlegible"/>
                <a:sym typeface="Atkinson Hyperlegible"/>
              </a:rPr>
              <a:t>Input Data</a:t>
            </a:r>
            <a:endParaRPr>
              <a:solidFill>
                <a:schemeClr val="dk1"/>
              </a:solidFill>
              <a:latin typeface="Atkinson Hyperlegible"/>
              <a:ea typeface="Atkinson Hyperlegible"/>
              <a:cs typeface="Atkinson Hyperlegible"/>
              <a:sym typeface="Atkinson Hyperlegible"/>
            </a:endParaRPr>
          </a:p>
        </p:txBody>
      </p:sp>
      <p:sp>
        <p:nvSpPr>
          <p:cNvPr id="12" name="Google Shape;206;p33">
            <a:extLst>
              <a:ext uri="{FF2B5EF4-FFF2-40B4-BE49-F238E27FC236}">
                <a16:creationId xmlns:a16="http://schemas.microsoft.com/office/drawing/2014/main" id="{502CA7E3-C072-40CC-94D8-99A9332F0D80}"/>
              </a:ext>
            </a:extLst>
          </p:cNvPr>
          <p:cNvSpPr txBox="1"/>
          <p:nvPr/>
        </p:nvSpPr>
        <p:spPr>
          <a:xfrm>
            <a:off x="-3495235" y="2166511"/>
            <a:ext cx="1503923" cy="434799"/>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vi-VN">
                <a:solidFill>
                  <a:schemeClr val="dk1"/>
                </a:solidFill>
                <a:latin typeface="Atkinson Hyperlegible"/>
                <a:ea typeface="Atkinson Hyperlegible"/>
                <a:cs typeface="Atkinson Hyperlegible"/>
                <a:sym typeface="Atkinson Hyperlegible"/>
              </a:rPr>
              <a:t>Extract Feature</a:t>
            </a:r>
            <a:endParaRPr>
              <a:solidFill>
                <a:schemeClr val="dk1"/>
              </a:solidFill>
              <a:latin typeface="Atkinson Hyperlegible"/>
              <a:ea typeface="Atkinson Hyperlegible"/>
              <a:cs typeface="Atkinson Hyperlegible"/>
              <a:sym typeface="Atkinson Hyperlegible"/>
            </a:endParaRPr>
          </a:p>
        </p:txBody>
      </p:sp>
      <p:sp>
        <p:nvSpPr>
          <p:cNvPr id="13" name="Google Shape;206;p33">
            <a:extLst>
              <a:ext uri="{FF2B5EF4-FFF2-40B4-BE49-F238E27FC236}">
                <a16:creationId xmlns:a16="http://schemas.microsoft.com/office/drawing/2014/main" id="{8486016A-B54C-440F-AE88-95214C6449EB}"/>
              </a:ext>
            </a:extLst>
          </p:cNvPr>
          <p:cNvSpPr txBox="1"/>
          <p:nvPr/>
        </p:nvSpPr>
        <p:spPr>
          <a:xfrm>
            <a:off x="2635226" y="-1025505"/>
            <a:ext cx="1782099" cy="488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vi-VN">
                <a:solidFill>
                  <a:schemeClr val="dk1"/>
                </a:solidFill>
                <a:latin typeface="Atkinson Hyperlegible"/>
                <a:ea typeface="Atkinson Hyperlegible"/>
                <a:cs typeface="Atkinson Hyperlegible"/>
                <a:sym typeface="Atkinson Hyperlegible"/>
              </a:rPr>
              <a:t>Age classification model</a:t>
            </a:r>
            <a:endParaRPr>
              <a:solidFill>
                <a:schemeClr val="dk1"/>
              </a:solidFill>
              <a:latin typeface="Atkinson Hyperlegible"/>
              <a:ea typeface="Atkinson Hyperlegible"/>
              <a:cs typeface="Atkinson Hyperlegible"/>
              <a:sym typeface="Atkinson Hyperlegible"/>
            </a:endParaRPr>
          </a:p>
        </p:txBody>
      </p:sp>
      <p:sp>
        <p:nvSpPr>
          <p:cNvPr id="14" name="Google Shape;206;p33">
            <a:extLst>
              <a:ext uri="{FF2B5EF4-FFF2-40B4-BE49-F238E27FC236}">
                <a16:creationId xmlns:a16="http://schemas.microsoft.com/office/drawing/2014/main" id="{634C686E-82D9-464F-BD27-CFBA2EA7B203}"/>
              </a:ext>
            </a:extLst>
          </p:cNvPr>
          <p:cNvSpPr txBox="1"/>
          <p:nvPr/>
        </p:nvSpPr>
        <p:spPr>
          <a:xfrm>
            <a:off x="2754579" y="5588632"/>
            <a:ext cx="1782099" cy="488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vi-VN">
                <a:solidFill>
                  <a:schemeClr val="dk1"/>
                </a:solidFill>
                <a:latin typeface="Atkinson Hyperlegible"/>
                <a:ea typeface="Atkinson Hyperlegible"/>
                <a:cs typeface="Atkinson Hyperlegible"/>
                <a:sym typeface="Atkinson Hyperlegible"/>
              </a:rPr>
              <a:t>Gender classification model</a:t>
            </a:r>
          </a:p>
        </p:txBody>
      </p:sp>
      <p:sp>
        <p:nvSpPr>
          <p:cNvPr id="15" name="Google Shape;206;p33">
            <a:extLst>
              <a:ext uri="{FF2B5EF4-FFF2-40B4-BE49-F238E27FC236}">
                <a16:creationId xmlns:a16="http://schemas.microsoft.com/office/drawing/2014/main" id="{020A16AC-B90B-4421-B771-04E899DDDA97}"/>
              </a:ext>
            </a:extLst>
          </p:cNvPr>
          <p:cNvSpPr txBox="1"/>
          <p:nvPr/>
        </p:nvSpPr>
        <p:spPr>
          <a:xfrm>
            <a:off x="9590736" y="1550792"/>
            <a:ext cx="1535298" cy="488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vi-VN">
                <a:solidFill>
                  <a:schemeClr val="dk1"/>
                </a:solidFill>
                <a:latin typeface="Atkinson Hyperlegible"/>
                <a:ea typeface="Atkinson Hyperlegible"/>
                <a:cs typeface="Atkinson Hyperlegible"/>
                <a:sym typeface="Atkinson Hyperlegible"/>
              </a:rPr>
              <a:t>Age Output</a:t>
            </a:r>
            <a:endParaRPr>
              <a:solidFill>
                <a:schemeClr val="dk1"/>
              </a:solidFill>
              <a:latin typeface="Atkinson Hyperlegible"/>
              <a:ea typeface="Atkinson Hyperlegible"/>
              <a:cs typeface="Atkinson Hyperlegible"/>
              <a:sym typeface="Atkinson Hyperlegible"/>
            </a:endParaRPr>
          </a:p>
        </p:txBody>
      </p:sp>
      <p:sp>
        <p:nvSpPr>
          <p:cNvPr id="16" name="Google Shape;206;p33">
            <a:extLst>
              <a:ext uri="{FF2B5EF4-FFF2-40B4-BE49-F238E27FC236}">
                <a16:creationId xmlns:a16="http://schemas.microsoft.com/office/drawing/2014/main" id="{F68F18AA-F01C-4447-8D78-BC03BCB5EDDB}"/>
              </a:ext>
            </a:extLst>
          </p:cNvPr>
          <p:cNvSpPr txBox="1"/>
          <p:nvPr/>
        </p:nvSpPr>
        <p:spPr>
          <a:xfrm>
            <a:off x="9590736" y="4712967"/>
            <a:ext cx="1535298" cy="488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vi-VN">
                <a:solidFill>
                  <a:schemeClr val="dk1"/>
                </a:solidFill>
                <a:latin typeface="Atkinson Hyperlegible"/>
                <a:ea typeface="Atkinson Hyperlegible"/>
                <a:cs typeface="Atkinson Hyperlegible"/>
                <a:sym typeface="Atkinson Hyperlegible"/>
              </a:rPr>
              <a:t>Gender Output</a:t>
            </a:r>
          </a:p>
        </p:txBody>
      </p:sp>
    </p:spTree>
    <p:extLst>
      <p:ext uri="{BB962C8B-B14F-4D97-AF65-F5344CB8AC3E}">
        <p14:creationId xmlns:p14="http://schemas.microsoft.com/office/powerpoint/2010/main" val="42285618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Formal Research Work for High School by Slidesgo">
  <a:themeElements>
    <a:clrScheme name="Simple Light">
      <a:dk1>
        <a:srgbClr val="434343"/>
      </a:dk1>
      <a:lt1>
        <a:srgbClr val="F3F3F3"/>
      </a:lt1>
      <a:dk2>
        <a:srgbClr val="999999"/>
      </a:dk2>
      <a:lt2>
        <a:srgbClr val="FFFFFF"/>
      </a:lt2>
      <a:accent1>
        <a:srgbClr val="FFFFFF"/>
      </a:accent1>
      <a:accent2>
        <a:srgbClr val="FFFFFF"/>
      </a:accent2>
      <a:accent3>
        <a:srgbClr val="FFFFFF"/>
      </a:accent3>
      <a:accent4>
        <a:srgbClr val="FFFFFF"/>
      </a:accent4>
      <a:accent5>
        <a:srgbClr val="FFFFFF"/>
      </a:accent5>
      <a:accent6>
        <a:srgbClr val="FFFFFF"/>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904</Words>
  <Application>Microsoft Office PowerPoint</Application>
  <PresentationFormat>On-screen Show (16:9)</PresentationFormat>
  <Paragraphs>262</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Epilogue</vt:lpstr>
      <vt:lpstr>Atkinson Hyperlegible</vt:lpstr>
      <vt:lpstr>Atkinson Hyperlegible,Sans-Serif</vt:lpstr>
      <vt:lpstr>Arial</vt:lpstr>
      <vt:lpstr>Formal Research Work for High School by Slidesgo</vt:lpstr>
      <vt:lpstr>Voice Based Age and Gender Detection using Long Short - Term Memory</vt:lpstr>
      <vt:lpstr>Introduction</vt:lpstr>
      <vt:lpstr>Related Work</vt:lpstr>
      <vt:lpstr>Architecture of Voice-based Age and Gender Classification</vt:lpstr>
      <vt:lpstr>Age Dataset</vt:lpstr>
      <vt:lpstr>Gender Dataset</vt:lpstr>
      <vt:lpstr>Feature Extraction</vt:lpstr>
      <vt:lpstr>Long Short-Term Memory (LSTM)</vt:lpstr>
      <vt:lpstr>Long Short-Term Memory (LSTM)</vt:lpstr>
      <vt:lpstr>Proposed Gender Classification Model </vt:lpstr>
      <vt:lpstr>Proposed Age Classification Model </vt:lpstr>
      <vt:lpstr>Performance Metrics </vt:lpstr>
      <vt:lpstr>Experience Result of Gender Classification Model</vt:lpstr>
      <vt:lpstr>Experience Result of Gender Classification Model</vt:lpstr>
      <vt:lpstr>Experience Result of Age Classification Model</vt:lpstr>
      <vt:lpstr>Experience  Result of Age Classification  Model</vt:lpstr>
      <vt:lpstr>The future application and importance of the project</vt:lpstr>
      <vt:lpstr>Conclusion</vt:lpstr>
      <vt:lpstr>Voice Based Age and Gender Detection using Long Short - Term Memory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Voice Based Age and Gender Detection using Long Short - Term Memory</dc:title>
  <cp:lastModifiedBy>Minh Nhựt Nguyễn</cp:lastModifiedBy>
  <cp:revision>8</cp:revision>
  <dcterms:modified xsi:type="dcterms:W3CDTF">2024-04-20T18:25:07Z</dcterms:modified>
</cp:coreProperties>
</file>