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70" r:id="rId13"/>
    <p:sldId id="296" r:id="rId14"/>
    <p:sldId id="297" r:id="rId15"/>
    <p:sldId id="298" r:id="rId16"/>
    <p:sldId id="299" r:id="rId17"/>
    <p:sldId id="304" r:id="rId18"/>
    <p:sldId id="305" r:id="rId19"/>
    <p:sldId id="303" r:id="rId20"/>
    <p:sldId id="316" r:id="rId21"/>
    <p:sldId id="308" r:id="rId22"/>
    <p:sldId id="309" r:id="rId23"/>
    <p:sldId id="310" r:id="rId24"/>
    <p:sldId id="318" r:id="rId25"/>
    <p:sldId id="314" r:id="rId26"/>
    <p:sldId id="320" r:id="rId27"/>
    <p:sldId id="315" r:id="rId28"/>
    <p:sldId id="275" r:id="rId29"/>
  </p:sldIdLst>
  <p:sldSz cx="9144000" cy="5143500" type="screen16x9"/>
  <p:notesSz cx="6858000" cy="9144000"/>
  <p:embeddedFontLst>
    <p:embeddedFont>
      <p:font typeface="Poppins SemiBold" panose="00000700000000000000"/>
      <p:bold r:id="rId33"/>
      <p:boldItalic r:id="rId34"/>
    </p:embeddedFont>
    <p:embeddedFont>
      <p:font typeface="Archivo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FB450B6-919B-4084-A36B-54AD32801F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D820753F-A681-496D-BD7A-ABE8A9A3BB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8069323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8069323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8806db4d68_0_17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8806db4d68_0_17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8806db4d68_0_17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8806db4d68_0_17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8806db4d68_0_17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8806db4d68_0_17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7a40e3bc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87a40e3bc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7a40e3bc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87a40e3bc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8806db4d68_0_17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8806db4d68_0_17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7a40e3bc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7a40e3bc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87a40e3bc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87a40e3bc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8806db4d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8806db4d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8806db4d68_0_17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8806db4d68_0_17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8806db4d68_0_17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8806db4d68_0_17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895000"/>
            <a:ext cx="3858900" cy="27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810498"/>
            <a:ext cx="38589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269945" y="4010876"/>
            <a:ext cx="730326" cy="821628"/>
            <a:chOff x="2232900" y="4143125"/>
            <a:chExt cx="1013075" cy="1139725"/>
          </a:xfrm>
        </p:grpSpPr>
        <p:sp>
          <p:nvSpPr>
            <p:cNvPr id="14" name="Google Shape;14;p2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 hasCustomPrompt="1"/>
          </p:nvPr>
        </p:nvSpPr>
        <p:spPr>
          <a:xfrm>
            <a:off x="1149846" y="1717263"/>
            <a:ext cx="68445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>
            <a:spLocks noGrp="1"/>
          </p:cNvSpPr>
          <p:nvPr>
            <p:ph type="subTitle" idx="1"/>
          </p:nvPr>
        </p:nvSpPr>
        <p:spPr>
          <a:xfrm>
            <a:off x="1149654" y="2988238"/>
            <a:ext cx="684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9" name="Google Shape;119;p11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1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" name="Google Shape;121;p11"/>
          <p:cNvGrpSpPr/>
          <p:nvPr/>
        </p:nvGrpSpPr>
        <p:grpSpPr>
          <a:xfrm>
            <a:off x="8298273" y="3654075"/>
            <a:ext cx="691450" cy="1173250"/>
            <a:chOff x="8169881" y="3654075"/>
            <a:chExt cx="691450" cy="1173250"/>
          </a:xfrm>
        </p:grpSpPr>
        <p:sp>
          <p:nvSpPr>
            <p:cNvPr id="122" name="Google Shape;122;p11"/>
            <p:cNvSpPr/>
            <p:nvPr/>
          </p:nvSpPr>
          <p:spPr>
            <a:xfrm>
              <a:off x="8364406" y="3654075"/>
              <a:ext cx="362925" cy="453550"/>
            </a:xfrm>
            <a:custGeom>
              <a:avLst/>
              <a:gdLst/>
              <a:ahLst/>
              <a:cxnLst/>
              <a:rect l="l" t="t" r="r" b="b"/>
              <a:pathLst>
                <a:path w="14517" h="18142" extrusionOk="0">
                  <a:moveTo>
                    <a:pt x="1151" y="0"/>
                  </a:moveTo>
                  <a:cubicBezTo>
                    <a:pt x="702" y="0"/>
                    <a:pt x="451" y="60"/>
                    <a:pt x="451" y="60"/>
                  </a:cubicBezTo>
                  <a:cubicBezTo>
                    <a:pt x="1992" y="961"/>
                    <a:pt x="1898" y="3570"/>
                    <a:pt x="1898" y="3570"/>
                  </a:cubicBezTo>
                  <a:lnTo>
                    <a:pt x="3653" y="4590"/>
                  </a:lnTo>
                  <a:lnTo>
                    <a:pt x="1779" y="4306"/>
                  </a:lnTo>
                  <a:lnTo>
                    <a:pt x="1660" y="6464"/>
                  </a:lnTo>
                  <a:lnTo>
                    <a:pt x="5693" y="8883"/>
                  </a:lnTo>
                  <a:lnTo>
                    <a:pt x="1328" y="7176"/>
                  </a:lnTo>
                  <a:lnTo>
                    <a:pt x="1328" y="7176"/>
                  </a:lnTo>
                  <a:cubicBezTo>
                    <a:pt x="1328" y="7176"/>
                    <a:pt x="878" y="8718"/>
                    <a:pt x="1542" y="10354"/>
                  </a:cubicBezTo>
                  <a:cubicBezTo>
                    <a:pt x="2206" y="11967"/>
                    <a:pt x="6689" y="12892"/>
                    <a:pt x="6689" y="12892"/>
                  </a:cubicBezTo>
                  <a:cubicBezTo>
                    <a:pt x="6179" y="13150"/>
                    <a:pt x="5618" y="13250"/>
                    <a:pt x="5055" y="13250"/>
                  </a:cubicBezTo>
                  <a:cubicBezTo>
                    <a:pt x="3079" y="13250"/>
                    <a:pt x="1068" y="12015"/>
                    <a:pt x="1067" y="12014"/>
                  </a:cubicBezTo>
                  <a:lnTo>
                    <a:pt x="1067" y="12014"/>
                  </a:lnTo>
                  <a:cubicBezTo>
                    <a:pt x="1067" y="12015"/>
                    <a:pt x="0" y="15928"/>
                    <a:pt x="2301" y="17589"/>
                  </a:cubicBezTo>
                  <a:cubicBezTo>
                    <a:pt x="2856" y="17989"/>
                    <a:pt x="3497" y="18141"/>
                    <a:pt x="4150" y="18141"/>
                  </a:cubicBezTo>
                  <a:cubicBezTo>
                    <a:pt x="5928" y="18141"/>
                    <a:pt x="7795" y="17014"/>
                    <a:pt x="8262" y="16713"/>
                  </a:cubicBezTo>
                  <a:lnTo>
                    <a:pt x="8262" y="16713"/>
                  </a:lnTo>
                  <a:cubicBezTo>
                    <a:pt x="8214" y="16751"/>
                    <a:pt x="8182" y="16789"/>
                    <a:pt x="8252" y="16789"/>
                  </a:cubicBezTo>
                  <a:cubicBezTo>
                    <a:pt x="8401" y="16789"/>
                    <a:pt x="9008" y="16617"/>
                    <a:pt x="10887" y="15904"/>
                  </a:cubicBezTo>
                  <a:cubicBezTo>
                    <a:pt x="14516" y="14505"/>
                    <a:pt x="13093" y="9833"/>
                    <a:pt x="13093" y="9832"/>
                  </a:cubicBezTo>
                  <a:lnTo>
                    <a:pt x="13093" y="9832"/>
                  </a:lnTo>
                  <a:cubicBezTo>
                    <a:pt x="12476" y="10947"/>
                    <a:pt x="10413" y="11374"/>
                    <a:pt x="10413" y="11374"/>
                  </a:cubicBezTo>
                  <a:cubicBezTo>
                    <a:pt x="10413" y="11374"/>
                    <a:pt x="12216" y="9856"/>
                    <a:pt x="12429" y="8528"/>
                  </a:cubicBezTo>
                  <a:cubicBezTo>
                    <a:pt x="12643" y="7223"/>
                    <a:pt x="10199" y="5136"/>
                    <a:pt x="10199" y="5136"/>
                  </a:cubicBezTo>
                  <a:lnTo>
                    <a:pt x="8412" y="7511"/>
                  </a:lnTo>
                  <a:lnTo>
                    <a:pt x="8412" y="7511"/>
                  </a:lnTo>
                  <a:cubicBezTo>
                    <a:pt x="8531" y="7350"/>
                    <a:pt x="9307" y="6256"/>
                    <a:pt x="9417" y="4899"/>
                  </a:cubicBezTo>
                  <a:cubicBezTo>
                    <a:pt x="9535" y="3452"/>
                    <a:pt x="8065" y="3072"/>
                    <a:pt x="8065" y="3072"/>
                  </a:cubicBezTo>
                  <a:cubicBezTo>
                    <a:pt x="8065" y="3072"/>
                    <a:pt x="7116" y="4993"/>
                    <a:pt x="7045" y="5136"/>
                  </a:cubicBezTo>
                  <a:cubicBezTo>
                    <a:pt x="7042" y="5140"/>
                    <a:pt x="7040" y="5142"/>
                    <a:pt x="7038" y="5142"/>
                  </a:cubicBezTo>
                  <a:cubicBezTo>
                    <a:pt x="6966" y="5142"/>
                    <a:pt x="7234" y="2835"/>
                    <a:pt x="7234" y="2835"/>
                  </a:cubicBezTo>
                  <a:cubicBezTo>
                    <a:pt x="4539" y="359"/>
                    <a:pt x="225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482406" y="3748650"/>
              <a:ext cx="104975" cy="975500"/>
            </a:xfrm>
            <a:custGeom>
              <a:avLst/>
              <a:gdLst/>
              <a:ahLst/>
              <a:cxnLst/>
              <a:rect l="l" t="t" r="r" b="b"/>
              <a:pathLst>
                <a:path w="4199" h="39020" extrusionOk="0">
                  <a:moveTo>
                    <a:pt x="356" y="1"/>
                  </a:moveTo>
                  <a:lnTo>
                    <a:pt x="71" y="96"/>
                  </a:lnTo>
                  <a:cubicBezTo>
                    <a:pt x="95" y="214"/>
                    <a:pt x="3487" y="10058"/>
                    <a:pt x="3700" y="14019"/>
                  </a:cubicBezTo>
                  <a:cubicBezTo>
                    <a:pt x="3890" y="17980"/>
                    <a:pt x="48" y="38735"/>
                    <a:pt x="0" y="38948"/>
                  </a:cubicBezTo>
                  <a:lnTo>
                    <a:pt x="285" y="39019"/>
                  </a:lnTo>
                  <a:cubicBezTo>
                    <a:pt x="451" y="38165"/>
                    <a:pt x="4199" y="18004"/>
                    <a:pt x="3985" y="13995"/>
                  </a:cubicBezTo>
                  <a:cubicBezTo>
                    <a:pt x="3795" y="10010"/>
                    <a:pt x="380" y="119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8169881" y="3933325"/>
              <a:ext cx="469075" cy="510975"/>
            </a:xfrm>
            <a:custGeom>
              <a:avLst/>
              <a:gdLst/>
              <a:ahLst/>
              <a:cxnLst/>
              <a:rect l="l" t="t" r="r" b="b"/>
              <a:pathLst>
                <a:path w="18763" h="20439" extrusionOk="0">
                  <a:moveTo>
                    <a:pt x="1864" y="1"/>
                  </a:moveTo>
                  <a:cubicBezTo>
                    <a:pt x="670" y="1"/>
                    <a:pt x="1" y="275"/>
                    <a:pt x="1" y="275"/>
                  </a:cubicBezTo>
                  <a:cubicBezTo>
                    <a:pt x="1946" y="1034"/>
                    <a:pt x="2278" y="4023"/>
                    <a:pt x="2278" y="4023"/>
                  </a:cubicBezTo>
                  <a:lnTo>
                    <a:pt x="4484" y="4900"/>
                  </a:lnTo>
                  <a:lnTo>
                    <a:pt x="2278" y="4900"/>
                  </a:lnTo>
                  <a:lnTo>
                    <a:pt x="2563" y="7415"/>
                  </a:lnTo>
                  <a:lnTo>
                    <a:pt x="7615" y="9455"/>
                  </a:lnTo>
                  <a:lnTo>
                    <a:pt x="2302" y="8269"/>
                  </a:lnTo>
                  <a:lnTo>
                    <a:pt x="2302" y="8269"/>
                  </a:lnTo>
                  <a:cubicBezTo>
                    <a:pt x="2302" y="8269"/>
                    <a:pt x="2065" y="10143"/>
                    <a:pt x="3132" y="11898"/>
                  </a:cubicBezTo>
                  <a:cubicBezTo>
                    <a:pt x="4176" y="13653"/>
                    <a:pt x="9489" y="13890"/>
                    <a:pt x="9489" y="13890"/>
                  </a:cubicBezTo>
                  <a:cubicBezTo>
                    <a:pt x="8674" y="14475"/>
                    <a:pt x="7668" y="14670"/>
                    <a:pt x="6687" y="14670"/>
                  </a:cubicBezTo>
                  <a:cubicBezTo>
                    <a:pt x="4727" y="14670"/>
                    <a:pt x="2871" y="13890"/>
                    <a:pt x="2871" y="13890"/>
                  </a:cubicBezTo>
                  <a:lnTo>
                    <a:pt x="2871" y="13890"/>
                  </a:lnTo>
                  <a:cubicBezTo>
                    <a:pt x="2871" y="13890"/>
                    <a:pt x="2373" y="18563"/>
                    <a:pt x="5314" y="20081"/>
                  </a:cubicBezTo>
                  <a:cubicBezTo>
                    <a:pt x="5807" y="20333"/>
                    <a:pt x="6327" y="20438"/>
                    <a:pt x="6852" y="20438"/>
                  </a:cubicBezTo>
                  <a:cubicBezTo>
                    <a:pt x="9087" y="20438"/>
                    <a:pt x="11399" y="18537"/>
                    <a:pt x="11982" y="18025"/>
                  </a:cubicBezTo>
                  <a:lnTo>
                    <a:pt x="11982" y="18025"/>
                  </a:lnTo>
                  <a:cubicBezTo>
                    <a:pt x="11952" y="18059"/>
                    <a:pt x="11938" y="18087"/>
                    <a:pt x="11974" y="18087"/>
                  </a:cubicBezTo>
                  <a:cubicBezTo>
                    <a:pt x="12089" y="18087"/>
                    <a:pt x="12700" y="17808"/>
                    <a:pt x="14849" y="16570"/>
                  </a:cubicBezTo>
                  <a:cubicBezTo>
                    <a:pt x="18763" y="14317"/>
                    <a:pt x="16297" y="9218"/>
                    <a:pt x="16296" y="9217"/>
                  </a:cubicBezTo>
                  <a:lnTo>
                    <a:pt x="16296" y="9217"/>
                  </a:lnTo>
                  <a:cubicBezTo>
                    <a:pt x="15798" y="10593"/>
                    <a:pt x="13474" y="11447"/>
                    <a:pt x="13474" y="11447"/>
                  </a:cubicBezTo>
                  <a:cubicBezTo>
                    <a:pt x="13474" y="11447"/>
                    <a:pt x="15300" y="9407"/>
                    <a:pt x="15300" y="7842"/>
                  </a:cubicBezTo>
                  <a:cubicBezTo>
                    <a:pt x="15300" y="6276"/>
                    <a:pt x="12122" y="4331"/>
                    <a:pt x="12122" y="4331"/>
                  </a:cubicBezTo>
                  <a:lnTo>
                    <a:pt x="10485" y="7415"/>
                  </a:lnTo>
                  <a:lnTo>
                    <a:pt x="10485" y="7415"/>
                  </a:lnTo>
                  <a:cubicBezTo>
                    <a:pt x="10488" y="7409"/>
                    <a:pt x="11291" y="5893"/>
                    <a:pt x="11173" y="4213"/>
                  </a:cubicBezTo>
                  <a:cubicBezTo>
                    <a:pt x="11054" y="2529"/>
                    <a:pt x="9299" y="2339"/>
                    <a:pt x="9299" y="2339"/>
                  </a:cubicBezTo>
                  <a:cubicBezTo>
                    <a:pt x="9299" y="2339"/>
                    <a:pt x="8564" y="4711"/>
                    <a:pt x="8493" y="4900"/>
                  </a:cubicBezTo>
                  <a:cubicBezTo>
                    <a:pt x="8490" y="4907"/>
                    <a:pt x="8488" y="4910"/>
                    <a:pt x="8486" y="4910"/>
                  </a:cubicBezTo>
                  <a:cubicBezTo>
                    <a:pt x="8414" y="4910"/>
                    <a:pt x="8303" y="2220"/>
                    <a:pt x="8303" y="2220"/>
                  </a:cubicBezTo>
                  <a:cubicBezTo>
                    <a:pt x="5553" y="409"/>
                    <a:pt x="3319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410656" y="4070450"/>
              <a:ext cx="450675" cy="437800"/>
            </a:xfrm>
            <a:custGeom>
              <a:avLst/>
              <a:gdLst/>
              <a:ahLst/>
              <a:cxnLst/>
              <a:rect l="l" t="t" r="r" b="b"/>
              <a:pathLst>
                <a:path w="18027" h="17512" extrusionOk="0">
                  <a:moveTo>
                    <a:pt x="16204" y="1"/>
                  </a:moveTo>
                  <a:cubicBezTo>
                    <a:pt x="14804" y="1"/>
                    <a:pt x="12671" y="353"/>
                    <a:pt x="10057" y="1906"/>
                  </a:cubicBezTo>
                  <a:cubicBezTo>
                    <a:pt x="10057" y="1906"/>
                    <a:pt x="9924" y="4215"/>
                    <a:pt x="9872" y="4215"/>
                  </a:cubicBezTo>
                  <a:cubicBezTo>
                    <a:pt x="9871" y="4215"/>
                    <a:pt x="9869" y="4212"/>
                    <a:pt x="9867" y="4207"/>
                  </a:cubicBezTo>
                  <a:cubicBezTo>
                    <a:pt x="9796" y="4041"/>
                    <a:pt x="9085" y="2001"/>
                    <a:pt x="9085" y="2001"/>
                  </a:cubicBezTo>
                  <a:cubicBezTo>
                    <a:pt x="9085" y="2001"/>
                    <a:pt x="7401" y="2167"/>
                    <a:pt x="7282" y="3614"/>
                  </a:cubicBezTo>
                  <a:cubicBezTo>
                    <a:pt x="7166" y="5030"/>
                    <a:pt x="7913" y="6310"/>
                    <a:pt x="7945" y="6364"/>
                  </a:cubicBezTo>
                  <a:lnTo>
                    <a:pt x="7945" y="6364"/>
                  </a:lnTo>
                  <a:lnTo>
                    <a:pt x="6381" y="3732"/>
                  </a:lnTo>
                  <a:cubicBezTo>
                    <a:pt x="6381" y="3732"/>
                    <a:pt x="3321" y="5369"/>
                    <a:pt x="3321" y="6721"/>
                  </a:cubicBezTo>
                  <a:cubicBezTo>
                    <a:pt x="3321" y="8049"/>
                    <a:pt x="5076" y="9828"/>
                    <a:pt x="5076" y="9828"/>
                  </a:cubicBezTo>
                  <a:cubicBezTo>
                    <a:pt x="5076" y="9828"/>
                    <a:pt x="2846" y="9069"/>
                    <a:pt x="2372" y="7883"/>
                  </a:cubicBezTo>
                  <a:lnTo>
                    <a:pt x="2372" y="7883"/>
                  </a:lnTo>
                  <a:cubicBezTo>
                    <a:pt x="2372" y="7884"/>
                    <a:pt x="0" y="12272"/>
                    <a:pt x="3748" y="14193"/>
                  </a:cubicBezTo>
                  <a:cubicBezTo>
                    <a:pt x="5809" y="15256"/>
                    <a:pt x="6404" y="15497"/>
                    <a:pt x="6519" y="15497"/>
                  </a:cubicBezTo>
                  <a:cubicBezTo>
                    <a:pt x="6560" y="15497"/>
                    <a:pt x="6540" y="15467"/>
                    <a:pt x="6505" y="15432"/>
                  </a:cubicBezTo>
                  <a:lnTo>
                    <a:pt x="6505" y="15432"/>
                  </a:lnTo>
                  <a:cubicBezTo>
                    <a:pt x="7047" y="15860"/>
                    <a:pt x="9277" y="17511"/>
                    <a:pt x="11444" y="17511"/>
                  </a:cubicBezTo>
                  <a:cubicBezTo>
                    <a:pt x="11949" y="17511"/>
                    <a:pt x="12451" y="17421"/>
                    <a:pt x="12927" y="17205"/>
                  </a:cubicBezTo>
                  <a:cubicBezTo>
                    <a:pt x="15750" y="15901"/>
                    <a:pt x="15252" y="11892"/>
                    <a:pt x="15252" y="11892"/>
                  </a:cubicBezTo>
                  <a:lnTo>
                    <a:pt x="15252" y="11892"/>
                  </a:lnTo>
                  <a:cubicBezTo>
                    <a:pt x="15252" y="11892"/>
                    <a:pt x="13470" y="12567"/>
                    <a:pt x="11594" y="12567"/>
                  </a:cubicBezTo>
                  <a:cubicBezTo>
                    <a:pt x="10655" y="12567"/>
                    <a:pt x="9694" y="12398"/>
                    <a:pt x="8919" y="11892"/>
                  </a:cubicBezTo>
                  <a:cubicBezTo>
                    <a:pt x="8919" y="11892"/>
                    <a:pt x="13995" y="11678"/>
                    <a:pt x="15015" y="10184"/>
                  </a:cubicBezTo>
                  <a:cubicBezTo>
                    <a:pt x="16035" y="8690"/>
                    <a:pt x="15797" y="7101"/>
                    <a:pt x="15797" y="7101"/>
                  </a:cubicBezTo>
                  <a:lnTo>
                    <a:pt x="15797" y="7101"/>
                  </a:lnTo>
                  <a:lnTo>
                    <a:pt x="10698" y="8097"/>
                  </a:lnTo>
                  <a:lnTo>
                    <a:pt x="10698" y="8097"/>
                  </a:lnTo>
                  <a:lnTo>
                    <a:pt x="15560" y="6365"/>
                  </a:lnTo>
                  <a:lnTo>
                    <a:pt x="15821" y="4207"/>
                  </a:lnTo>
                  <a:lnTo>
                    <a:pt x="13710" y="4207"/>
                  </a:lnTo>
                  <a:lnTo>
                    <a:pt x="15821" y="3448"/>
                  </a:lnTo>
                  <a:cubicBezTo>
                    <a:pt x="15821" y="3448"/>
                    <a:pt x="16153" y="886"/>
                    <a:pt x="18027" y="246"/>
                  </a:cubicBezTo>
                  <a:cubicBezTo>
                    <a:pt x="18027" y="246"/>
                    <a:pt x="17370" y="1"/>
                    <a:pt x="16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331781" y="4066500"/>
              <a:ext cx="217050" cy="667125"/>
            </a:xfrm>
            <a:custGeom>
              <a:avLst/>
              <a:gdLst/>
              <a:ahLst/>
              <a:cxnLst/>
              <a:rect l="l" t="t" r="r" b="b"/>
              <a:pathLst>
                <a:path w="8682" h="26685" extrusionOk="0">
                  <a:moveTo>
                    <a:pt x="214" y="0"/>
                  </a:moveTo>
                  <a:lnTo>
                    <a:pt x="0" y="214"/>
                  </a:lnTo>
                  <a:cubicBezTo>
                    <a:pt x="72" y="261"/>
                    <a:pt x="6073" y="6215"/>
                    <a:pt x="7211" y="15347"/>
                  </a:cubicBezTo>
                  <a:cubicBezTo>
                    <a:pt x="8373" y="24432"/>
                    <a:pt x="7662" y="26566"/>
                    <a:pt x="7662" y="26590"/>
                  </a:cubicBezTo>
                  <a:lnTo>
                    <a:pt x="7923" y="26685"/>
                  </a:lnTo>
                  <a:cubicBezTo>
                    <a:pt x="7970" y="26590"/>
                    <a:pt x="8682" y="24526"/>
                    <a:pt x="7519" y="15300"/>
                  </a:cubicBezTo>
                  <a:cubicBezTo>
                    <a:pt x="6334" y="6073"/>
                    <a:pt x="285" y="48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466981" y="4186275"/>
              <a:ext cx="258575" cy="539050"/>
            </a:xfrm>
            <a:custGeom>
              <a:avLst/>
              <a:gdLst/>
              <a:ahLst/>
              <a:cxnLst/>
              <a:rect l="l" t="t" r="r" b="b"/>
              <a:pathLst>
                <a:path w="10343" h="21562" extrusionOk="0">
                  <a:moveTo>
                    <a:pt x="10152" y="1"/>
                  </a:moveTo>
                  <a:cubicBezTo>
                    <a:pt x="10034" y="96"/>
                    <a:pt x="0" y="10390"/>
                    <a:pt x="736" y="21562"/>
                  </a:cubicBezTo>
                  <a:lnTo>
                    <a:pt x="1020" y="21538"/>
                  </a:lnTo>
                  <a:cubicBezTo>
                    <a:pt x="285" y="10509"/>
                    <a:pt x="10247" y="309"/>
                    <a:pt x="10342" y="214"/>
                  </a:cubicBezTo>
                  <a:lnTo>
                    <a:pt x="10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332381" y="4540300"/>
              <a:ext cx="359375" cy="287025"/>
            </a:xfrm>
            <a:custGeom>
              <a:avLst/>
              <a:gdLst/>
              <a:ahLst/>
              <a:cxnLst/>
              <a:rect l="l" t="t" r="r" b="b"/>
              <a:pathLst>
                <a:path w="14375" h="11481" extrusionOk="0">
                  <a:moveTo>
                    <a:pt x="7187" y="0"/>
                  </a:moveTo>
                  <a:cubicBezTo>
                    <a:pt x="3226" y="0"/>
                    <a:pt x="0" y="309"/>
                    <a:pt x="0" y="4270"/>
                  </a:cubicBezTo>
                  <a:cubicBezTo>
                    <a:pt x="0" y="8255"/>
                    <a:pt x="3226" y="11481"/>
                    <a:pt x="7187" y="11481"/>
                  </a:cubicBezTo>
                  <a:cubicBezTo>
                    <a:pt x="11172" y="11481"/>
                    <a:pt x="14374" y="8255"/>
                    <a:pt x="14374" y="4270"/>
                  </a:cubicBezTo>
                  <a:cubicBezTo>
                    <a:pt x="14374" y="309"/>
                    <a:pt x="11172" y="0"/>
                    <a:pt x="7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11"/>
          <p:cNvGrpSpPr/>
          <p:nvPr/>
        </p:nvGrpSpPr>
        <p:grpSpPr>
          <a:xfrm>
            <a:off x="224826" y="3500303"/>
            <a:ext cx="793612" cy="1321632"/>
            <a:chOff x="8034093" y="3500303"/>
            <a:chExt cx="793612" cy="1321632"/>
          </a:xfrm>
        </p:grpSpPr>
        <p:sp>
          <p:nvSpPr>
            <p:cNvPr id="130" name="Google Shape;130;p11"/>
            <p:cNvSpPr/>
            <p:nvPr/>
          </p:nvSpPr>
          <p:spPr>
            <a:xfrm flipH="1">
              <a:off x="8454019" y="3859093"/>
              <a:ext cx="373687" cy="528745"/>
            </a:xfrm>
            <a:custGeom>
              <a:avLst/>
              <a:gdLst/>
              <a:ahLst/>
              <a:cxnLst/>
              <a:rect l="l" t="t" r="r" b="b"/>
              <a:pathLst>
                <a:path w="5220" h="7386" extrusionOk="0">
                  <a:moveTo>
                    <a:pt x="929" y="0"/>
                  </a:moveTo>
                  <a:cubicBezTo>
                    <a:pt x="790" y="0"/>
                    <a:pt x="664" y="32"/>
                    <a:pt x="556" y="97"/>
                  </a:cubicBezTo>
                  <a:cubicBezTo>
                    <a:pt x="533" y="112"/>
                    <a:pt x="510" y="128"/>
                    <a:pt x="488" y="150"/>
                  </a:cubicBezTo>
                  <a:cubicBezTo>
                    <a:pt x="1" y="561"/>
                    <a:pt x="84" y="1733"/>
                    <a:pt x="640" y="3102"/>
                  </a:cubicBezTo>
                  <a:lnTo>
                    <a:pt x="1842" y="3224"/>
                  </a:lnTo>
                  <a:lnTo>
                    <a:pt x="807" y="3475"/>
                  </a:lnTo>
                  <a:cubicBezTo>
                    <a:pt x="975" y="3840"/>
                    <a:pt x="1172" y="4221"/>
                    <a:pt x="1401" y="4594"/>
                  </a:cubicBezTo>
                  <a:cubicBezTo>
                    <a:pt x="1720" y="5126"/>
                    <a:pt x="2123" y="5575"/>
                    <a:pt x="2542" y="5940"/>
                  </a:cubicBezTo>
                  <a:lnTo>
                    <a:pt x="3447" y="5225"/>
                  </a:lnTo>
                  <a:lnTo>
                    <a:pt x="2854" y="6199"/>
                  </a:lnTo>
                  <a:cubicBezTo>
                    <a:pt x="3926" y="7036"/>
                    <a:pt x="4992" y="7386"/>
                    <a:pt x="4992" y="7386"/>
                  </a:cubicBezTo>
                  <a:cubicBezTo>
                    <a:pt x="4992" y="7386"/>
                    <a:pt x="4992" y="7348"/>
                    <a:pt x="5007" y="7272"/>
                  </a:cubicBezTo>
                  <a:cubicBezTo>
                    <a:pt x="5060" y="6769"/>
                    <a:pt x="5220" y="4647"/>
                    <a:pt x="4147" y="2889"/>
                  </a:cubicBezTo>
                  <a:cubicBezTo>
                    <a:pt x="4071" y="2760"/>
                    <a:pt x="3987" y="2631"/>
                    <a:pt x="3904" y="2509"/>
                  </a:cubicBezTo>
                  <a:lnTo>
                    <a:pt x="3447" y="3688"/>
                  </a:lnTo>
                  <a:cubicBezTo>
                    <a:pt x="3447" y="3688"/>
                    <a:pt x="3538" y="2653"/>
                    <a:pt x="3599" y="2068"/>
                  </a:cubicBezTo>
                  <a:cubicBezTo>
                    <a:pt x="3082" y="1368"/>
                    <a:pt x="2534" y="805"/>
                    <a:pt x="2024" y="447"/>
                  </a:cubicBezTo>
                  <a:lnTo>
                    <a:pt x="1842" y="1117"/>
                  </a:lnTo>
                  <a:lnTo>
                    <a:pt x="1720" y="249"/>
                  </a:lnTo>
                  <a:cubicBezTo>
                    <a:pt x="1430" y="88"/>
                    <a:pt x="1161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1"/>
            <p:cNvSpPr/>
            <p:nvPr/>
          </p:nvSpPr>
          <p:spPr>
            <a:xfrm flipH="1">
              <a:off x="8469267" y="3869831"/>
              <a:ext cx="358439" cy="518007"/>
            </a:xfrm>
            <a:custGeom>
              <a:avLst/>
              <a:gdLst/>
              <a:ahLst/>
              <a:cxnLst/>
              <a:rect l="l" t="t" r="r" b="b"/>
              <a:pathLst>
                <a:path w="5007" h="7236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" y="411"/>
                    <a:pt x="84" y="1583"/>
                    <a:pt x="640" y="2952"/>
                  </a:cubicBezTo>
                  <a:lnTo>
                    <a:pt x="1842" y="3074"/>
                  </a:lnTo>
                  <a:lnTo>
                    <a:pt x="807" y="3325"/>
                  </a:lnTo>
                  <a:cubicBezTo>
                    <a:pt x="975" y="3690"/>
                    <a:pt x="1172" y="4071"/>
                    <a:pt x="1401" y="4444"/>
                  </a:cubicBezTo>
                  <a:cubicBezTo>
                    <a:pt x="1720" y="4976"/>
                    <a:pt x="2123" y="5425"/>
                    <a:pt x="2542" y="5790"/>
                  </a:cubicBezTo>
                  <a:lnTo>
                    <a:pt x="3447" y="5075"/>
                  </a:lnTo>
                  <a:lnTo>
                    <a:pt x="2854" y="6049"/>
                  </a:lnTo>
                  <a:cubicBezTo>
                    <a:pt x="3926" y="6886"/>
                    <a:pt x="4992" y="7236"/>
                    <a:pt x="4992" y="7236"/>
                  </a:cubicBezTo>
                  <a:cubicBezTo>
                    <a:pt x="4992" y="7236"/>
                    <a:pt x="4992" y="7198"/>
                    <a:pt x="5007" y="7122"/>
                  </a:cubicBezTo>
                  <a:cubicBezTo>
                    <a:pt x="4337" y="5676"/>
                    <a:pt x="2344" y="1621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034093" y="3714704"/>
              <a:ext cx="400389" cy="560387"/>
            </a:xfrm>
            <a:custGeom>
              <a:avLst/>
              <a:gdLst/>
              <a:ahLst/>
              <a:cxnLst/>
              <a:rect l="l" t="t" r="r" b="b"/>
              <a:pathLst>
                <a:path w="5593" h="7828" extrusionOk="0">
                  <a:moveTo>
                    <a:pt x="4592" y="0"/>
                  </a:moveTo>
                  <a:cubicBezTo>
                    <a:pt x="4346" y="0"/>
                    <a:pt x="4060" y="94"/>
                    <a:pt x="3751" y="265"/>
                  </a:cubicBezTo>
                  <a:lnTo>
                    <a:pt x="3622" y="1186"/>
                  </a:lnTo>
                  <a:lnTo>
                    <a:pt x="3417" y="478"/>
                  </a:lnTo>
                  <a:cubicBezTo>
                    <a:pt x="2877" y="859"/>
                    <a:pt x="2291" y="1452"/>
                    <a:pt x="1735" y="2190"/>
                  </a:cubicBezTo>
                  <a:cubicBezTo>
                    <a:pt x="1804" y="2814"/>
                    <a:pt x="1895" y="3910"/>
                    <a:pt x="1895" y="3910"/>
                  </a:cubicBezTo>
                  <a:lnTo>
                    <a:pt x="1408" y="2654"/>
                  </a:lnTo>
                  <a:cubicBezTo>
                    <a:pt x="1317" y="2791"/>
                    <a:pt x="1233" y="2921"/>
                    <a:pt x="1150" y="3065"/>
                  </a:cubicBezTo>
                  <a:cubicBezTo>
                    <a:pt x="1" y="4929"/>
                    <a:pt x="176" y="7174"/>
                    <a:pt x="237" y="7706"/>
                  </a:cubicBezTo>
                  <a:cubicBezTo>
                    <a:pt x="244" y="7782"/>
                    <a:pt x="252" y="7828"/>
                    <a:pt x="252" y="7828"/>
                  </a:cubicBezTo>
                  <a:cubicBezTo>
                    <a:pt x="252" y="7828"/>
                    <a:pt x="1385" y="7455"/>
                    <a:pt x="2534" y="6565"/>
                  </a:cubicBezTo>
                  <a:lnTo>
                    <a:pt x="1895" y="5538"/>
                  </a:lnTo>
                  <a:lnTo>
                    <a:pt x="2861" y="6299"/>
                  </a:lnTo>
                  <a:cubicBezTo>
                    <a:pt x="3310" y="5903"/>
                    <a:pt x="3744" y="5431"/>
                    <a:pt x="4094" y="4868"/>
                  </a:cubicBezTo>
                  <a:cubicBezTo>
                    <a:pt x="4337" y="4473"/>
                    <a:pt x="4550" y="4069"/>
                    <a:pt x="4725" y="3681"/>
                  </a:cubicBezTo>
                  <a:lnTo>
                    <a:pt x="3622" y="3415"/>
                  </a:lnTo>
                  <a:lnTo>
                    <a:pt x="4900" y="3293"/>
                  </a:lnTo>
                  <a:cubicBezTo>
                    <a:pt x="5494" y="1840"/>
                    <a:pt x="5593" y="593"/>
                    <a:pt x="5068" y="159"/>
                  </a:cubicBezTo>
                  <a:cubicBezTo>
                    <a:pt x="5037" y="136"/>
                    <a:pt x="5014" y="121"/>
                    <a:pt x="4992" y="106"/>
                  </a:cubicBezTo>
                  <a:cubicBezTo>
                    <a:pt x="4875" y="34"/>
                    <a:pt x="4740" y="0"/>
                    <a:pt x="4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8034093" y="3726014"/>
              <a:ext cx="383494" cy="549076"/>
            </a:xfrm>
            <a:custGeom>
              <a:avLst/>
              <a:gdLst/>
              <a:ahLst/>
              <a:cxnLst/>
              <a:rect l="l" t="t" r="r" b="b"/>
              <a:pathLst>
                <a:path w="5357" h="7670" extrusionOk="0">
                  <a:moveTo>
                    <a:pt x="4832" y="1"/>
                  </a:moveTo>
                  <a:lnTo>
                    <a:pt x="4832" y="1"/>
                  </a:lnTo>
                  <a:cubicBezTo>
                    <a:pt x="2846" y="1720"/>
                    <a:pt x="708" y="6019"/>
                    <a:pt x="1" y="7548"/>
                  </a:cubicBezTo>
                  <a:cubicBezTo>
                    <a:pt x="8" y="7624"/>
                    <a:pt x="16" y="7670"/>
                    <a:pt x="16" y="7670"/>
                  </a:cubicBezTo>
                  <a:cubicBezTo>
                    <a:pt x="16" y="7670"/>
                    <a:pt x="1149" y="7297"/>
                    <a:pt x="2298" y="6407"/>
                  </a:cubicBezTo>
                  <a:lnTo>
                    <a:pt x="1659" y="5380"/>
                  </a:lnTo>
                  <a:lnTo>
                    <a:pt x="2625" y="6141"/>
                  </a:lnTo>
                  <a:cubicBezTo>
                    <a:pt x="3074" y="5745"/>
                    <a:pt x="3508" y="5273"/>
                    <a:pt x="3858" y="4710"/>
                  </a:cubicBezTo>
                  <a:cubicBezTo>
                    <a:pt x="4101" y="4315"/>
                    <a:pt x="4314" y="3911"/>
                    <a:pt x="4489" y="3523"/>
                  </a:cubicBezTo>
                  <a:lnTo>
                    <a:pt x="3386" y="3257"/>
                  </a:lnTo>
                  <a:lnTo>
                    <a:pt x="4664" y="3135"/>
                  </a:lnTo>
                  <a:cubicBezTo>
                    <a:pt x="5258" y="1682"/>
                    <a:pt x="5357" y="435"/>
                    <a:pt x="4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8345639" y="3500303"/>
              <a:ext cx="250556" cy="607635"/>
            </a:xfrm>
            <a:custGeom>
              <a:avLst/>
              <a:gdLst/>
              <a:ahLst/>
              <a:cxnLst/>
              <a:rect l="l" t="t" r="r" b="b"/>
              <a:pathLst>
                <a:path w="3500" h="8488" extrusionOk="0">
                  <a:moveTo>
                    <a:pt x="1303" y="0"/>
                  </a:moveTo>
                  <a:cubicBezTo>
                    <a:pt x="1280" y="0"/>
                    <a:pt x="1256" y="2"/>
                    <a:pt x="1233" y="4"/>
                  </a:cubicBezTo>
                  <a:cubicBezTo>
                    <a:pt x="1202" y="12"/>
                    <a:pt x="1172" y="12"/>
                    <a:pt x="1149" y="19"/>
                  </a:cubicBezTo>
                  <a:cubicBezTo>
                    <a:pt x="525" y="179"/>
                    <a:pt x="107" y="1282"/>
                    <a:pt x="23" y="2758"/>
                  </a:cubicBezTo>
                  <a:lnTo>
                    <a:pt x="1050" y="3375"/>
                  </a:lnTo>
                  <a:lnTo>
                    <a:pt x="8" y="3162"/>
                  </a:lnTo>
                  <a:lnTo>
                    <a:pt x="8" y="3162"/>
                  </a:lnTo>
                  <a:cubicBezTo>
                    <a:pt x="0" y="3565"/>
                    <a:pt x="23" y="3991"/>
                    <a:pt x="69" y="4424"/>
                  </a:cubicBezTo>
                  <a:cubicBezTo>
                    <a:pt x="129" y="5048"/>
                    <a:pt x="304" y="5627"/>
                    <a:pt x="525" y="6136"/>
                  </a:cubicBezTo>
                  <a:lnTo>
                    <a:pt x="1651" y="5878"/>
                  </a:lnTo>
                  <a:lnTo>
                    <a:pt x="700" y="6501"/>
                  </a:lnTo>
                  <a:cubicBezTo>
                    <a:pt x="1309" y="7711"/>
                    <a:pt x="2115" y="8487"/>
                    <a:pt x="2115" y="8487"/>
                  </a:cubicBezTo>
                  <a:cubicBezTo>
                    <a:pt x="2115" y="8487"/>
                    <a:pt x="2138" y="8457"/>
                    <a:pt x="2176" y="8396"/>
                  </a:cubicBezTo>
                  <a:cubicBezTo>
                    <a:pt x="2176" y="8396"/>
                    <a:pt x="2176" y="8396"/>
                    <a:pt x="2176" y="8388"/>
                  </a:cubicBezTo>
                  <a:cubicBezTo>
                    <a:pt x="2442" y="7962"/>
                    <a:pt x="3500" y="6113"/>
                    <a:pt x="3287" y="4067"/>
                  </a:cubicBezTo>
                  <a:cubicBezTo>
                    <a:pt x="3264" y="3907"/>
                    <a:pt x="3249" y="3763"/>
                    <a:pt x="3226" y="3610"/>
                  </a:cubicBezTo>
                  <a:lnTo>
                    <a:pt x="2305" y="4493"/>
                  </a:lnTo>
                  <a:cubicBezTo>
                    <a:pt x="2305" y="4493"/>
                    <a:pt x="2830" y="3588"/>
                    <a:pt x="3135" y="3085"/>
                  </a:cubicBezTo>
                  <a:cubicBezTo>
                    <a:pt x="2967" y="2233"/>
                    <a:pt x="2709" y="1488"/>
                    <a:pt x="2412" y="948"/>
                  </a:cubicBezTo>
                  <a:lnTo>
                    <a:pt x="1955" y="1473"/>
                  </a:lnTo>
                  <a:lnTo>
                    <a:pt x="1955" y="1473"/>
                  </a:lnTo>
                  <a:lnTo>
                    <a:pt x="2214" y="636"/>
                  </a:lnTo>
                  <a:cubicBezTo>
                    <a:pt x="1931" y="232"/>
                    <a:pt x="1615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8438774" y="3501663"/>
              <a:ext cx="157421" cy="606275"/>
            </a:xfrm>
            <a:custGeom>
              <a:avLst/>
              <a:gdLst/>
              <a:ahLst/>
              <a:cxnLst/>
              <a:rect l="l" t="t" r="r" b="b"/>
              <a:pathLst>
                <a:path w="2199" h="8469" extrusionOk="0">
                  <a:moveTo>
                    <a:pt x="1149" y="0"/>
                  </a:moveTo>
                  <a:cubicBezTo>
                    <a:pt x="525" y="160"/>
                    <a:pt x="107" y="1263"/>
                    <a:pt x="23" y="2739"/>
                  </a:cubicBezTo>
                  <a:lnTo>
                    <a:pt x="1050" y="3356"/>
                  </a:lnTo>
                  <a:lnTo>
                    <a:pt x="8" y="3143"/>
                  </a:lnTo>
                  <a:lnTo>
                    <a:pt x="8" y="3143"/>
                  </a:lnTo>
                  <a:cubicBezTo>
                    <a:pt x="0" y="3546"/>
                    <a:pt x="23" y="3972"/>
                    <a:pt x="69" y="4405"/>
                  </a:cubicBezTo>
                  <a:cubicBezTo>
                    <a:pt x="129" y="5029"/>
                    <a:pt x="304" y="5608"/>
                    <a:pt x="525" y="6117"/>
                  </a:cubicBezTo>
                  <a:lnTo>
                    <a:pt x="1651" y="5859"/>
                  </a:lnTo>
                  <a:lnTo>
                    <a:pt x="700" y="6482"/>
                  </a:lnTo>
                  <a:cubicBezTo>
                    <a:pt x="1309" y="7692"/>
                    <a:pt x="2115" y="8468"/>
                    <a:pt x="2115" y="8468"/>
                  </a:cubicBezTo>
                  <a:cubicBezTo>
                    <a:pt x="2115" y="8468"/>
                    <a:pt x="2138" y="8438"/>
                    <a:pt x="2176" y="8377"/>
                  </a:cubicBezTo>
                  <a:cubicBezTo>
                    <a:pt x="2176" y="8377"/>
                    <a:pt x="2176" y="8377"/>
                    <a:pt x="2176" y="8369"/>
                  </a:cubicBezTo>
                  <a:cubicBezTo>
                    <a:pt x="2199" y="6779"/>
                    <a:pt x="2130" y="2268"/>
                    <a:pt x="1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8436554" y="3998901"/>
              <a:ext cx="247335" cy="458088"/>
            </a:xfrm>
            <a:custGeom>
              <a:avLst/>
              <a:gdLst/>
              <a:ahLst/>
              <a:cxnLst/>
              <a:rect l="l" t="t" r="r" b="b"/>
              <a:pathLst>
                <a:path w="3455" h="6399" extrusionOk="0">
                  <a:moveTo>
                    <a:pt x="76" y="1"/>
                  </a:moveTo>
                  <a:lnTo>
                    <a:pt x="0" y="46"/>
                  </a:lnTo>
                  <a:cubicBezTo>
                    <a:pt x="31" y="99"/>
                    <a:pt x="3112" y="5151"/>
                    <a:pt x="3363" y="6399"/>
                  </a:cubicBezTo>
                  <a:lnTo>
                    <a:pt x="3454" y="6376"/>
                  </a:lnTo>
                  <a:cubicBezTo>
                    <a:pt x="3203" y="5121"/>
                    <a:pt x="206" y="206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8419161" y="3620926"/>
              <a:ext cx="61565" cy="835569"/>
            </a:xfrm>
            <a:custGeom>
              <a:avLst/>
              <a:gdLst/>
              <a:ahLst/>
              <a:cxnLst/>
              <a:rect l="l" t="t" r="r" b="b"/>
              <a:pathLst>
                <a:path w="860" h="11672" extrusionOk="0">
                  <a:moveTo>
                    <a:pt x="91" y="1"/>
                  </a:moveTo>
                  <a:lnTo>
                    <a:pt x="0" y="16"/>
                  </a:lnTo>
                  <a:cubicBezTo>
                    <a:pt x="8" y="61"/>
                    <a:pt x="768" y="4147"/>
                    <a:pt x="457" y="6795"/>
                  </a:cubicBezTo>
                  <a:cubicBezTo>
                    <a:pt x="152" y="9450"/>
                    <a:pt x="266" y="11648"/>
                    <a:pt x="266" y="11671"/>
                  </a:cubicBezTo>
                  <a:lnTo>
                    <a:pt x="358" y="11664"/>
                  </a:lnTo>
                  <a:cubicBezTo>
                    <a:pt x="358" y="11641"/>
                    <a:pt x="243" y="9450"/>
                    <a:pt x="555" y="6802"/>
                  </a:cubicBezTo>
                  <a:cubicBezTo>
                    <a:pt x="860" y="4147"/>
                    <a:pt x="99" y="39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8248641" y="3954231"/>
              <a:ext cx="187488" cy="502258"/>
            </a:xfrm>
            <a:custGeom>
              <a:avLst/>
              <a:gdLst/>
              <a:ahLst/>
              <a:cxnLst/>
              <a:rect l="l" t="t" r="r" b="b"/>
              <a:pathLst>
                <a:path w="2619" h="7016" extrusionOk="0">
                  <a:moveTo>
                    <a:pt x="2534" y="1"/>
                  </a:moveTo>
                  <a:cubicBezTo>
                    <a:pt x="2443" y="153"/>
                    <a:pt x="389" y="3615"/>
                    <a:pt x="222" y="4474"/>
                  </a:cubicBezTo>
                  <a:cubicBezTo>
                    <a:pt x="62" y="5319"/>
                    <a:pt x="1" y="6992"/>
                    <a:pt x="1" y="7008"/>
                  </a:cubicBezTo>
                  <a:lnTo>
                    <a:pt x="92" y="7015"/>
                  </a:lnTo>
                  <a:cubicBezTo>
                    <a:pt x="100" y="7000"/>
                    <a:pt x="161" y="5326"/>
                    <a:pt x="320" y="4489"/>
                  </a:cubicBezTo>
                  <a:cubicBezTo>
                    <a:pt x="480" y="3653"/>
                    <a:pt x="2595" y="92"/>
                    <a:pt x="2618" y="54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8249783" y="4442808"/>
              <a:ext cx="365526" cy="379127"/>
            </a:xfrm>
            <a:custGeom>
              <a:avLst/>
              <a:gdLst/>
              <a:ahLst/>
              <a:cxnLst/>
              <a:rect l="l" t="t" r="r" b="b"/>
              <a:pathLst>
                <a:path w="5106" h="5296" extrusionOk="0">
                  <a:moveTo>
                    <a:pt x="1530" y="0"/>
                  </a:moveTo>
                  <a:cubicBezTo>
                    <a:pt x="686" y="0"/>
                    <a:pt x="1" y="685"/>
                    <a:pt x="1" y="1529"/>
                  </a:cubicBezTo>
                  <a:lnTo>
                    <a:pt x="1" y="3758"/>
                  </a:lnTo>
                  <a:cubicBezTo>
                    <a:pt x="1" y="4603"/>
                    <a:pt x="686" y="5295"/>
                    <a:pt x="1530" y="5295"/>
                  </a:cubicBezTo>
                  <a:lnTo>
                    <a:pt x="3569" y="5295"/>
                  </a:lnTo>
                  <a:cubicBezTo>
                    <a:pt x="4421" y="5295"/>
                    <a:pt x="5106" y="4603"/>
                    <a:pt x="5106" y="3758"/>
                  </a:cubicBezTo>
                  <a:lnTo>
                    <a:pt x="5106" y="1529"/>
                  </a:lnTo>
                  <a:cubicBezTo>
                    <a:pt x="5106" y="1050"/>
                    <a:pt x="4885" y="624"/>
                    <a:pt x="4543" y="342"/>
                  </a:cubicBezTo>
                  <a:cubicBezTo>
                    <a:pt x="4277" y="129"/>
                    <a:pt x="3942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13"/>
          <p:cNvSpPr txBox="1">
            <a:spLocks noGrp="1"/>
          </p:cNvSpPr>
          <p:nvPr>
            <p:ph type="title" idx="2" hasCustomPrompt="1"/>
          </p:nvPr>
        </p:nvSpPr>
        <p:spPr>
          <a:xfrm>
            <a:off x="1581600" y="17179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3" hasCustomPrompt="1"/>
          </p:nvPr>
        </p:nvSpPr>
        <p:spPr>
          <a:xfrm>
            <a:off x="1581600" y="319428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7179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19428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6" hasCustomPrompt="1"/>
          </p:nvPr>
        </p:nvSpPr>
        <p:spPr>
          <a:xfrm>
            <a:off x="6827700" y="17179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7" hasCustomPrompt="1"/>
          </p:nvPr>
        </p:nvSpPr>
        <p:spPr>
          <a:xfrm>
            <a:off x="6827700" y="319428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>
            <a:off x="882750" y="2251862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150" name="Google Shape;150;p13"/>
          <p:cNvSpPr txBox="1">
            <a:spLocks noGrp="1"/>
          </p:cNvSpPr>
          <p:nvPr>
            <p:ph type="subTitle" idx="8"/>
          </p:nvPr>
        </p:nvSpPr>
        <p:spPr>
          <a:xfrm>
            <a:off x="3505800" y="2251862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151" name="Google Shape;151;p13"/>
          <p:cNvSpPr txBox="1">
            <a:spLocks noGrp="1"/>
          </p:cNvSpPr>
          <p:nvPr>
            <p:ph type="subTitle" idx="9"/>
          </p:nvPr>
        </p:nvSpPr>
        <p:spPr>
          <a:xfrm>
            <a:off x="6128850" y="2251862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152" name="Google Shape;152;p13"/>
          <p:cNvSpPr txBox="1">
            <a:spLocks noGrp="1"/>
          </p:cNvSpPr>
          <p:nvPr>
            <p:ph type="subTitle" idx="13"/>
          </p:nvPr>
        </p:nvSpPr>
        <p:spPr>
          <a:xfrm>
            <a:off x="882750" y="3728214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153" name="Google Shape;153;p13"/>
          <p:cNvSpPr txBox="1">
            <a:spLocks noGrp="1"/>
          </p:cNvSpPr>
          <p:nvPr>
            <p:ph type="subTitle" idx="14"/>
          </p:nvPr>
        </p:nvSpPr>
        <p:spPr>
          <a:xfrm>
            <a:off x="3505800" y="3728214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154" name="Google Shape;154;p13"/>
          <p:cNvSpPr txBox="1">
            <a:spLocks noGrp="1"/>
          </p:cNvSpPr>
          <p:nvPr>
            <p:ph type="subTitle" idx="15"/>
          </p:nvPr>
        </p:nvSpPr>
        <p:spPr>
          <a:xfrm>
            <a:off x="6128850" y="3728214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cxnSp>
        <p:nvCxnSpPr>
          <p:cNvPr id="155" name="Google Shape;155;p13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3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oogle Shape;157;p13"/>
          <p:cNvGrpSpPr/>
          <p:nvPr/>
        </p:nvGrpSpPr>
        <p:grpSpPr>
          <a:xfrm flipH="1">
            <a:off x="8353058" y="1010305"/>
            <a:ext cx="559397" cy="422804"/>
            <a:chOff x="3021235" y="1465215"/>
            <a:chExt cx="539906" cy="408073"/>
          </a:xfrm>
        </p:grpSpPr>
        <p:sp>
          <p:nvSpPr>
            <p:cNvPr id="158" name="Google Shape;158;p13"/>
            <p:cNvSpPr/>
            <p:nvPr/>
          </p:nvSpPr>
          <p:spPr>
            <a:xfrm>
              <a:off x="3021235" y="1465215"/>
              <a:ext cx="539906" cy="408073"/>
            </a:xfrm>
            <a:custGeom>
              <a:avLst/>
              <a:gdLst/>
              <a:ahLst/>
              <a:cxnLst/>
              <a:rect l="l" t="t" r="r" b="b"/>
              <a:pathLst>
                <a:path w="16320" h="12335" extrusionOk="0">
                  <a:moveTo>
                    <a:pt x="1" y="0"/>
                  </a:moveTo>
                  <a:lnTo>
                    <a:pt x="1" y="10342"/>
                  </a:lnTo>
                  <a:lnTo>
                    <a:pt x="14161" y="10342"/>
                  </a:lnTo>
                  <a:lnTo>
                    <a:pt x="16320" y="12335"/>
                  </a:lnTo>
                  <a:lnTo>
                    <a:pt x="15632" y="9322"/>
                  </a:lnTo>
                  <a:lnTo>
                    <a:pt x="15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162504" y="1603341"/>
              <a:ext cx="41618" cy="42379"/>
            </a:xfrm>
            <a:custGeom>
              <a:avLst/>
              <a:gdLst/>
              <a:ahLst/>
              <a:cxnLst/>
              <a:rect l="l" t="t" r="r" b="b"/>
              <a:pathLst>
                <a:path w="1258" h="1281" extrusionOk="0">
                  <a:moveTo>
                    <a:pt x="641" y="0"/>
                  </a:moveTo>
                  <a:cubicBezTo>
                    <a:pt x="285" y="0"/>
                    <a:pt x="0" y="285"/>
                    <a:pt x="0" y="640"/>
                  </a:cubicBezTo>
                  <a:cubicBezTo>
                    <a:pt x="0" y="996"/>
                    <a:pt x="285" y="1281"/>
                    <a:pt x="641" y="1281"/>
                  </a:cubicBezTo>
                  <a:cubicBezTo>
                    <a:pt x="973" y="1281"/>
                    <a:pt x="1257" y="996"/>
                    <a:pt x="1257" y="640"/>
                  </a:cubicBezTo>
                  <a:cubicBezTo>
                    <a:pt x="1257" y="285"/>
                    <a:pt x="97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244884" y="1603341"/>
              <a:ext cx="42412" cy="42379"/>
            </a:xfrm>
            <a:custGeom>
              <a:avLst/>
              <a:gdLst/>
              <a:ahLst/>
              <a:cxnLst/>
              <a:rect l="l" t="t" r="r" b="b"/>
              <a:pathLst>
                <a:path w="1282" h="1281" extrusionOk="0">
                  <a:moveTo>
                    <a:pt x="641" y="0"/>
                  </a:moveTo>
                  <a:cubicBezTo>
                    <a:pt x="285" y="0"/>
                    <a:pt x="1" y="285"/>
                    <a:pt x="1" y="640"/>
                  </a:cubicBezTo>
                  <a:cubicBezTo>
                    <a:pt x="1" y="996"/>
                    <a:pt x="285" y="1281"/>
                    <a:pt x="641" y="1281"/>
                  </a:cubicBezTo>
                  <a:cubicBezTo>
                    <a:pt x="997" y="1281"/>
                    <a:pt x="1282" y="996"/>
                    <a:pt x="1282" y="640"/>
                  </a:cubicBezTo>
                  <a:cubicBezTo>
                    <a:pt x="1282" y="285"/>
                    <a:pt x="997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322599" y="1603341"/>
              <a:ext cx="41618" cy="42379"/>
            </a:xfrm>
            <a:custGeom>
              <a:avLst/>
              <a:gdLst/>
              <a:ahLst/>
              <a:cxnLst/>
              <a:rect l="l" t="t" r="r" b="b"/>
              <a:pathLst>
                <a:path w="1258" h="1281" extrusionOk="0">
                  <a:moveTo>
                    <a:pt x="640" y="0"/>
                  </a:moveTo>
                  <a:cubicBezTo>
                    <a:pt x="285" y="0"/>
                    <a:pt x="0" y="285"/>
                    <a:pt x="0" y="640"/>
                  </a:cubicBezTo>
                  <a:cubicBezTo>
                    <a:pt x="0" y="996"/>
                    <a:pt x="285" y="1281"/>
                    <a:pt x="640" y="1281"/>
                  </a:cubicBezTo>
                  <a:cubicBezTo>
                    <a:pt x="973" y="1281"/>
                    <a:pt x="1257" y="996"/>
                    <a:pt x="1257" y="640"/>
                  </a:cubicBezTo>
                  <a:cubicBezTo>
                    <a:pt x="1257" y="285"/>
                    <a:pt x="97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2" name="Google Shape;162;p13"/>
          <p:cNvGrpSpPr/>
          <p:nvPr/>
        </p:nvGrpSpPr>
        <p:grpSpPr>
          <a:xfrm flipH="1">
            <a:off x="182792" y="3654075"/>
            <a:ext cx="691450" cy="1173250"/>
            <a:chOff x="8169881" y="3654075"/>
            <a:chExt cx="691450" cy="1173250"/>
          </a:xfrm>
        </p:grpSpPr>
        <p:sp>
          <p:nvSpPr>
            <p:cNvPr id="163" name="Google Shape;163;p13"/>
            <p:cNvSpPr/>
            <p:nvPr/>
          </p:nvSpPr>
          <p:spPr>
            <a:xfrm>
              <a:off x="8364406" y="3654075"/>
              <a:ext cx="362925" cy="453550"/>
            </a:xfrm>
            <a:custGeom>
              <a:avLst/>
              <a:gdLst/>
              <a:ahLst/>
              <a:cxnLst/>
              <a:rect l="l" t="t" r="r" b="b"/>
              <a:pathLst>
                <a:path w="14517" h="18142" extrusionOk="0">
                  <a:moveTo>
                    <a:pt x="1151" y="0"/>
                  </a:moveTo>
                  <a:cubicBezTo>
                    <a:pt x="702" y="0"/>
                    <a:pt x="451" y="60"/>
                    <a:pt x="451" y="60"/>
                  </a:cubicBezTo>
                  <a:cubicBezTo>
                    <a:pt x="1992" y="961"/>
                    <a:pt x="1898" y="3570"/>
                    <a:pt x="1898" y="3570"/>
                  </a:cubicBezTo>
                  <a:lnTo>
                    <a:pt x="3653" y="4590"/>
                  </a:lnTo>
                  <a:lnTo>
                    <a:pt x="1779" y="4306"/>
                  </a:lnTo>
                  <a:lnTo>
                    <a:pt x="1660" y="6464"/>
                  </a:lnTo>
                  <a:lnTo>
                    <a:pt x="5693" y="8883"/>
                  </a:lnTo>
                  <a:lnTo>
                    <a:pt x="1328" y="7176"/>
                  </a:lnTo>
                  <a:lnTo>
                    <a:pt x="1328" y="7176"/>
                  </a:lnTo>
                  <a:cubicBezTo>
                    <a:pt x="1328" y="7176"/>
                    <a:pt x="878" y="8718"/>
                    <a:pt x="1542" y="10354"/>
                  </a:cubicBezTo>
                  <a:cubicBezTo>
                    <a:pt x="2206" y="11967"/>
                    <a:pt x="6689" y="12892"/>
                    <a:pt x="6689" y="12892"/>
                  </a:cubicBezTo>
                  <a:cubicBezTo>
                    <a:pt x="6179" y="13150"/>
                    <a:pt x="5618" y="13250"/>
                    <a:pt x="5055" y="13250"/>
                  </a:cubicBezTo>
                  <a:cubicBezTo>
                    <a:pt x="3079" y="13250"/>
                    <a:pt x="1068" y="12015"/>
                    <a:pt x="1067" y="12014"/>
                  </a:cubicBezTo>
                  <a:lnTo>
                    <a:pt x="1067" y="12014"/>
                  </a:lnTo>
                  <a:cubicBezTo>
                    <a:pt x="1067" y="12015"/>
                    <a:pt x="0" y="15928"/>
                    <a:pt x="2301" y="17589"/>
                  </a:cubicBezTo>
                  <a:cubicBezTo>
                    <a:pt x="2856" y="17989"/>
                    <a:pt x="3497" y="18141"/>
                    <a:pt x="4150" y="18141"/>
                  </a:cubicBezTo>
                  <a:cubicBezTo>
                    <a:pt x="5928" y="18141"/>
                    <a:pt x="7795" y="17014"/>
                    <a:pt x="8262" y="16713"/>
                  </a:cubicBezTo>
                  <a:lnTo>
                    <a:pt x="8262" y="16713"/>
                  </a:lnTo>
                  <a:cubicBezTo>
                    <a:pt x="8214" y="16751"/>
                    <a:pt x="8182" y="16789"/>
                    <a:pt x="8252" y="16789"/>
                  </a:cubicBezTo>
                  <a:cubicBezTo>
                    <a:pt x="8401" y="16789"/>
                    <a:pt x="9008" y="16617"/>
                    <a:pt x="10887" y="15904"/>
                  </a:cubicBezTo>
                  <a:cubicBezTo>
                    <a:pt x="14516" y="14505"/>
                    <a:pt x="13093" y="9833"/>
                    <a:pt x="13093" y="9832"/>
                  </a:cubicBezTo>
                  <a:lnTo>
                    <a:pt x="13093" y="9832"/>
                  </a:lnTo>
                  <a:cubicBezTo>
                    <a:pt x="12476" y="10947"/>
                    <a:pt x="10413" y="11374"/>
                    <a:pt x="10413" y="11374"/>
                  </a:cubicBezTo>
                  <a:cubicBezTo>
                    <a:pt x="10413" y="11374"/>
                    <a:pt x="12216" y="9856"/>
                    <a:pt x="12429" y="8528"/>
                  </a:cubicBezTo>
                  <a:cubicBezTo>
                    <a:pt x="12643" y="7223"/>
                    <a:pt x="10199" y="5136"/>
                    <a:pt x="10199" y="5136"/>
                  </a:cubicBezTo>
                  <a:lnTo>
                    <a:pt x="8412" y="7511"/>
                  </a:lnTo>
                  <a:lnTo>
                    <a:pt x="8412" y="7511"/>
                  </a:lnTo>
                  <a:cubicBezTo>
                    <a:pt x="8531" y="7350"/>
                    <a:pt x="9307" y="6256"/>
                    <a:pt x="9417" y="4899"/>
                  </a:cubicBezTo>
                  <a:cubicBezTo>
                    <a:pt x="9535" y="3452"/>
                    <a:pt x="8065" y="3072"/>
                    <a:pt x="8065" y="3072"/>
                  </a:cubicBezTo>
                  <a:cubicBezTo>
                    <a:pt x="8065" y="3072"/>
                    <a:pt x="7116" y="4993"/>
                    <a:pt x="7045" y="5136"/>
                  </a:cubicBezTo>
                  <a:cubicBezTo>
                    <a:pt x="7042" y="5140"/>
                    <a:pt x="7040" y="5142"/>
                    <a:pt x="7038" y="5142"/>
                  </a:cubicBezTo>
                  <a:cubicBezTo>
                    <a:pt x="6966" y="5142"/>
                    <a:pt x="7234" y="2835"/>
                    <a:pt x="7234" y="2835"/>
                  </a:cubicBezTo>
                  <a:cubicBezTo>
                    <a:pt x="4539" y="359"/>
                    <a:pt x="225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482406" y="3748650"/>
              <a:ext cx="104975" cy="975500"/>
            </a:xfrm>
            <a:custGeom>
              <a:avLst/>
              <a:gdLst/>
              <a:ahLst/>
              <a:cxnLst/>
              <a:rect l="l" t="t" r="r" b="b"/>
              <a:pathLst>
                <a:path w="4199" h="39020" extrusionOk="0">
                  <a:moveTo>
                    <a:pt x="356" y="1"/>
                  </a:moveTo>
                  <a:lnTo>
                    <a:pt x="71" y="96"/>
                  </a:lnTo>
                  <a:cubicBezTo>
                    <a:pt x="95" y="214"/>
                    <a:pt x="3487" y="10058"/>
                    <a:pt x="3700" y="14019"/>
                  </a:cubicBezTo>
                  <a:cubicBezTo>
                    <a:pt x="3890" y="17980"/>
                    <a:pt x="48" y="38735"/>
                    <a:pt x="0" y="38948"/>
                  </a:cubicBezTo>
                  <a:lnTo>
                    <a:pt x="285" y="39019"/>
                  </a:lnTo>
                  <a:cubicBezTo>
                    <a:pt x="451" y="38165"/>
                    <a:pt x="4199" y="18004"/>
                    <a:pt x="3985" y="13995"/>
                  </a:cubicBezTo>
                  <a:cubicBezTo>
                    <a:pt x="3795" y="10010"/>
                    <a:pt x="380" y="119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169881" y="3933325"/>
              <a:ext cx="469075" cy="510975"/>
            </a:xfrm>
            <a:custGeom>
              <a:avLst/>
              <a:gdLst/>
              <a:ahLst/>
              <a:cxnLst/>
              <a:rect l="l" t="t" r="r" b="b"/>
              <a:pathLst>
                <a:path w="18763" h="20439" extrusionOk="0">
                  <a:moveTo>
                    <a:pt x="1864" y="1"/>
                  </a:moveTo>
                  <a:cubicBezTo>
                    <a:pt x="670" y="1"/>
                    <a:pt x="1" y="275"/>
                    <a:pt x="1" y="275"/>
                  </a:cubicBezTo>
                  <a:cubicBezTo>
                    <a:pt x="1946" y="1034"/>
                    <a:pt x="2278" y="4023"/>
                    <a:pt x="2278" y="4023"/>
                  </a:cubicBezTo>
                  <a:lnTo>
                    <a:pt x="4484" y="4900"/>
                  </a:lnTo>
                  <a:lnTo>
                    <a:pt x="2278" y="4900"/>
                  </a:lnTo>
                  <a:lnTo>
                    <a:pt x="2563" y="7415"/>
                  </a:lnTo>
                  <a:lnTo>
                    <a:pt x="7615" y="9455"/>
                  </a:lnTo>
                  <a:lnTo>
                    <a:pt x="2302" y="8269"/>
                  </a:lnTo>
                  <a:lnTo>
                    <a:pt x="2302" y="8269"/>
                  </a:lnTo>
                  <a:cubicBezTo>
                    <a:pt x="2302" y="8269"/>
                    <a:pt x="2065" y="10143"/>
                    <a:pt x="3132" y="11898"/>
                  </a:cubicBezTo>
                  <a:cubicBezTo>
                    <a:pt x="4176" y="13653"/>
                    <a:pt x="9489" y="13890"/>
                    <a:pt x="9489" y="13890"/>
                  </a:cubicBezTo>
                  <a:cubicBezTo>
                    <a:pt x="8674" y="14475"/>
                    <a:pt x="7668" y="14670"/>
                    <a:pt x="6687" y="14670"/>
                  </a:cubicBezTo>
                  <a:cubicBezTo>
                    <a:pt x="4727" y="14670"/>
                    <a:pt x="2871" y="13890"/>
                    <a:pt x="2871" y="13890"/>
                  </a:cubicBezTo>
                  <a:lnTo>
                    <a:pt x="2871" y="13890"/>
                  </a:lnTo>
                  <a:cubicBezTo>
                    <a:pt x="2871" y="13890"/>
                    <a:pt x="2373" y="18563"/>
                    <a:pt x="5314" y="20081"/>
                  </a:cubicBezTo>
                  <a:cubicBezTo>
                    <a:pt x="5807" y="20333"/>
                    <a:pt x="6327" y="20438"/>
                    <a:pt x="6852" y="20438"/>
                  </a:cubicBezTo>
                  <a:cubicBezTo>
                    <a:pt x="9087" y="20438"/>
                    <a:pt x="11399" y="18537"/>
                    <a:pt x="11982" y="18025"/>
                  </a:cubicBezTo>
                  <a:lnTo>
                    <a:pt x="11982" y="18025"/>
                  </a:lnTo>
                  <a:cubicBezTo>
                    <a:pt x="11952" y="18059"/>
                    <a:pt x="11938" y="18087"/>
                    <a:pt x="11974" y="18087"/>
                  </a:cubicBezTo>
                  <a:cubicBezTo>
                    <a:pt x="12089" y="18087"/>
                    <a:pt x="12700" y="17808"/>
                    <a:pt x="14849" y="16570"/>
                  </a:cubicBezTo>
                  <a:cubicBezTo>
                    <a:pt x="18763" y="14317"/>
                    <a:pt x="16297" y="9218"/>
                    <a:pt x="16296" y="9217"/>
                  </a:cubicBezTo>
                  <a:lnTo>
                    <a:pt x="16296" y="9217"/>
                  </a:lnTo>
                  <a:cubicBezTo>
                    <a:pt x="15798" y="10593"/>
                    <a:pt x="13474" y="11447"/>
                    <a:pt x="13474" y="11447"/>
                  </a:cubicBezTo>
                  <a:cubicBezTo>
                    <a:pt x="13474" y="11447"/>
                    <a:pt x="15300" y="9407"/>
                    <a:pt x="15300" y="7842"/>
                  </a:cubicBezTo>
                  <a:cubicBezTo>
                    <a:pt x="15300" y="6276"/>
                    <a:pt x="12122" y="4331"/>
                    <a:pt x="12122" y="4331"/>
                  </a:cubicBezTo>
                  <a:lnTo>
                    <a:pt x="10485" y="7415"/>
                  </a:lnTo>
                  <a:lnTo>
                    <a:pt x="10485" y="7415"/>
                  </a:lnTo>
                  <a:cubicBezTo>
                    <a:pt x="10488" y="7409"/>
                    <a:pt x="11291" y="5893"/>
                    <a:pt x="11173" y="4213"/>
                  </a:cubicBezTo>
                  <a:cubicBezTo>
                    <a:pt x="11054" y="2529"/>
                    <a:pt x="9299" y="2339"/>
                    <a:pt x="9299" y="2339"/>
                  </a:cubicBezTo>
                  <a:cubicBezTo>
                    <a:pt x="9299" y="2339"/>
                    <a:pt x="8564" y="4711"/>
                    <a:pt x="8493" y="4900"/>
                  </a:cubicBezTo>
                  <a:cubicBezTo>
                    <a:pt x="8490" y="4907"/>
                    <a:pt x="8488" y="4910"/>
                    <a:pt x="8486" y="4910"/>
                  </a:cubicBezTo>
                  <a:cubicBezTo>
                    <a:pt x="8414" y="4910"/>
                    <a:pt x="8303" y="2220"/>
                    <a:pt x="8303" y="2220"/>
                  </a:cubicBezTo>
                  <a:cubicBezTo>
                    <a:pt x="5553" y="409"/>
                    <a:pt x="3319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410656" y="4070450"/>
              <a:ext cx="450675" cy="437800"/>
            </a:xfrm>
            <a:custGeom>
              <a:avLst/>
              <a:gdLst/>
              <a:ahLst/>
              <a:cxnLst/>
              <a:rect l="l" t="t" r="r" b="b"/>
              <a:pathLst>
                <a:path w="18027" h="17512" extrusionOk="0">
                  <a:moveTo>
                    <a:pt x="16204" y="1"/>
                  </a:moveTo>
                  <a:cubicBezTo>
                    <a:pt x="14804" y="1"/>
                    <a:pt x="12671" y="353"/>
                    <a:pt x="10057" y="1906"/>
                  </a:cubicBezTo>
                  <a:cubicBezTo>
                    <a:pt x="10057" y="1906"/>
                    <a:pt x="9924" y="4215"/>
                    <a:pt x="9872" y="4215"/>
                  </a:cubicBezTo>
                  <a:cubicBezTo>
                    <a:pt x="9871" y="4215"/>
                    <a:pt x="9869" y="4212"/>
                    <a:pt x="9867" y="4207"/>
                  </a:cubicBezTo>
                  <a:cubicBezTo>
                    <a:pt x="9796" y="4041"/>
                    <a:pt x="9085" y="2001"/>
                    <a:pt x="9085" y="2001"/>
                  </a:cubicBezTo>
                  <a:cubicBezTo>
                    <a:pt x="9085" y="2001"/>
                    <a:pt x="7401" y="2167"/>
                    <a:pt x="7282" y="3614"/>
                  </a:cubicBezTo>
                  <a:cubicBezTo>
                    <a:pt x="7166" y="5030"/>
                    <a:pt x="7913" y="6310"/>
                    <a:pt x="7945" y="6364"/>
                  </a:cubicBezTo>
                  <a:lnTo>
                    <a:pt x="7945" y="6364"/>
                  </a:lnTo>
                  <a:lnTo>
                    <a:pt x="6381" y="3732"/>
                  </a:lnTo>
                  <a:cubicBezTo>
                    <a:pt x="6381" y="3732"/>
                    <a:pt x="3321" y="5369"/>
                    <a:pt x="3321" y="6721"/>
                  </a:cubicBezTo>
                  <a:cubicBezTo>
                    <a:pt x="3321" y="8049"/>
                    <a:pt x="5076" y="9828"/>
                    <a:pt x="5076" y="9828"/>
                  </a:cubicBezTo>
                  <a:cubicBezTo>
                    <a:pt x="5076" y="9828"/>
                    <a:pt x="2846" y="9069"/>
                    <a:pt x="2372" y="7883"/>
                  </a:cubicBezTo>
                  <a:lnTo>
                    <a:pt x="2372" y="7883"/>
                  </a:lnTo>
                  <a:cubicBezTo>
                    <a:pt x="2372" y="7884"/>
                    <a:pt x="0" y="12272"/>
                    <a:pt x="3748" y="14193"/>
                  </a:cubicBezTo>
                  <a:cubicBezTo>
                    <a:pt x="5809" y="15256"/>
                    <a:pt x="6404" y="15497"/>
                    <a:pt x="6519" y="15497"/>
                  </a:cubicBezTo>
                  <a:cubicBezTo>
                    <a:pt x="6560" y="15497"/>
                    <a:pt x="6540" y="15467"/>
                    <a:pt x="6505" y="15432"/>
                  </a:cubicBezTo>
                  <a:lnTo>
                    <a:pt x="6505" y="15432"/>
                  </a:lnTo>
                  <a:cubicBezTo>
                    <a:pt x="7047" y="15860"/>
                    <a:pt x="9277" y="17511"/>
                    <a:pt x="11444" y="17511"/>
                  </a:cubicBezTo>
                  <a:cubicBezTo>
                    <a:pt x="11949" y="17511"/>
                    <a:pt x="12451" y="17421"/>
                    <a:pt x="12927" y="17205"/>
                  </a:cubicBezTo>
                  <a:cubicBezTo>
                    <a:pt x="15750" y="15901"/>
                    <a:pt x="15252" y="11892"/>
                    <a:pt x="15252" y="11892"/>
                  </a:cubicBezTo>
                  <a:lnTo>
                    <a:pt x="15252" y="11892"/>
                  </a:lnTo>
                  <a:cubicBezTo>
                    <a:pt x="15252" y="11892"/>
                    <a:pt x="13470" y="12567"/>
                    <a:pt x="11594" y="12567"/>
                  </a:cubicBezTo>
                  <a:cubicBezTo>
                    <a:pt x="10655" y="12567"/>
                    <a:pt x="9694" y="12398"/>
                    <a:pt x="8919" y="11892"/>
                  </a:cubicBezTo>
                  <a:cubicBezTo>
                    <a:pt x="8919" y="11892"/>
                    <a:pt x="13995" y="11678"/>
                    <a:pt x="15015" y="10184"/>
                  </a:cubicBezTo>
                  <a:cubicBezTo>
                    <a:pt x="16035" y="8690"/>
                    <a:pt x="15797" y="7101"/>
                    <a:pt x="15797" y="7101"/>
                  </a:cubicBezTo>
                  <a:lnTo>
                    <a:pt x="15797" y="7101"/>
                  </a:lnTo>
                  <a:lnTo>
                    <a:pt x="10698" y="8097"/>
                  </a:lnTo>
                  <a:lnTo>
                    <a:pt x="10698" y="8097"/>
                  </a:lnTo>
                  <a:lnTo>
                    <a:pt x="15560" y="6365"/>
                  </a:lnTo>
                  <a:lnTo>
                    <a:pt x="15821" y="4207"/>
                  </a:lnTo>
                  <a:lnTo>
                    <a:pt x="13710" y="4207"/>
                  </a:lnTo>
                  <a:lnTo>
                    <a:pt x="15821" y="3448"/>
                  </a:lnTo>
                  <a:cubicBezTo>
                    <a:pt x="15821" y="3448"/>
                    <a:pt x="16153" y="886"/>
                    <a:pt x="18027" y="246"/>
                  </a:cubicBezTo>
                  <a:cubicBezTo>
                    <a:pt x="18027" y="246"/>
                    <a:pt x="17370" y="1"/>
                    <a:pt x="16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331781" y="4066500"/>
              <a:ext cx="217050" cy="667125"/>
            </a:xfrm>
            <a:custGeom>
              <a:avLst/>
              <a:gdLst/>
              <a:ahLst/>
              <a:cxnLst/>
              <a:rect l="l" t="t" r="r" b="b"/>
              <a:pathLst>
                <a:path w="8682" h="26685" extrusionOk="0">
                  <a:moveTo>
                    <a:pt x="214" y="0"/>
                  </a:moveTo>
                  <a:lnTo>
                    <a:pt x="0" y="214"/>
                  </a:lnTo>
                  <a:cubicBezTo>
                    <a:pt x="72" y="261"/>
                    <a:pt x="6073" y="6215"/>
                    <a:pt x="7211" y="15347"/>
                  </a:cubicBezTo>
                  <a:cubicBezTo>
                    <a:pt x="8373" y="24432"/>
                    <a:pt x="7662" y="26566"/>
                    <a:pt x="7662" y="26590"/>
                  </a:cubicBezTo>
                  <a:lnTo>
                    <a:pt x="7923" y="26685"/>
                  </a:lnTo>
                  <a:cubicBezTo>
                    <a:pt x="7970" y="26590"/>
                    <a:pt x="8682" y="24526"/>
                    <a:pt x="7519" y="15300"/>
                  </a:cubicBezTo>
                  <a:cubicBezTo>
                    <a:pt x="6334" y="6073"/>
                    <a:pt x="285" y="48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466981" y="4186275"/>
              <a:ext cx="258575" cy="539050"/>
            </a:xfrm>
            <a:custGeom>
              <a:avLst/>
              <a:gdLst/>
              <a:ahLst/>
              <a:cxnLst/>
              <a:rect l="l" t="t" r="r" b="b"/>
              <a:pathLst>
                <a:path w="10343" h="21562" extrusionOk="0">
                  <a:moveTo>
                    <a:pt x="10152" y="1"/>
                  </a:moveTo>
                  <a:cubicBezTo>
                    <a:pt x="10034" y="96"/>
                    <a:pt x="0" y="10390"/>
                    <a:pt x="736" y="21562"/>
                  </a:cubicBezTo>
                  <a:lnTo>
                    <a:pt x="1020" y="21538"/>
                  </a:lnTo>
                  <a:cubicBezTo>
                    <a:pt x="285" y="10509"/>
                    <a:pt x="10247" y="309"/>
                    <a:pt x="10342" y="214"/>
                  </a:cubicBezTo>
                  <a:lnTo>
                    <a:pt x="10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332381" y="4540300"/>
              <a:ext cx="359375" cy="287025"/>
            </a:xfrm>
            <a:custGeom>
              <a:avLst/>
              <a:gdLst/>
              <a:ahLst/>
              <a:cxnLst/>
              <a:rect l="l" t="t" r="r" b="b"/>
              <a:pathLst>
                <a:path w="14375" h="11481" extrusionOk="0">
                  <a:moveTo>
                    <a:pt x="7187" y="0"/>
                  </a:moveTo>
                  <a:cubicBezTo>
                    <a:pt x="3226" y="0"/>
                    <a:pt x="0" y="309"/>
                    <a:pt x="0" y="4270"/>
                  </a:cubicBezTo>
                  <a:cubicBezTo>
                    <a:pt x="0" y="8255"/>
                    <a:pt x="3226" y="11481"/>
                    <a:pt x="7187" y="11481"/>
                  </a:cubicBezTo>
                  <a:cubicBezTo>
                    <a:pt x="11172" y="11481"/>
                    <a:pt x="14374" y="8255"/>
                    <a:pt x="14374" y="4270"/>
                  </a:cubicBezTo>
                  <a:cubicBezTo>
                    <a:pt x="14374" y="309"/>
                    <a:pt x="11172" y="0"/>
                    <a:pt x="7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5">
    <p:bg>
      <p:bgPr>
        <a:solidFill>
          <a:schemeClr val="dk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14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4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5044075" y="3440813"/>
            <a:ext cx="3387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5044075" y="1263788"/>
            <a:ext cx="33870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75" name="Google Shape;175;p14"/>
          <p:cNvGrpSpPr/>
          <p:nvPr/>
        </p:nvGrpSpPr>
        <p:grpSpPr>
          <a:xfrm>
            <a:off x="8160975" y="3500303"/>
            <a:ext cx="793612" cy="1321632"/>
            <a:chOff x="8034093" y="3500303"/>
            <a:chExt cx="793612" cy="1321632"/>
          </a:xfrm>
        </p:grpSpPr>
        <p:sp>
          <p:nvSpPr>
            <p:cNvPr id="176" name="Google Shape;176;p14"/>
            <p:cNvSpPr/>
            <p:nvPr/>
          </p:nvSpPr>
          <p:spPr>
            <a:xfrm flipH="1">
              <a:off x="8454019" y="3859093"/>
              <a:ext cx="373687" cy="528745"/>
            </a:xfrm>
            <a:custGeom>
              <a:avLst/>
              <a:gdLst/>
              <a:ahLst/>
              <a:cxnLst/>
              <a:rect l="l" t="t" r="r" b="b"/>
              <a:pathLst>
                <a:path w="5220" h="7386" extrusionOk="0">
                  <a:moveTo>
                    <a:pt x="929" y="0"/>
                  </a:moveTo>
                  <a:cubicBezTo>
                    <a:pt x="790" y="0"/>
                    <a:pt x="664" y="32"/>
                    <a:pt x="556" y="97"/>
                  </a:cubicBezTo>
                  <a:cubicBezTo>
                    <a:pt x="533" y="112"/>
                    <a:pt x="510" y="128"/>
                    <a:pt x="488" y="150"/>
                  </a:cubicBezTo>
                  <a:cubicBezTo>
                    <a:pt x="1" y="561"/>
                    <a:pt x="84" y="1733"/>
                    <a:pt x="640" y="3102"/>
                  </a:cubicBezTo>
                  <a:lnTo>
                    <a:pt x="1842" y="3224"/>
                  </a:lnTo>
                  <a:lnTo>
                    <a:pt x="807" y="3475"/>
                  </a:lnTo>
                  <a:cubicBezTo>
                    <a:pt x="975" y="3840"/>
                    <a:pt x="1172" y="4221"/>
                    <a:pt x="1401" y="4594"/>
                  </a:cubicBezTo>
                  <a:cubicBezTo>
                    <a:pt x="1720" y="5126"/>
                    <a:pt x="2123" y="5575"/>
                    <a:pt x="2542" y="5940"/>
                  </a:cubicBezTo>
                  <a:lnTo>
                    <a:pt x="3447" y="5225"/>
                  </a:lnTo>
                  <a:lnTo>
                    <a:pt x="2854" y="6199"/>
                  </a:lnTo>
                  <a:cubicBezTo>
                    <a:pt x="3926" y="7036"/>
                    <a:pt x="4992" y="7386"/>
                    <a:pt x="4992" y="7386"/>
                  </a:cubicBezTo>
                  <a:cubicBezTo>
                    <a:pt x="4992" y="7386"/>
                    <a:pt x="4992" y="7348"/>
                    <a:pt x="5007" y="7272"/>
                  </a:cubicBezTo>
                  <a:cubicBezTo>
                    <a:pt x="5060" y="6769"/>
                    <a:pt x="5220" y="4647"/>
                    <a:pt x="4147" y="2889"/>
                  </a:cubicBezTo>
                  <a:cubicBezTo>
                    <a:pt x="4071" y="2760"/>
                    <a:pt x="3987" y="2631"/>
                    <a:pt x="3904" y="2509"/>
                  </a:cubicBezTo>
                  <a:lnTo>
                    <a:pt x="3447" y="3688"/>
                  </a:lnTo>
                  <a:cubicBezTo>
                    <a:pt x="3447" y="3688"/>
                    <a:pt x="3538" y="2653"/>
                    <a:pt x="3599" y="2068"/>
                  </a:cubicBezTo>
                  <a:cubicBezTo>
                    <a:pt x="3082" y="1368"/>
                    <a:pt x="2534" y="805"/>
                    <a:pt x="2024" y="447"/>
                  </a:cubicBezTo>
                  <a:lnTo>
                    <a:pt x="1842" y="1117"/>
                  </a:lnTo>
                  <a:lnTo>
                    <a:pt x="1720" y="249"/>
                  </a:lnTo>
                  <a:cubicBezTo>
                    <a:pt x="1430" y="88"/>
                    <a:pt x="1161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4"/>
            <p:cNvSpPr/>
            <p:nvPr/>
          </p:nvSpPr>
          <p:spPr>
            <a:xfrm flipH="1">
              <a:off x="8469267" y="3869831"/>
              <a:ext cx="358439" cy="518007"/>
            </a:xfrm>
            <a:custGeom>
              <a:avLst/>
              <a:gdLst/>
              <a:ahLst/>
              <a:cxnLst/>
              <a:rect l="l" t="t" r="r" b="b"/>
              <a:pathLst>
                <a:path w="5007" h="7236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" y="411"/>
                    <a:pt x="84" y="1583"/>
                    <a:pt x="640" y="2952"/>
                  </a:cubicBezTo>
                  <a:lnTo>
                    <a:pt x="1842" y="3074"/>
                  </a:lnTo>
                  <a:lnTo>
                    <a:pt x="807" y="3325"/>
                  </a:lnTo>
                  <a:cubicBezTo>
                    <a:pt x="975" y="3690"/>
                    <a:pt x="1172" y="4071"/>
                    <a:pt x="1401" y="4444"/>
                  </a:cubicBezTo>
                  <a:cubicBezTo>
                    <a:pt x="1720" y="4976"/>
                    <a:pt x="2123" y="5425"/>
                    <a:pt x="2542" y="5790"/>
                  </a:cubicBezTo>
                  <a:lnTo>
                    <a:pt x="3447" y="5075"/>
                  </a:lnTo>
                  <a:lnTo>
                    <a:pt x="2854" y="6049"/>
                  </a:lnTo>
                  <a:cubicBezTo>
                    <a:pt x="3926" y="6886"/>
                    <a:pt x="4992" y="7236"/>
                    <a:pt x="4992" y="7236"/>
                  </a:cubicBezTo>
                  <a:cubicBezTo>
                    <a:pt x="4992" y="7236"/>
                    <a:pt x="4992" y="7198"/>
                    <a:pt x="5007" y="7122"/>
                  </a:cubicBezTo>
                  <a:cubicBezTo>
                    <a:pt x="4337" y="5676"/>
                    <a:pt x="2344" y="1621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4"/>
            <p:cNvSpPr/>
            <p:nvPr/>
          </p:nvSpPr>
          <p:spPr>
            <a:xfrm flipH="1">
              <a:off x="8034093" y="3714704"/>
              <a:ext cx="400389" cy="560387"/>
            </a:xfrm>
            <a:custGeom>
              <a:avLst/>
              <a:gdLst/>
              <a:ahLst/>
              <a:cxnLst/>
              <a:rect l="l" t="t" r="r" b="b"/>
              <a:pathLst>
                <a:path w="5593" h="7828" extrusionOk="0">
                  <a:moveTo>
                    <a:pt x="4592" y="0"/>
                  </a:moveTo>
                  <a:cubicBezTo>
                    <a:pt x="4346" y="0"/>
                    <a:pt x="4060" y="94"/>
                    <a:pt x="3751" y="265"/>
                  </a:cubicBezTo>
                  <a:lnTo>
                    <a:pt x="3622" y="1186"/>
                  </a:lnTo>
                  <a:lnTo>
                    <a:pt x="3417" y="478"/>
                  </a:lnTo>
                  <a:cubicBezTo>
                    <a:pt x="2877" y="859"/>
                    <a:pt x="2291" y="1452"/>
                    <a:pt x="1735" y="2190"/>
                  </a:cubicBezTo>
                  <a:cubicBezTo>
                    <a:pt x="1804" y="2814"/>
                    <a:pt x="1895" y="3910"/>
                    <a:pt x="1895" y="3910"/>
                  </a:cubicBezTo>
                  <a:lnTo>
                    <a:pt x="1408" y="2654"/>
                  </a:lnTo>
                  <a:cubicBezTo>
                    <a:pt x="1317" y="2791"/>
                    <a:pt x="1233" y="2921"/>
                    <a:pt x="1150" y="3065"/>
                  </a:cubicBezTo>
                  <a:cubicBezTo>
                    <a:pt x="1" y="4929"/>
                    <a:pt x="176" y="7174"/>
                    <a:pt x="237" y="7706"/>
                  </a:cubicBezTo>
                  <a:cubicBezTo>
                    <a:pt x="244" y="7782"/>
                    <a:pt x="252" y="7828"/>
                    <a:pt x="252" y="7828"/>
                  </a:cubicBezTo>
                  <a:cubicBezTo>
                    <a:pt x="252" y="7828"/>
                    <a:pt x="1385" y="7455"/>
                    <a:pt x="2534" y="6565"/>
                  </a:cubicBezTo>
                  <a:lnTo>
                    <a:pt x="1895" y="5538"/>
                  </a:lnTo>
                  <a:lnTo>
                    <a:pt x="2861" y="6299"/>
                  </a:lnTo>
                  <a:cubicBezTo>
                    <a:pt x="3310" y="5903"/>
                    <a:pt x="3744" y="5431"/>
                    <a:pt x="4094" y="4868"/>
                  </a:cubicBezTo>
                  <a:cubicBezTo>
                    <a:pt x="4337" y="4473"/>
                    <a:pt x="4550" y="4069"/>
                    <a:pt x="4725" y="3681"/>
                  </a:cubicBezTo>
                  <a:lnTo>
                    <a:pt x="3622" y="3415"/>
                  </a:lnTo>
                  <a:lnTo>
                    <a:pt x="4900" y="3293"/>
                  </a:lnTo>
                  <a:cubicBezTo>
                    <a:pt x="5494" y="1840"/>
                    <a:pt x="5593" y="593"/>
                    <a:pt x="5068" y="159"/>
                  </a:cubicBezTo>
                  <a:cubicBezTo>
                    <a:pt x="5037" y="136"/>
                    <a:pt x="5014" y="121"/>
                    <a:pt x="4992" y="106"/>
                  </a:cubicBezTo>
                  <a:cubicBezTo>
                    <a:pt x="4875" y="34"/>
                    <a:pt x="4740" y="0"/>
                    <a:pt x="4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4"/>
            <p:cNvSpPr/>
            <p:nvPr/>
          </p:nvSpPr>
          <p:spPr>
            <a:xfrm flipH="1">
              <a:off x="8034093" y="3726014"/>
              <a:ext cx="383494" cy="549076"/>
            </a:xfrm>
            <a:custGeom>
              <a:avLst/>
              <a:gdLst/>
              <a:ahLst/>
              <a:cxnLst/>
              <a:rect l="l" t="t" r="r" b="b"/>
              <a:pathLst>
                <a:path w="5357" h="7670" extrusionOk="0">
                  <a:moveTo>
                    <a:pt x="4832" y="1"/>
                  </a:moveTo>
                  <a:lnTo>
                    <a:pt x="4832" y="1"/>
                  </a:lnTo>
                  <a:cubicBezTo>
                    <a:pt x="2846" y="1720"/>
                    <a:pt x="708" y="6019"/>
                    <a:pt x="1" y="7548"/>
                  </a:cubicBezTo>
                  <a:cubicBezTo>
                    <a:pt x="8" y="7624"/>
                    <a:pt x="16" y="7670"/>
                    <a:pt x="16" y="7670"/>
                  </a:cubicBezTo>
                  <a:cubicBezTo>
                    <a:pt x="16" y="7670"/>
                    <a:pt x="1149" y="7297"/>
                    <a:pt x="2298" y="6407"/>
                  </a:cubicBezTo>
                  <a:lnTo>
                    <a:pt x="1659" y="5380"/>
                  </a:lnTo>
                  <a:lnTo>
                    <a:pt x="2625" y="6141"/>
                  </a:lnTo>
                  <a:cubicBezTo>
                    <a:pt x="3074" y="5745"/>
                    <a:pt x="3508" y="5273"/>
                    <a:pt x="3858" y="4710"/>
                  </a:cubicBezTo>
                  <a:cubicBezTo>
                    <a:pt x="4101" y="4315"/>
                    <a:pt x="4314" y="3911"/>
                    <a:pt x="4489" y="3523"/>
                  </a:cubicBezTo>
                  <a:lnTo>
                    <a:pt x="3386" y="3257"/>
                  </a:lnTo>
                  <a:lnTo>
                    <a:pt x="4664" y="3135"/>
                  </a:lnTo>
                  <a:cubicBezTo>
                    <a:pt x="5258" y="1682"/>
                    <a:pt x="5357" y="435"/>
                    <a:pt x="4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4"/>
            <p:cNvSpPr/>
            <p:nvPr/>
          </p:nvSpPr>
          <p:spPr>
            <a:xfrm flipH="1">
              <a:off x="8345639" y="3500303"/>
              <a:ext cx="250556" cy="607635"/>
            </a:xfrm>
            <a:custGeom>
              <a:avLst/>
              <a:gdLst/>
              <a:ahLst/>
              <a:cxnLst/>
              <a:rect l="l" t="t" r="r" b="b"/>
              <a:pathLst>
                <a:path w="3500" h="8488" extrusionOk="0">
                  <a:moveTo>
                    <a:pt x="1303" y="0"/>
                  </a:moveTo>
                  <a:cubicBezTo>
                    <a:pt x="1280" y="0"/>
                    <a:pt x="1256" y="2"/>
                    <a:pt x="1233" y="4"/>
                  </a:cubicBezTo>
                  <a:cubicBezTo>
                    <a:pt x="1202" y="12"/>
                    <a:pt x="1172" y="12"/>
                    <a:pt x="1149" y="19"/>
                  </a:cubicBezTo>
                  <a:cubicBezTo>
                    <a:pt x="525" y="179"/>
                    <a:pt x="107" y="1282"/>
                    <a:pt x="23" y="2758"/>
                  </a:cubicBezTo>
                  <a:lnTo>
                    <a:pt x="1050" y="3375"/>
                  </a:lnTo>
                  <a:lnTo>
                    <a:pt x="8" y="3162"/>
                  </a:lnTo>
                  <a:lnTo>
                    <a:pt x="8" y="3162"/>
                  </a:lnTo>
                  <a:cubicBezTo>
                    <a:pt x="0" y="3565"/>
                    <a:pt x="23" y="3991"/>
                    <a:pt x="69" y="4424"/>
                  </a:cubicBezTo>
                  <a:cubicBezTo>
                    <a:pt x="129" y="5048"/>
                    <a:pt x="304" y="5627"/>
                    <a:pt x="525" y="6136"/>
                  </a:cubicBezTo>
                  <a:lnTo>
                    <a:pt x="1651" y="5878"/>
                  </a:lnTo>
                  <a:lnTo>
                    <a:pt x="700" y="6501"/>
                  </a:lnTo>
                  <a:cubicBezTo>
                    <a:pt x="1309" y="7711"/>
                    <a:pt x="2115" y="8487"/>
                    <a:pt x="2115" y="8487"/>
                  </a:cubicBezTo>
                  <a:cubicBezTo>
                    <a:pt x="2115" y="8487"/>
                    <a:pt x="2138" y="8457"/>
                    <a:pt x="2176" y="8396"/>
                  </a:cubicBezTo>
                  <a:cubicBezTo>
                    <a:pt x="2176" y="8396"/>
                    <a:pt x="2176" y="8396"/>
                    <a:pt x="2176" y="8388"/>
                  </a:cubicBezTo>
                  <a:cubicBezTo>
                    <a:pt x="2442" y="7962"/>
                    <a:pt x="3500" y="6113"/>
                    <a:pt x="3287" y="4067"/>
                  </a:cubicBezTo>
                  <a:cubicBezTo>
                    <a:pt x="3264" y="3907"/>
                    <a:pt x="3249" y="3763"/>
                    <a:pt x="3226" y="3610"/>
                  </a:cubicBezTo>
                  <a:lnTo>
                    <a:pt x="2305" y="4493"/>
                  </a:lnTo>
                  <a:cubicBezTo>
                    <a:pt x="2305" y="4493"/>
                    <a:pt x="2830" y="3588"/>
                    <a:pt x="3135" y="3085"/>
                  </a:cubicBezTo>
                  <a:cubicBezTo>
                    <a:pt x="2967" y="2233"/>
                    <a:pt x="2709" y="1488"/>
                    <a:pt x="2412" y="948"/>
                  </a:cubicBezTo>
                  <a:lnTo>
                    <a:pt x="1955" y="1473"/>
                  </a:lnTo>
                  <a:lnTo>
                    <a:pt x="1955" y="1473"/>
                  </a:lnTo>
                  <a:lnTo>
                    <a:pt x="2214" y="636"/>
                  </a:lnTo>
                  <a:cubicBezTo>
                    <a:pt x="1931" y="232"/>
                    <a:pt x="1615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4"/>
            <p:cNvSpPr/>
            <p:nvPr/>
          </p:nvSpPr>
          <p:spPr>
            <a:xfrm flipH="1">
              <a:off x="8438774" y="3501663"/>
              <a:ext cx="157421" cy="606275"/>
            </a:xfrm>
            <a:custGeom>
              <a:avLst/>
              <a:gdLst/>
              <a:ahLst/>
              <a:cxnLst/>
              <a:rect l="l" t="t" r="r" b="b"/>
              <a:pathLst>
                <a:path w="2199" h="8469" extrusionOk="0">
                  <a:moveTo>
                    <a:pt x="1149" y="0"/>
                  </a:moveTo>
                  <a:cubicBezTo>
                    <a:pt x="525" y="160"/>
                    <a:pt x="107" y="1263"/>
                    <a:pt x="23" y="2739"/>
                  </a:cubicBezTo>
                  <a:lnTo>
                    <a:pt x="1050" y="3356"/>
                  </a:lnTo>
                  <a:lnTo>
                    <a:pt x="8" y="3143"/>
                  </a:lnTo>
                  <a:lnTo>
                    <a:pt x="8" y="3143"/>
                  </a:lnTo>
                  <a:cubicBezTo>
                    <a:pt x="0" y="3546"/>
                    <a:pt x="23" y="3972"/>
                    <a:pt x="69" y="4405"/>
                  </a:cubicBezTo>
                  <a:cubicBezTo>
                    <a:pt x="129" y="5029"/>
                    <a:pt x="304" y="5608"/>
                    <a:pt x="525" y="6117"/>
                  </a:cubicBezTo>
                  <a:lnTo>
                    <a:pt x="1651" y="5859"/>
                  </a:lnTo>
                  <a:lnTo>
                    <a:pt x="700" y="6482"/>
                  </a:lnTo>
                  <a:cubicBezTo>
                    <a:pt x="1309" y="7692"/>
                    <a:pt x="2115" y="8468"/>
                    <a:pt x="2115" y="8468"/>
                  </a:cubicBezTo>
                  <a:cubicBezTo>
                    <a:pt x="2115" y="8468"/>
                    <a:pt x="2138" y="8438"/>
                    <a:pt x="2176" y="8377"/>
                  </a:cubicBezTo>
                  <a:cubicBezTo>
                    <a:pt x="2176" y="8377"/>
                    <a:pt x="2176" y="8377"/>
                    <a:pt x="2176" y="8369"/>
                  </a:cubicBezTo>
                  <a:cubicBezTo>
                    <a:pt x="2199" y="6779"/>
                    <a:pt x="2130" y="2268"/>
                    <a:pt x="1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4"/>
            <p:cNvSpPr/>
            <p:nvPr/>
          </p:nvSpPr>
          <p:spPr>
            <a:xfrm flipH="1">
              <a:off x="8436554" y="3998901"/>
              <a:ext cx="247335" cy="458088"/>
            </a:xfrm>
            <a:custGeom>
              <a:avLst/>
              <a:gdLst/>
              <a:ahLst/>
              <a:cxnLst/>
              <a:rect l="l" t="t" r="r" b="b"/>
              <a:pathLst>
                <a:path w="3455" h="6399" extrusionOk="0">
                  <a:moveTo>
                    <a:pt x="76" y="1"/>
                  </a:moveTo>
                  <a:lnTo>
                    <a:pt x="0" y="46"/>
                  </a:lnTo>
                  <a:cubicBezTo>
                    <a:pt x="31" y="99"/>
                    <a:pt x="3112" y="5151"/>
                    <a:pt x="3363" y="6399"/>
                  </a:cubicBezTo>
                  <a:lnTo>
                    <a:pt x="3454" y="6376"/>
                  </a:lnTo>
                  <a:cubicBezTo>
                    <a:pt x="3203" y="5121"/>
                    <a:pt x="206" y="206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4"/>
            <p:cNvSpPr/>
            <p:nvPr/>
          </p:nvSpPr>
          <p:spPr>
            <a:xfrm flipH="1">
              <a:off x="8419161" y="3620926"/>
              <a:ext cx="61565" cy="835569"/>
            </a:xfrm>
            <a:custGeom>
              <a:avLst/>
              <a:gdLst/>
              <a:ahLst/>
              <a:cxnLst/>
              <a:rect l="l" t="t" r="r" b="b"/>
              <a:pathLst>
                <a:path w="860" h="11672" extrusionOk="0">
                  <a:moveTo>
                    <a:pt x="91" y="1"/>
                  </a:moveTo>
                  <a:lnTo>
                    <a:pt x="0" y="16"/>
                  </a:lnTo>
                  <a:cubicBezTo>
                    <a:pt x="8" y="61"/>
                    <a:pt x="768" y="4147"/>
                    <a:pt x="457" y="6795"/>
                  </a:cubicBezTo>
                  <a:cubicBezTo>
                    <a:pt x="152" y="9450"/>
                    <a:pt x="266" y="11648"/>
                    <a:pt x="266" y="11671"/>
                  </a:cubicBezTo>
                  <a:lnTo>
                    <a:pt x="358" y="11664"/>
                  </a:lnTo>
                  <a:cubicBezTo>
                    <a:pt x="358" y="11641"/>
                    <a:pt x="243" y="9450"/>
                    <a:pt x="555" y="6802"/>
                  </a:cubicBezTo>
                  <a:cubicBezTo>
                    <a:pt x="860" y="4147"/>
                    <a:pt x="99" y="39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4"/>
            <p:cNvSpPr/>
            <p:nvPr/>
          </p:nvSpPr>
          <p:spPr>
            <a:xfrm flipH="1">
              <a:off x="8248641" y="3954231"/>
              <a:ext cx="187488" cy="502258"/>
            </a:xfrm>
            <a:custGeom>
              <a:avLst/>
              <a:gdLst/>
              <a:ahLst/>
              <a:cxnLst/>
              <a:rect l="l" t="t" r="r" b="b"/>
              <a:pathLst>
                <a:path w="2619" h="7016" extrusionOk="0">
                  <a:moveTo>
                    <a:pt x="2534" y="1"/>
                  </a:moveTo>
                  <a:cubicBezTo>
                    <a:pt x="2443" y="153"/>
                    <a:pt x="389" y="3615"/>
                    <a:pt x="222" y="4474"/>
                  </a:cubicBezTo>
                  <a:cubicBezTo>
                    <a:pt x="62" y="5319"/>
                    <a:pt x="1" y="6992"/>
                    <a:pt x="1" y="7008"/>
                  </a:cubicBezTo>
                  <a:lnTo>
                    <a:pt x="92" y="7015"/>
                  </a:lnTo>
                  <a:cubicBezTo>
                    <a:pt x="100" y="7000"/>
                    <a:pt x="161" y="5326"/>
                    <a:pt x="320" y="4489"/>
                  </a:cubicBezTo>
                  <a:cubicBezTo>
                    <a:pt x="480" y="3653"/>
                    <a:pt x="2595" y="92"/>
                    <a:pt x="2618" y="54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4"/>
            <p:cNvSpPr/>
            <p:nvPr/>
          </p:nvSpPr>
          <p:spPr>
            <a:xfrm flipH="1">
              <a:off x="8249783" y="4442808"/>
              <a:ext cx="365526" cy="379127"/>
            </a:xfrm>
            <a:custGeom>
              <a:avLst/>
              <a:gdLst/>
              <a:ahLst/>
              <a:cxnLst/>
              <a:rect l="l" t="t" r="r" b="b"/>
              <a:pathLst>
                <a:path w="5106" h="5296" extrusionOk="0">
                  <a:moveTo>
                    <a:pt x="1530" y="0"/>
                  </a:moveTo>
                  <a:cubicBezTo>
                    <a:pt x="686" y="0"/>
                    <a:pt x="1" y="685"/>
                    <a:pt x="1" y="1529"/>
                  </a:cubicBezTo>
                  <a:lnTo>
                    <a:pt x="1" y="3758"/>
                  </a:lnTo>
                  <a:cubicBezTo>
                    <a:pt x="1" y="4603"/>
                    <a:pt x="686" y="5295"/>
                    <a:pt x="1530" y="5295"/>
                  </a:cubicBezTo>
                  <a:lnTo>
                    <a:pt x="3569" y="5295"/>
                  </a:lnTo>
                  <a:cubicBezTo>
                    <a:pt x="4421" y="5295"/>
                    <a:pt x="5106" y="4603"/>
                    <a:pt x="5106" y="3758"/>
                  </a:cubicBezTo>
                  <a:lnTo>
                    <a:pt x="5106" y="1529"/>
                  </a:lnTo>
                  <a:cubicBezTo>
                    <a:pt x="5106" y="1050"/>
                    <a:pt x="4885" y="624"/>
                    <a:pt x="4543" y="342"/>
                  </a:cubicBezTo>
                  <a:cubicBezTo>
                    <a:pt x="4277" y="129"/>
                    <a:pt x="3942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2">
    <p:bg>
      <p:bgPr>
        <a:solidFill>
          <a:schemeClr val="dk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15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713100" y="1724025"/>
            <a:ext cx="35826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1" name="Google Shape;191;p15"/>
          <p:cNvSpPr txBox="1">
            <a:spLocks noGrp="1"/>
          </p:cNvSpPr>
          <p:nvPr>
            <p:ph type="body" idx="2"/>
          </p:nvPr>
        </p:nvSpPr>
        <p:spPr>
          <a:xfrm>
            <a:off x="4848450" y="1724025"/>
            <a:ext cx="35826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2" name="Google Shape;192;p15"/>
          <p:cNvGrpSpPr/>
          <p:nvPr/>
        </p:nvGrpSpPr>
        <p:grpSpPr>
          <a:xfrm>
            <a:off x="8160975" y="3500303"/>
            <a:ext cx="793612" cy="1321632"/>
            <a:chOff x="8034093" y="3500303"/>
            <a:chExt cx="793612" cy="1321632"/>
          </a:xfrm>
        </p:grpSpPr>
        <p:sp>
          <p:nvSpPr>
            <p:cNvPr id="193" name="Google Shape;193;p15"/>
            <p:cNvSpPr/>
            <p:nvPr/>
          </p:nvSpPr>
          <p:spPr>
            <a:xfrm flipH="1">
              <a:off x="8454019" y="3859093"/>
              <a:ext cx="373687" cy="528745"/>
            </a:xfrm>
            <a:custGeom>
              <a:avLst/>
              <a:gdLst/>
              <a:ahLst/>
              <a:cxnLst/>
              <a:rect l="l" t="t" r="r" b="b"/>
              <a:pathLst>
                <a:path w="5220" h="7386" extrusionOk="0">
                  <a:moveTo>
                    <a:pt x="929" y="0"/>
                  </a:moveTo>
                  <a:cubicBezTo>
                    <a:pt x="790" y="0"/>
                    <a:pt x="664" y="32"/>
                    <a:pt x="556" y="97"/>
                  </a:cubicBezTo>
                  <a:cubicBezTo>
                    <a:pt x="533" y="112"/>
                    <a:pt x="510" y="128"/>
                    <a:pt x="488" y="150"/>
                  </a:cubicBezTo>
                  <a:cubicBezTo>
                    <a:pt x="1" y="561"/>
                    <a:pt x="84" y="1733"/>
                    <a:pt x="640" y="3102"/>
                  </a:cubicBezTo>
                  <a:lnTo>
                    <a:pt x="1842" y="3224"/>
                  </a:lnTo>
                  <a:lnTo>
                    <a:pt x="807" y="3475"/>
                  </a:lnTo>
                  <a:cubicBezTo>
                    <a:pt x="975" y="3840"/>
                    <a:pt x="1172" y="4221"/>
                    <a:pt x="1401" y="4594"/>
                  </a:cubicBezTo>
                  <a:cubicBezTo>
                    <a:pt x="1720" y="5126"/>
                    <a:pt x="2123" y="5575"/>
                    <a:pt x="2542" y="5940"/>
                  </a:cubicBezTo>
                  <a:lnTo>
                    <a:pt x="3447" y="5225"/>
                  </a:lnTo>
                  <a:lnTo>
                    <a:pt x="2854" y="6199"/>
                  </a:lnTo>
                  <a:cubicBezTo>
                    <a:pt x="3926" y="7036"/>
                    <a:pt x="4992" y="7386"/>
                    <a:pt x="4992" y="7386"/>
                  </a:cubicBezTo>
                  <a:cubicBezTo>
                    <a:pt x="4992" y="7386"/>
                    <a:pt x="4992" y="7348"/>
                    <a:pt x="5007" y="7272"/>
                  </a:cubicBezTo>
                  <a:cubicBezTo>
                    <a:pt x="5060" y="6769"/>
                    <a:pt x="5220" y="4647"/>
                    <a:pt x="4147" y="2889"/>
                  </a:cubicBezTo>
                  <a:cubicBezTo>
                    <a:pt x="4071" y="2760"/>
                    <a:pt x="3987" y="2631"/>
                    <a:pt x="3904" y="2509"/>
                  </a:cubicBezTo>
                  <a:lnTo>
                    <a:pt x="3447" y="3688"/>
                  </a:lnTo>
                  <a:cubicBezTo>
                    <a:pt x="3447" y="3688"/>
                    <a:pt x="3538" y="2653"/>
                    <a:pt x="3599" y="2068"/>
                  </a:cubicBezTo>
                  <a:cubicBezTo>
                    <a:pt x="3082" y="1368"/>
                    <a:pt x="2534" y="805"/>
                    <a:pt x="2024" y="447"/>
                  </a:cubicBezTo>
                  <a:lnTo>
                    <a:pt x="1842" y="1117"/>
                  </a:lnTo>
                  <a:lnTo>
                    <a:pt x="1720" y="249"/>
                  </a:lnTo>
                  <a:cubicBezTo>
                    <a:pt x="1430" y="88"/>
                    <a:pt x="1161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5"/>
            <p:cNvSpPr/>
            <p:nvPr/>
          </p:nvSpPr>
          <p:spPr>
            <a:xfrm flipH="1">
              <a:off x="8469267" y="3869831"/>
              <a:ext cx="358439" cy="518007"/>
            </a:xfrm>
            <a:custGeom>
              <a:avLst/>
              <a:gdLst/>
              <a:ahLst/>
              <a:cxnLst/>
              <a:rect l="l" t="t" r="r" b="b"/>
              <a:pathLst>
                <a:path w="5007" h="7236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" y="411"/>
                    <a:pt x="84" y="1583"/>
                    <a:pt x="640" y="2952"/>
                  </a:cubicBezTo>
                  <a:lnTo>
                    <a:pt x="1842" y="3074"/>
                  </a:lnTo>
                  <a:lnTo>
                    <a:pt x="807" y="3325"/>
                  </a:lnTo>
                  <a:cubicBezTo>
                    <a:pt x="975" y="3690"/>
                    <a:pt x="1172" y="4071"/>
                    <a:pt x="1401" y="4444"/>
                  </a:cubicBezTo>
                  <a:cubicBezTo>
                    <a:pt x="1720" y="4976"/>
                    <a:pt x="2123" y="5425"/>
                    <a:pt x="2542" y="5790"/>
                  </a:cubicBezTo>
                  <a:lnTo>
                    <a:pt x="3447" y="5075"/>
                  </a:lnTo>
                  <a:lnTo>
                    <a:pt x="2854" y="6049"/>
                  </a:lnTo>
                  <a:cubicBezTo>
                    <a:pt x="3926" y="6886"/>
                    <a:pt x="4992" y="7236"/>
                    <a:pt x="4992" y="7236"/>
                  </a:cubicBezTo>
                  <a:cubicBezTo>
                    <a:pt x="4992" y="7236"/>
                    <a:pt x="4992" y="7198"/>
                    <a:pt x="5007" y="7122"/>
                  </a:cubicBezTo>
                  <a:cubicBezTo>
                    <a:pt x="4337" y="5676"/>
                    <a:pt x="2344" y="1621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5"/>
            <p:cNvSpPr/>
            <p:nvPr/>
          </p:nvSpPr>
          <p:spPr>
            <a:xfrm flipH="1">
              <a:off x="8034093" y="3714704"/>
              <a:ext cx="400389" cy="560387"/>
            </a:xfrm>
            <a:custGeom>
              <a:avLst/>
              <a:gdLst/>
              <a:ahLst/>
              <a:cxnLst/>
              <a:rect l="l" t="t" r="r" b="b"/>
              <a:pathLst>
                <a:path w="5593" h="7828" extrusionOk="0">
                  <a:moveTo>
                    <a:pt x="4592" y="0"/>
                  </a:moveTo>
                  <a:cubicBezTo>
                    <a:pt x="4346" y="0"/>
                    <a:pt x="4060" y="94"/>
                    <a:pt x="3751" y="265"/>
                  </a:cubicBezTo>
                  <a:lnTo>
                    <a:pt x="3622" y="1186"/>
                  </a:lnTo>
                  <a:lnTo>
                    <a:pt x="3417" y="478"/>
                  </a:lnTo>
                  <a:cubicBezTo>
                    <a:pt x="2877" y="859"/>
                    <a:pt x="2291" y="1452"/>
                    <a:pt x="1735" y="2190"/>
                  </a:cubicBezTo>
                  <a:cubicBezTo>
                    <a:pt x="1804" y="2814"/>
                    <a:pt x="1895" y="3910"/>
                    <a:pt x="1895" y="3910"/>
                  </a:cubicBezTo>
                  <a:lnTo>
                    <a:pt x="1408" y="2654"/>
                  </a:lnTo>
                  <a:cubicBezTo>
                    <a:pt x="1317" y="2791"/>
                    <a:pt x="1233" y="2921"/>
                    <a:pt x="1150" y="3065"/>
                  </a:cubicBezTo>
                  <a:cubicBezTo>
                    <a:pt x="1" y="4929"/>
                    <a:pt x="176" y="7174"/>
                    <a:pt x="237" y="7706"/>
                  </a:cubicBezTo>
                  <a:cubicBezTo>
                    <a:pt x="244" y="7782"/>
                    <a:pt x="252" y="7828"/>
                    <a:pt x="252" y="7828"/>
                  </a:cubicBezTo>
                  <a:cubicBezTo>
                    <a:pt x="252" y="7828"/>
                    <a:pt x="1385" y="7455"/>
                    <a:pt x="2534" y="6565"/>
                  </a:cubicBezTo>
                  <a:lnTo>
                    <a:pt x="1895" y="5538"/>
                  </a:lnTo>
                  <a:lnTo>
                    <a:pt x="2861" y="6299"/>
                  </a:lnTo>
                  <a:cubicBezTo>
                    <a:pt x="3310" y="5903"/>
                    <a:pt x="3744" y="5431"/>
                    <a:pt x="4094" y="4868"/>
                  </a:cubicBezTo>
                  <a:cubicBezTo>
                    <a:pt x="4337" y="4473"/>
                    <a:pt x="4550" y="4069"/>
                    <a:pt x="4725" y="3681"/>
                  </a:cubicBezTo>
                  <a:lnTo>
                    <a:pt x="3622" y="3415"/>
                  </a:lnTo>
                  <a:lnTo>
                    <a:pt x="4900" y="3293"/>
                  </a:lnTo>
                  <a:cubicBezTo>
                    <a:pt x="5494" y="1840"/>
                    <a:pt x="5593" y="593"/>
                    <a:pt x="5068" y="159"/>
                  </a:cubicBezTo>
                  <a:cubicBezTo>
                    <a:pt x="5037" y="136"/>
                    <a:pt x="5014" y="121"/>
                    <a:pt x="4992" y="106"/>
                  </a:cubicBezTo>
                  <a:cubicBezTo>
                    <a:pt x="4875" y="34"/>
                    <a:pt x="4740" y="0"/>
                    <a:pt x="4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5"/>
            <p:cNvSpPr/>
            <p:nvPr/>
          </p:nvSpPr>
          <p:spPr>
            <a:xfrm flipH="1">
              <a:off x="8034093" y="3726014"/>
              <a:ext cx="383494" cy="549076"/>
            </a:xfrm>
            <a:custGeom>
              <a:avLst/>
              <a:gdLst/>
              <a:ahLst/>
              <a:cxnLst/>
              <a:rect l="l" t="t" r="r" b="b"/>
              <a:pathLst>
                <a:path w="5357" h="7670" extrusionOk="0">
                  <a:moveTo>
                    <a:pt x="4832" y="1"/>
                  </a:moveTo>
                  <a:lnTo>
                    <a:pt x="4832" y="1"/>
                  </a:lnTo>
                  <a:cubicBezTo>
                    <a:pt x="2846" y="1720"/>
                    <a:pt x="708" y="6019"/>
                    <a:pt x="1" y="7548"/>
                  </a:cubicBezTo>
                  <a:cubicBezTo>
                    <a:pt x="8" y="7624"/>
                    <a:pt x="16" y="7670"/>
                    <a:pt x="16" y="7670"/>
                  </a:cubicBezTo>
                  <a:cubicBezTo>
                    <a:pt x="16" y="7670"/>
                    <a:pt x="1149" y="7297"/>
                    <a:pt x="2298" y="6407"/>
                  </a:cubicBezTo>
                  <a:lnTo>
                    <a:pt x="1659" y="5380"/>
                  </a:lnTo>
                  <a:lnTo>
                    <a:pt x="2625" y="6141"/>
                  </a:lnTo>
                  <a:cubicBezTo>
                    <a:pt x="3074" y="5745"/>
                    <a:pt x="3508" y="5273"/>
                    <a:pt x="3858" y="4710"/>
                  </a:cubicBezTo>
                  <a:cubicBezTo>
                    <a:pt x="4101" y="4315"/>
                    <a:pt x="4314" y="3911"/>
                    <a:pt x="4489" y="3523"/>
                  </a:cubicBezTo>
                  <a:lnTo>
                    <a:pt x="3386" y="3257"/>
                  </a:lnTo>
                  <a:lnTo>
                    <a:pt x="4664" y="3135"/>
                  </a:lnTo>
                  <a:cubicBezTo>
                    <a:pt x="5258" y="1682"/>
                    <a:pt x="5357" y="435"/>
                    <a:pt x="4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5"/>
            <p:cNvSpPr/>
            <p:nvPr/>
          </p:nvSpPr>
          <p:spPr>
            <a:xfrm flipH="1">
              <a:off x="8345639" y="3500303"/>
              <a:ext cx="250556" cy="607635"/>
            </a:xfrm>
            <a:custGeom>
              <a:avLst/>
              <a:gdLst/>
              <a:ahLst/>
              <a:cxnLst/>
              <a:rect l="l" t="t" r="r" b="b"/>
              <a:pathLst>
                <a:path w="3500" h="8488" extrusionOk="0">
                  <a:moveTo>
                    <a:pt x="1303" y="0"/>
                  </a:moveTo>
                  <a:cubicBezTo>
                    <a:pt x="1280" y="0"/>
                    <a:pt x="1256" y="2"/>
                    <a:pt x="1233" y="4"/>
                  </a:cubicBezTo>
                  <a:cubicBezTo>
                    <a:pt x="1202" y="12"/>
                    <a:pt x="1172" y="12"/>
                    <a:pt x="1149" y="19"/>
                  </a:cubicBezTo>
                  <a:cubicBezTo>
                    <a:pt x="525" y="179"/>
                    <a:pt x="107" y="1282"/>
                    <a:pt x="23" y="2758"/>
                  </a:cubicBezTo>
                  <a:lnTo>
                    <a:pt x="1050" y="3375"/>
                  </a:lnTo>
                  <a:lnTo>
                    <a:pt x="8" y="3162"/>
                  </a:lnTo>
                  <a:lnTo>
                    <a:pt x="8" y="3162"/>
                  </a:lnTo>
                  <a:cubicBezTo>
                    <a:pt x="0" y="3565"/>
                    <a:pt x="23" y="3991"/>
                    <a:pt x="69" y="4424"/>
                  </a:cubicBezTo>
                  <a:cubicBezTo>
                    <a:pt x="129" y="5048"/>
                    <a:pt x="304" y="5627"/>
                    <a:pt x="525" y="6136"/>
                  </a:cubicBezTo>
                  <a:lnTo>
                    <a:pt x="1651" y="5878"/>
                  </a:lnTo>
                  <a:lnTo>
                    <a:pt x="700" y="6501"/>
                  </a:lnTo>
                  <a:cubicBezTo>
                    <a:pt x="1309" y="7711"/>
                    <a:pt x="2115" y="8487"/>
                    <a:pt x="2115" y="8487"/>
                  </a:cubicBezTo>
                  <a:cubicBezTo>
                    <a:pt x="2115" y="8487"/>
                    <a:pt x="2138" y="8457"/>
                    <a:pt x="2176" y="8396"/>
                  </a:cubicBezTo>
                  <a:cubicBezTo>
                    <a:pt x="2176" y="8396"/>
                    <a:pt x="2176" y="8396"/>
                    <a:pt x="2176" y="8388"/>
                  </a:cubicBezTo>
                  <a:cubicBezTo>
                    <a:pt x="2442" y="7962"/>
                    <a:pt x="3500" y="6113"/>
                    <a:pt x="3287" y="4067"/>
                  </a:cubicBezTo>
                  <a:cubicBezTo>
                    <a:pt x="3264" y="3907"/>
                    <a:pt x="3249" y="3763"/>
                    <a:pt x="3226" y="3610"/>
                  </a:cubicBezTo>
                  <a:lnTo>
                    <a:pt x="2305" y="4493"/>
                  </a:lnTo>
                  <a:cubicBezTo>
                    <a:pt x="2305" y="4493"/>
                    <a:pt x="2830" y="3588"/>
                    <a:pt x="3135" y="3085"/>
                  </a:cubicBezTo>
                  <a:cubicBezTo>
                    <a:pt x="2967" y="2233"/>
                    <a:pt x="2709" y="1488"/>
                    <a:pt x="2412" y="948"/>
                  </a:cubicBezTo>
                  <a:lnTo>
                    <a:pt x="1955" y="1473"/>
                  </a:lnTo>
                  <a:lnTo>
                    <a:pt x="1955" y="1473"/>
                  </a:lnTo>
                  <a:lnTo>
                    <a:pt x="2214" y="636"/>
                  </a:lnTo>
                  <a:cubicBezTo>
                    <a:pt x="1931" y="232"/>
                    <a:pt x="1615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5"/>
            <p:cNvSpPr/>
            <p:nvPr/>
          </p:nvSpPr>
          <p:spPr>
            <a:xfrm flipH="1">
              <a:off x="8438774" y="3501663"/>
              <a:ext cx="157421" cy="606275"/>
            </a:xfrm>
            <a:custGeom>
              <a:avLst/>
              <a:gdLst/>
              <a:ahLst/>
              <a:cxnLst/>
              <a:rect l="l" t="t" r="r" b="b"/>
              <a:pathLst>
                <a:path w="2199" h="8469" extrusionOk="0">
                  <a:moveTo>
                    <a:pt x="1149" y="0"/>
                  </a:moveTo>
                  <a:cubicBezTo>
                    <a:pt x="525" y="160"/>
                    <a:pt x="107" y="1263"/>
                    <a:pt x="23" y="2739"/>
                  </a:cubicBezTo>
                  <a:lnTo>
                    <a:pt x="1050" y="3356"/>
                  </a:lnTo>
                  <a:lnTo>
                    <a:pt x="8" y="3143"/>
                  </a:lnTo>
                  <a:lnTo>
                    <a:pt x="8" y="3143"/>
                  </a:lnTo>
                  <a:cubicBezTo>
                    <a:pt x="0" y="3546"/>
                    <a:pt x="23" y="3972"/>
                    <a:pt x="69" y="4405"/>
                  </a:cubicBezTo>
                  <a:cubicBezTo>
                    <a:pt x="129" y="5029"/>
                    <a:pt x="304" y="5608"/>
                    <a:pt x="525" y="6117"/>
                  </a:cubicBezTo>
                  <a:lnTo>
                    <a:pt x="1651" y="5859"/>
                  </a:lnTo>
                  <a:lnTo>
                    <a:pt x="700" y="6482"/>
                  </a:lnTo>
                  <a:cubicBezTo>
                    <a:pt x="1309" y="7692"/>
                    <a:pt x="2115" y="8468"/>
                    <a:pt x="2115" y="8468"/>
                  </a:cubicBezTo>
                  <a:cubicBezTo>
                    <a:pt x="2115" y="8468"/>
                    <a:pt x="2138" y="8438"/>
                    <a:pt x="2176" y="8377"/>
                  </a:cubicBezTo>
                  <a:cubicBezTo>
                    <a:pt x="2176" y="8377"/>
                    <a:pt x="2176" y="8377"/>
                    <a:pt x="2176" y="8369"/>
                  </a:cubicBezTo>
                  <a:cubicBezTo>
                    <a:pt x="2199" y="6779"/>
                    <a:pt x="2130" y="2268"/>
                    <a:pt x="1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5"/>
            <p:cNvSpPr/>
            <p:nvPr/>
          </p:nvSpPr>
          <p:spPr>
            <a:xfrm flipH="1">
              <a:off x="8436554" y="3998901"/>
              <a:ext cx="247335" cy="458088"/>
            </a:xfrm>
            <a:custGeom>
              <a:avLst/>
              <a:gdLst/>
              <a:ahLst/>
              <a:cxnLst/>
              <a:rect l="l" t="t" r="r" b="b"/>
              <a:pathLst>
                <a:path w="3455" h="6399" extrusionOk="0">
                  <a:moveTo>
                    <a:pt x="76" y="1"/>
                  </a:moveTo>
                  <a:lnTo>
                    <a:pt x="0" y="46"/>
                  </a:lnTo>
                  <a:cubicBezTo>
                    <a:pt x="31" y="99"/>
                    <a:pt x="3112" y="5151"/>
                    <a:pt x="3363" y="6399"/>
                  </a:cubicBezTo>
                  <a:lnTo>
                    <a:pt x="3454" y="6376"/>
                  </a:lnTo>
                  <a:cubicBezTo>
                    <a:pt x="3203" y="5121"/>
                    <a:pt x="206" y="206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5"/>
            <p:cNvSpPr/>
            <p:nvPr/>
          </p:nvSpPr>
          <p:spPr>
            <a:xfrm flipH="1">
              <a:off x="8419161" y="3620926"/>
              <a:ext cx="61565" cy="835569"/>
            </a:xfrm>
            <a:custGeom>
              <a:avLst/>
              <a:gdLst/>
              <a:ahLst/>
              <a:cxnLst/>
              <a:rect l="l" t="t" r="r" b="b"/>
              <a:pathLst>
                <a:path w="860" h="11672" extrusionOk="0">
                  <a:moveTo>
                    <a:pt x="91" y="1"/>
                  </a:moveTo>
                  <a:lnTo>
                    <a:pt x="0" y="16"/>
                  </a:lnTo>
                  <a:cubicBezTo>
                    <a:pt x="8" y="61"/>
                    <a:pt x="768" y="4147"/>
                    <a:pt x="457" y="6795"/>
                  </a:cubicBezTo>
                  <a:cubicBezTo>
                    <a:pt x="152" y="9450"/>
                    <a:pt x="266" y="11648"/>
                    <a:pt x="266" y="11671"/>
                  </a:cubicBezTo>
                  <a:lnTo>
                    <a:pt x="358" y="11664"/>
                  </a:lnTo>
                  <a:cubicBezTo>
                    <a:pt x="358" y="11641"/>
                    <a:pt x="243" y="9450"/>
                    <a:pt x="555" y="6802"/>
                  </a:cubicBezTo>
                  <a:cubicBezTo>
                    <a:pt x="860" y="4147"/>
                    <a:pt x="99" y="39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5"/>
            <p:cNvSpPr/>
            <p:nvPr/>
          </p:nvSpPr>
          <p:spPr>
            <a:xfrm flipH="1">
              <a:off x="8248641" y="3954231"/>
              <a:ext cx="187488" cy="502258"/>
            </a:xfrm>
            <a:custGeom>
              <a:avLst/>
              <a:gdLst/>
              <a:ahLst/>
              <a:cxnLst/>
              <a:rect l="l" t="t" r="r" b="b"/>
              <a:pathLst>
                <a:path w="2619" h="7016" extrusionOk="0">
                  <a:moveTo>
                    <a:pt x="2534" y="1"/>
                  </a:moveTo>
                  <a:cubicBezTo>
                    <a:pt x="2443" y="153"/>
                    <a:pt x="389" y="3615"/>
                    <a:pt x="222" y="4474"/>
                  </a:cubicBezTo>
                  <a:cubicBezTo>
                    <a:pt x="62" y="5319"/>
                    <a:pt x="1" y="6992"/>
                    <a:pt x="1" y="7008"/>
                  </a:cubicBezTo>
                  <a:lnTo>
                    <a:pt x="92" y="7015"/>
                  </a:lnTo>
                  <a:cubicBezTo>
                    <a:pt x="100" y="7000"/>
                    <a:pt x="161" y="5326"/>
                    <a:pt x="320" y="4489"/>
                  </a:cubicBezTo>
                  <a:cubicBezTo>
                    <a:pt x="480" y="3653"/>
                    <a:pt x="2595" y="92"/>
                    <a:pt x="2618" y="54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5"/>
            <p:cNvSpPr/>
            <p:nvPr/>
          </p:nvSpPr>
          <p:spPr>
            <a:xfrm flipH="1">
              <a:off x="8249783" y="4442808"/>
              <a:ext cx="365526" cy="379127"/>
            </a:xfrm>
            <a:custGeom>
              <a:avLst/>
              <a:gdLst/>
              <a:ahLst/>
              <a:cxnLst/>
              <a:rect l="l" t="t" r="r" b="b"/>
              <a:pathLst>
                <a:path w="5106" h="5296" extrusionOk="0">
                  <a:moveTo>
                    <a:pt x="1530" y="0"/>
                  </a:moveTo>
                  <a:cubicBezTo>
                    <a:pt x="686" y="0"/>
                    <a:pt x="1" y="685"/>
                    <a:pt x="1" y="1529"/>
                  </a:cubicBezTo>
                  <a:lnTo>
                    <a:pt x="1" y="3758"/>
                  </a:lnTo>
                  <a:cubicBezTo>
                    <a:pt x="1" y="4603"/>
                    <a:pt x="686" y="5295"/>
                    <a:pt x="1530" y="5295"/>
                  </a:cubicBezTo>
                  <a:lnTo>
                    <a:pt x="3569" y="5295"/>
                  </a:lnTo>
                  <a:cubicBezTo>
                    <a:pt x="4421" y="5295"/>
                    <a:pt x="5106" y="4603"/>
                    <a:pt x="5106" y="3758"/>
                  </a:cubicBezTo>
                  <a:lnTo>
                    <a:pt x="5106" y="1529"/>
                  </a:lnTo>
                  <a:cubicBezTo>
                    <a:pt x="5106" y="1050"/>
                    <a:pt x="4885" y="624"/>
                    <a:pt x="4543" y="342"/>
                  </a:cubicBezTo>
                  <a:cubicBezTo>
                    <a:pt x="4277" y="129"/>
                    <a:pt x="3942" y="0"/>
                    <a:pt x="3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bg>
      <p:bgPr>
        <a:solidFill>
          <a:schemeClr val="dk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6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16"/>
          <p:cNvSpPr txBox="1">
            <a:spLocks noGrp="1"/>
          </p:cNvSpPr>
          <p:nvPr>
            <p:ph type="subTitle" idx="1"/>
          </p:nvPr>
        </p:nvSpPr>
        <p:spPr>
          <a:xfrm>
            <a:off x="1760488" y="1290782"/>
            <a:ext cx="46884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08" name="Google Shape;208;p16"/>
          <p:cNvSpPr txBox="1">
            <a:spLocks noGrp="1"/>
          </p:cNvSpPr>
          <p:nvPr>
            <p:ph type="subTitle" idx="2"/>
          </p:nvPr>
        </p:nvSpPr>
        <p:spPr>
          <a:xfrm>
            <a:off x="1760457" y="1626719"/>
            <a:ext cx="4688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>
            <a:spLocks noGrp="1"/>
          </p:cNvSpPr>
          <p:nvPr>
            <p:ph type="subTitle" idx="3"/>
          </p:nvPr>
        </p:nvSpPr>
        <p:spPr>
          <a:xfrm>
            <a:off x="2522488" y="2439450"/>
            <a:ext cx="46884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10" name="Google Shape;210;p16"/>
          <p:cNvSpPr txBox="1">
            <a:spLocks noGrp="1"/>
          </p:cNvSpPr>
          <p:nvPr>
            <p:ph type="subTitle" idx="4"/>
          </p:nvPr>
        </p:nvSpPr>
        <p:spPr>
          <a:xfrm>
            <a:off x="2522457" y="2775387"/>
            <a:ext cx="4688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6"/>
          <p:cNvSpPr txBox="1">
            <a:spLocks noGrp="1"/>
          </p:cNvSpPr>
          <p:nvPr>
            <p:ph type="subTitle" idx="5"/>
          </p:nvPr>
        </p:nvSpPr>
        <p:spPr>
          <a:xfrm>
            <a:off x="3284488" y="3588118"/>
            <a:ext cx="46884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12" name="Google Shape;212;p16"/>
          <p:cNvSpPr txBox="1">
            <a:spLocks noGrp="1"/>
          </p:cNvSpPr>
          <p:nvPr>
            <p:ph type="subTitle" idx="6"/>
          </p:nvPr>
        </p:nvSpPr>
        <p:spPr>
          <a:xfrm>
            <a:off x="3284457" y="3924056"/>
            <a:ext cx="4688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13" name="Google Shape;213;p16"/>
          <p:cNvGrpSpPr/>
          <p:nvPr/>
        </p:nvGrpSpPr>
        <p:grpSpPr>
          <a:xfrm flipH="1">
            <a:off x="182792" y="3654075"/>
            <a:ext cx="691450" cy="1173250"/>
            <a:chOff x="8169881" y="3654075"/>
            <a:chExt cx="691450" cy="1173250"/>
          </a:xfrm>
        </p:grpSpPr>
        <p:sp>
          <p:nvSpPr>
            <p:cNvPr id="214" name="Google Shape;214;p16"/>
            <p:cNvSpPr/>
            <p:nvPr/>
          </p:nvSpPr>
          <p:spPr>
            <a:xfrm>
              <a:off x="8364406" y="3654075"/>
              <a:ext cx="362925" cy="453550"/>
            </a:xfrm>
            <a:custGeom>
              <a:avLst/>
              <a:gdLst/>
              <a:ahLst/>
              <a:cxnLst/>
              <a:rect l="l" t="t" r="r" b="b"/>
              <a:pathLst>
                <a:path w="14517" h="18142" extrusionOk="0">
                  <a:moveTo>
                    <a:pt x="1151" y="0"/>
                  </a:moveTo>
                  <a:cubicBezTo>
                    <a:pt x="702" y="0"/>
                    <a:pt x="451" y="60"/>
                    <a:pt x="451" y="60"/>
                  </a:cubicBezTo>
                  <a:cubicBezTo>
                    <a:pt x="1992" y="961"/>
                    <a:pt x="1898" y="3570"/>
                    <a:pt x="1898" y="3570"/>
                  </a:cubicBezTo>
                  <a:lnTo>
                    <a:pt x="3653" y="4590"/>
                  </a:lnTo>
                  <a:lnTo>
                    <a:pt x="1779" y="4306"/>
                  </a:lnTo>
                  <a:lnTo>
                    <a:pt x="1660" y="6464"/>
                  </a:lnTo>
                  <a:lnTo>
                    <a:pt x="5693" y="8883"/>
                  </a:lnTo>
                  <a:lnTo>
                    <a:pt x="1328" y="7176"/>
                  </a:lnTo>
                  <a:lnTo>
                    <a:pt x="1328" y="7176"/>
                  </a:lnTo>
                  <a:cubicBezTo>
                    <a:pt x="1328" y="7176"/>
                    <a:pt x="878" y="8718"/>
                    <a:pt x="1542" y="10354"/>
                  </a:cubicBezTo>
                  <a:cubicBezTo>
                    <a:pt x="2206" y="11967"/>
                    <a:pt x="6689" y="12892"/>
                    <a:pt x="6689" y="12892"/>
                  </a:cubicBezTo>
                  <a:cubicBezTo>
                    <a:pt x="6179" y="13150"/>
                    <a:pt x="5618" y="13250"/>
                    <a:pt x="5055" y="13250"/>
                  </a:cubicBezTo>
                  <a:cubicBezTo>
                    <a:pt x="3079" y="13250"/>
                    <a:pt x="1068" y="12015"/>
                    <a:pt x="1067" y="12014"/>
                  </a:cubicBezTo>
                  <a:lnTo>
                    <a:pt x="1067" y="12014"/>
                  </a:lnTo>
                  <a:cubicBezTo>
                    <a:pt x="1067" y="12015"/>
                    <a:pt x="0" y="15928"/>
                    <a:pt x="2301" y="17589"/>
                  </a:cubicBezTo>
                  <a:cubicBezTo>
                    <a:pt x="2856" y="17989"/>
                    <a:pt x="3497" y="18141"/>
                    <a:pt x="4150" y="18141"/>
                  </a:cubicBezTo>
                  <a:cubicBezTo>
                    <a:pt x="5928" y="18141"/>
                    <a:pt x="7795" y="17014"/>
                    <a:pt x="8262" y="16713"/>
                  </a:cubicBezTo>
                  <a:lnTo>
                    <a:pt x="8262" y="16713"/>
                  </a:lnTo>
                  <a:cubicBezTo>
                    <a:pt x="8214" y="16751"/>
                    <a:pt x="8182" y="16789"/>
                    <a:pt x="8252" y="16789"/>
                  </a:cubicBezTo>
                  <a:cubicBezTo>
                    <a:pt x="8401" y="16789"/>
                    <a:pt x="9008" y="16617"/>
                    <a:pt x="10887" y="15904"/>
                  </a:cubicBezTo>
                  <a:cubicBezTo>
                    <a:pt x="14516" y="14505"/>
                    <a:pt x="13093" y="9833"/>
                    <a:pt x="13093" y="9832"/>
                  </a:cubicBezTo>
                  <a:lnTo>
                    <a:pt x="13093" y="9832"/>
                  </a:lnTo>
                  <a:cubicBezTo>
                    <a:pt x="12476" y="10947"/>
                    <a:pt x="10413" y="11374"/>
                    <a:pt x="10413" y="11374"/>
                  </a:cubicBezTo>
                  <a:cubicBezTo>
                    <a:pt x="10413" y="11374"/>
                    <a:pt x="12216" y="9856"/>
                    <a:pt x="12429" y="8528"/>
                  </a:cubicBezTo>
                  <a:cubicBezTo>
                    <a:pt x="12643" y="7223"/>
                    <a:pt x="10199" y="5136"/>
                    <a:pt x="10199" y="5136"/>
                  </a:cubicBezTo>
                  <a:lnTo>
                    <a:pt x="8412" y="7511"/>
                  </a:lnTo>
                  <a:lnTo>
                    <a:pt x="8412" y="7511"/>
                  </a:lnTo>
                  <a:cubicBezTo>
                    <a:pt x="8531" y="7350"/>
                    <a:pt x="9307" y="6256"/>
                    <a:pt x="9417" y="4899"/>
                  </a:cubicBezTo>
                  <a:cubicBezTo>
                    <a:pt x="9535" y="3452"/>
                    <a:pt x="8065" y="3072"/>
                    <a:pt x="8065" y="3072"/>
                  </a:cubicBezTo>
                  <a:cubicBezTo>
                    <a:pt x="8065" y="3072"/>
                    <a:pt x="7116" y="4993"/>
                    <a:pt x="7045" y="5136"/>
                  </a:cubicBezTo>
                  <a:cubicBezTo>
                    <a:pt x="7042" y="5140"/>
                    <a:pt x="7040" y="5142"/>
                    <a:pt x="7038" y="5142"/>
                  </a:cubicBezTo>
                  <a:cubicBezTo>
                    <a:pt x="6966" y="5142"/>
                    <a:pt x="7234" y="2835"/>
                    <a:pt x="7234" y="2835"/>
                  </a:cubicBezTo>
                  <a:cubicBezTo>
                    <a:pt x="4539" y="359"/>
                    <a:pt x="225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482406" y="3748650"/>
              <a:ext cx="104975" cy="975500"/>
            </a:xfrm>
            <a:custGeom>
              <a:avLst/>
              <a:gdLst/>
              <a:ahLst/>
              <a:cxnLst/>
              <a:rect l="l" t="t" r="r" b="b"/>
              <a:pathLst>
                <a:path w="4199" h="39020" extrusionOk="0">
                  <a:moveTo>
                    <a:pt x="356" y="1"/>
                  </a:moveTo>
                  <a:lnTo>
                    <a:pt x="71" y="96"/>
                  </a:lnTo>
                  <a:cubicBezTo>
                    <a:pt x="95" y="214"/>
                    <a:pt x="3487" y="10058"/>
                    <a:pt x="3700" y="14019"/>
                  </a:cubicBezTo>
                  <a:cubicBezTo>
                    <a:pt x="3890" y="17980"/>
                    <a:pt x="48" y="38735"/>
                    <a:pt x="0" y="38948"/>
                  </a:cubicBezTo>
                  <a:lnTo>
                    <a:pt x="285" y="39019"/>
                  </a:lnTo>
                  <a:cubicBezTo>
                    <a:pt x="451" y="38165"/>
                    <a:pt x="4199" y="18004"/>
                    <a:pt x="3985" y="13995"/>
                  </a:cubicBezTo>
                  <a:cubicBezTo>
                    <a:pt x="3795" y="10010"/>
                    <a:pt x="380" y="119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8169881" y="3933325"/>
              <a:ext cx="469075" cy="510975"/>
            </a:xfrm>
            <a:custGeom>
              <a:avLst/>
              <a:gdLst/>
              <a:ahLst/>
              <a:cxnLst/>
              <a:rect l="l" t="t" r="r" b="b"/>
              <a:pathLst>
                <a:path w="18763" h="20439" extrusionOk="0">
                  <a:moveTo>
                    <a:pt x="1864" y="1"/>
                  </a:moveTo>
                  <a:cubicBezTo>
                    <a:pt x="670" y="1"/>
                    <a:pt x="1" y="275"/>
                    <a:pt x="1" y="275"/>
                  </a:cubicBezTo>
                  <a:cubicBezTo>
                    <a:pt x="1946" y="1034"/>
                    <a:pt x="2278" y="4023"/>
                    <a:pt x="2278" y="4023"/>
                  </a:cubicBezTo>
                  <a:lnTo>
                    <a:pt x="4484" y="4900"/>
                  </a:lnTo>
                  <a:lnTo>
                    <a:pt x="2278" y="4900"/>
                  </a:lnTo>
                  <a:lnTo>
                    <a:pt x="2563" y="7415"/>
                  </a:lnTo>
                  <a:lnTo>
                    <a:pt x="7615" y="9455"/>
                  </a:lnTo>
                  <a:lnTo>
                    <a:pt x="2302" y="8269"/>
                  </a:lnTo>
                  <a:lnTo>
                    <a:pt x="2302" y="8269"/>
                  </a:lnTo>
                  <a:cubicBezTo>
                    <a:pt x="2302" y="8269"/>
                    <a:pt x="2065" y="10143"/>
                    <a:pt x="3132" y="11898"/>
                  </a:cubicBezTo>
                  <a:cubicBezTo>
                    <a:pt x="4176" y="13653"/>
                    <a:pt x="9489" y="13890"/>
                    <a:pt x="9489" y="13890"/>
                  </a:cubicBezTo>
                  <a:cubicBezTo>
                    <a:pt x="8674" y="14475"/>
                    <a:pt x="7668" y="14670"/>
                    <a:pt x="6687" y="14670"/>
                  </a:cubicBezTo>
                  <a:cubicBezTo>
                    <a:pt x="4727" y="14670"/>
                    <a:pt x="2871" y="13890"/>
                    <a:pt x="2871" y="13890"/>
                  </a:cubicBezTo>
                  <a:lnTo>
                    <a:pt x="2871" y="13890"/>
                  </a:lnTo>
                  <a:cubicBezTo>
                    <a:pt x="2871" y="13890"/>
                    <a:pt x="2373" y="18563"/>
                    <a:pt x="5314" y="20081"/>
                  </a:cubicBezTo>
                  <a:cubicBezTo>
                    <a:pt x="5807" y="20333"/>
                    <a:pt x="6327" y="20438"/>
                    <a:pt x="6852" y="20438"/>
                  </a:cubicBezTo>
                  <a:cubicBezTo>
                    <a:pt x="9087" y="20438"/>
                    <a:pt x="11399" y="18537"/>
                    <a:pt x="11982" y="18025"/>
                  </a:cubicBezTo>
                  <a:lnTo>
                    <a:pt x="11982" y="18025"/>
                  </a:lnTo>
                  <a:cubicBezTo>
                    <a:pt x="11952" y="18059"/>
                    <a:pt x="11938" y="18087"/>
                    <a:pt x="11974" y="18087"/>
                  </a:cubicBezTo>
                  <a:cubicBezTo>
                    <a:pt x="12089" y="18087"/>
                    <a:pt x="12700" y="17808"/>
                    <a:pt x="14849" y="16570"/>
                  </a:cubicBezTo>
                  <a:cubicBezTo>
                    <a:pt x="18763" y="14317"/>
                    <a:pt x="16297" y="9218"/>
                    <a:pt x="16296" y="9217"/>
                  </a:cubicBezTo>
                  <a:lnTo>
                    <a:pt x="16296" y="9217"/>
                  </a:lnTo>
                  <a:cubicBezTo>
                    <a:pt x="15798" y="10593"/>
                    <a:pt x="13474" y="11447"/>
                    <a:pt x="13474" y="11447"/>
                  </a:cubicBezTo>
                  <a:cubicBezTo>
                    <a:pt x="13474" y="11447"/>
                    <a:pt x="15300" y="9407"/>
                    <a:pt x="15300" y="7842"/>
                  </a:cubicBezTo>
                  <a:cubicBezTo>
                    <a:pt x="15300" y="6276"/>
                    <a:pt x="12122" y="4331"/>
                    <a:pt x="12122" y="4331"/>
                  </a:cubicBezTo>
                  <a:lnTo>
                    <a:pt x="10485" y="7415"/>
                  </a:lnTo>
                  <a:lnTo>
                    <a:pt x="10485" y="7415"/>
                  </a:lnTo>
                  <a:cubicBezTo>
                    <a:pt x="10488" y="7409"/>
                    <a:pt x="11291" y="5893"/>
                    <a:pt x="11173" y="4213"/>
                  </a:cubicBezTo>
                  <a:cubicBezTo>
                    <a:pt x="11054" y="2529"/>
                    <a:pt x="9299" y="2339"/>
                    <a:pt x="9299" y="2339"/>
                  </a:cubicBezTo>
                  <a:cubicBezTo>
                    <a:pt x="9299" y="2339"/>
                    <a:pt x="8564" y="4711"/>
                    <a:pt x="8493" y="4900"/>
                  </a:cubicBezTo>
                  <a:cubicBezTo>
                    <a:pt x="8490" y="4907"/>
                    <a:pt x="8488" y="4910"/>
                    <a:pt x="8486" y="4910"/>
                  </a:cubicBezTo>
                  <a:cubicBezTo>
                    <a:pt x="8414" y="4910"/>
                    <a:pt x="8303" y="2220"/>
                    <a:pt x="8303" y="2220"/>
                  </a:cubicBezTo>
                  <a:cubicBezTo>
                    <a:pt x="5553" y="409"/>
                    <a:pt x="3319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8410656" y="4070450"/>
              <a:ext cx="450675" cy="437800"/>
            </a:xfrm>
            <a:custGeom>
              <a:avLst/>
              <a:gdLst/>
              <a:ahLst/>
              <a:cxnLst/>
              <a:rect l="l" t="t" r="r" b="b"/>
              <a:pathLst>
                <a:path w="18027" h="17512" extrusionOk="0">
                  <a:moveTo>
                    <a:pt x="16204" y="1"/>
                  </a:moveTo>
                  <a:cubicBezTo>
                    <a:pt x="14804" y="1"/>
                    <a:pt x="12671" y="353"/>
                    <a:pt x="10057" y="1906"/>
                  </a:cubicBezTo>
                  <a:cubicBezTo>
                    <a:pt x="10057" y="1906"/>
                    <a:pt x="9924" y="4215"/>
                    <a:pt x="9872" y="4215"/>
                  </a:cubicBezTo>
                  <a:cubicBezTo>
                    <a:pt x="9871" y="4215"/>
                    <a:pt x="9869" y="4212"/>
                    <a:pt x="9867" y="4207"/>
                  </a:cubicBezTo>
                  <a:cubicBezTo>
                    <a:pt x="9796" y="4041"/>
                    <a:pt x="9085" y="2001"/>
                    <a:pt x="9085" y="2001"/>
                  </a:cubicBezTo>
                  <a:cubicBezTo>
                    <a:pt x="9085" y="2001"/>
                    <a:pt x="7401" y="2167"/>
                    <a:pt x="7282" y="3614"/>
                  </a:cubicBezTo>
                  <a:cubicBezTo>
                    <a:pt x="7166" y="5030"/>
                    <a:pt x="7913" y="6310"/>
                    <a:pt x="7945" y="6364"/>
                  </a:cubicBezTo>
                  <a:lnTo>
                    <a:pt x="7945" y="6364"/>
                  </a:lnTo>
                  <a:lnTo>
                    <a:pt x="6381" y="3732"/>
                  </a:lnTo>
                  <a:cubicBezTo>
                    <a:pt x="6381" y="3732"/>
                    <a:pt x="3321" y="5369"/>
                    <a:pt x="3321" y="6721"/>
                  </a:cubicBezTo>
                  <a:cubicBezTo>
                    <a:pt x="3321" y="8049"/>
                    <a:pt x="5076" y="9828"/>
                    <a:pt x="5076" y="9828"/>
                  </a:cubicBezTo>
                  <a:cubicBezTo>
                    <a:pt x="5076" y="9828"/>
                    <a:pt x="2846" y="9069"/>
                    <a:pt x="2372" y="7883"/>
                  </a:cubicBezTo>
                  <a:lnTo>
                    <a:pt x="2372" y="7883"/>
                  </a:lnTo>
                  <a:cubicBezTo>
                    <a:pt x="2372" y="7884"/>
                    <a:pt x="0" y="12272"/>
                    <a:pt x="3748" y="14193"/>
                  </a:cubicBezTo>
                  <a:cubicBezTo>
                    <a:pt x="5809" y="15256"/>
                    <a:pt x="6404" y="15497"/>
                    <a:pt x="6519" y="15497"/>
                  </a:cubicBezTo>
                  <a:cubicBezTo>
                    <a:pt x="6560" y="15497"/>
                    <a:pt x="6540" y="15467"/>
                    <a:pt x="6505" y="15432"/>
                  </a:cubicBezTo>
                  <a:lnTo>
                    <a:pt x="6505" y="15432"/>
                  </a:lnTo>
                  <a:cubicBezTo>
                    <a:pt x="7047" y="15860"/>
                    <a:pt x="9277" y="17511"/>
                    <a:pt x="11444" y="17511"/>
                  </a:cubicBezTo>
                  <a:cubicBezTo>
                    <a:pt x="11949" y="17511"/>
                    <a:pt x="12451" y="17421"/>
                    <a:pt x="12927" y="17205"/>
                  </a:cubicBezTo>
                  <a:cubicBezTo>
                    <a:pt x="15750" y="15901"/>
                    <a:pt x="15252" y="11892"/>
                    <a:pt x="15252" y="11892"/>
                  </a:cubicBezTo>
                  <a:lnTo>
                    <a:pt x="15252" y="11892"/>
                  </a:lnTo>
                  <a:cubicBezTo>
                    <a:pt x="15252" y="11892"/>
                    <a:pt x="13470" y="12567"/>
                    <a:pt x="11594" y="12567"/>
                  </a:cubicBezTo>
                  <a:cubicBezTo>
                    <a:pt x="10655" y="12567"/>
                    <a:pt x="9694" y="12398"/>
                    <a:pt x="8919" y="11892"/>
                  </a:cubicBezTo>
                  <a:cubicBezTo>
                    <a:pt x="8919" y="11892"/>
                    <a:pt x="13995" y="11678"/>
                    <a:pt x="15015" y="10184"/>
                  </a:cubicBezTo>
                  <a:cubicBezTo>
                    <a:pt x="16035" y="8690"/>
                    <a:pt x="15797" y="7101"/>
                    <a:pt x="15797" y="7101"/>
                  </a:cubicBezTo>
                  <a:lnTo>
                    <a:pt x="15797" y="7101"/>
                  </a:lnTo>
                  <a:lnTo>
                    <a:pt x="10698" y="8097"/>
                  </a:lnTo>
                  <a:lnTo>
                    <a:pt x="10698" y="8097"/>
                  </a:lnTo>
                  <a:lnTo>
                    <a:pt x="15560" y="6365"/>
                  </a:lnTo>
                  <a:lnTo>
                    <a:pt x="15821" y="4207"/>
                  </a:lnTo>
                  <a:lnTo>
                    <a:pt x="13710" y="4207"/>
                  </a:lnTo>
                  <a:lnTo>
                    <a:pt x="15821" y="3448"/>
                  </a:lnTo>
                  <a:cubicBezTo>
                    <a:pt x="15821" y="3448"/>
                    <a:pt x="16153" y="886"/>
                    <a:pt x="18027" y="246"/>
                  </a:cubicBezTo>
                  <a:cubicBezTo>
                    <a:pt x="18027" y="246"/>
                    <a:pt x="17370" y="1"/>
                    <a:pt x="16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8331781" y="4066500"/>
              <a:ext cx="217050" cy="667125"/>
            </a:xfrm>
            <a:custGeom>
              <a:avLst/>
              <a:gdLst/>
              <a:ahLst/>
              <a:cxnLst/>
              <a:rect l="l" t="t" r="r" b="b"/>
              <a:pathLst>
                <a:path w="8682" h="26685" extrusionOk="0">
                  <a:moveTo>
                    <a:pt x="214" y="0"/>
                  </a:moveTo>
                  <a:lnTo>
                    <a:pt x="0" y="214"/>
                  </a:lnTo>
                  <a:cubicBezTo>
                    <a:pt x="72" y="261"/>
                    <a:pt x="6073" y="6215"/>
                    <a:pt x="7211" y="15347"/>
                  </a:cubicBezTo>
                  <a:cubicBezTo>
                    <a:pt x="8373" y="24432"/>
                    <a:pt x="7662" y="26566"/>
                    <a:pt x="7662" y="26590"/>
                  </a:cubicBezTo>
                  <a:lnTo>
                    <a:pt x="7923" y="26685"/>
                  </a:lnTo>
                  <a:cubicBezTo>
                    <a:pt x="7970" y="26590"/>
                    <a:pt x="8682" y="24526"/>
                    <a:pt x="7519" y="15300"/>
                  </a:cubicBezTo>
                  <a:cubicBezTo>
                    <a:pt x="6334" y="6073"/>
                    <a:pt x="285" y="48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466981" y="4186275"/>
              <a:ext cx="258575" cy="539050"/>
            </a:xfrm>
            <a:custGeom>
              <a:avLst/>
              <a:gdLst/>
              <a:ahLst/>
              <a:cxnLst/>
              <a:rect l="l" t="t" r="r" b="b"/>
              <a:pathLst>
                <a:path w="10343" h="21562" extrusionOk="0">
                  <a:moveTo>
                    <a:pt x="10152" y="1"/>
                  </a:moveTo>
                  <a:cubicBezTo>
                    <a:pt x="10034" y="96"/>
                    <a:pt x="0" y="10390"/>
                    <a:pt x="736" y="21562"/>
                  </a:cubicBezTo>
                  <a:lnTo>
                    <a:pt x="1020" y="21538"/>
                  </a:lnTo>
                  <a:cubicBezTo>
                    <a:pt x="285" y="10509"/>
                    <a:pt x="10247" y="309"/>
                    <a:pt x="10342" y="214"/>
                  </a:cubicBezTo>
                  <a:lnTo>
                    <a:pt x="10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8332381" y="4540300"/>
              <a:ext cx="359375" cy="287025"/>
            </a:xfrm>
            <a:custGeom>
              <a:avLst/>
              <a:gdLst/>
              <a:ahLst/>
              <a:cxnLst/>
              <a:rect l="l" t="t" r="r" b="b"/>
              <a:pathLst>
                <a:path w="14375" h="11481" extrusionOk="0">
                  <a:moveTo>
                    <a:pt x="7187" y="0"/>
                  </a:moveTo>
                  <a:cubicBezTo>
                    <a:pt x="3226" y="0"/>
                    <a:pt x="0" y="309"/>
                    <a:pt x="0" y="4270"/>
                  </a:cubicBezTo>
                  <a:cubicBezTo>
                    <a:pt x="0" y="8255"/>
                    <a:pt x="3226" y="11481"/>
                    <a:pt x="7187" y="11481"/>
                  </a:cubicBezTo>
                  <a:cubicBezTo>
                    <a:pt x="11172" y="11481"/>
                    <a:pt x="14374" y="8255"/>
                    <a:pt x="14374" y="4270"/>
                  </a:cubicBezTo>
                  <a:cubicBezTo>
                    <a:pt x="14374" y="309"/>
                    <a:pt x="11172" y="0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" name="Google Shape;221;p16"/>
          <p:cNvGrpSpPr/>
          <p:nvPr/>
        </p:nvGrpSpPr>
        <p:grpSpPr>
          <a:xfrm>
            <a:off x="8306081" y="878749"/>
            <a:ext cx="635616" cy="675876"/>
            <a:chOff x="8094138" y="506255"/>
            <a:chExt cx="635616" cy="675876"/>
          </a:xfrm>
        </p:grpSpPr>
        <p:sp>
          <p:nvSpPr>
            <p:cNvPr id="222" name="Google Shape;222;p16"/>
            <p:cNvSpPr/>
            <p:nvPr/>
          </p:nvSpPr>
          <p:spPr>
            <a:xfrm flipH="1">
              <a:off x="8094138" y="506255"/>
              <a:ext cx="635616" cy="675876"/>
            </a:xfrm>
            <a:custGeom>
              <a:avLst/>
              <a:gdLst/>
              <a:ahLst/>
              <a:cxnLst/>
              <a:rect l="l" t="t" r="r" b="b"/>
              <a:pathLst>
                <a:path w="14968" h="15917" extrusionOk="0">
                  <a:moveTo>
                    <a:pt x="7472" y="0"/>
                  </a:moveTo>
                  <a:cubicBezTo>
                    <a:pt x="3345" y="0"/>
                    <a:pt x="1" y="3345"/>
                    <a:pt x="1" y="7496"/>
                  </a:cubicBezTo>
                  <a:cubicBezTo>
                    <a:pt x="1" y="11623"/>
                    <a:pt x="3345" y="14967"/>
                    <a:pt x="7472" y="14967"/>
                  </a:cubicBezTo>
                  <a:cubicBezTo>
                    <a:pt x="8658" y="14967"/>
                    <a:pt x="9773" y="14706"/>
                    <a:pt x="10769" y="14208"/>
                  </a:cubicBezTo>
                  <a:cubicBezTo>
                    <a:pt x="12027" y="15015"/>
                    <a:pt x="13331" y="15916"/>
                    <a:pt x="13331" y="15916"/>
                  </a:cubicBezTo>
                  <a:lnTo>
                    <a:pt x="12667" y="12880"/>
                  </a:lnTo>
                  <a:cubicBezTo>
                    <a:pt x="14090" y="11528"/>
                    <a:pt x="14968" y="9607"/>
                    <a:pt x="14968" y="7496"/>
                  </a:cubicBezTo>
                  <a:cubicBezTo>
                    <a:pt x="14968" y="3345"/>
                    <a:pt x="11623" y="0"/>
                    <a:pt x="7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6"/>
            <p:cNvSpPr/>
            <p:nvPr/>
          </p:nvSpPr>
          <p:spPr>
            <a:xfrm flipH="1">
              <a:off x="8260302" y="733862"/>
              <a:ext cx="300228" cy="42378"/>
            </a:xfrm>
            <a:custGeom>
              <a:avLst/>
              <a:gdLst/>
              <a:ahLst/>
              <a:cxnLst/>
              <a:rect l="l" t="t" r="r" b="b"/>
              <a:pathLst>
                <a:path w="7070" h="998" extrusionOk="0">
                  <a:moveTo>
                    <a:pt x="499" y="1"/>
                  </a:moveTo>
                  <a:cubicBezTo>
                    <a:pt x="214" y="1"/>
                    <a:pt x="1" y="214"/>
                    <a:pt x="1" y="499"/>
                  </a:cubicBezTo>
                  <a:cubicBezTo>
                    <a:pt x="1" y="784"/>
                    <a:pt x="214" y="997"/>
                    <a:pt x="499" y="997"/>
                  </a:cubicBezTo>
                  <a:lnTo>
                    <a:pt x="6571" y="997"/>
                  </a:lnTo>
                  <a:cubicBezTo>
                    <a:pt x="6856" y="997"/>
                    <a:pt x="7069" y="784"/>
                    <a:pt x="7069" y="499"/>
                  </a:cubicBezTo>
                  <a:cubicBezTo>
                    <a:pt x="7069" y="214"/>
                    <a:pt x="6856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6"/>
            <p:cNvSpPr/>
            <p:nvPr/>
          </p:nvSpPr>
          <p:spPr>
            <a:xfrm flipH="1">
              <a:off x="8307650" y="818493"/>
              <a:ext cx="205531" cy="43354"/>
            </a:xfrm>
            <a:custGeom>
              <a:avLst/>
              <a:gdLst/>
              <a:ahLst/>
              <a:cxnLst/>
              <a:rect l="l" t="t" r="r" b="b"/>
              <a:pathLst>
                <a:path w="4840" h="1021" extrusionOk="0">
                  <a:moveTo>
                    <a:pt x="499" y="0"/>
                  </a:moveTo>
                  <a:cubicBezTo>
                    <a:pt x="214" y="0"/>
                    <a:pt x="0" y="238"/>
                    <a:pt x="0" y="522"/>
                  </a:cubicBezTo>
                  <a:cubicBezTo>
                    <a:pt x="0" y="783"/>
                    <a:pt x="214" y="1020"/>
                    <a:pt x="499" y="1020"/>
                  </a:cubicBezTo>
                  <a:lnTo>
                    <a:pt x="4341" y="1020"/>
                  </a:lnTo>
                  <a:cubicBezTo>
                    <a:pt x="4602" y="1020"/>
                    <a:pt x="4839" y="783"/>
                    <a:pt x="4839" y="522"/>
                  </a:cubicBezTo>
                  <a:cubicBezTo>
                    <a:pt x="4839" y="238"/>
                    <a:pt x="4602" y="0"/>
                    <a:pt x="4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6"/>
            <p:cNvSpPr/>
            <p:nvPr/>
          </p:nvSpPr>
          <p:spPr>
            <a:xfrm flipH="1">
              <a:off x="8339880" y="904100"/>
              <a:ext cx="131005" cy="43354"/>
            </a:xfrm>
            <a:custGeom>
              <a:avLst/>
              <a:gdLst/>
              <a:ahLst/>
              <a:cxnLst/>
              <a:rect l="l" t="t" r="r" b="b"/>
              <a:pathLst>
                <a:path w="3085" h="1021" extrusionOk="0">
                  <a:moveTo>
                    <a:pt x="499" y="0"/>
                  </a:moveTo>
                  <a:cubicBezTo>
                    <a:pt x="214" y="0"/>
                    <a:pt x="1" y="238"/>
                    <a:pt x="1" y="522"/>
                  </a:cubicBezTo>
                  <a:cubicBezTo>
                    <a:pt x="1" y="783"/>
                    <a:pt x="214" y="1020"/>
                    <a:pt x="499" y="1020"/>
                  </a:cubicBezTo>
                  <a:lnTo>
                    <a:pt x="2586" y="1020"/>
                  </a:lnTo>
                  <a:cubicBezTo>
                    <a:pt x="2847" y="1020"/>
                    <a:pt x="3084" y="783"/>
                    <a:pt x="3084" y="522"/>
                  </a:cubicBezTo>
                  <a:cubicBezTo>
                    <a:pt x="3084" y="238"/>
                    <a:pt x="2847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8">
    <p:bg>
      <p:bgPr>
        <a:solidFill>
          <a:schemeClr val="dk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17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7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17"/>
          <p:cNvSpPr txBox="1">
            <a:spLocks noGrp="1"/>
          </p:cNvSpPr>
          <p:nvPr>
            <p:ph type="subTitle" idx="1"/>
          </p:nvPr>
        </p:nvSpPr>
        <p:spPr>
          <a:xfrm>
            <a:off x="923408" y="1537107"/>
            <a:ext cx="2697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31" name="Google Shape;231;p17"/>
          <p:cNvSpPr txBox="1">
            <a:spLocks noGrp="1"/>
          </p:cNvSpPr>
          <p:nvPr>
            <p:ph type="subTitle" idx="2"/>
          </p:nvPr>
        </p:nvSpPr>
        <p:spPr>
          <a:xfrm>
            <a:off x="923392" y="1890065"/>
            <a:ext cx="26970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17"/>
          <p:cNvSpPr txBox="1">
            <a:spLocks noGrp="1"/>
          </p:cNvSpPr>
          <p:nvPr>
            <p:ph type="subTitle" idx="3"/>
          </p:nvPr>
        </p:nvSpPr>
        <p:spPr>
          <a:xfrm>
            <a:off x="923408" y="3084747"/>
            <a:ext cx="2697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33" name="Google Shape;233;p17"/>
          <p:cNvSpPr txBox="1">
            <a:spLocks noGrp="1"/>
          </p:cNvSpPr>
          <p:nvPr>
            <p:ph type="subTitle" idx="4"/>
          </p:nvPr>
        </p:nvSpPr>
        <p:spPr>
          <a:xfrm>
            <a:off x="923392" y="3437689"/>
            <a:ext cx="26970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17"/>
          <p:cNvSpPr txBox="1">
            <a:spLocks noGrp="1"/>
          </p:cNvSpPr>
          <p:nvPr>
            <p:ph type="subTitle" idx="5"/>
          </p:nvPr>
        </p:nvSpPr>
        <p:spPr>
          <a:xfrm>
            <a:off x="5523608" y="1537107"/>
            <a:ext cx="2697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35" name="Google Shape;235;p17"/>
          <p:cNvSpPr txBox="1">
            <a:spLocks noGrp="1"/>
          </p:cNvSpPr>
          <p:nvPr>
            <p:ph type="subTitle" idx="6"/>
          </p:nvPr>
        </p:nvSpPr>
        <p:spPr>
          <a:xfrm>
            <a:off x="5523592" y="1890065"/>
            <a:ext cx="26970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7"/>
          <p:cNvSpPr txBox="1">
            <a:spLocks noGrp="1"/>
          </p:cNvSpPr>
          <p:nvPr>
            <p:ph type="subTitle" idx="7"/>
          </p:nvPr>
        </p:nvSpPr>
        <p:spPr>
          <a:xfrm>
            <a:off x="5523608" y="3084747"/>
            <a:ext cx="2697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37" name="Google Shape;237;p17"/>
          <p:cNvSpPr txBox="1">
            <a:spLocks noGrp="1"/>
          </p:cNvSpPr>
          <p:nvPr>
            <p:ph type="subTitle" idx="8"/>
          </p:nvPr>
        </p:nvSpPr>
        <p:spPr>
          <a:xfrm>
            <a:off x="5523592" y="3437689"/>
            <a:ext cx="26970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8" name="Google Shape;238;p17"/>
          <p:cNvGrpSpPr/>
          <p:nvPr/>
        </p:nvGrpSpPr>
        <p:grpSpPr>
          <a:xfrm>
            <a:off x="8269945" y="4010876"/>
            <a:ext cx="730326" cy="821628"/>
            <a:chOff x="2232900" y="4143125"/>
            <a:chExt cx="1013075" cy="1139725"/>
          </a:xfrm>
        </p:grpSpPr>
        <p:sp>
          <p:nvSpPr>
            <p:cNvPr id="239" name="Google Shape;239;p17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18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18"/>
          <p:cNvSpPr txBox="1">
            <a:spLocks noGrp="1"/>
          </p:cNvSpPr>
          <p:nvPr>
            <p:ph type="subTitle" idx="1"/>
          </p:nvPr>
        </p:nvSpPr>
        <p:spPr>
          <a:xfrm>
            <a:off x="984926" y="1249312"/>
            <a:ext cx="3294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53" name="Google Shape;253;p18"/>
          <p:cNvSpPr txBox="1">
            <a:spLocks noGrp="1"/>
          </p:cNvSpPr>
          <p:nvPr>
            <p:ph type="subTitle" idx="2"/>
          </p:nvPr>
        </p:nvSpPr>
        <p:spPr>
          <a:xfrm>
            <a:off x="984900" y="1585235"/>
            <a:ext cx="329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18"/>
          <p:cNvSpPr txBox="1">
            <a:spLocks noGrp="1"/>
          </p:cNvSpPr>
          <p:nvPr>
            <p:ph type="subTitle" idx="3"/>
          </p:nvPr>
        </p:nvSpPr>
        <p:spPr>
          <a:xfrm>
            <a:off x="984926" y="2397281"/>
            <a:ext cx="3294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55" name="Google Shape;255;p18"/>
          <p:cNvSpPr txBox="1">
            <a:spLocks noGrp="1"/>
          </p:cNvSpPr>
          <p:nvPr>
            <p:ph type="subTitle" idx="4"/>
          </p:nvPr>
        </p:nvSpPr>
        <p:spPr>
          <a:xfrm>
            <a:off x="984900" y="2733211"/>
            <a:ext cx="329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8"/>
          <p:cNvSpPr txBox="1">
            <a:spLocks noGrp="1"/>
          </p:cNvSpPr>
          <p:nvPr>
            <p:ph type="subTitle" idx="5"/>
          </p:nvPr>
        </p:nvSpPr>
        <p:spPr>
          <a:xfrm>
            <a:off x="984926" y="3545250"/>
            <a:ext cx="3294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57" name="Google Shape;257;p18"/>
          <p:cNvSpPr txBox="1">
            <a:spLocks noGrp="1"/>
          </p:cNvSpPr>
          <p:nvPr>
            <p:ph type="subTitle" idx="6"/>
          </p:nvPr>
        </p:nvSpPr>
        <p:spPr>
          <a:xfrm>
            <a:off x="984900" y="3881187"/>
            <a:ext cx="329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18"/>
          <p:cNvSpPr txBox="1">
            <a:spLocks noGrp="1"/>
          </p:cNvSpPr>
          <p:nvPr>
            <p:ph type="subTitle" idx="7"/>
          </p:nvPr>
        </p:nvSpPr>
        <p:spPr>
          <a:xfrm>
            <a:off x="4865100" y="1249312"/>
            <a:ext cx="3294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59" name="Google Shape;259;p18"/>
          <p:cNvSpPr txBox="1">
            <a:spLocks noGrp="1"/>
          </p:cNvSpPr>
          <p:nvPr>
            <p:ph type="subTitle" idx="8"/>
          </p:nvPr>
        </p:nvSpPr>
        <p:spPr>
          <a:xfrm>
            <a:off x="4865075" y="1585235"/>
            <a:ext cx="329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8"/>
          <p:cNvSpPr txBox="1">
            <a:spLocks noGrp="1"/>
          </p:cNvSpPr>
          <p:nvPr>
            <p:ph type="subTitle" idx="9"/>
          </p:nvPr>
        </p:nvSpPr>
        <p:spPr>
          <a:xfrm>
            <a:off x="4865100" y="2397281"/>
            <a:ext cx="3294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61" name="Google Shape;261;p18"/>
          <p:cNvSpPr txBox="1">
            <a:spLocks noGrp="1"/>
          </p:cNvSpPr>
          <p:nvPr>
            <p:ph type="subTitle" idx="13"/>
          </p:nvPr>
        </p:nvSpPr>
        <p:spPr>
          <a:xfrm>
            <a:off x="4865075" y="2733211"/>
            <a:ext cx="329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18"/>
          <p:cNvSpPr txBox="1">
            <a:spLocks noGrp="1"/>
          </p:cNvSpPr>
          <p:nvPr>
            <p:ph type="subTitle" idx="14"/>
          </p:nvPr>
        </p:nvSpPr>
        <p:spPr>
          <a:xfrm>
            <a:off x="4865100" y="3545249"/>
            <a:ext cx="3294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263" name="Google Shape;263;p18"/>
          <p:cNvSpPr txBox="1">
            <a:spLocks noGrp="1"/>
          </p:cNvSpPr>
          <p:nvPr>
            <p:ph type="subTitle" idx="15"/>
          </p:nvPr>
        </p:nvSpPr>
        <p:spPr>
          <a:xfrm>
            <a:off x="4865075" y="3881187"/>
            <a:ext cx="329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4" name="Google Shape;264;p18"/>
          <p:cNvGrpSpPr/>
          <p:nvPr/>
        </p:nvGrpSpPr>
        <p:grpSpPr>
          <a:xfrm>
            <a:off x="8298273" y="3654075"/>
            <a:ext cx="691450" cy="1173250"/>
            <a:chOff x="8169881" y="3654075"/>
            <a:chExt cx="691450" cy="1173250"/>
          </a:xfrm>
        </p:grpSpPr>
        <p:sp>
          <p:nvSpPr>
            <p:cNvPr id="265" name="Google Shape;265;p18"/>
            <p:cNvSpPr/>
            <p:nvPr/>
          </p:nvSpPr>
          <p:spPr>
            <a:xfrm>
              <a:off x="8364406" y="3654075"/>
              <a:ext cx="362925" cy="453550"/>
            </a:xfrm>
            <a:custGeom>
              <a:avLst/>
              <a:gdLst/>
              <a:ahLst/>
              <a:cxnLst/>
              <a:rect l="l" t="t" r="r" b="b"/>
              <a:pathLst>
                <a:path w="14517" h="18142" extrusionOk="0">
                  <a:moveTo>
                    <a:pt x="1151" y="0"/>
                  </a:moveTo>
                  <a:cubicBezTo>
                    <a:pt x="702" y="0"/>
                    <a:pt x="451" y="60"/>
                    <a:pt x="451" y="60"/>
                  </a:cubicBezTo>
                  <a:cubicBezTo>
                    <a:pt x="1992" y="961"/>
                    <a:pt x="1898" y="3570"/>
                    <a:pt x="1898" y="3570"/>
                  </a:cubicBezTo>
                  <a:lnTo>
                    <a:pt x="3653" y="4590"/>
                  </a:lnTo>
                  <a:lnTo>
                    <a:pt x="1779" y="4306"/>
                  </a:lnTo>
                  <a:lnTo>
                    <a:pt x="1660" y="6464"/>
                  </a:lnTo>
                  <a:lnTo>
                    <a:pt x="5693" y="8883"/>
                  </a:lnTo>
                  <a:lnTo>
                    <a:pt x="1328" y="7176"/>
                  </a:lnTo>
                  <a:lnTo>
                    <a:pt x="1328" y="7176"/>
                  </a:lnTo>
                  <a:cubicBezTo>
                    <a:pt x="1328" y="7176"/>
                    <a:pt x="878" y="8718"/>
                    <a:pt x="1542" y="10354"/>
                  </a:cubicBezTo>
                  <a:cubicBezTo>
                    <a:pt x="2206" y="11967"/>
                    <a:pt x="6689" y="12892"/>
                    <a:pt x="6689" y="12892"/>
                  </a:cubicBezTo>
                  <a:cubicBezTo>
                    <a:pt x="6179" y="13150"/>
                    <a:pt x="5618" y="13250"/>
                    <a:pt x="5055" y="13250"/>
                  </a:cubicBezTo>
                  <a:cubicBezTo>
                    <a:pt x="3079" y="13250"/>
                    <a:pt x="1068" y="12015"/>
                    <a:pt x="1067" y="12014"/>
                  </a:cubicBezTo>
                  <a:lnTo>
                    <a:pt x="1067" y="12014"/>
                  </a:lnTo>
                  <a:cubicBezTo>
                    <a:pt x="1067" y="12015"/>
                    <a:pt x="0" y="15928"/>
                    <a:pt x="2301" y="17589"/>
                  </a:cubicBezTo>
                  <a:cubicBezTo>
                    <a:pt x="2856" y="17989"/>
                    <a:pt x="3497" y="18141"/>
                    <a:pt x="4150" y="18141"/>
                  </a:cubicBezTo>
                  <a:cubicBezTo>
                    <a:pt x="5928" y="18141"/>
                    <a:pt x="7795" y="17014"/>
                    <a:pt x="8262" y="16713"/>
                  </a:cubicBezTo>
                  <a:lnTo>
                    <a:pt x="8262" y="16713"/>
                  </a:lnTo>
                  <a:cubicBezTo>
                    <a:pt x="8214" y="16751"/>
                    <a:pt x="8182" y="16789"/>
                    <a:pt x="8252" y="16789"/>
                  </a:cubicBezTo>
                  <a:cubicBezTo>
                    <a:pt x="8401" y="16789"/>
                    <a:pt x="9008" y="16617"/>
                    <a:pt x="10887" y="15904"/>
                  </a:cubicBezTo>
                  <a:cubicBezTo>
                    <a:pt x="14516" y="14505"/>
                    <a:pt x="13093" y="9833"/>
                    <a:pt x="13093" y="9832"/>
                  </a:cubicBezTo>
                  <a:lnTo>
                    <a:pt x="13093" y="9832"/>
                  </a:lnTo>
                  <a:cubicBezTo>
                    <a:pt x="12476" y="10947"/>
                    <a:pt x="10413" y="11374"/>
                    <a:pt x="10413" y="11374"/>
                  </a:cubicBezTo>
                  <a:cubicBezTo>
                    <a:pt x="10413" y="11374"/>
                    <a:pt x="12216" y="9856"/>
                    <a:pt x="12429" y="8528"/>
                  </a:cubicBezTo>
                  <a:cubicBezTo>
                    <a:pt x="12643" y="7223"/>
                    <a:pt x="10199" y="5136"/>
                    <a:pt x="10199" y="5136"/>
                  </a:cubicBezTo>
                  <a:lnTo>
                    <a:pt x="8412" y="7511"/>
                  </a:lnTo>
                  <a:lnTo>
                    <a:pt x="8412" y="7511"/>
                  </a:lnTo>
                  <a:cubicBezTo>
                    <a:pt x="8531" y="7350"/>
                    <a:pt x="9307" y="6256"/>
                    <a:pt x="9417" y="4899"/>
                  </a:cubicBezTo>
                  <a:cubicBezTo>
                    <a:pt x="9535" y="3452"/>
                    <a:pt x="8065" y="3072"/>
                    <a:pt x="8065" y="3072"/>
                  </a:cubicBezTo>
                  <a:cubicBezTo>
                    <a:pt x="8065" y="3072"/>
                    <a:pt x="7116" y="4993"/>
                    <a:pt x="7045" y="5136"/>
                  </a:cubicBezTo>
                  <a:cubicBezTo>
                    <a:pt x="7042" y="5140"/>
                    <a:pt x="7040" y="5142"/>
                    <a:pt x="7038" y="5142"/>
                  </a:cubicBezTo>
                  <a:cubicBezTo>
                    <a:pt x="6966" y="5142"/>
                    <a:pt x="7234" y="2835"/>
                    <a:pt x="7234" y="2835"/>
                  </a:cubicBezTo>
                  <a:cubicBezTo>
                    <a:pt x="4539" y="359"/>
                    <a:pt x="225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8482406" y="3748650"/>
              <a:ext cx="104975" cy="975500"/>
            </a:xfrm>
            <a:custGeom>
              <a:avLst/>
              <a:gdLst/>
              <a:ahLst/>
              <a:cxnLst/>
              <a:rect l="l" t="t" r="r" b="b"/>
              <a:pathLst>
                <a:path w="4199" h="39020" extrusionOk="0">
                  <a:moveTo>
                    <a:pt x="356" y="1"/>
                  </a:moveTo>
                  <a:lnTo>
                    <a:pt x="71" y="96"/>
                  </a:lnTo>
                  <a:cubicBezTo>
                    <a:pt x="95" y="214"/>
                    <a:pt x="3487" y="10058"/>
                    <a:pt x="3700" y="14019"/>
                  </a:cubicBezTo>
                  <a:cubicBezTo>
                    <a:pt x="3890" y="17980"/>
                    <a:pt x="48" y="38735"/>
                    <a:pt x="0" y="38948"/>
                  </a:cubicBezTo>
                  <a:lnTo>
                    <a:pt x="285" y="39019"/>
                  </a:lnTo>
                  <a:cubicBezTo>
                    <a:pt x="451" y="38165"/>
                    <a:pt x="4199" y="18004"/>
                    <a:pt x="3985" y="13995"/>
                  </a:cubicBezTo>
                  <a:cubicBezTo>
                    <a:pt x="3795" y="10010"/>
                    <a:pt x="380" y="119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8169881" y="3933325"/>
              <a:ext cx="469075" cy="510975"/>
            </a:xfrm>
            <a:custGeom>
              <a:avLst/>
              <a:gdLst/>
              <a:ahLst/>
              <a:cxnLst/>
              <a:rect l="l" t="t" r="r" b="b"/>
              <a:pathLst>
                <a:path w="18763" h="20439" extrusionOk="0">
                  <a:moveTo>
                    <a:pt x="1864" y="1"/>
                  </a:moveTo>
                  <a:cubicBezTo>
                    <a:pt x="670" y="1"/>
                    <a:pt x="1" y="275"/>
                    <a:pt x="1" y="275"/>
                  </a:cubicBezTo>
                  <a:cubicBezTo>
                    <a:pt x="1946" y="1034"/>
                    <a:pt x="2278" y="4023"/>
                    <a:pt x="2278" y="4023"/>
                  </a:cubicBezTo>
                  <a:lnTo>
                    <a:pt x="4484" y="4900"/>
                  </a:lnTo>
                  <a:lnTo>
                    <a:pt x="2278" y="4900"/>
                  </a:lnTo>
                  <a:lnTo>
                    <a:pt x="2563" y="7415"/>
                  </a:lnTo>
                  <a:lnTo>
                    <a:pt x="7615" y="9455"/>
                  </a:lnTo>
                  <a:lnTo>
                    <a:pt x="2302" y="8269"/>
                  </a:lnTo>
                  <a:lnTo>
                    <a:pt x="2302" y="8269"/>
                  </a:lnTo>
                  <a:cubicBezTo>
                    <a:pt x="2302" y="8269"/>
                    <a:pt x="2065" y="10143"/>
                    <a:pt x="3132" y="11898"/>
                  </a:cubicBezTo>
                  <a:cubicBezTo>
                    <a:pt x="4176" y="13653"/>
                    <a:pt x="9489" y="13890"/>
                    <a:pt x="9489" y="13890"/>
                  </a:cubicBezTo>
                  <a:cubicBezTo>
                    <a:pt x="8674" y="14475"/>
                    <a:pt x="7668" y="14670"/>
                    <a:pt x="6687" y="14670"/>
                  </a:cubicBezTo>
                  <a:cubicBezTo>
                    <a:pt x="4727" y="14670"/>
                    <a:pt x="2871" y="13890"/>
                    <a:pt x="2871" y="13890"/>
                  </a:cubicBezTo>
                  <a:lnTo>
                    <a:pt x="2871" y="13890"/>
                  </a:lnTo>
                  <a:cubicBezTo>
                    <a:pt x="2871" y="13890"/>
                    <a:pt x="2373" y="18563"/>
                    <a:pt x="5314" y="20081"/>
                  </a:cubicBezTo>
                  <a:cubicBezTo>
                    <a:pt x="5807" y="20333"/>
                    <a:pt x="6327" y="20438"/>
                    <a:pt x="6852" y="20438"/>
                  </a:cubicBezTo>
                  <a:cubicBezTo>
                    <a:pt x="9087" y="20438"/>
                    <a:pt x="11399" y="18537"/>
                    <a:pt x="11982" y="18025"/>
                  </a:cubicBezTo>
                  <a:lnTo>
                    <a:pt x="11982" y="18025"/>
                  </a:lnTo>
                  <a:cubicBezTo>
                    <a:pt x="11952" y="18059"/>
                    <a:pt x="11938" y="18087"/>
                    <a:pt x="11974" y="18087"/>
                  </a:cubicBezTo>
                  <a:cubicBezTo>
                    <a:pt x="12089" y="18087"/>
                    <a:pt x="12700" y="17808"/>
                    <a:pt x="14849" y="16570"/>
                  </a:cubicBezTo>
                  <a:cubicBezTo>
                    <a:pt x="18763" y="14317"/>
                    <a:pt x="16297" y="9218"/>
                    <a:pt x="16296" y="9217"/>
                  </a:cubicBezTo>
                  <a:lnTo>
                    <a:pt x="16296" y="9217"/>
                  </a:lnTo>
                  <a:cubicBezTo>
                    <a:pt x="15798" y="10593"/>
                    <a:pt x="13474" y="11447"/>
                    <a:pt x="13474" y="11447"/>
                  </a:cubicBezTo>
                  <a:cubicBezTo>
                    <a:pt x="13474" y="11447"/>
                    <a:pt x="15300" y="9407"/>
                    <a:pt x="15300" y="7842"/>
                  </a:cubicBezTo>
                  <a:cubicBezTo>
                    <a:pt x="15300" y="6276"/>
                    <a:pt x="12122" y="4331"/>
                    <a:pt x="12122" y="4331"/>
                  </a:cubicBezTo>
                  <a:lnTo>
                    <a:pt x="10485" y="7415"/>
                  </a:lnTo>
                  <a:lnTo>
                    <a:pt x="10485" y="7415"/>
                  </a:lnTo>
                  <a:cubicBezTo>
                    <a:pt x="10488" y="7409"/>
                    <a:pt x="11291" y="5893"/>
                    <a:pt x="11173" y="4213"/>
                  </a:cubicBezTo>
                  <a:cubicBezTo>
                    <a:pt x="11054" y="2529"/>
                    <a:pt x="9299" y="2339"/>
                    <a:pt x="9299" y="2339"/>
                  </a:cubicBezTo>
                  <a:cubicBezTo>
                    <a:pt x="9299" y="2339"/>
                    <a:pt x="8564" y="4711"/>
                    <a:pt x="8493" y="4900"/>
                  </a:cubicBezTo>
                  <a:cubicBezTo>
                    <a:pt x="8490" y="4907"/>
                    <a:pt x="8488" y="4910"/>
                    <a:pt x="8486" y="4910"/>
                  </a:cubicBezTo>
                  <a:cubicBezTo>
                    <a:pt x="8414" y="4910"/>
                    <a:pt x="8303" y="2220"/>
                    <a:pt x="8303" y="2220"/>
                  </a:cubicBezTo>
                  <a:cubicBezTo>
                    <a:pt x="5553" y="409"/>
                    <a:pt x="3319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8410656" y="4070450"/>
              <a:ext cx="450675" cy="437800"/>
            </a:xfrm>
            <a:custGeom>
              <a:avLst/>
              <a:gdLst/>
              <a:ahLst/>
              <a:cxnLst/>
              <a:rect l="l" t="t" r="r" b="b"/>
              <a:pathLst>
                <a:path w="18027" h="17512" extrusionOk="0">
                  <a:moveTo>
                    <a:pt x="16204" y="1"/>
                  </a:moveTo>
                  <a:cubicBezTo>
                    <a:pt x="14804" y="1"/>
                    <a:pt x="12671" y="353"/>
                    <a:pt x="10057" y="1906"/>
                  </a:cubicBezTo>
                  <a:cubicBezTo>
                    <a:pt x="10057" y="1906"/>
                    <a:pt x="9924" y="4215"/>
                    <a:pt x="9872" y="4215"/>
                  </a:cubicBezTo>
                  <a:cubicBezTo>
                    <a:pt x="9871" y="4215"/>
                    <a:pt x="9869" y="4212"/>
                    <a:pt x="9867" y="4207"/>
                  </a:cubicBezTo>
                  <a:cubicBezTo>
                    <a:pt x="9796" y="4041"/>
                    <a:pt x="9085" y="2001"/>
                    <a:pt x="9085" y="2001"/>
                  </a:cubicBezTo>
                  <a:cubicBezTo>
                    <a:pt x="9085" y="2001"/>
                    <a:pt x="7401" y="2167"/>
                    <a:pt x="7282" y="3614"/>
                  </a:cubicBezTo>
                  <a:cubicBezTo>
                    <a:pt x="7166" y="5030"/>
                    <a:pt x="7913" y="6310"/>
                    <a:pt x="7945" y="6364"/>
                  </a:cubicBezTo>
                  <a:lnTo>
                    <a:pt x="7945" y="6364"/>
                  </a:lnTo>
                  <a:lnTo>
                    <a:pt x="6381" y="3732"/>
                  </a:lnTo>
                  <a:cubicBezTo>
                    <a:pt x="6381" y="3732"/>
                    <a:pt x="3321" y="5369"/>
                    <a:pt x="3321" y="6721"/>
                  </a:cubicBezTo>
                  <a:cubicBezTo>
                    <a:pt x="3321" y="8049"/>
                    <a:pt x="5076" y="9828"/>
                    <a:pt x="5076" y="9828"/>
                  </a:cubicBezTo>
                  <a:cubicBezTo>
                    <a:pt x="5076" y="9828"/>
                    <a:pt x="2846" y="9069"/>
                    <a:pt x="2372" y="7883"/>
                  </a:cubicBezTo>
                  <a:lnTo>
                    <a:pt x="2372" y="7883"/>
                  </a:lnTo>
                  <a:cubicBezTo>
                    <a:pt x="2372" y="7884"/>
                    <a:pt x="0" y="12272"/>
                    <a:pt x="3748" y="14193"/>
                  </a:cubicBezTo>
                  <a:cubicBezTo>
                    <a:pt x="5809" y="15256"/>
                    <a:pt x="6404" y="15497"/>
                    <a:pt x="6519" y="15497"/>
                  </a:cubicBezTo>
                  <a:cubicBezTo>
                    <a:pt x="6560" y="15497"/>
                    <a:pt x="6540" y="15467"/>
                    <a:pt x="6505" y="15432"/>
                  </a:cubicBezTo>
                  <a:lnTo>
                    <a:pt x="6505" y="15432"/>
                  </a:lnTo>
                  <a:cubicBezTo>
                    <a:pt x="7047" y="15860"/>
                    <a:pt x="9277" y="17511"/>
                    <a:pt x="11444" y="17511"/>
                  </a:cubicBezTo>
                  <a:cubicBezTo>
                    <a:pt x="11949" y="17511"/>
                    <a:pt x="12451" y="17421"/>
                    <a:pt x="12927" y="17205"/>
                  </a:cubicBezTo>
                  <a:cubicBezTo>
                    <a:pt x="15750" y="15901"/>
                    <a:pt x="15252" y="11892"/>
                    <a:pt x="15252" y="11892"/>
                  </a:cubicBezTo>
                  <a:lnTo>
                    <a:pt x="15252" y="11892"/>
                  </a:lnTo>
                  <a:cubicBezTo>
                    <a:pt x="15252" y="11892"/>
                    <a:pt x="13470" y="12567"/>
                    <a:pt x="11594" y="12567"/>
                  </a:cubicBezTo>
                  <a:cubicBezTo>
                    <a:pt x="10655" y="12567"/>
                    <a:pt x="9694" y="12398"/>
                    <a:pt x="8919" y="11892"/>
                  </a:cubicBezTo>
                  <a:cubicBezTo>
                    <a:pt x="8919" y="11892"/>
                    <a:pt x="13995" y="11678"/>
                    <a:pt x="15015" y="10184"/>
                  </a:cubicBezTo>
                  <a:cubicBezTo>
                    <a:pt x="16035" y="8690"/>
                    <a:pt x="15797" y="7101"/>
                    <a:pt x="15797" y="7101"/>
                  </a:cubicBezTo>
                  <a:lnTo>
                    <a:pt x="15797" y="7101"/>
                  </a:lnTo>
                  <a:lnTo>
                    <a:pt x="10698" y="8097"/>
                  </a:lnTo>
                  <a:lnTo>
                    <a:pt x="10698" y="8097"/>
                  </a:lnTo>
                  <a:lnTo>
                    <a:pt x="15560" y="6365"/>
                  </a:lnTo>
                  <a:lnTo>
                    <a:pt x="15821" y="4207"/>
                  </a:lnTo>
                  <a:lnTo>
                    <a:pt x="13710" y="4207"/>
                  </a:lnTo>
                  <a:lnTo>
                    <a:pt x="15821" y="3448"/>
                  </a:lnTo>
                  <a:cubicBezTo>
                    <a:pt x="15821" y="3448"/>
                    <a:pt x="16153" y="886"/>
                    <a:pt x="18027" y="246"/>
                  </a:cubicBezTo>
                  <a:cubicBezTo>
                    <a:pt x="18027" y="246"/>
                    <a:pt x="17370" y="1"/>
                    <a:pt x="16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331781" y="4066500"/>
              <a:ext cx="217050" cy="667125"/>
            </a:xfrm>
            <a:custGeom>
              <a:avLst/>
              <a:gdLst/>
              <a:ahLst/>
              <a:cxnLst/>
              <a:rect l="l" t="t" r="r" b="b"/>
              <a:pathLst>
                <a:path w="8682" h="26685" extrusionOk="0">
                  <a:moveTo>
                    <a:pt x="214" y="0"/>
                  </a:moveTo>
                  <a:lnTo>
                    <a:pt x="0" y="214"/>
                  </a:lnTo>
                  <a:cubicBezTo>
                    <a:pt x="72" y="261"/>
                    <a:pt x="6073" y="6215"/>
                    <a:pt x="7211" y="15347"/>
                  </a:cubicBezTo>
                  <a:cubicBezTo>
                    <a:pt x="8373" y="24432"/>
                    <a:pt x="7662" y="26566"/>
                    <a:pt x="7662" y="26590"/>
                  </a:cubicBezTo>
                  <a:lnTo>
                    <a:pt x="7923" y="26685"/>
                  </a:lnTo>
                  <a:cubicBezTo>
                    <a:pt x="7970" y="26590"/>
                    <a:pt x="8682" y="24526"/>
                    <a:pt x="7519" y="15300"/>
                  </a:cubicBezTo>
                  <a:cubicBezTo>
                    <a:pt x="6334" y="6073"/>
                    <a:pt x="285" y="48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466981" y="4186275"/>
              <a:ext cx="258575" cy="539050"/>
            </a:xfrm>
            <a:custGeom>
              <a:avLst/>
              <a:gdLst/>
              <a:ahLst/>
              <a:cxnLst/>
              <a:rect l="l" t="t" r="r" b="b"/>
              <a:pathLst>
                <a:path w="10343" h="21562" extrusionOk="0">
                  <a:moveTo>
                    <a:pt x="10152" y="1"/>
                  </a:moveTo>
                  <a:cubicBezTo>
                    <a:pt x="10034" y="96"/>
                    <a:pt x="0" y="10390"/>
                    <a:pt x="736" y="21562"/>
                  </a:cubicBezTo>
                  <a:lnTo>
                    <a:pt x="1020" y="21538"/>
                  </a:lnTo>
                  <a:cubicBezTo>
                    <a:pt x="285" y="10509"/>
                    <a:pt x="10247" y="309"/>
                    <a:pt x="10342" y="214"/>
                  </a:cubicBezTo>
                  <a:lnTo>
                    <a:pt x="10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8332381" y="4540300"/>
              <a:ext cx="359375" cy="287025"/>
            </a:xfrm>
            <a:custGeom>
              <a:avLst/>
              <a:gdLst/>
              <a:ahLst/>
              <a:cxnLst/>
              <a:rect l="l" t="t" r="r" b="b"/>
              <a:pathLst>
                <a:path w="14375" h="11481" extrusionOk="0">
                  <a:moveTo>
                    <a:pt x="7187" y="0"/>
                  </a:moveTo>
                  <a:cubicBezTo>
                    <a:pt x="3226" y="0"/>
                    <a:pt x="0" y="309"/>
                    <a:pt x="0" y="4270"/>
                  </a:cubicBezTo>
                  <a:cubicBezTo>
                    <a:pt x="0" y="8255"/>
                    <a:pt x="3226" y="11481"/>
                    <a:pt x="7187" y="11481"/>
                  </a:cubicBezTo>
                  <a:cubicBezTo>
                    <a:pt x="11172" y="11481"/>
                    <a:pt x="14374" y="8255"/>
                    <a:pt x="14374" y="4270"/>
                  </a:cubicBezTo>
                  <a:cubicBezTo>
                    <a:pt x="14374" y="309"/>
                    <a:pt x="11172" y="0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184264" y="4010876"/>
            <a:ext cx="730326" cy="821628"/>
            <a:chOff x="2232900" y="4143125"/>
            <a:chExt cx="1013075" cy="1139725"/>
          </a:xfrm>
        </p:grpSpPr>
        <p:sp>
          <p:nvSpPr>
            <p:cNvPr id="273" name="Google Shape;273;p18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1">
    <p:bg>
      <p:bgPr>
        <a:solidFill>
          <a:schemeClr val="dk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9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6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13100" y="1188300"/>
            <a:ext cx="36504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9"/>
          <p:cNvSpPr>
            <a:spLocks noGrp="1"/>
          </p:cNvSpPr>
          <p:nvPr>
            <p:ph type="pic" idx="2"/>
          </p:nvPr>
        </p:nvSpPr>
        <p:spPr>
          <a:xfrm>
            <a:off x="713100" y="2135025"/>
            <a:ext cx="3727200" cy="24690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19"/>
          <p:cNvSpPr>
            <a:spLocks noGrp="1"/>
          </p:cNvSpPr>
          <p:nvPr>
            <p:ph type="pic" idx="3"/>
          </p:nvPr>
        </p:nvSpPr>
        <p:spPr>
          <a:xfrm>
            <a:off x="4703750" y="539400"/>
            <a:ext cx="3727200" cy="19953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19"/>
          <p:cNvSpPr>
            <a:spLocks noGrp="1"/>
          </p:cNvSpPr>
          <p:nvPr>
            <p:ph type="pic" idx="4"/>
          </p:nvPr>
        </p:nvSpPr>
        <p:spPr>
          <a:xfrm>
            <a:off x="4703700" y="2815500"/>
            <a:ext cx="3727200" cy="178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0"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20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0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20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20"/>
          <p:cNvSpPr txBox="1">
            <a:spLocks noGrp="1"/>
          </p:cNvSpPr>
          <p:nvPr>
            <p:ph type="body" idx="1"/>
          </p:nvPr>
        </p:nvSpPr>
        <p:spPr>
          <a:xfrm>
            <a:off x="713100" y="1181064"/>
            <a:ext cx="77178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712350" y="2151325"/>
            <a:ext cx="3718800" cy="1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374750" y="1208561"/>
            <a:ext cx="1056000" cy="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cxnSp>
        <p:nvCxnSpPr>
          <p:cNvPr id="26" name="Google Shape;26;p3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28;p3"/>
          <p:cNvGrpSpPr/>
          <p:nvPr/>
        </p:nvGrpSpPr>
        <p:grpSpPr>
          <a:xfrm>
            <a:off x="8269945" y="4010876"/>
            <a:ext cx="730326" cy="821628"/>
            <a:chOff x="2232900" y="4143125"/>
            <a:chExt cx="1013075" cy="1139725"/>
          </a:xfrm>
        </p:grpSpPr>
        <p:sp>
          <p:nvSpPr>
            <p:cNvPr id="29" name="Google Shape;29;p3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6">
    <p:bg>
      <p:bgPr>
        <a:solidFill>
          <a:schemeClr val="dk2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1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1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1"/>
          <p:cNvSpPr txBox="1">
            <a:spLocks noGrp="1"/>
          </p:cNvSpPr>
          <p:nvPr>
            <p:ph type="title" hasCustomPrompt="1"/>
          </p:nvPr>
        </p:nvSpPr>
        <p:spPr>
          <a:xfrm>
            <a:off x="713196" y="634395"/>
            <a:ext cx="37101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>
            <a:off x="713100" y="1391169"/>
            <a:ext cx="37101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" name="Google Shape;300;p21"/>
          <p:cNvSpPr txBox="1">
            <a:spLocks noGrp="1"/>
          </p:cNvSpPr>
          <p:nvPr>
            <p:ph type="title" idx="2" hasCustomPrompt="1"/>
          </p:nvPr>
        </p:nvSpPr>
        <p:spPr>
          <a:xfrm>
            <a:off x="713196" y="2019063"/>
            <a:ext cx="37101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3"/>
          </p:nvPr>
        </p:nvSpPr>
        <p:spPr>
          <a:xfrm>
            <a:off x="713100" y="2775837"/>
            <a:ext cx="37101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21"/>
          <p:cNvSpPr txBox="1">
            <a:spLocks noGrp="1"/>
          </p:cNvSpPr>
          <p:nvPr>
            <p:ph type="title" idx="4" hasCustomPrompt="1"/>
          </p:nvPr>
        </p:nvSpPr>
        <p:spPr>
          <a:xfrm>
            <a:off x="713196" y="3403731"/>
            <a:ext cx="37101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5"/>
          </p:nvPr>
        </p:nvSpPr>
        <p:spPr>
          <a:xfrm>
            <a:off x="713100" y="4160505"/>
            <a:ext cx="37101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3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22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2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2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8" name="Google Shape;308;p22"/>
          <p:cNvGrpSpPr/>
          <p:nvPr/>
        </p:nvGrpSpPr>
        <p:grpSpPr>
          <a:xfrm flipH="1">
            <a:off x="182792" y="3654075"/>
            <a:ext cx="691450" cy="1173250"/>
            <a:chOff x="8169881" y="3654075"/>
            <a:chExt cx="691450" cy="1173250"/>
          </a:xfrm>
        </p:grpSpPr>
        <p:sp>
          <p:nvSpPr>
            <p:cNvPr id="309" name="Google Shape;309;p22"/>
            <p:cNvSpPr/>
            <p:nvPr/>
          </p:nvSpPr>
          <p:spPr>
            <a:xfrm>
              <a:off x="8364406" y="3654075"/>
              <a:ext cx="362925" cy="453550"/>
            </a:xfrm>
            <a:custGeom>
              <a:avLst/>
              <a:gdLst/>
              <a:ahLst/>
              <a:cxnLst/>
              <a:rect l="l" t="t" r="r" b="b"/>
              <a:pathLst>
                <a:path w="14517" h="18142" extrusionOk="0">
                  <a:moveTo>
                    <a:pt x="1151" y="0"/>
                  </a:moveTo>
                  <a:cubicBezTo>
                    <a:pt x="702" y="0"/>
                    <a:pt x="451" y="60"/>
                    <a:pt x="451" y="60"/>
                  </a:cubicBezTo>
                  <a:cubicBezTo>
                    <a:pt x="1992" y="961"/>
                    <a:pt x="1898" y="3570"/>
                    <a:pt x="1898" y="3570"/>
                  </a:cubicBezTo>
                  <a:lnTo>
                    <a:pt x="3653" y="4590"/>
                  </a:lnTo>
                  <a:lnTo>
                    <a:pt x="1779" y="4306"/>
                  </a:lnTo>
                  <a:lnTo>
                    <a:pt x="1660" y="6464"/>
                  </a:lnTo>
                  <a:lnTo>
                    <a:pt x="5693" y="8883"/>
                  </a:lnTo>
                  <a:lnTo>
                    <a:pt x="1328" y="7176"/>
                  </a:lnTo>
                  <a:lnTo>
                    <a:pt x="1328" y="7176"/>
                  </a:lnTo>
                  <a:cubicBezTo>
                    <a:pt x="1328" y="7176"/>
                    <a:pt x="878" y="8718"/>
                    <a:pt x="1542" y="10354"/>
                  </a:cubicBezTo>
                  <a:cubicBezTo>
                    <a:pt x="2206" y="11967"/>
                    <a:pt x="6689" y="12892"/>
                    <a:pt x="6689" y="12892"/>
                  </a:cubicBezTo>
                  <a:cubicBezTo>
                    <a:pt x="6179" y="13150"/>
                    <a:pt x="5618" y="13250"/>
                    <a:pt x="5055" y="13250"/>
                  </a:cubicBezTo>
                  <a:cubicBezTo>
                    <a:pt x="3079" y="13250"/>
                    <a:pt x="1068" y="12015"/>
                    <a:pt x="1067" y="12014"/>
                  </a:cubicBezTo>
                  <a:lnTo>
                    <a:pt x="1067" y="12014"/>
                  </a:lnTo>
                  <a:cubicBezTo>
                    <a:pt x="1067" y="12015"/>
                    <a:pt x="0" y="15928"/>
                    <a:pt x="2301" y="17589"/>
                  </a:cubicBezTo>
                  <a:cubicBezTo>
                    <a:pt x="2856" y="17989"/>
                    <a:pt x="3497" y="18141"/>
                    <a:pt x="4150" y="18141"/>
                  </a:cubicBezTo>
                  <a:cubicBezTo>
                    <a:pt x="5928" y="18141"/>
                    <a:pt x="7795" y="17014"/>
                    <a:pt x="8262" y="16713"/>
                  </a:cubicBezTo>
                  <a:lnTo>
                    <a:pt x="8262" y="16713"/>
                  </a:lnTo>
                  <a:cubicBezTo>
                    <a:pt x="8214" y="16751"/>
                    <a:pt x="8182" y="16789"/>
                    <a:pt x="8252" y="16789"/>
                  </a:cubicBezTo>
                  <a:cubicBezTo>
                    <a:pt x="8401" y="16789"/>
                    <a:pt x="9008" y="16617"/>
                    <a:pt x="10887" y="15904"/>
                  </a:cubicBezTo>
                  <a:cubicBezTo>
                    <a:pt x="14516" y="14505"/>
                    <a:pt x="13093" y="9833"/>
                    <a:pt x="13093" y="9832"/>
                  </a:cubicBezTo>
                  <a:lnTo>
                    <a:pt x="13093" y="9832"/>
                  </a:lnTo>
                  <a:cubicBezTo>
                    <a:pt x="12476" y="10947"/>
                    <a:pt x="10413" y="11374"/>
                    <a:pt x="10413" y="11374"/>
                  </a:cubicBezTo>
                  <a:cubicBezTo>
                    <a:pt x="10413" y="11374"/>
                    <a:pt x="12216" y="9856"/>
                    <a:pt x="12429" y="8528"/>
                  </a:cubicBezTo>
                  <a:cubicBezTo>
                    <a:pt x="12643" y="7223"/>
                    <a:pt x="10199" y="5136"/>
                    <a:pt x="10199" y="5136"/>
                  </a:cubicBezTo>
                  <a:lnTo>
                    <a:pt x="8412" y="7511"/>
                  </a:lnTo>
                  <a:lnTo>
                    <a:pt x="8412" y="7511"/>
                  </a:lnTo>
                  <a:cubicBezTo>
                    <a:pt x="8531" y="7350"/>
                    <a:pt x="9307" y="6256"/>
                    <a:pt x="9417" y="4899"/>
                  </a:cubicBezTo>
                  <a:cubicBezTo>
                    <a:pt x="9535" y="3452"/>
                    <a:pt x="8065" y="3072"/>
                    <a:pt x="8065" y="3072"/>
                  </a:cubicBezTo>
                  <a:cubicBezTo>
                    <a:pt x="8065" y="3072"/>
                    <a:pt x="7116" y="4993"/>
                    <a:pt x="7045" y="5136"/>
                  </a:cubicBezTo>
                  <a:cubicBezTo>
                    <a:pt x="7042" y="5140"/>
                    <a:pt x="7040" y="5142"/>
                    <a:pt x="7038" y="5142"/>
                  </a:cubicBezTo>
                  <a:cubicBezTo>
                    <a:pt x="6966" y="5142"/>
                    <a:pt x="7234" y="2835"/>
                    <a:pt x="7234" y="2835"/>
                  </a:cubicBezTo>
                  <a:cubicBezTo>
                    <a:pt x="4539" y="359"/>
                    <a:pt x="225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2406" y="3748650"/>
              <a:ext cx="104975" cy="975500"/>
            </a:xfrm>
            <a:custGeom>
              <a:avLst/>
              <a:gdLst/>
              <a:ahLst/>
              <a:cxnLst/>
              <a:rect l="l" t="t" r="r" b="b"/>
              <a:pathLst>
                <a:path w="4199" h="39020" extrusionOk="0">
                  <a:moveTo>
                    <a:pt x="356" y="1"/>
                  </a:moveTo>
                  <a:lnTo>
                    <a:pt x="71" y="96"/>
                  </a:lnTo>
                  <a:cubicBezTo>
                    <a:pt x="95" y="214"/>
                    <a:pt x="3487" y="10058"/>
                    <a:pt x="3700" y="14019"/>
                  </a:cubicBezTo>
                  <a:cubicBezTo>
                    <a:pt x="3890" y="17980"/>
                    <a:pt x="48" y="38735"/>
                    <a:pt x="0" y="38948"/>
                  </a:cubicBezTo>
                  <a:lnTo>
                    <a:pt x="285" y="39019"/>
                  </a:lnTo>
                  <a:cubicBezTo>
                    <a:pt x="451" y="38165"/>
                    <a:pt x="4199" y="18004"/>
                    <a:pt x="3985" y="13995"/>
                  </a:cubicBezTo>
                  <a:cubicBezTo>
                    <a:pt x="3795" y="10010"/>
                    <a:pt x="380" y="119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69881" y="3933325"/>
              <a:ext cx="469075" cy="510975"/>
            </a:xfrm>
            <a:custGeom>
              <a:avLst/>
              <a:gdLst/>
              <a:ahLst/>
              <a:cxnLst/>
              <a:rect l="l" t="t" r="r" b="b"/>
              <a:pathLst>
                <a:path w="18763" h="20439" extrusionOk="0">
                  <a:moveTo>
                    <a:pt x="1864" y="1"/>
                  </a:moveTo>
                  <a:cubicBezTo>
                    <a:pt x="670" y="1"/>
                    <a:pt x="1" y="275"/>
                    <a:pt x="1" y="275"/>
                  </a:cubicBezTo>
                  <a:cubicBezTo>
                    <a:pt x="1946" y="1034"/>
                    <a:pt x="2278" y="4023"/>
                    <a:pt x="2278" y="4023"/>
                  </a:cubicBezTo>
                  <a:lnTo>
                    <a:pt x="4484" y="4900"/>
                  </a:lnTo>
                  <a:lnTo>
                    <a:pt x="2278" y="4900"/>
                  </a:lnTo>
                  <a:lnTo>
                    <a:pt x="2563" y="7415"/>
                  </a:lnTo>
                  <a:lnTo>
                    <a:pt x="7615" y="9455"/>
                  </a:lnTo>
                  <a:lnTo>
                    <a:pt x="2302" y="8269"/>
                  </a:lnTo>
                  <a:lnTo>
                    <a:pt x="2302" y="8269"/>
                  </a:lnTo>
                  <a:cubicBezTo>
                    <a:pt x="2302" y="8269"/>
                    <a:pt x="2065" y="10143"/>
                    <a:pt x="3132" y="11898"/>
                  </a:cubicBezTo>
                  <a:cubicBezTo>
                    <a:pt x="4176" y="13653"/>
                    <a:pt x="9489" y="13890"/>
                    <a:pt x="9489" y="13890"/>
                  </a:cubicBezTo>
                  <a:cubicBezTo>
                    <a:pt x="8674" y="14475"/>
                    <a:pt x="7668" y="14670"/>
                    <a:pt x="6687" y="14670"/>
                  </a:cubicBezTo>
                  <a:cubicBezTo>
                    <a:pt x="4727" y="14670"/>
                    <a:pt x="2871" y="13890"/>
                    <a:pt x="2871" y="13890"/>
                  </a:cubicBezTo>
                  <a:lnTo>
                    <a:pt x="2871" y="13890"/>
                  </a:lnTo>
                  <a:cubicBezTo>
                    <a:pt x="2871" y="13890"/>
                    <a:pt x="2373" y="18563"/>
                    <a:pt x="5314" y="20081"/>
                  </a:cubicBezTo>
                  <a:cubicBezTo>
                    <a:pt x="5807" y="20333"/>
                    <a:pt x="6327" y="20438"/>
                    <a:pt x="6852" y="20438"/>
                  </a:cubicBezTo>
                  <a:cubicBezTo>
                    <a:pt x="9087" y="20438"/>
                    <a:pt x="11399" y="18537"/>
                    <a:pt x="11982" y="18025"/>
                  </a:cubicBezTo>
                  <a:lnTo>
                    <a:pt x="11982" y="18025"/>
                  </a:lnTo>
                  <a:cubicBezTo>
                    <a:pt x="11952" y="18059"/>
                    <a:pt x="11938" y="18087"/>
                    <a:pt x="11974" y="18087"/>
                  </a:cubicBezTo>
                  <a:cubicBezTo>
                    <a:pt x="12089" y="18087"/>
                    <a:pt x="12700" y="17808"/>
                    <a:pt x="14849" y="16570"/>
                  </a:cubicBezTo>
                  <a:cubicBezTo>
                    <a:pt x="18763" y="14317"/>
                    <a:pt x="16297" y="9218"/>
                    <a:pt x="16296" y="9217"/>
                  </a:cubicBezTo>
                  <a:lnTo>
                    <a:pt x="16296" y="9217"/>
                  </a:lnTo>
                  <a:cubicBezTo>
                    <a:pt x="15798" y="10593"/>
                    <a:pt x="13474" y="11447"/>
                    <a:pt x="13474" y="11447"/>
                  </a:cubicBezTo>
                  <a:cubicBezTo>
                    <a:pt x="13474" y="11447"/>
                    <a:pt x="15300" y="9407"/>
                    <a:pt x="15300" y="7842"/>
                  </a:cubicBezTo>
                  <a:cubicBezTo>
                    <a:pt x="15300" y="6276"/>
                    <a:pt x="12122" y="4331"/>
                    <a:pt x="12122" y="4331"/>
                  </a:cubicBezTo>
                  <a:lnTo>
                    <a:pt x="10485" y="7415"/>
                  </a:lnTo>
                  <a:lnTo>
                    <a:pt x="10485" y="7415"/>
                  </a:lnTo>
                  <a:cubicBezTo>
                    <a:pt x="10488" y="7409"/>
                    <a:pt x="11291" y="5893"/>
                    <a:pt x="11173" y="4213"/>
                  </a:cubicBezTo>
                  <a:cubicBezTo>
                    <a:pt x="11054" y="2529"/>
                    <a:pt x="9299" y="2339"/>
                    <a:pt x="9299" y="2339"/>
                  </a:cubicBezTo>
                  <a:cubicBezTo>
                    <a:pt x="9299" y="2339"/>
                    <a:pt x="8564" y="4711"/>
                    <a:pt x="8493" y="4900"/>
                  </a:cubicBezTo>
                  <a:cubicBezTo>
                    <a:pt x="8490" y="4907"/>
                    <a:pt x="8488" y="4910"/>
                    <a:pt x="8486" y="4910"/>
                  </a:cubicBezTo>
                  <a:cubicBezTo>
                    <a:pt x="8414" y="4910"/>
                    <a:pt x="8303" y="2220"/>
                    <a:pt x="8303" y="2220"/>
                  </a:cubicBezTo>
                  <a:cubicBezTo>
                    <a:pt x="5553" y="409"/>
                    <a:pt x="3319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410656" y="4070450"/>
              <a:ext cx="450675" cy="437800"/>
            </a:xfrm>
            <a:custGeom>
              <a:avLst/>
              <a:gdLst/>
              <a:ahLst/>
              <a:cxnLst/>
              <a:rect l="l" t="t" r="r" b="b"/>
              <a:pathLst>
                <a:path w="18027" h="17512" extrusionOk="0">
                  <a:moveTo>
                    <a:pt x="16204" y="1"/>
                  </a:moveTo>
                  <a:cubicBezTo>
                    <a:pt x="14804" y="1"/>
                    <a:pt x="12671" y="353"/>
                    <a:pt x="10057" y="1906"/>
                  </a:cubicBezTo>
                  <a:cubicBezTo>
                    <a:pt x="10057" y="1906"/>
                    <a:pt x="9924" y="4215"/>
                    <a:pt x="9872" y="4215"/>
                  </a:cubicBezTo>
                  <a:cubicBezTo>
                    <a:pt x="9871" y="4215"/>
                    <a:pt x="9869" y="4212"/>
                    <a:pt x="9867" y="4207"/>
                  </a:cubicBezTo>
                  <a:cubicBezTo>
                    <a:pt x="9796" y="4041"/>
                    <a:pt x="9085" y="2001"/>
                    <a:pt x="9085" y="2001"/>
                  </a:cubicBezTo>
                  <a:cubicBezTo>
                    <a:pt x="9085" y="2001"/>
                    <a:pt x="7401" y="2167"/>
                    <a:pt x="7282" y="3614"/>
                  </a:cubicBezTo>
                  <a:cubicBezTo>
                    <a:pt x="7166" y="5030"/>
                    <a:pt x="7913" y="6310"/>
                    <a:pt x="7945" y="6364"/>
                  </a:cubicBezTo>
                  <a:lnTo>
                    <a:pt x="7945" y="6364"/>
                  </a:lnTo>
                  <a:lnTo>
                    <a:pt x="6381" y="3732"/>
                  </a:lnTo>
                  <a:cubicBezTo>
                    <a:pt x="6381" y="3732"/>
                    <a:pt x="3321" y="5369"/>
                    <a:pt x="3321" y="6721"/>
                  </a:cubicBezTo>
                  <a:cubicBezTo>
                    <a:pt x="3321" y="8049"/>
                    <a:pt x="5076" y="9828"/>
                    <a:pt x="5076" y="9828"/>
                  </a:cubicBezTo>
                  <a:cubicBezTo>
                    <a:pt x="5076" y="9828"/>
                    <a:pt x="2846" y="9069"/>
                    <a:pt x="2372" y="7883"/>
                  </a:cubicBezTo>
                  <a:lnTo>
                    <a:pt x="2372" y="7883"/>
                  </a:lnTo>
                  <a:cubicBezTo>
                    <a:pt x="2372" y="7884"/>
                    <a:pt x="0" y="12272"/>
                    <a:pt x="3748" y="14193"/>
                  </a:cubicBezTo>
                  <a:cubicBezTo>
                    <a:pt x="5809" y="15256"/>
                    <a:pt x="6404" y="15497"/>
                    <a:pt x="6519" y="15497"/>
                  </a:cubicBezTo>
                  <a:cubicBezTo>
                    <a:pt x="6560" y="15497"/>
                    <a:pt x="6540" y="15467"/>
                    <a:pt x="6505" y="15432"/>
                  </a:cubicBezTo>
                  <a:lnTo>
                    <a:pt x="6505" y="15432"/>
                  </a:lnTo>
                  <a:cubicBezTo>
                    <a:pt x="7047" y="15860"/>
                    <a:pt x="9277" y="17511"/>
                    <a:pt x="11444" y="17511"/>
                  </a:cubicBezTo>
                  <a:cubicBezTo>
                    <a:pt x="11949" y="17511"/>
                    <a:pt x="12451" y="17421"/>
                    <a:pt x="12927" y="17205"/>
                  </a:cubicBezTo>
                  <a:cubicBezTo>
                    <a:pt x="15750" y="15901"/>
                    <a:pt x="15252" y="11892"/>
                    <a:pt x="15252" y="11892"/>
                  </a:cubicBezTo>
                  <a:lnTo>
                    <a:pt x="15252" y="11892"/>
                  </a:lnTo>
                  <a:cubicBezTo>
                    <a:pt x="15252" y="11892"/>
                    <a:pt x="13470" y="12567"/>
                    <a:pt x="11594" y="12567"/>
                  </a:cubicBezTo>
                  <a:cubicBezTo>
                    <a:pt x="10655" y="12567"/>
                    <a:pt x="9694" y="12398"/>
                    <a:pt x="8919" y="11892"/>
                  </a:cubicBezTo>
                  <a:cubicBezTo>
                    <a:pt x="8919" y="11892"/>
                    <a:pt x="13995" y="11678"/>
                    <a:pt x="15015" y="10184"/>
                  </a:cubicBezTo>
                  <a:cubicBezTo>
                    <a:pt x="16035" y="8690"/>
                    <a:pt x="15797" y="7101"/>
                    <a:pt x="15797" y="7101"/>
                  </a:cubicBezTo>
                  <a:lnTo>
                    <a:pt x="15797" y="7101"/>
                  </a:lnTo>
                  <a:lnTo>
                    <a:pt x="10698" y="8097"/>
                  </a:lnTo>
                  <a:lnTo>
                    <a:pt x="10698" y="8097"/>
                  </a:lnTo>
                  <a:lnTo>
                    <a:pt x="15560" y="6365"/>
                  </a:lnTo>
                  <a:lnTo>
                    <a:pt x="15821" y="4207"/>
                  </a:lnTo>
                  <a:lnTo>
                    <a:pt x="13710" y="4207"/>
                  </a:lnTo>
                  <a:lnTo>
                    <a:pt x="15821" y="3448"/>
                  </a:lnTo>
                  <a:cubicBezTo>
                    <a:pt x="15821" y="3448"/>
                    <a:pt x="16153" y="886"/>
                    <a:pt x="18027" y="246"/>
                  </a:cubicBezTo>
                  <a:cubicBezTo>
                    <a:pt x="18027" y="246"/>
                    <a:pt x="17370" y="1"/>
                    <a:pt x="16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331781" y="4066500"/>
              <a:ext cx="217050" cy="667125"/>
            </a:xfrm>
            <a:custGeom>
              <a:avLst/>
              <a:gdLst/>
              <a:ahLst/>
              <a:cxnLst/>
              <a:rect l="l" t="t" r="r" b="b"/>
              <a:pathLst>
                <a:path w="8682" h="26685" extrusionOk="0">
                  <a:moveTo>
                    <a:pt x="214" y="0"/>
                  </a:moveTo>
                  <a:lnTo>
                    <a:pt x="0" y="214"/>
                  </a:lnTo>
                  <a:cubicBezTo>
                    <a:pt x="72" y="261"/>
                    <a:pt x="6073" y="6215"/>
                    <a:pt x="7211" y="15347"/>
                  </a:cubicBezTo>
                  <a:cubicBezTo>
                    <a:pt x="8373" y="24432"/>
                    <a:pt x="7662" y="26566"/>
                    <a:pt x="7662" y="26590"/>
                  </a:cubicBezTo>
                  <a:lnTo>
                    <a:pt x="7923" y="26685"/>
                  </a:lnTo>
                  <a:cubicBezTo>
                    <a:pt x="7970" y="26590"/>
                    <a:pt x="8682" y="24526"/>
                    <a:pt x="7519" y="15300"/>
                  </a:cubicBezTo>
                  <a:cubicBezTo>
                    <a:pt x="6334" y="6073"/>
                    <a:pt x="285" y="48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8466981" y="4186275"/>
              <a:ext cx="258575" cy="539050"/>
            </a:xfrm>
            <a:custGeom>
              <a:avLst/>
              <a:gdLst/>
              <a:ahLst/>
              <a:cxnLst/>
              <a:rect l="l" t="t" r="r" b="b"/>
              <a:pathLst>
                <a:path w="10343" h="21562" extrusionOk="0">
                  <a:moveTo>
                    <a:pt x="10152" y="1"/>
                  </a:moveTo>
                  <a:cubicBezTo>
                    <a:pt x="10034" y="96"/>
                    <a:pt x="0" y="10390"/>
                    <a:pt x="736" y="21562"/>
                  </a:cubicBezTo>
                  <a:lnTo>
                    <a:pt x="1020" y="21538"/>
                  </a:lnTo>
                  <a:cubicBezTo>
                    <a:pt x="285" y="10509"/>
                    <a:pt x="10247" y="309"/>
                    <a:pt x="10342" y="214"/>
                  </a:cubicBezTo>
                  <a:lnTo>
                    <a:pt x="10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332381" y="4540300"/>
              <a:ext cx="359375" cy="287025"/>
            </a:xfrm>
            <a:custGeom>
              <a:avLst/>
              <a:gdLst/>
              <a:ahLst/>
              <a:cxnLst/>
              <a:rect l="l" t="t" r="r" b="b"/>
              <a:pathLst>
                <a:path w="14375" h="11481" extrusionOk="0">
                  <a:moveTo>
                    <a:pt x="7187" y="0"/>
                  </a:moveTo>
                  <a:cubicBezTo>
                    <a:pt x="3226" y="0"/>
                    <a:pt x="0" y="309"/>
                    <a:pt x="0" y="4270"/>
                  </a:cubicBezTo>
                  <a:cubicBezTo>
                    <a:pt x="0" y="8255"/>
                    <a:pt x="3226" y="11481"/>
                    <a:pt x="7187" y="11481"/>
                  </a:cubicBezTo>
                  <a:cubicBezTo>
                    <a:pt x="11172" y="11481"/>
                    <a:pt x="14374" y="8255"/>
                    <a:pt x="14374" y="4270"/>
                  </a:cubicBezTo>
                  <a:cubicBezTo>
                    <a:pt x="14374" y="309"/>
                    <a:pt x="11172" y="0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bg>
      <p:bgPr>
        <a:solidFill>
          <a:schemeClr val="dk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23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5406000" y="960016"/>
            <a:ext cx="3024900" cy="7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" name="Google Shape;320;p23"/>
          <p:cNvSpPr txBox="1">
            <a:spLocks noGrp="1"/>
          </p:cNvSpPr>
          <p:nvPr>
            <p:ph type="subTitle" idx="1"/>
          </p:nvPr>
        </p:nvSpPr>
        <p:spPr>
          <a:xfrm>
            <a:off x="5406000" y="1735583"/>
            <a:ext cx="3024900" cy="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22" name="Google Shape;322;p23"/>
          <p:cNvGrpSpPr/>
          <p:nvPr/>
        </p:nvGrpSpPr>
        <p:grpSpPr>
          <a:xfrm>
            <a:off x="184264" y="4010876"/>
            <a:ext cx="730326" cy="821628"/>
            <a:chOff x="2232900" y="4143125"/>
            <a:chExt cx="1013075" cy="1139725"/>
          </a:xfrm>
        </p:grpSpPr>
        <p:sp>
          <p:nvSpPr>
            <p:cNvPr id="323" name="Google Shape;323;p23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dk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24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4" name="Google Shape;334;p24"/>
          <p:cNvGrpSpPr/>
          <p:nvPr/>
        </p:nvGrpSpPr>
        <p:grpSpPr>
          <a:xfrm flipH="1">
            <a:off x="226811" y="722441"/>
            <a:ext cx="555973" cy="591188"/>
            <a:chOff x="8094138" y="506255"/>
            <a:chExt cx="635616" cy="675876"/>
          </a:xfrm>
        </p:grpSpPr>
        <p:sp>
          <p:nvSpPr>
            <p:cNvPr id="335" name="Google Shape;335;p24"/>
            <p:cNvSpPr/>
            <p:nvPr/>
          </p:nvSpPr>
          <p:spPr>
            <a:xfrm flipH="1">
              <a:off x="8094138" y="506255"/>
              <a:ext cx="635616" cy="675876"/>
            </a:xfrm>
            <a:custGeom>
              <a:avLst/>
              <a:gdLst/>
              <a:ahLst/>
              <a:cxnLst/>
              <a:rect l="l" t="t" r="r" b="b"/>
              <a:pathLst>
                <a:path w="14968" h="15917" extrusionOk="0">
                  <a:moveTo>
                    <a:pt x="7472" y="0"/>
                  </a:moveTo>
                  <a:cubicBezTo>
                    <a:pt x="3345" y="0"/>
                    <a:pt x="1" y="3345"/>
                    <a:pt x="1" y="7496"/>
                  </a:cubicBezTo>
                  <a:cubicBezTo>
                    <a:pt x="1" y="11623"/>
                    <a:pt x="3345" y="14967"/>
                    <a:pt x="7472" y="14967"/>
                  </a:cubicBezTo>
                  <a:cubicBezTo>
                    <a:pt x="8658" y="14967"/>
                    <a:pt x="9773" y="14706"/>
                    <a:pt x="10769" y="14208"/>
                  </a:cubicBezTo>
                  <a:cubicBezTo>
                    <a:pt x="12027" y="15015"/>
                    <a:pt x="13331" y="15916"/>
                    <a:pt x="13331" y="15916"/>
                  </a:cubicBezTo>
                  <a:lnTo>
                    <a:pt x="12667" y="12880"/>
                  </a:lnTo>
                  <a:cubicBezTo>
                    <a:pt x="14090" y="11528"/>
                    <a:pt x="14968" y="9607"/>
                    <a:pt x="14968" y="7496"/>
                  </a:cubicBezTo>
                  <a:cubicBezTo>
                    <a:pt x="14968" y="3345"/>
                    <a:pt x="11623" y="0"/>
                    <a:pt x="7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4"/>
            <p:cNvSpPr/>
            <p:nvPr/>
          </p:nvSpPr>
          <p:spPr>
            <a:xfrm flipH="1">
              <a:off x="8260302" y="733862"/>
              <a:ext cx="300228" cy="42378"/>
            </a:xfrm>
            <a:custGeom>
              <a:avLst/>
              <a:gdLst/>
              <a:ahLst/>
              <a:cxnLst/>
              <a:rect l="l" t="t" r="r" b="b"/>
              <a:pathLst>
                <a:path w="7070" h="998" extrusionOk="0">
                  <a:moveTo>
                    <a:pt x="499" y="1"/>
                  </a:moveTo>
                  <a:cubicBezTo>
                    <a:pt x="214" y="1"/>
                    <a:pt x="1" y="214"/>
                    <a:pt x="1" y="499"/>
                  </a:cubicBezTo>
                  <a:cubicBezTo>
                    <a:pt x="1" y="784"/>
                    <a:pt x="214" y="997"/>
                    <a:pt x="499" y="997"/>
                  </a:cubicBezTo>
                  <a:lnTo>
                    <a:pt x="6571" y="997"/>
                  </a:lnTo>
                  <a:cubicBezTo>
                    <a:pt x="6856" y="997"/>
                    <a:pt x="7069" y="784"/>
                    <a:pt x="7069" y="499"/>
                  </a:cubicBezTo>
                  <a:cubicBezTo>
                    <a:pt x="7069" y="214"/>
                    <a:pt x="6856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4"/>
            <p:cNvSpPr/>
            <p:nvPr/>
          </p:nvSpPr>
          <p:spPr>
            <a:xfrm flipH="1">
              <a:off x="8307650" y="818493"/>
              <a:ext cx="205531" cy="43354"/>
            </a:xfrm>
            <a:custGeom>
              <a:avLst/>
              <a:gdLst/>
              <a:ahLst/>
              <a:cxnLst/>
              <a:rect l="l" t="t" r="r" b="b"/>
              <a:pathLst>
                <a:path w="4840" h="1021" extrusionOk="0">
                  <a:moveTo>
                    <a:pt x="499" y="0"/>
                  </a:moveTo>
                  <a:cubicBezTo>
                    <a:pt x="214" y="0"/>
                    <a:pt x="0" y="238"/>
                    <a:pt x="0" y="522"/>
                  </a:cubicBezTo>
                  <a:cubicBezTo>
                    <a:pt x="0" y="783"/>
                    <a:pt x="214" y="1020"/>
                    <a:pt x="499" y="1020"/>
                  </a:cubicBezTo>
                  <a:lnTo>
                    <a:pt x="4341" y="1020"/>
                  </a:lnTo>
                  <a:cubicBezTo>
                    <a:pt x="4602" y="1020"/>
                    <a:pt x="4839" y="783"/>
                    <a:pt x="4839" y="522"/>
                  </a:cubicBezTo>
                  <a:cubicBezTo>
                    <a:pt x="4839" y="238"/>
                    <a:pt x="4602" y="0"/>
                    <a:pt x="4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4"/>
            <p:cNvSpPr/>
            <p:nvPr/>
          </p:nvSpPr>
          <p:spPr>
            <a:xfrm flipH="1">
              <a:off x="8339880" y="904100"/>
              <a:ext cx="131005" cy="43354"/>
            </a:xfrm>
            <a:custGeom>
              <a:avLst/>
              <a:gdLst/>
              <a:ahLst/>
              <a:cxnLst/>
              <a:rect l="l" t="t" r="r" b="b"/>
              <a:pathLst>
                <a:path w="3085" h="1021" extrusionOk="0">
                  <a:moveTo>
                    <a:pt x="499" y="0"/>
                  </a:moveTo>
                  <a:cubicBezTo>
                    <a:pt x="214" y="0"/>
                    <a:pt x="1" y="238"/>
                    <a:pt x="1" y="522"/>
                  </a:cubicBezTo>
                  <a:cubicBezTo>
                    <a:pt x="1" y="783"/>
                    <a:pt x="214" y="1020"/>
                    <a:pt x="499" y="1020"/>
                  </a:cubicBezTo>
                  <a:lnTo>
                    <a:pt x="2586" y="1020"/>
                  </a:lnTo>
                  <a:cubicBezTo>
                    <a:pt x="2847" y="1020"/>
                    <a:pt x="3084" y="783"/>
                    <a:pt x="3084" y="522"/>
                  </a:cubicBezTo>
                  <a:cubicBezTo>
                    <a:pt x="3084" y="238"/>
                    <a:pt x="2847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39" name="Google Shape;339;p24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bg>
      <p:bgPr>
        <a:solidFill>
          <a:schemeClr val="dk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25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5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3" name="Google Shape;343;p25"/>
          <p:cNvGrpSpPr/>
          <p:nvPr/>
        </p:nvGrpSpPr>
        <p:grpSpPr>
          <a:xfrm flipH="1">
            <a:off x="8196101" y="3500303"/>
            <a:ext cx="793612" cy="1321632"/>
            <a:chOff x="8034093" y="3500303"/>
            <a:chExt cx="793612" cy="1321632"/>
          </a:xfrm>
        </p:grpSpPr>
        <p:sp>
          <p:nvSpPr>
            <p:cNvPr id="344" name="Google Shape;344;p25"/>
            <p:cNvSpPr/>
            <p:nvPr/>
          </p:nvSpPr>
          <p:spPr>
            <a:xfrm flipH="1">
              <a:off x="8454019" y="3859093"/>
              <a:ext cx="373687" cy="528745"/>
            </a:xfrm>
            <a:custGeom>
              <a:avLst/>
              <a:gdLst/>
              <a:ahLst/>
              <a:cxnLst/>
              <a:rect l="l" t="t" r="r" b="b"/>
              <a:pathLst>
                <a:path w="5220" h="7386" extrusionOk="0">
                  <a:moveTo>
                    <a:pt x="929" y="0"/>
                  </a:moveTo>
                  <a:cubicBezTo>
                    <a:pt x="790" y="0"/>
                    <a:pt x="664" y="32"/>
                    <a:pt x="556" y="97"/>
                  </a:cubicBezTo>
                  <a:cubicBezTo>
                    <a:pt x="533" y="112"/>
                    <a:pt x="510" y="128"/>
                    <a:pt x="488" y="150"/>
                  </a:cubicBezTo>
                  <a:cubicBezTo>
                    <a:pt x="1" y="561"/>
                    <a:pt x="84" y="1733"/>
                    <a:pt x="640" y="3102"/>
                  </a:cubicBezTo>
                  <a:lnTo>
                    <a:pt x="1842" y="3224"/>
                  </a:lnTo>
                  <a:lnTo>
                    <a:pt x="807" y="3475"/>
                  </a:lnTo>
                  <a:cubicBezTo>
                    <a:pt x="975" y="3840"/>
                    <a:pt x="1172" y="4221"/>
                    <a:pt x="1401" y="4594"/>
                  </a:cubicBezTo>
                  <a:cubicBezTo>
                    <a:pt x="1720" y="5126"/>
                    <a:pt x="2123" y="5575"/>
                    <a:pt x="2542" y="5940"/>
                  </a:cubicBezTo>
                  <a:lnTo>
                    <a:pt x="3447" y="5225"/>
                  </a:lnTo>
                  <a:lnTo>
                    <a:pt x="2854" y="6199"/>
                  </a:lnTo>
                  <a:cubicBezTo>
                    <a:pt x="3926" y="7036"/>
                    <a:pt x="4992" y="7386"/>
                    <a:pt x="4992" y="7386"/>
                  </a:cubicBezTo>
                  <a:cubicBezTo>
                    <a:pt x="4992" y="7386"/>
                    <a:pt x="4992" y="7348"/>
                    <a:pt x="5007" y="7272"/>
                  </a:cubicBezTo>
                  <a:cubicBezTo>
                    <a:pt x="5060" y="6769"/>
                    <a:pt x="5220" y="4647"/>
                    <a:pt x="4147" y="2889"/>
                  </a:cubicBezTo>
                  <a:cubicBezTo>
                    <a:pt x="4071" y="2760"/>
                    <a:pt x="3987" y="2631"/>
                    <a:pt x="3904" y="2509"/>
                  </a:cubicBezTo>
                  <a:lnTo>
                    <a:pt x="3447" y="3688"/>
                  </a:lnTo>
                  <a:cubicBezTo>
                    <a:pt x="3447" y="3688"/>
                    <a:pt x="3538" y="2653"/>
                    <a:pt x="3599" y="2068"/>
                  </a:cubicBezTo>
                  <a:cubicBezTo>
                    <a:pt x="3082" y="1368"/>
                    <a:pt x="2534" y="805"/>
                    <a:pt x="2024" y="447"/>
                  </a:cubicBezTo>
                  <a:lnTo>
                    <a:pt x="1842" y="1117"/>
                  </a:lnTo>
                  <a:lnTo>
                    <a:pt x="1720" y="249"/>
                  </a:lnTo>
                  <a:cubicBezTo>
                    <a:pt x="1430" y="88"/>
                    <a:pt x="1161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5"/>
            <p:cNvSpPr/>
            <p:nvPr/>
          </p:nvSpPr>
          <p:spPr>
            <a:xfrm flipH="1">
              <a:off x="8469267" y="3869831"/>
              <a:ext cx="358439" cy="518007"/>
            </a:xfrm>
            <a:custGeom>
              <a:avLst/>
              <a:gdLst/>
              <a:ahLst/>
              <a:cxnLst/>
              <a:rect l="l" t="t" r="r" b="b"/>
              <a:pathLst>
                <a:path w="5007" h="7236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" y="411"/>
                    <a:pt x="84" y="1583"/>
                    <a:pt x="640" y="2952"/>
                  </a:cubicBezTo>
                  <a:lnTo>
                    <a:pt x="1842" y="3074"/>
                  </a:lnTo>
                  <a:lnTo>
                    <a:pt x="807" y="3325"/>
                  </a:lnTo>
                  <a:cubicBezTo>
                    <a:pt x="975" y="3690"/>
                    <a:pt x="1172" y="4071"/>
                    <a:pt x="1401" y="4444"/>
                  </a:cubicBezTo>
                  <a:cubicBezTo>
                    <a:pt x="1720" y="4976"/>
                    <a:pt x="2123" y="5425"/>
                    <a:pt x="2542" y="5790"/>
                  </a:cubicBezTo>
                  <a:lnTo>
                    <a:pt x="3447" y="5075"/>
                  </a:lnTo>
                  <a:lnTo>
                    <a:pt x="2854" y="6049"/>
                  </a:lnTo>
                  <a:cubicBezTo>
                    <a:pt x="3926" y="6886"/>
                    <a:pt x="4992" y="7236"/>
                    <a:pt x="4992" y="7236"/>
                  </a:cubicBezTo>
                  <a:cubicBezTo>
                    <a:pt x="4992" y="7236"/>
                    <a:pt x="4992" y="7198"/>
                    <a:pt x="5007" y="7122"/>
                  </a:cubicBezTo>
                  <a:cubicBezTo>
                    <a:pt x="4337" y="5676"/>
                    <a:pt x="2344" y="1621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5"/>
            <p:cNvSpPr/>
            <p:nvPr/>
          </p:nvSpPr>
          <p:spPr>
            <a:xfrm flipH="1">
              <a:off x="8034093" y="3714704"/>
              <a:ext cx="400389" cy="560387"/>
            </a:xfrm>
            <a:custGeom>
              <a:avLst/>
              <a:gdLst/>
              <a:ahLst/>
              <a:cxnLst/>
              <a:rect l="l" t="t" r="r" b="b"/>
              <a:pathLst>
                <a:path w="5593" h="7828" extrusionOk="0">
                  <a:moveTo>
                    <a:pt x="4592" y="0"/>
                  </a:moveTo>
                  <a:cubicBezTo>
                    <a:pt x="4346" y="0"/>
                    <a:pt x="4060" y="94"/>
                    <a:pt x="3751" y="265"/>
                  </a:cubicBezTo>
                  <a:lnTo>
                    <a:pt x="3622" y="1186"/>
                  </a:lnTo>
                  <a:lnTo>
                    <a:pt x="3417" y="478"/>
                  </a:lnTo>
                  <a:cubicBezTo>
                    <a:pt x="2877" y="859"/>
                    <a:pt x="2291" y="1452"/>
                    <a:pt x="1735" y="2190"/>
                  </a:cubicBezTo>
                  <a:cubicBezTo>
                    <a:pt x="1804" y="2814"/>
                    <a:pt x="1895" y="3910"/>
                    <a:pt x="1895" y="3910"/>
                  </a:cubicBezTo>
                  <a:lnTo>
                    <a:pt x="1408" y="2654"/>
                  </a:lnTo>
                  <a:cubicBezTo>
                    <a:pt x="1317" y="2791"/>
                    <a:pt x="1233" y="2921"/>
                    <a:pt x="1150" y="3065"/>
                  </a:cubicBezTo>
                  <a:cubicBezTo>
                    <a:pt x="1" y="4929"/>
                    <a:pt x="176" y="7174"/>
                    <a:pt x="237" y="7706"/>
                  </a:cubicBezTo>
                  <a:cubicBezTo>
                    <a:pt x="244" y="7782"/>
                    <a:pt x="252" y="7828"/>
                    <a:pt x="252" y="7828"/>
                  </a:cubicBezTo>
                  <a:cubicBezTo>
                    <a:pt x="252" y="7828"/>
                    <a:pt x="1385" y="7455"/>
                    <a:pt x="2534" y="6565"/>
                  </a:cubicBezTo>
                  <a:lnTo>
                    <a:pt x="1895" y="5538"/>
                  </a:lnTo>
                  <a:lnTo>
                    <a:pt x="2861" y="6299"/>
                  </a:lnTo>
                  <a:cubicBezTo>
                    <a:pt x="3310" y="5903"/>
                    <a:pt x="3744" y="5431"/>
                    <a:pt x="4094" y="4868"/>
                  </a:cubicBezTo>
                  <a:cubicBezTo>
                    <a:pt x="4337" y="4473"/>
                    <a:pt x="4550" y="4069"/>
                    <a:pt x="4725" y="3681"/>
                  </a:cubicBezTo>
                  <a:lnTo>
                    <a:pt x="3622" y="3415"/>
                  </a:lnTo>
                  <a:lnTo>
                    <a:pt x="4900" y="3293"/>
                  </a:lnTo>
                  <a:cubicBezTo>
                    <a:pt x="5494" y="1840"/>
                    <a:pt x="5593" y="593"/>
                    <a:pt x="5068" y="159"/>
                  </a:cubicBezTo>
                  <a:cubicBezTo>
                    <a:pt x="5037" y="136"/>
                    <a:pt x="5014" y="121"/>
                    <a:pt x="4992" y="106"/>
                  </a:cubicBezTo>
                  <a:cubicBezTo>
                    <a:pt x="4875" y="34"/>
                    <a:pt x="4740" y="0"/>
                    <a:pt x="4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5"/>
            <p:cNvSpPr/>
            <p:nvPr/>
          </p:nvSpPr>
          <p:spPr>
            <a:xfrm flipH="1">
              <a:off x="8034093" y="3726014"/>
              <a:ext cx="383494" cy="549076"/>
            </a:xfrm>
            <a:custGeom>
              <a:avLst/>
              <a:gdLst/>
              <a:ahLst/>
              <a:cxnLst/>
              <a:rect l="l" t="t" r="r" b="b"/>
              <a:pathLst>
                <a:path w="5357" h="7670" extrusionOk="0">
                  <a:moveTo>
                    <a:pt x="4832" y="1"/>
                  </a:moveTo>
                  <a:lnTo>
                    <a:pt x="4832" y="1"/>
                  </a:lnTo>
                  <a:cubicBezTo>
                    <a:pt x="2846" y="1720"/>
                    <a:pt x="708" y="6019"/>
                    <a:pt x="1" y="7548"/>
                  </a:cubicBezTo>
                  <a:cubicBezTo>
                    <a:pt x="8" y="7624"/>
                    <a:pt x="16" y="7670"/>
                    <a:pt x="16" y="7670"/>
                  </a:cubicBezTo>
                  <a:cubicBezTo>
                    <a:pt x="16" y="7670"/>
                    <a:pt x="1149" y="7297"/>
                    <a:pt x="2298" y="6407"/>
                  </a:cubicBezTo>
                  <a:lnTo>
                    <a:pt x="1659" y="5380"/>
                  </a:lnTo>
                  <a:lnTo>
                    <a:pt x="2625" y="6141"/>
                  </a:lnTo>
                  <a:cubicBezTo>
                    <a:pt x="3074" y="5745"/>
                    <a:pt x="3508" y="5273"/>
                    <a:pt x="3858" y="4710"/>
                  </a:cubicBezTo>
                  <a:cubicBezTo>
                    <a:pt x="4101" y="4315"/>
                    <a:pt x="4314" y="3911"/>
                    <a:pt x="4489" y="3523"/>
                  </a:cubicBezTo>
                  <a:lnTo>
                    <a:pt x="3386" y="3257"/>
                  </a:lnTo>
                  <a:lnTo>
                    <a:pt x="4664" y="3135"/>
                  </a:lnTo>
                  <a:cubicBezTo>
                    <a:pt x="5258" y="1682"/>
                    <a:pt x="5357" y="435"/>
                    <a:pt x="4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5"/>
            <p:cNvSpPr/>
            <p:nvPr/>
          </p:nvSpPr>
          <p:spPr>
            <a:xfrm flipH="1">
              <a:off x="8345639" y="3500303"/>
              <a:ext cx="250556" cy="607635"/>
            </a:xfrm>
            <a:custGeom>
              <a:avLst/>
              <a:gdLst/>
              <a:ahLst/>
              <a:cxnLst/>
              <a:rect l="l" t="t" r="r" b="b"/>
              <a:pathLst>
                <a:path w="3500" h="8488" extrusionOk="0">
                  <a:moveTo>
                    <a:pt x="1303" y="0"/>
                  </a:moveTo>
                  <a:cubicBezTo>
                    <a:pt x="1280" y="0"/>
                    <a:pt x="1256" y="2"/>
                    <a:pt x="1233" y="4"/>
                  </a:cubicBezTo>
                  <a:cubicBezTo>
                    <a:pt x="1202" y="12"/>
                    <a:pt x="1172" y="12"/>
                    <a:pt x="1149" y="19"/>
                  </a:cubicBezTo>
                  <a:cubicBezTo>
                    <a:pt x="525" y="179"/>
                    <a:pt x="107" y="1282"/>
                    <a:pt x="23" y="2758"/>
                  </a:cubicBezTo>
                  <a:lnTo>
                    <a:pt x="1050" y="3375"/>
                  </a:lnTo>
                  <a:lnTo>
                    <a:pt x="8" y="3162"/>
                  </a:lnTo>
                  <a:lnTo>
                    <a:pt x="8" y="3162"/>
                  </a:lnTo>
                  <a:cubicBezTo>
                    <a:pt x="0" y="3565"/>
                    <a:pt x="23" y="3991"/>
                    <a:pt x="69" y="4424"/>
                  </a:cubicBezTo>
                  <a:cubicBezTo>
                    <a:pt x="129" y="5048"/>
                    <a:pt x="304" y="5627"/>
                    <a:pt x="525" y="6136"/>
                  </a:cubicBezTo>
                  <a:lnTo>
                    <a:pt x="1651" y="5878"/>
                  </a:lnTo>
                  <a:lnTo>
                    <a:pt x="700" y="6501"/>
                  </a:lnTo>
                  <a:cubicBezTo>
                    <a:pt x="1309" y="7711"/>
                    <a:pt x="2115" y="8487"/>
                    <a:pt x="2115" y="8487"/>
                  </a:cubicBezTo>
                  <a:cubicBezTo>
                    <a:pt x="2115" y="8487"/>
                    <a:pt x="2138" y="8457"/>
                    <a:pt x="2176" y="8396"/>
                  </a:cubicBezTo>
                  <a:cubicBezTo>
                    <a:pt x="2176" y="8396"/>
                    <a:pt x="2176" y="8396"/>
                    <a:pt x="2176" y="8388"/>
                  </a:cubicBezTo>
                  <a:cubicBezTo>
                    <a:pt x="2442" y="7962"/>
                    <a:pt x="3500" y="6113"/>
                    <a:pt x="3287" y="4067"/>
                  </a:cubicBezTo>
                  <a:cubicBezTo>
                    <a:pt x="3264" y="3907"/>
                    <a:pt x="3249" y="3763"/>
                    <a:pt x="3226" y="3610"/>
                  </a:cubicBezTo>
                  <a:lnTo>
                    <a:pt x="2305" y="4493"/>
                  </a:lnTo>
                  <a:cubicBezTo>
                    <a:pt x="2305" y="4493"/>
                    <a:pt x="2830" y="3588"/>
                    <a:pt x="3135" y="3085"/>
                  </a:cubicBezTo>
                  <a:cubicBezTo>
                    <a:pt x="2967" y="2233"/>
                    <a:pt x="2709" y="1488"/>
                    <a:pt x="2412" y="948"/>
                  </a:cubicBezTo>
                  <a:lnTo>
                    <a:pt x="1955" y="1473"/>
                  </a:lnTo>
                  <a:lnTo>
                    <a:pt x="1955" y="1473"/>
                  </a:lnTo>
                  <a:lnTo>
                    <a:pt x="2214" y="636"/>
                  </a:lnTo>
                  <a:cubicBezTo>
                    <a:pt x="1931" y="232"/>
                    <a:pt x="1615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5"/>
            <p:cNvSpPr/>
            <p:nvPr/>
          </p:nvSpPr>
          <p:spPr>
            <a:xfrm flipH="1">
              <a:off x="8438774" y="3501663"/>
              <a:ext cx="157421" cy="606275"/>
            </a:xfrm>
            <a:custGeom>
              <a:avLst/>
              <a:gdLst/>
              <a:ahLst/>
              <a:cxnLst/>
              <a:rect l="l" t="t" r="r" b="b"/>
              <a:pathLst>
                <a:path w="2199" h="8469" extrusionOk="0">
                  <a:moveTo>
                    <a:pt x="1149" y="0"/>
                  </a:moveTo>
                  <a:cubicBezTo>
                    <a:pt x="525" y="160"/>
                    <a:pt x="107" y="1263"/>
                    <a:pt x="23" y="2739"/>
                  </a:cubicBezTo>
                  <a:lnTo>
                    <a:pt x="1050" y="3356"/>
                  </a:lnTo>
                  <a:lnTo>
                    <a:pt x="8" y="3143"/>
                  </a:lnTo>
                  <a:lnTo>
                    <a:pt x="8" y="3143"/>
                  </a:lnTo>
                  <a:cubicBezTo>
                    <a:pt x="0" y="3546"/>
                    <a:pt x="23" y="3972"/>
                    <a:pt x="69" y="4405"/>
                  </a:cubicBezTo>
                  <a:cubicBezTo>
                    <a:pt x="129" y="5029"/>
                    <a:pt x="304" y="5608"/>
                    <a:pt x="525" y="6117"/>
                  </a:cubicBezTo>
                  <a:lnTo>
                    <a:pt x="1651" y="5859"/>
                  </a:lnTo>
                  <a:lnTo>
                    <a:pt x="700" y="6482"/>
                  </a:lnTo>
                  <a:cubicBezTo>
                    <a:pt x="1309" y="7692"/>
                    <a:pt x="2115" y="8468"/>
                    <a:pt x="2115" y="8468"/>
                  </a:cubicBezTo>
                  <a:cubicBezTo>
                    <a:pt x="2115" y="8468"/>
                    <a:pt x="2138" y="8438"/>
                    <a:pt x="2176" y="8377"/>
                  </a:cubicBezTo>
                  <a:cubicBezTo>
                    <a:pt x="2176" y="8377"/>
                    <a:pt x="2176" y="8377"/>
                    <a:pt x="2176" y="8369"/>
                  </a:cubicBezTo>
                  <a:cubicBezTo>
                    <a:pt x="2199" y="6779"/>
                    <a:pt x="2130" y="2268"/>
                    <a:pt x="1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5"/>
            <p:cNvSpPr/>
            <p:nvPr/>
          </p:nvSpPr>
          <p:spPr>
            <a:xfrm flipH="1">
              <a:off x="8436554" y="3998901"/>
              <a:ext cx="247335" cy="458088"/>
            </a:xfrm>
            <a:custGeom>
              <a:avLst/>
              <a:gdLst/>
              <a:ahLst/>
              <a:cxnLst/>
              <a:rect l="l" t="t" r="r" b="b"/>
              <a:pathLst>
                <a:path w="3455" h="6399" extrusionOk="0">
                  <a:moveTo>
                    <a:pt x="76" y="1"/>
                  </a:moveTo>
                  <a:lnTo>
                    <a:pt x="0" y="46"/>
                  </a:lnTo>
                  <a:cubicBezTo>
                    <a:pt x="31" y="99"/>
                    <a:pt x="3112" y="5151"/>
                    <a:pt x="3363" y="6399"/>
                  </a:cubicBezTo>
                  <a:lnTo>
                    <a:pt x="3454" y="6376"/>
                  </a:lnTo>
                  <a:cubicBezTo>
                    <a:pt x="3203" y="5121"/>
                    <a:pt x="206" y="206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5"/>
            <p:cNvSpPr/>
            <p:nvPr/>
          </p:nvSpPr>
          <p:spPr>
            <a:xfrm flipH="1">
              <a:off x="8419161" y="3620926"/>
              <a:ext cx="61565" cy="835569"/>
            </a:xfrm>
            <a:custGeom>
              <a:avLst/>
              <a:gdLst/>
              <a:ahLst/>
              <a:cxnLst/>
              <a:rect l="l" t="t" r="r" b="b"/>
              <a:pathLst>
                <a:path w="860" h="11672" extrusionOk="0">
                  <a:moveTo>
                    <a:pt x="91" y="1"/>
                  </a:moveTo>
                  <a:lnTo>
                    <a:pt x="0" y="16"/>
                  </a:lnTo>
                  <a:cubicBezTo>
                    <a:pt x="8" y="61"/>
                    <a:pt x="768" y="4147"/>
                    <a:pt x="457" y="6795"/>
                  </a:cubicBezTo>
                  <a:cubicBezTo>
                    <a:pt x="152" y="9450"/>
                    <a:pt x="266" y="11648"/>
                    <a:pt x="266" y="11671"/>
                  </a:cubicBezTo>
                  <a:lnTo>
                    <a:pt x="358" y="11664"/>
                  </a:lnTo>
                  <a:cubicBezTo>
                    <a:pt x="358" y="11641"/>
                    <a:pt x="243" y="9450"/>
                    <a:pt x="555" y="6802"/>
                  </a:cubicBezTo>
                  <a:cubicBezTo>
                    <a:pt x="860" y="4147"/>
                    <a:pt x="99" y="39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5"/>
            <p:cNvSpPr/>
            <p:nvPr/>
          </p:nvSpPr>
          <p:spPr>
            <a:xfrm flipH="1">
              <a:off x="8248641" y="3954231"/>
              <a:ext cx="187488" cy="502258"/>
            </a:xfrm>
            <a:custGeom>
              <a:avLst/>
              <a:gdLst/>
              <a:ahLst/>
              <a:cxnLst/>
              <a:rect l="l" t="t" r="r" b="b"/>
              <a:pathLst>
                <a:path w="2619" h="7016" extrusionOk="0">
                  <a:moveTo>
                    <a:pt x="2534" y="1"/>
                  </a:moveTo>
                  <a:cubicBezTo>
                    <a:pt x="2443" y="153"/>
                    <a:pt x="389" y="3615"/>
                    <a:pt x="222" y="4474"/>
                  </a:cubicBezTo>
                  <a:cubicBezTo>
                    <a:pt x="62" y="5319"/>
                    <a:pt x="1" y="6992"/>
                    <a:pt x="1" y="7008"/>
                  </a:cubicBezTo>
                  <a:lnTo>
                    <a:pt x="92" y="7015"/>
                  </a:lnTo>
                  <a:cubicBezTo>
                    <a:pt x="100" y="7000"/>
                    <a:pt x="161" y="5326"/>
                    <a:pt x="320" y="4489"/>
                  </a:cubicBezTo>
                  <a:cubicBezTo>
                    <a:pt x="480" y="3653"/>
                    <a:pt x="2595" y="92"/>
                    <a:pt x="2618" y="54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5"/>
            <p:cNvSpPr/>
            <p:nvPr/>
          </p:nvSpPr>
          <p:spPr>
            <a:xfrm flipH="1">
              <a:off x="8249783" y="4442808"/>
              <a:ext cx="365526" cy="379127"/>
            </a:xfrm>
            <a:custGeom>
              <a:avLst/>
              <a:gdLst/>
              <a:ahLst/>
              <a:cxnLst/>
              <a:rect l="l" t="t" r="r" b="b"/>
              <a:pathLst>
                <a:path w="5106" h="5296" extrusionOk="0">
                  <a:moveTo>
                    <a:pt x="1530" y="0"/>
                  </a:moveTo>
                  <a:cubicBezTo>
                    <a:pt x="686" y="0"/>
                    <a:pt x="1" y="685"/>
                    <a:pt x="1" y="1529"/>
                  </a:cubicBezTo>
                  <a:lnTo>
                    <a:pt x="1" y="3758"/>
                  </a:lnTo>
                  <a:cubicBezTo>
                    <a:pt x="1" y="4603"/>
                    <a:pt x="686" y="5295"/>
                    <a:pt x="1530" y="5295"/>
                  </a:cubicBezTo>
                  <a:lnTo>
                    <a:pt x="3569" y="5295"/>
                  </a:lnTo>
                  <a:cubicBezTo>
                    <a:pt x="4421" y="5295"/>
                    <a:pt x="5106" y="4603"/>
                    <a:pt x="5106" y="3758"/>
                  </a:cubicBezTo>
                  <a:lnTo>
                    <a:pt x="5106" y="1529"/>
                  </a:lnTo>
                  <a:cubicBezTo>
                    <a:pt x="5106" y="1050"/>
                    <a:pt x="4885" y="624"/>
                    <a:pt x="4543" y="342"/>
                  </a:cubicBezTo>
                  <a:cubicBezTo>
                    <a:pt x="4277" y="129"/>
                    <a:pt x="3942" y="0"/>
                    <a:pt x="3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3100" y="1182131"/>
            <a:ext cx="77178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41" name="Google Shape;41;p4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43;p4"/>
          <p:cNvGrpSpPr/>
          <p:nvPr/>
        </p:nvGrpSpPr>
        <p:grpSpPr>
          <a:xfrm>
            <a:off x="8385786" y="633491"/>
            <a:ext cx="555973" cy="591188"/>
            <a:chOff x="8094138" y="506255"/>
            <a:chExt cx="635616" cy="675876"/>
          </a:xfrm>
        </p:grpSpPr>
        <p:sp>
          <p:nvSpPr>
            <p:cNvPr id="44" name="Google Shape;44;p4"/>
            <p:cNvSpPr/>
            <p:nvPr/>
          </p:nvSpPr>
          <p:spPr>
            <a:xfrm flipH="1">
              <a:off x="8094138" y="506255"/>
              <a:ext cx="635616" cy="675876"/>
            </a:xfrm>
            <a:custGeom>
              <a:avLst/>
              <a:gdLst/>
              <a:ahLst/>
              <a:cxnLst/>
              <a:rect l="l" t="t" r="r" b="b"/>
              <a:pathLst>
                <a:path w="14968" h="15917" extrusionOk="0">
                  <a:moveTo>
                    <a:pt x="7472" y="0"/>
                  </a:moveTo>
                  <a:cubicBezTo>
                    <a:pt x="3345" y="0"/>
                    <a:pt x="1" y="3345"/>
                    <a:pt x="1" y="7496"/>
                  </a:cubicBezTo>
                  <a:cubicBezTo>
                    <a:pt x="1" y="11623"/>
                    <a:pt x="3345" y="14967"/>
                    <a:pt x="7472" y="14967"/>
                  </a:cubicBezTo>
                  <a:cubicBezTo>
                    <a:pt x="8658" y="14967"/>
                    <a:pt x="9773" y="14706"/>
                    <a:pt x="10769" y="14208"/>
                  </a:cubicBezTo>
                  <a:cubicBezTo>
                    <a:pt x="12027" y="15015"/>
                    <a:pt x="13331" y="15916"/>
                    <a:pt x="13331" y="15916"/>
                  </a:cubicBezTo>
                  <a:lnTo>
                    <a:pt x="12667" y="12880"/>
                  </a:lnTo>
                  <a:cubicBezTo>
                    <a:pt x="14090" y="11528"/>
                    <a:pt x="14968" y="9607"/>
                    <a:pt x="14968" y="7496"/>
                  </a:cubicBezTo>
                  <a:cubicBezTo>
                    <a:pt x="14968" y="3345"/>
                    <a:pt x="11623" y="0"/>
                    <a:pt x="74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8260302" y="733862"/>
              <a:ext cx="300228" cy="42378"/>
            </a:xfrm>
            <a:custGeom>
              <a:avLst/>
              <a:gdLst/>
              <a:ahLst/>
              <a:cxnLst/>
              <a:rect l="l" t="t" r="r" b="b"/>
              <a:pathLst>
                <a:path w="7070" h="998" extrusionOk="0">
                  <a:moveTo>
                    <a:pt x="499" y="1"/>
                  </a:moveTo>
                  <a:cubicBezTo>
                    <a:pt x="214" y="1"/>
                    <a:pt x="1" y="214"/>
                    <a:pt x="1" y="499"/>
                  </a:cubicBezTo>
                  <a:cubicBezTo>
                    <a:pt x="1" y="784"/>
                    <a:pt x="214" y="997"/>
                    <a:pt x="499" y="997"/>
                  </a:cubicBezTo>
                  <a:lnTo>
                    <a:pt x="6571" y="997"/>
                  </a:lnTo>
                  <a:cubicBezTo>
                    <a:pt x="6856" y="997"/>
                    <a:pt x="7069" y="784"/>
                    <a:pt x="7069" y="499"/>
                  </a:cubicBezTo>
                  <a:cubicBezTo>
                    <a:pt x="7069" y="214"/>
                    <a:pt x="6856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8307650" y="818493"/>
              <a:ext cx="205531" cy="43354"/>
            </a:xfrm>
            <a:custGeom>
              <a:avLst/>
              <a:gdLst/>
              <a:ahLst/>
              <a:cxnLst/>
              <a:rect l="l" t="t" r="r" b="b"/>
              <a:pathLst>
                <a:path w="4840" h="1021" extrusionOk="0">
                  <a:moveTo>
                    <a:pt x="499" y="0"/>
                  </a:moveTo>
                  <a:cubicBezTo>
                    <a:pt x="214" y="0"/>
                    <a:pt x="0" y="238"/>
                    <a:pt x="0" y="522"/>
                  </a:cubicBezTo>
                  <a:cubicBezTo>
                    <a:pt x="0" y="783"/>
                    <a:pt x="214" y="1020"/>
                    <a:pt x="499" y="1020"/>
                  </a:cubicBezTo>
                  <a:lnTo>
                    <a:pt x="4341" y="1020"/>
                  </a:lnTo>
                  <a:cubicBezTo>
                    <a:pt x="4602" y="1020"/>
                    <a:pt x="4839" y="783"/>
                    <a:pt x="4839" y="522"/>
                  </a:cubicBezTo>
                  <a:cubicBezTo>
                    <a:pt x="4839" y="238"/>
                    <a:pt x="4602" y="0"/>
                    <a:pt x="4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8339880" y="904100"/>
              <a:ext cx="131005" cy="43354"/>
            </a:xfrm>
            <a:custGeom>
              <a:avLst/>
              <a:gdLst/>
              <a:ahLst/>
              <a:cxnLst/>
              <a:rect l="l" t="t" r="r" b="b"/>
              <a:pathLst>
                <a:path w="3085" h="1021" extrusionOk="0">
                  <a:moveTo>
                    <a:pt x="499" y="0"/>
                  </a:moveTo>
                  <a:cubicBezTo>
                    <a:pt x="214" y="0"/>
                    <a:pt x="1" y="238"/>
                    <a:pt x="1" y="522"/>
                  </a:cubicBezTo>
                  <a:cubicBezTo>
                    <a:pt x="1" y="783"/>
                    <a:pt x="214" y="1020"/>
                    <a:pt x="499" y="1020"/>
                  </a:cubicBezTo>
                  <a:lnTo>
                    <a:pt x="2586" y="1020"/>
                  </a:lnTo>
                  <a:cubicBezTo>
                    <a:pt x="2847" y="1020"/>
                    <a:pt x="3084" y="783"/>
                    <a:pt x="3084" y="522"/>
                  </a:cubicBezTo>
                  <a:cubicBezTo>
                    <a:pt x="3084" y="238"/>
                    <a:pt x="2847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300569" y="2530906"/>
            <a:ext cx="30249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1300556" y="2943388"/>
            <a:ext cx="30249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4818544" y="2530906"/>
            <a:ext cx="30249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SemiBold" panose="00000700000000000000"/>
              <a:buNone/>
              <a:defRPr sz="2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818531" y="2943388"/>
            <a:ext cx="30249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8298273" y="3654075"/>
            <a:ext cx="691450" cy="1173250"/>
            <a:chOff x="8169881" y="3654075"/>
            <a:chExt cx="691450" cy="1173250"/>
          </a:xfrm>
        </p:grpSpPr>
        <p:sp>
          <p:nvSpPr>
            <p:cNvPr id="57" name="Google Shape;57;p5"/>
            <p:cNvSpPr/>
            <p:nvPr/>
          </p:nvSpPr>
          <p:spPr>
            <a:xfrm>
              <a:off x="8364406" y="3654075"/>
              <a:ext cx="362925" cy="453550"/>
            </a:xfrm>
            <a:custGeom>
              <a:avLst/>
              <a:gdLst/>
              <a:ahLst/>
              <a:cxnLst/>
              <a:rect l="l" t="t" r="r" b="b"/>
              <a:pathLst>
                <a:path w="14517" h="18142" extrusionOk="0">
                  <a:moveTo>
                    <a:pt x="1151" y="0"/>
                  </a:moveTo>
                  <a:cubicBezTo>
                    <a:pt x="702" y="0"/>
                    <a:pt x="451" y="60"/>
                    <a:pt x="451" y="60"/>
                  </a:cubicBezTo>
                  <a:cubicBezTo>
                    <a:pt x="1992" y="961"/>
                    <a:pt x="1898" y="3570"/>
                    <a:pt x="1898" y="3570"/>
                  </a:cubicBezTo>
                  <a:lnTo>
                    <a:pt x="3653" y="4590"/>
                  </a:lnTo>
                  <a:lnTo>
                    <a:pt x="1779" y="4306"/>
                  </a:lnTo>
                  <a:lnTo>
                    <a:pt x="1660" y="6464"/>
                  </a:lnTo>
                  <a:lnTo>
                    <a:pt x="5693" y="8883"/>
                  </a:lnTo>
                  <a:lnTo>
                    <a:pt x="1328" y="7176"/>
                  </a:lnTo>
                  <a:lnTo>
                    <a:pt x="1328" y="7176"/>
                  </a:lnTo>
                  <a:cubicBezTo>
                    <a:pt x="1328" y="7176"/>
                    <a:pt x="878" y="8718"/>
                    <a:pt x="1542" y="10354"/>
                  </a:cubicBezTo>
                  <a:cubicBezTo>
                    <a:pt x="2206" y="11967"/>
                    <a:pt x="6689" y="12892"/>
                    <a:pt x="6689" y="12892"/>
                  </a:cubicBezTo>
                  <a:cubicBezTo>
                    <a:pt x="6179" y="13150"/>
                    <a:pt x="5618" y="13250"/>
                    <a:pt x="5055" y="13250"/>
                  </a:cubicBezTo>
                  <a:cubicBezTo>
                    <a:pt x="3079" y="13250"/>
                    <a:pt x="1068" y="12015"/>
                    <a:pt x="1067" y="12014"/>
                  </a:cubicBezTo>
                  <a:lnTo>
                    <a:pt x="1067" y="12014"/>
                  </a:lnTo>
                  <a:cubicBezTo>
                    <a:pt x="1067" y="12015"/>
                    <a:pt x="0" y="15928"/>
                    <a:pt x="2301" y="17589"/>
                  </a:cubicBezTo>
                  <a:cubicBezTo>
                    <a:pt x="2856" y="17989"/>
                    <a:pt x="3497" y="18141"/>
                    <a:pt x="4150" y="18141"/>
                  </a:cubicBezTo>
                  <a:cubicBezTo>
                    <a:pt x="5928" y="18141"/>
                    <a:pt x="7795" y="17014"/>
                    <a:pt x="8262" y="16713"/>
                  </a:cubicBezTo>
                  <a:lnTo>
                    <a:pt x="8262" y="16713"/>
                  </a:lnTo>
                  <a:cubicBezTo>
                    <a:pt x="8214" y="16751"/>
                    <a:pt x="8182" y="16789"/>
                    <a:pt x="8252" y="16789"/>
                  </a:cubicBezTo>
                  <a:cubicBezTo>
                    <a:pt x="8401" y="16789"/>
                    <a:pt x="9008" y="16617"/>
                    <a:pt x="10887" y="15904"/>
                  </a:cubicBezTo>
                  <a:cubicBezTo>
                    <a:pt x="14516" y="14505"/>
                    <a:pt x="13093" y="9833"/>
                    <a:pt x="13093" y="9832"/>
                  </a:cubicBezTo>
                  <a:lnTo>
                    <a:pt x="13093" y="9832"/>
                  </a:lnTo>
                  <a:cubicBezTo>
                    <a:pt x="12476" y="10947"/>
                    <a:pt x="10413" y="11374"/>
                    <a:pt x="10413" y="11374"/>
                  </a:cubicBezTo>
                  <a:cubicBezTo>
                    <a:pt x="10413" y="11374"/>
                    <a:pt x="12216" y="9856"/>
                    <a:pt x="12429" y="8528"/>
                  </a:cubicBezTo>
                  <a:cubicBezTo>
                    <a:pt x="12643" y="7223"/>
                    <a:pt x="10199" y="5136"/>
                    <a:pt x="10199" y="5136"/>
                  </a:cubicBezTo>
                  <a:lnTo>
                    <a:pt x="8412" y="7511"/>
                  </a:lnTo>
                  <a:lnTo>
                    <a:pt x="8412" y="7511"/>
                  </a:lnTo>
                  <a:cubicBezTo>
                    <a:pt x="8531" y="7350"/>
                    <a:pt x="9307" y="6256"/>
                    <a:pt x="9417" y="4899"/>
                  </a:cubicBezTo>
                  <a:cubicBezTo>
                    <a:pt x="9535" y="3452"/>
                    <a:pt x="8065" y="3072"/>
                    <a:pt x="8065" y="3072"/>
                  </a:cubicBezTo>
                  <a:cubicBezTo>
                    <a:pt x="8065" y="3072"/>
                    <a:pt x="7116" y="4993"/>
                    <a:pt x="7045" y="5136"/>
                  </a:cubicBezTo>
                  <a:cubicBezTo>
                    <a:pt x="7042" y="5140"/>
                    <a:pt x="7040" y="5142"/>
                    <a:pt x="7038" y="5142"/>
                  </a:cubicBezTo>
                  <a:cubicBezTo>
                    <a:pt x="6966" y="5142"/>
                    <a:pt x="7234" y="2835"/>
                    <a:pt x="7234" y="2835"/>
                  </a:cubicBezTo>
                  <a:cubicBezTo>
                    <a:pt x="4539" y="359"/>
                    <a:pt x="225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482406" y="3748650"/>
              <a:ext cx="104975" cy="975500"/>
            </a:xfrm>
            <a:custGeom>
              <a:avLst/>
              <a:gdLst/>
              <a:ahLst/>
              <a:cxnLst/>
              <a:rect l="l" t="t" r="r" b="b"/>
              <a:pathLst>
                <a:path w="4199" h="39020" extrusionOk="0">
                  <a:moveTo>
                    <a:pt x="356" y="1"/>
                  </a:moveTo>
                  <a:lnTo>
                    <a:pt x="71" y="96"/>
                  </a:lnTo>
                  <a:cubicBezTo>
                    <a:pt x="95" y="214"/>
                    <a:pt x="3487" y="10058"/>
                    <a:pt x="3700" y="14019"/>
                  </a:cubicBezTo>
                  <a:cubicBezTo>
                    <a:pt x="3890" y="17980"/>
                    <a:pt x="48" y="38735"/>
                    <a:pt x="0" y="38948"/>
                  </a:cubicBezTo>
                  <a:lnTo>
                    <a:pt x="285" y="39019"/>
                  </a:lnTo>
                  <a:cubicBezTo>
                    <a:pt x="451" y="38165"/>
                    <a:pt x="4199" y="18004"/>
                    <a:pt x="3985" y="13995"/>
                  </a:cubicBezTo>
                  <a:cubicBezTo>
                    <a:pt x="3795" y="10010"/>
                    <a:pt x="380" y="119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169881" y="3933325"/>
              <a:ext cx="469075" cy="510975"/>
            </a:xfrm>
            <a:custGeom>
              <a:avLst/>
              <a:gdLst/>
              <a:ahLst/>
              <a:cxnLst/>
              <a:rect l="l" t="t" r="r" b="b"/>
              <a:pathLst>
                <a:path w="18763" h="20439" extrusionOk="0">
                  <a:moveTo>
                    <a:pt x="1864" y="1"/>
                  </a:moveTo>
                  <a:cubicBezTo>
                    <a:pt x="670" y="1"/>
                    <a:pt x="1" y="275"/>
                    <a:pt x="1" y="275"/>
                  </a:cubicBezTo>
                  <a:cubicBezTo>
                    <a:pt x="1946" y="1034"/>
                    <a:pt x="2278" y="4023"/>
                    <a:pt x="2278" y="4023"/>
                  </a:cubicBezTo>
                  <a:lnTo>
                    <a:pt x="4484" y="4900"/>
                  </a:lnTo>
                  <a:lnTo>
                    <a:pt x="2278" y="4900"/>
                  </a:lnTo>
                  <a:lnTo>
                    <a:pt x="2563" y="7415"/>
                  </a:lnTo>
                  <a:lnTo>
                    <a:pt x="7615" y="9455"/>
                  </a:lnTo>
                  <a:lnTo>
                    <a:pt x="2302" y="8269"/>
                  </a:lnTo>
                  <a:lnTo>
                    <a:pt x="2302" y="8269"/>
                  </a:lnTo>
                  <a:cubicBezTo>
                    <a:pt x="2302" y="8269"/>
                    <a:pt x="2065" y="10143"/>
                    <a:pt x="3132" y="11898"/>
                  </a:cubicBezTo>
                  <a:cubicBezTo>
                    <a:pt x="4176" y="13653"/>
                    <a:pt x="9489" y="13890"/>
                    <a:pt x="9489" y="13890"/>
                  </a:cubicBezTo>
                  <a:cubicBezTo>
                    <a:pt x="8674" y="14475"/>
                    <a:pt x="7668" y="14670"/>
                    <a:pt x="6687" y="14670"/>
                  </a:cubicBezTo>
                  <a:cubicBezTo>
                    <a:pt x="4727" y="14670"/>
                    <a:pt x="2871" y="13890"/>
                    <a:pt x="2871" y="13890"/>
                  </a:cubicBezTo>
                  <a:lnTo>
                    <a:pt x="2871" y="13890"/>
                  </a:lnTo>
                  <a:cubicBezTo>
                    <a:pt x="2871" y="13890"/>
                    <a:pt x="2373" y="18563"/>
                    <a:pt x="5314" y="20081"/>
                  </a:cubicBezTo>
                  <a:cubicBezTo>
                    <a:pt x="5807" y="20333"/>
                    <a:pt x="6327" y="20438"/>
                    <a:pt x="6852" y="20438"/>
                  </a:cubicBezTo>
                  <a:cubicBezTo>
                    <a:pt x="9087" y="20438"/>
                    <a:pt x="11399" y="18537"/>
                    <a:pt x="11982" y="18025"/>
                  </a:cubicBezTo>
                  <a:lnTo>
                    <a:pt x="11982" y="18025"/>
                  </a:lnTo>
                  <a:cubicBezTo>
                    <a:pt x="11952" y="18059"/>
                    <a:pt x="11938" y="18087"/>
                    <a:pt x="11974" y="18087"/>
                  </a:cubicBezTo>
                  <a:cubicBezTo>
                    <a:pt x="12089" y="18087"/>
                    <a:pt x="12700" y="17808"/>
                    <a:pt x="14849" y="16570"/>
                  </a:cubicBezTo>
                  <a:cubicBezTo>
                    <a:pt x="18763" y="14317"/>
                    <a:pt x="16297" y="9218"/>
                    <a:pt x="16296" y="9217"/>
                  </a:cubicBezTo>
                  <a:lnTo>
                    <a:pt x="16296" y="9217"/>
                  </a:lnTo>
                  <a:cubicBezTo>
                    <a:pt x="15798" y="10593"/>
                    <a:pt x="13474" y="11447"/>
                    <a:pt x="13474" y="11447"/>
                  </a:cubicBezTo>
                  <a:cubicBezTo>
                    <a:pt x="13474" y="11447"/>
                    <a:pt x="15300" y="9407"/>
                    <a:pt x="15300" y="7842"/>
                  </a:cubicBezTo>
                  <a:cubicBezTo>
                    <a:pt x="15300" y="6276"/>
                    <a:pt x="12122" y="4331"/>
                    <a:pt x="12122" y="4331"/>
                  </a:cubicBezTo>
                  <a:lnTo>
                    <a:pt x="10485" y="7415"/>
                  </a:lnTo>
                  <a:lnTo>
                    <a:pt x="10485" y="7415"/>
                  </a:lnTo>
                  <a:cubicBezTo>
                    <a:pt x="10488" y="7409"/>
                    <a:pt x="11291" y="5893"/>
                    <a:pt x="11173" y="4213"/>
                  </a:cubicBezTo>
                  <a:cubicBezTo>
                    <a:pt x="11054" y="2529"/>
                    <a:pt x="9299" y="2339"/>
                    <a:pt x="9299" y="2339"/>
                  </a:cubicBezTo>
                  <a:cubicBezTo>
                    <a:pt x="9299" y="2339"/>
                    <a:pt x="8564" y="4711"/>
                    <a:pt x="8493" y="4900"/>
                  </a:cubicBezTo>
                  <a:cubicBezTo>
                    <a:pt x="8490" y="4907"/>
                    <a:pt x="8488" y="4910"/>
                    <a:pt x="8486" y="4910"/>
                  </a:cubicBezTo>
                  <a:cubicBezTo>
                    <a:pt x="8414" y="4910"/>
                    <a:pt x="8303" y="2220"/>
                    <a:pt x="8303" y="2220"/>
                  </a:cubicBezTo>
                  <a:cubicBezTo>
                    <a:pt x="5553" y="409"/>
                    <a:pt x="3319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410656" y="4070450"/>
              <a:ext cx="450675" cy="437800"/>
            </a:xfrm>
            <a:custGeom>
              <a:avLst/>
              <a:gdLst/>
              <a:ahLst/>
              <a:cxnLst/>
              <a:rect l="l" t="t" r="r" b="b"/>
              <a:pathLst>
                <a:path w="18027" h="17512" extrusionOk="0">
                  <a:moveTo>
                    <a:pt x="16204" y="1"/>
                  </a:moveTo>
                  <a:cubicBezTo>
                    <a:pt x="14804" y="1"/>
                    <a:pt x="12671" y="353"/>
                    <a:pt x="10057" y="1906"/>
                  </a:cubicBezTo>
                  <a:cubicBezTo>
                    <a:pt x="10057" y="1906"/>
                    <a:pt x="9924" y="4215"/>
                    <a:pt x="9872" y="4215"/>
                  </a:cubicBezTo>
                  <a:cubicBezTo>
                    <a:pt x="9871" y="4215"/>
                    <a:pt x="9869" y="4212"/>
                    <a:pt x="9867" y="4207"/>
                  </a:cubicBezTo>
                  <a:cubicBezTo>
                    <a:pt x="9796" y="4041"/>
                    <a:pt x="9085" y="2001"/>
                    <a:pt x="9085" y="2001"/>
                  </a:cubicBezTo>
                  <a:cubicBezTo>
                    <a:pt x="9085" y="2001"/>
                    <a:pt x="7401" y="2167"/>
                    <a:pt x="7282" y="3614"/>
                  </a:cubicBezTo>
                  <a:cubicBezTo>
                    <a:pt x="7166" y="5030"/>
                    <a:pt x="7913" y="6310"/>
                    <a:pt x="7945" y="6364"/>
                  </a:cubicBezTo>
                  <a:lnTo>
                    <a:pt x="7945" y="6364"/>
                  </a:lnTo>
                  <a:lnTo>
                    <a:pt x="6381" y="3732"/>
                  </a:lnTo>
                  <a:cubicBezTo>
                    <a:pt x="6381" y="3732"/>
                    <a:pt x="3321" y="5369"/>
                    <a:pt x="3321" y="6721"/>
                  </a:cubicBezTo>
                  <a:cubicBezTo>
                    <a:pt x="3321" y="8049"/>
                    <a:pt x="5076" y="9828"/>
                    <a:pt x="5076" y="9828"/>
                  </a:cubicBezTo>
                  <a:cubicBezTo>
                    <a:pt x="5076" y="9828"/>
                    <a:pt x="2846" y="9069"/>
                    <a:pt x="2372" y="7883"/>
                  </a:cubicBezTo>
                  <a:lnTo>
                    <a:pt x="2372" y="7883"/>
                  </a:lnTo>
                  <a:cubicBezTo>
                    <a:pt x="2372" y="7884"/>
                    <a:pt x="0" y="12272"/>
                    <a:pt x="3748" y="14193"/>
                  </a:cubicBezTo>
                  <a:cubicBezTo>
                    <a:pt x="5809" y="15256"/>
                    <a:pt x="6404" y="15497"/>
                    <a:pt x="6519" y="15497"/>
                  </a:cubicBezTo>
                  <a:cubicBezTo>
                    <a:pt x="6560" y="15497"/>
                    <a:pt x="6540" y="15467"/>
                    <a:pt x="6505" y="15432"/>
                  </a:cubicBezTo>
                  <a:lnTo>
                    <a:pt x="6505" y="15432"/>
                  </a:lnTo>
                  <a:cubicBezTo>
                    <a:pt x="7047" y="15860"/>
                    <a:pt x="9277" y="17511"/>
                    <a:pt x="11444" y="17511"/>
                  </a:cubicBezTo>
                  <a:cubicBezTo>
                    <a:pt x="11949" y="17511"/>
                    <a:pt x="12451" y="17421"/>
                    <a:pt x="12927" y="17205"/>
                  </a:cubicBezTo>
                  <a:cubicBezTo>
                    <a:pt x="15750" y="15901"/>
                    <a:pt x="15252" y="11892"/>
                    <a:pt x="15252" y="11892"/>
                  </a:cubicBezTo>
                  <a:lnTo>
                    <a:pt x="15252" y="11892"/>
                  </a:lnTo>
                  <a:cubicBezTo>
                    <a:pt x="15252" y="11892"/>
                    <a:pt x="13470" y="12567"/>
                    <a:pt x="11594" y="12567"/>
                  </a:cubicBezTo>
                  <a:cubicBezTo>
                    <a:pt x="10655" y="12567"/>
                    <a:pt x="9694" y="12398"/>
                    <a:pt x="8919" y="11892"/>
                  </a:cubicBezTo>
                  <a:cubicBezTo>
                    <a:pt x="8919" y="11892"/>
                    <a:pt x="13995" y="11678"/>
                    <a:pt x="15015" y="10184"/>
                  </a:cubicBezTo>
                  <a:cubicBezTo>
                    <a:pt x="16035" y="8690"/>
                    <a:pt x="15797" y="7101"/>
                    <a:pt x="15797" y="7101"/>
                  </a:cubicBezTo>
                  <a:lnTo>
                    <a:pt x="15797" y="7101"/>
                  </a:lnTo>
                  <a:lnTo>
                    <a:pt x="10698" y="8097"/>
                  </a:lnTo>
                  <a:lnTo>
                    <a:pt x="10698" y="8097"/>
                  </a:lnTo>
                  <a:lnTo>
                    <a:pt x="15560" y="6365"/>
                  </a:lnTo>
                  <a:lnTo>
                    <a:pt x="15821" y="4207"/>
                  </a:lnTo>
                  <a:lnTo>
                    <a:pt x="13710" y="4207"/>
                  </a:lnTo>
                  <a:lnTo>
                    <a:pt x="15821" y="3448"/>
                  </a:lnTo>
                  <a:cubicBezTo>
                    <a:pt x="15821" y="3448"/>
                    <a:pt x="16153" y="886"/>
                    <a:pt x="18027" y="246"/>
                  </a:cubicBezTo>
                  <a:cubicBezTo>
                    <a:pt x="18027" y="246"/>
                    <a:pt x="17370" y="1"/>
                    <a:pt x="16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331781" y="4066500"/>
              <a:ext cx="217050" cy="667125"/>
            </a:xfrm>
            <a:custGeom>
              <a:avLst/>
              <a:gdLst/>
              <a:ahLst/>
              <a:cxnLst/>
              <a:rect l="l" t="t" r="r" b="b"/>
              <a:pathLst>
                <a:path w="8682" h="26685" extrusionOk="0">
                  <a:moveTo>
                    <a:pt x="214" y="0"/>
                  </a:moveTo>
                  <a:lnTo>
                    <a:pt x="0" y="214"/>
                  </a:lnTo>
                  <a:cubicBezTo>
                    <a:pt x="72" y="261"/>
                    <a:pt x="6073" y="6215"/>
                    <a:pt x="7211" y="15347"/>
                  </a:cubicBezTo>
                  <a:cubicBezTo>
                    <a:pt x="8373" y="24432"/>
                    <a:pt x="7662" y="26566"/>
                    <a:pt x="7662" y="26590"/>
                  </a:cubicBezTo>
                  <a:lnTo>
                    <a:pt x="7923" y="26685"/>
                  </a:lnTo>
                  <a:cubicBezTo>
                    <a:pt x="7970" y="26590"/>
                    <a:pt x="8682" y="24526"/>
                    <a:pt x="7519" y="15300"/>
                  </a:cubicBezTo>
                  <a:cubicBezTo>
                    <a:pt x="6334" y="6073"/>
                    <a:pt x="285" y="48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466981" y="4186275"/>
              <a:ext cx="258575" cy="539050"/>
            </a:xfrm>
            <a:custGeom>
              <a:avLst/>
              <a:gdLst/>
              <a:ahLst/>
              <a:cxnLst/>
              <a:rect l="l" t="t" r="r" b="b"/>
              <a:pathLst>
                <a:path w="10343" h="21562" extrusionOk="0">
                  <a:moveTo>
                    <a:pt x="10152" y="1"/>
                  </a:moveTo>
                  <a:cubicBezTo>
                    <a:pt x="10034" y="96"/>
                    <a:pt x="0" y="10390"/>
                    <a:pt x="736" y="21562"/>
                  </a:cubicBezTo>
                  <a:lnTo>
                    <a:pt x="1020" y="21538"/>
                  </a:lnTo>
                  <a:cubicBezTo>
                    <a:pt x="285" y="10509"/>
                    <a:pt x="10247" y="309"/>
                    <a:pt x="10342" y="214"/>
                  </a:cubicBezTo>
                  <a:lnTo>
                    <a:pt x="10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8332381" y="4540300"/>
              <a:ext cx="359375" cy="287025"/>
            </a:xfrm>
            <a:custGeom>
              <a:avLst/>
              <a:gdLst/>
              <a:ahLst/>
              <a:cxnLst/>
              <a:rect l="l" t="t" r="r" b="b"/>
              <a:pathLst>
                <a:path w="14375" h="11481" extrusionOk="0">
                  <a:moveTo>
                    <a:pt x="7187" y="0"/>
                  </a:moveTo>
                  <a:cubicBezTo>
                    <a:pt x="3226" y="0"/>
                    <a:pt x="0" y="309"/>
                    <a:pt x="0" y="4270"/>
                  </a:cubicBezTo>
                  <a:cubicBezTo>
                    <a:pt x="0" y="8255"/>
                    <a:pt x="3226" y="11481"/>
                    <a:pt x="7187" y="11481"/>
                  </a:cubicBezTo>
                  <a:cubicBezTo>
                    <a:pt x="11172" y="11481"/>
                    <a:pt x="14374" y="8255"/>
                    <a:pt x="14374" y="4270"/>
                  </a:cubicBezTo>
                  <a:cubicBezTo>
                    <a:pt x="14374" y="309"/>
                    <a:pt x="11172" y="0"/>
                    <a:pt x="7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184264" y="4010876"/>
            <a:ext cx="730326" cy="821628"/>
            <a:chOff x="2232900" y="4143125"/>
            <a:chExt cx="1013075" cy="1139725"/>
          </a:xfrm>
        </p:grpSpPr>
        <p:sp>
          <p:nvSpPr>
            <p:cNvPr id="65" name="Google Shape;65;p5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" name="Google Shape;76;p6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6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2021700"/>
            <a:ext cx="3858900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372800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7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7"/>
          <p:cNvSpPr>
            <a:spLocks noGrp="1"/>
          </p:cNvSpPr>
          <p:nvPr>
            <p:ph type="pic" idx="2"/>
          </p:nvPr>
        </p:nvSpPr>
        <p:spPr>
          <a:xfrm>
            <a:off x="4993050" y="930000"/>
            <a:ext cx="3223800" cy="328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4" name="Google Shape;84;p7"/>
          <p:cNvGrpSpPr/>
          <p:nvPr/>
        </p:nvGrpSpPr>
        <p:grpSpPr>
          <a:xfrm flipH="1">
            <a:off x="224754" y="518191"/>
            <a:ext cx="539584" cy="572722"/>
            <a:chOff x="2532331" y="1485642"/>
            <a:chExt cx="428888" cy="455227"/>
          </a:xfrm>
        </p:grpSpPr>
        <p:sp>
          <p:nvSpPr>
            <p:cNvPr id="85" name="Google Shape;85;p7"/>
            <p:cNvSpPr/>
            <p:nvPr/>
          </p:nvSpPr>
          <p:spPr>
            <a:xfrm>
              <a:off x="2532331" y="1485642"/>
              <a:ext cx="428888" cy="455227"/>
            </a:xfrm>
            <a:custGeom>
              <a:avLst/>
              <a:gdLst/>
              <a:ahLst/>
              <a:cxnLst/>
              <a:rect l="l" t="t" r="r" b="b"/>
              <a:pathLst>
                <a:path w="12359" h="13118" extrusionOk="0">
                  <a:moveTo>
                    <a:pt x="6191" y="0"/>
                  </a:moveTo>
                  <a:cubicBezTo>
                    <a:pt x="2776" y="0"/>
                    <a:pt x="0" y="2752"/>
                    <a:pt x="0" y="6167"/>
                  </a:cubicBezTo>
                  <a:cubicBezTo>
                    <a:pt x="0" y="7923"/>
                    <a:pt x="736" y="9488"/>
                    <a:pt x="1898" y="10627"/>
                  </a:cubicBezTo>
                  <a:lnTo>
                    <a:pt x="1353" y="13117"/>
                  </a:lnTo>
                  <a:cubicBezTo>
                    <a:pt x="1353" y="13117"/>
                    <a:pt x="2444" y="12382"/>
                    <a:pt x="3487" y="11718"/>
                  </a:cubicBezTo>
                  <a:cubicBezTo>
                    <a:pt x="4294" y="12121"/>
                    <a:pt x="5219" y="12334"/>
                    <a:pt x="6191" y="12334"/>
                  </a:cubicBezTo>
                  <a:cubicBezTo>
                    <a:pt x="9607" y="12334"/>
                    <a:pt x="12358" y="9583"/>
                    <a:pt x="12358" y="6167"/>
                  </a:cubicBezTo>
                  <a:cubicBezTo>
                    <a:pt x="12358" y="2752"/>
                    <a:pt x="9607" y="0"/>
                    <a:pt x="6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2636065" y="1669199"/>
              <a:ext cx="44489" cy="43656"/>
            </a:xfrm>
            <a:custGeom>
              <a:avLst/>
              <a:gdLst/>
              <a:ahLst/>
              <a:cxnLst/>
              <a:rect l="l" t="t" r="r" b="b"/>
              <a:pathLst>
                <a:path w="1282" h="1258" extrusionOk="0">
                  <a:moveTo>
                    <a:pt x="641" y="1"/>
                  </a:moveTo>
                  <a:cubicBezTo>
                    <a:pt x="285" y="1"/>
                    <a:pt x="0" y="285"/>
                    <a:pt x="0" y="617"/>
                  </a:cubicBezTo>
                  <a:cubicBezTo>
                    <a:pt x="0" y="973"/>
                    <a:pt x="285" y="1258"/>
                    <a:pt x="641" y="1258"/>
                  </a:cubicBezTo>
                  <a:cubicBezTo>
                    <a:pt x="996" y="1258"/>
                    <a:pt x="1281" y="973"/>
                    <a:pt x="1281" y="617"/>
                  </a:cubicBezTo>
                  <a:cubicBezTo>
                    <a:pt x="1281" y="285"/>
                    <a:pt x="996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723315" y="1669199"/>
              <a:ext cx="43656" cy="43656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17" y="1"/>
                  </a:moveTo>
                  <a:cubicBezTo>
                    <a:pt x="285" y="1"/>
                    <a:pt x="0" y="285"/>
                    <a:pt x="0" y="617"/>
                  </a:cubicBezTo>
                  <a:cubicBezTo>
                    <a:pt x="0" y="973"/>
                    <a:pt x="285" y="1258"/>
                    <a:pt x="617" y="1258"/>
                  </a:cubicBezTo>
                  <a:cubicBezTo>
                    <a:pt x="973" y="1258"/>
                    <a:pt x="1258" y="973"/>
                    <a:pt x="1258" y="617"/>
                  </a:cubicBezTo>
                  <a:cubicBezTo>
                    <a:pt x="1258" y="285"/>
                    <a:pt x="973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803970" y="1669199"/>
              <a:ext cx="44489" cy="43656"/>
            </a:xfrm>
            <a:custGeom>
              <a:avLst/>
              <a:gdLst/>
              <a:ahLst/>
              <a:cxnLst/>
              <a:rect l="l" t="t" r="r" b="b"/>
              <a:pathLst>
                <a:path w="1282" h="1258" extrusionOk="0">
                  <a:moveTo>
                    <a:pt x="641" y="1"/>
                  </a:moveTo>
                  <a:cubicBezTo>
                    <a:pt x="286" y="1"/>
                    <a:pt x="1" y="285"/>
                    <a:pt x="1" y="617"/>
                  </a:cubicBezTo>
                  <a:cubicBezTo>
                    <a:pt x="1" y="973"/>
                    <a:pt x="286" y="1258"/>
                    <a:pt x="641" y="1258"/>
                  </a:cubicBezTo>
                  <a:cubicBezTo>
                    <a:pt x="997" y="1258"/>
                    <a:pt x="1282" y="973"/>
                    <a:pt x="1282" y="617"/>
                  </a:cubicBezTo>
                  <a:cubicBezTo>
                    <a:pt x="1282" y="285"/>
                    <a:pt x="997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388100" y="1186050"/>
            <a:ext cx="6367800" cy="27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cxnSp>
        <p:nvCxnSpPr>
          <p:cNvPr id="91" name="Google Shape;91;p8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8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" name="Google Shape;93;p8"/>
          <p:cNvGrpSpPr/>
          <p:nvPr/>
        </p:nvGrpSpPr>
        <p:grpSpPr>
          <a:xfrm>
            <a:off x="8269945" y="4010876"/>
            <a:ext cx="730326" cy="821628"/>
            <a:chOff x="2232900" y="4143125"/>
            <a:chExt cx="1013075" cy="1139725"/>
          </a:xfrm>
        </p:grpSpPr>
        <p:sp>
          <p:nvSpPr>
            <p:cNvPr id="94" name="Google Shape;94;p8"/>
            <p:cNvSpPr/>
            <p:nvPr/>
          </p:nvSpPr>
          <p:spPr>
            <a:xfrm>
              <a:off x="2775575" y="4379400"/>
              <a:ext cx="470400" cy="373425"/>
            </a:xfrm>
            <a:custGeom>
              <a:avLst/>
              <a:gdLst/>
              <a:ahLst/>
              <a:cxnLst/>
              <a:rect l="l" t="t" r="r" b="b"/>
              <a:pathLst>
                <a:path w="18816" h="14937" extrusionOk="0">
                  <a:moveTo>
                    <a:pt x="14935" y="1"/>
                  </a:moveTo>
                  <a:cubicBezTo>
                    <a:pt x="13898" y="1"/>
                    <a:pt x="12744" y="159"/>
                    <a:pt x="11617" y="542"/>
                  </a:cubicBezTo>
                  <a:cubicBezTo>
                    <a:pt x="9044" y="1417"/>
                    <a:pt x="8475" y="2293"/>
                    <a:pt x="7965" y="2293"/>
                  </a:cubicBezTo>
                  <a:cubicBezTo>
                    <a:pt x="7775" y="2293"/>
                    <a:pt x="7594" y="2172"/>
                    <a:pt x="7321" y="1886"/>
                  </a:cubicBezTo>
                  <a:cubicBezTo>
                    <a:pt x="7167" y="1721"/>
                    <a:pt x="7021" y="1646"/>
                    <a:pt x="6881" y="1646"/>
                  </a:cubicBezTo>
                  <a:cubicBezTo>
                    <a:pt x="6105" y="1646"/>
                    <a:pt x="5483" y="3936"/>
                    <a:pt x="4345" y="5847"/>
                  </a:cubicBezTo>
                  <a:cubicBezTo>
                    <a:pt x="3749" y="6876"/>
                    <a:pt x="3373" y="7005"/>
                    <a:pt x="3012" y="7005"/>
                  </a:cubicBezTo>
                  <a:cubicBezTo>
                    <a:pt x="2890" y="7005"/>
                    <a:pt x="2771" y="6991"/>
                    <a:pt x="2645" y="6991"/>
                  </a:cubicBezTo>
                  <a:cubicBezTo>
                    <a:pt x="2316" y="6991"/>
                    <a:pt x="1945" y="7091"/>
                    <a:pt x="1392" y="7815"/>
                  </a:cubicBezTo>
                  <a:cubicBezTo>
                    <a:pt x="0" y="9639"/>
                    <a:pt x="4032" y="14439"/>
                    <a:pt x="4032" y="14439"/>
                  </a:cubicBezTo>
                  <a:cubicBezTo>
                    <a:pt x="4889" y="14788"/>
                    <a:pt x="5808" y="14936"/>
                    <a:pt x="6735" y="14936"/>
                  </a:cubicBezTo>
                  <a:cubicBezTo>
                    <a:pt x="10719" y="14936"/>
                    <a:pt x="14870" y="12210"/>
                    <a:pt x="15026" y="10983"/>
                  </a:cubicBezTo>
                  <a:cubicBezTo>
                    <a:pt x="15218" y="9447"/>
                    <a:pt x="12625" y="9327"/>
                    <a:pt x="14834" y="8007"/>
                  </a:cubicBezTo>
                  <a:cubicBezTo>
                    <a:pt x="17042" y="6687"/>
                    <a:pt x="17114" y="5486"/>
                    <a:pt x="16490" y="3902"/>
                  </a:cubicBezTo>
                  <a:cubicBezTo>
                    <a:pt x="15842" y="2342"/>
                    <a:pt x="18194" y="2630"/>
                    <a:pt x="18554" y="1502"/>
                  </a:cubicBezTo>
                  <a:cubicBezTo>
                    <a:pt x="18815" y="718"/>
                    <a:pt x="17142" y="1"/>
                    <a:pt x="14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94225" y="4297900"/>
              <a:ext cx="424575" cy="398300"/>
            </a:xfrm>
            <a:custGeom>
              <a:avLst/>
              <a:gdLst/>
              <a:ahLst/>
              <a:cxnLst/>
              <a:rect l="l" t="t" r="r" b="b"/>
              <a:pathLst>
                <a:path w="16983" h="15932" extrusionOk="0">
                  <a:moveTo>
                    <a:pt x="2310" y="1"/>
                  </a:moveTo>
                  <a:cubicBezTo>
                    <a:pt x="938" y="1"/>
                    <a:pt x="0" y="367"/>
                    <a:pt x="84" y="946"/>
                  </a:cubicBezTo>
                  <a:cubicBezTo>
                    <a:pt x="277" y="2074"/>
                    <a:pt x="2629" y="2218"/>
                    <a:pt x="1741" y="3586"/>
                  </a:cubicBezTo>
                  <a:cubicBezTo>
                    <a:pt x="853" y="4978"/>
                    <a:pt x="709" y="6130"/>
                    <a:pt x="2677" y="7786"/>
                  </a:cubicBezTo>
                  <a:cubicBezTo>
                    <a:pt x="4621" y="9419"/>
                    <a:pt x="2053" y="9083"/>
                    <a:pt x="1981" y="10571"/>
                  </a:cubicBezTo>
                  <a:cubicBezTo>
                    <a:pt x="1915" y="11923"/>
                    <a:pt x="6468" y="15931"/>
                    <a:pt x="10902" y="15931"/>
                  </a:cubicBezTo>
                  <a:cubicBezTo>
                    <a:pt x="11347" y="15931"/>
                    <a:pt x="11792" y="15891"/>
                    <a:pt x="12230" y="15803"/>
                  </a:cubicBezTo>
                  <a:cubicBezTo>
                    <a:pt x="12230" y="15803"/>
                    <a:pt x="16982" y="11915"/>
                    <a:pt x="15926" y="9947"/>
                  </a:cubicBezTo>
                  <a:cubicBezTo>
                    <a:pt x="14894" y="7954"/>
                    <a:pt x="14270" y="9947"/>
                    <a:pt x="13358" y="7570"/>
                  </a:cubicBezTo>
                  <a:cubicBezTo>
                    <a:pt x="12539" y="5471"/>
                    <a:pt x="12326" y="3096"/>
                    <a:pt x="11499" y="3096"/>
                  </a:cubicBezTo>
                  <a:cubicBezTo>
                    <a:pt x="11380" y="3096"/>
                    <a:pt x="11249" y="3145"/>
                    <a:pt x="11102" y="3250"/>
                  </a:cubicBezTo>
                  <a:cubicBezTo>
                    <a:pt x="10823" y="3449"/>
                    <a:pt x="10636" y="3540"/>
                    <a:pt x="10470" y="3540"/>
                  </a:cubicBezTo>
                  <a:cubicBezTo>
                    <a:pt x="9932" y="3540"/>
                    <a:pt x="9604" y="2590"/>
                    <a:pt x="7093" y="1234"/>
                  </a:cubicBezTo>
                  <a:cubicBezTo>
                    <a:pt x="5456" y="361"/>
                    <a:pt x="3670" y="1"/>
                    <a:pt x="2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642950" y="4143125"/>
              <a:ext cx="358275" cy="473050"/>
            </a:xfrm>
            <a:custGeom>
              <a:avLst/>
              <a:gdLst/>
              <a:ahLst/>
              <a:cxnLst/>
              <a:rect l="l" t="t" r="r" b="b"/>
              <a:pathLst>
                <a:path w="14331" h="18922" extrusionOk="0">
                  <a:moveTo>
                    <a:pt x="11246" y="0"/>
                  </a:moveTo>
                  <a:cubicBezTo>
                    <a:pt x="9917" y="0"/>
                    <a:pt x="7442" y="1072"/>
                    <a:pt x="5641" y="3080"/>
                  </a:cubicBezTo>
                  <a:cubicBezTo>
                    <a:pt x="3554" y="5430"/>
                    <a:pt x="3793" y="6447"/>
                    <a:pt x="3081" y="6447"/>
                  </a:cubicBezTo>
                  <a:cubicBezTo>
                    <a:pt x="2950" y="6447"/>
                    <a:pt x="2786" y="6412"/>
                    <a:pt x="2569" y="6345"/>
                  </a:cubicBezTo>
                  <a:cubicBezTo>
                    <a:pt x="2469" y="6314"/>
                    <a:pt x="2379" y="6299"/>
                    <a:pt x="2301" y="6299"/>
                  </a:cubicBezTo>
                  <a:cubicBezTo>
                    <a:pt x="1264" y="6299"/>
                    <a:pt x="1965" y="8834"/>
                    <a:pt x="1921" y="11265"/>
                  </a:cubicBezTo>
                  <a:cubicBezTo>
                    <a:pt x="1897" y="13905"/>
                    <a:pt x="625" y="12153"/>
                    <a:pt x="313" y="14433"/>
                  </a:cubicBezTo>
                  <a:cubicBezTo>
                    <a:pt x="1" y="16714"/>
                    <a:pt x="5881" y="18922"/>
                    <a:pt x="5881" y="18922"/>
                  </a:cubicBezTo>
                  <a:cubicBezTo>
                    <a:pt x="10730" y="18274"/>
                    <a:pt x="14330" y="11889"/>
                    <a:pt x="13754" y="10473"/>
                  </a:cubicBezTo>
                  <a:cubicBezTo>
                    <a:pt x="13154" y="9081"/>
                    <a:pt x="10850" y="10233"/>
                    <a:pt x="12122" y="8001"/>
                  </a:cubicBezTo>
                  <a:cubicBezTo>
                    <a:pt x="13394" y="5745"/>
                    <a:pt x="12866" y="4664"/>
                    <a:pt x="11546" y="3608"/>
                  </a:cubicBezTo>
                  <a:cubicBezTo>
                    <a:pt x="10226" y="2576"/>
                    <a:pt x="12386" y="1664"/>
                    <a:pt x="12170" y="488"/>
                  </a:cubicBezTo>
                  <a:cubicBezTo>
                    <a:pt x="12103" y="160"/>
                    <a:pt x="11760" y="0"/>
                    <a:pt x="1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232900" y="4546275"/>
              <a:ext cx="515075" cy="388775"/>
            </a:xfrm>
            <a:custGeom>
              <a:avLst/>
              <a:gdLst/>
              <a:ahLst/>
              <a:cxnLst/>
              <a:rect l="l" t="t" r="r" b="b"/>
              <a:pathLst>
                <a:path w="20603" h="15551" extrusionOk="0">
                  <a:moveTo>
                    <a:pt x="5593" y="0"/>
                  </a:moveTo>
                  <a:cubicBezTo>
                    <a:pt x="2500" y="0"/>
                    <a:pt x="0" y="1548"/>
                    <a:pt x="537" y="2580"/>
                  </a:cubicBezTo>
                  <a:cubicBezTo>
                    <a:pt x="1161" y="3780"/>
                    <a:pt x="3393" y="2988"/>
                    <a:pt x="3129" y="4884"/>
                  </a:cubicBezTo>
                  <a:cubicBezTo>
                    <a:pt x="2889" y="6780"/>
                    <a:pt x="3225" y="8124"/>
                    <a:pt x="5697" y="9181"/>
                  </a:cubicBezTo>
                  <a:cubicBezTo>
                    <a:pt x="8170" y="10237"/>
                    <a:pt x="5649" y="10885"/>
                    <a:pt x="6177" y="12565"/>
                  </a:cubicBezTo>
                  <a:cubicBezTo>
                    <a:pt x="6561" y="13733"/>
                    <a:pt x="10053" y="15550"/>
                    <a:pt x="13501" y="15550"/>
                  </a:cubicBezTo>
                  <a:cubicBezTo>
                    <a:pt x="15013" y="15550"/>
                    <a:pt x="16517" y="15201"/>
                    <a:pt x="17747" y="14293"/>
                  </a:cubicBezTo>
                  <a:cubicBezTo>
                    <a:pt x="17747" y="14293"/>
                    <a:pt x="20603" y="8076"/>
                    <a:pt x="18827" y="6276"/>
                  </a:cubicBezTo>
                  <a:cubicBezTo>
                    <a:pt x="18270" y="5720"/>
                    <a:pt x="17912" y="5580"/>
                    <a:pt x="17626" y="5580"/>
                  </a:cubicBezTo>
                  <a:cubicBezTo>
                    <a:pt x="17338" y="5580"/>
                    <a:pt x="17124" y="5721"/>
                    <a:pt x="16855" y="5721"/>
                  </a:cubicBezTo>
                  <a:cubicBezTo>
                    <a:pt x="16538" y="5721"/>
                    <a:pt x="16145" y="5525"/>
                    <a:pt x="15466" y="4668"/>
                  </a:cubicBezTo>
                  <a:cubicBezTo>
                    <a:pt x="13964" y="2771"/>
                    <a:pt x="12853" y="401"/>
                    <a:pt x="12092" y="401"/>
                  </a:cubicBezTo>
                  <a:cubicBezTo>
                    <a:pt x="11928" y="401"/>
                    <a:pt x="11781" y="510"/>
                    <a:pt x="11650" y="756"/>
                  </a:cubicBezTo>
                  <a:cubicBezTo>
                    <a:pt x="11416" y="1202"/>
                    <a:pt x="11253" y="1369"/>
                    <a:pt x="11023" y="1369"/>
                  </a:cubicBezTo>
                  <a:cubicBezTo>
                    <a:pt x="10522" y="1369"/>
                    <a:pt x="9703" y="576"/>
                    <a:pt x="7138" y="132"/>
                  </a:cubicBezTo>
                  <a:cubicBezTo>
                    <a:pt x="6614" y="41"/>
                    <a:pt x="6096" y="0"/>
                    <a:pt x="5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732950" y="4440950"/>
              <a:ext cx="420075" cy="698500"/>
            </a:xfrm>
            <a:custGeom>
              <a:avLst/>
              <a:gdLst/>
              <a:ahLst/>
              <a:cxnLst/>
              <a:rect l="l" t="t" r="r" b="b"/>
              <a:pathLst>
                <a:path w="16803" h="27940" extrusionOk="0">
                  <a:moveTo>
                    <a:pt x="16659" y="0"/>
                  </a:moveTo>
                  <a:cubicBezTo>
                    <a:pt x="5401" y="5377"/>
                    <a:pt x="841" y="24027"/>
                    <a:pt x="25" y="27723"/>
                  </a:cubicBezTo>
                  <a:cubicBezTo>
                    <a:pt x="25" y="27795"/>
                    <a:pt x="1" y="27843"/>
                    <a:pt x="1" y="27867"/>
                  </a:cubicBezTo>
                  <a:lnTo>
                    <a:pt x="289" y="27939"/>
                  </a:lnTo>
                  <a:cubicBezTo>
                    <a:pt x="289" y="27915"/>
                    <a:pt x="313" y="27867"/>
                    <a:pt x="337" y="27795"/>
                  </a:cubicBezTo>
                  <a:cubicBezTo>
                    <a:pt x="1129" y="24123"/>
                    <a:pt x="5665" y="5593"/>
                    <a:pt x="16803" y="264"/>
                  </a:cubicBezTo>
                  <a:lnTo>
                    <a:pt x="16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750350" y="4267525"/>
              <a:ext cx="126650" cy="882125"/>
            </a:xfrm>
            <a:custGeom>
              <a:avLst/>
              <a:gdLst/>
              <a:ahLst/>
              <a:cxnLst/>
              <a:rect l="l" t="t" r="r" b="b"/>
              <a:pathLst>
                <a:path w="5066" h="35285" extrusionOk="0">
                  <a:moveTo>
                    <a:pt x="4801" y="0"/>
                  </a:moveTo>
                  <a:cubicBezTo>
                    <a:pt x="1" y="9001"/>
                    <a:pt x="1" y="35020"/>
                    <a:pt x="1" y="35284"/>
                  </a:cubicBezTo>
                  <a:lnTo>
                    <a:pt x="313" y="35284"/>
                  </a:lnTo>
                  <a:cubicBezTo>
                    <a:pt x="313" y="35020"/>
                    <a:pt x="313" y="9073"/>
                    <a:pt x="5065" y="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533150" y="4427750"/>
              <a:ext cx="223825" cy="682875"/>
            </a:xfrm>
            <a:custGeom>
              <a:avLst/>
              <a:gdLst/>
              <a:ahLst/>
              <a:cxnLst/>
              <a:rect l="l" t="t" r="r" b="b"/>
              <a:pathLst>
                <a:path w="8953" h="27315" extrusionOk="0">
                  <a:moveTo>
                    <a:pt x="192" y="0"/>
                  </a:moveTo>
                  <a:lnTo>
                    <a:pt x="0" y="240"/>
                  </a:lnTo>
                  <a:cubicBezTo>
                    <a:pt x="5977" y="5113"/>
                    <a:pt x="8641" y="14234"/>
                    <a:pt x="7657" y="26595"/>
                  </a:cubicBezTo>
                  <a:cubicBezTo>
                    <a:pt x="7633" y="27051"/>
                    <a:pt x="7609" y="27243"/>
                    <a:pt x="7633" y="27315"/>
                  </a:cubicBezTo>
                  <a:lnTo>
                    <a:pt x="7921" y="27291"/>
                  </a:lnTo>
                  <a:cubicBezTo>
                    <a:pt x="7921" y="27243"/>
                    <a:pt x="7945" y="26979"/>
                    <a:pt x="7969" y="26619"/>
                  </a:cubicBezTo>
                  <a:cubicBezTo>
                    <a:pt x="8953" y="14138"/>
                    <a:pt x="6265" y="4945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575150" y="4767975"/>
              <a:ext cx="151825" cy="331250"/>
            </a:xfrm>
            <a:custGeom>
              <a:avLst/>
              <a:gdLst/>
              <a:ahLst/>
              <a:cxnLst/>
              <a:rect l="l" t="t" r="r" b="b"/>
              <a:pathLst>
                <a:path w="6073" h="13250" extrusionOk="0">
                  <a:moveTo>
                    <a:pt x="192" y="1"/>
                  </a:moveTo>
                  <a:lnTo>
                    <a:pt x="0" y="241"/>
                  </a:lnTo>
                  <a:cubicBezTo>
                    <a:pt x="1992" y="1777"/>
                    <a:pt x="4585" y="5209"/>
                    <a:pt x="5713" y="12818"/>
                  </a:cubicBezTo>
                  <a:cubicBezTo>
                    <a:pt x="5761" y="13082"/>
                    <a:pt x="5785" y="13178"/>
                    <a:pt x="5785" y="13250"/>
                  </a:cubicBezTo>
                  <a:lnTo>
                    <a:pt x="6073" y="13154"/>
                  </a:lnTo>
                  <a:cubicBezTo>
                    <a:pt x="6073" y="13130"/>
                    <a:pt x="6049" y="12986"/>
                    <a:pt x="6025" y="12794"/>
                  </a:cubicBezTo>
                  <a:cubicBezTo>
                    <a:pt x="4873" y="5065"/>
                    <a:pt x="2208" y="156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464125" y="4999000"/>
              <a:ext cx="538900" cy="283850"/>
            </a:xfrm>
            <a:custGeom>
              <a:avLst/>
              <a:gdLst/>
              <a:ahLst/>
              <a:cxnLst/>
              <a:rect l="l" t="t" r="r" b="b"/>
              <a:pathLst>
                <a:path w="21556" h="11354" extrusionOk="0">
                  <a:moveTo>
                    <a:pt x="1" y="0"/>
                  </a:moveTo>
                  <a:cubicBezTo>
                    <a:pt x="577" y="6361"/>
                    <a:pt x="5185" y="11354"/>
                    <a:pt x="10778" y="11354"/>
                  </a:cubicBezTo>
                  <a:cubicBezTo>
                    <a:pt x="16394" y="11354"/>
                    <a:pt x="21003" y="6361"/>
                    <a:pt x="2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2549400" y="22786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05" name="Google Shape;105;p9"/>
          <p:cNvCxnSpPr/>
          <p:nvPr/>
        </p:nvCxnSpPr>
        <p:spPr>
          <a:xfrm>
            <a:off x="226800" y="31617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9"/>
          <p:cNvCxnSpPr/>
          <p:nvPr/>
        </p:nvCxnSpPr>
        <p:spPr>
          <a:xfrm>
            <a:off x="226800" y="4827325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549400" y="1629750"/>
            <a:ext cx="404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8" name="Google Shape;108;p9"/>
          <p:cNvGrpSpPr/>
          <p:nvPr/>
        </p:nvGrpSpPr>
        <p:grpSpPr>
          <a:xfrm flipH="1">
            <a:off x="435123" y="593941"/>
            <a:ext cx="555973" cy="591188"/>
            <a:chOff x="8094138" y="506255"/>
            <a:chExt cx="635616" cy="675876"/>
          </a:xfrm>
        </p:grpSpPr>
        <p:sp>
          <p:nvSpPr>
            <p:cNvPr id="109" name="Google Shape;109;p9"/>
            <p:cNvSpPr/>
            <p:nvPr/>
          </p:nvSpPr>
          <p:spPr>
            <a:xfrm flipH="1">
              <a:off x="8094138" y="506255"/>
              <a:ext cx="635616" cy="675876"/>
            </a:xfrm>
            <a:custGeom>
              <a:avLst/>
              <a:gdLst/>
              <a:ahLst/>
              <a:cxnLst/>
              <a:rect l="l" t="t" r="r" b="b"/>
              <a:pathLst>
                <a:path w="14968" h="15917" extrusionOk="0">
                  <a:moveTo>
                    <a:pt x="7472" y="0"/>
                  </a:moveTo>
                  <a:cubicBezTo>
                    <a:pt x="3345" y="0"/>
                    <a:pt x="1" y="3345"/>
                    <a:pt x="1" y="7496"/>
                  </a:cubicBezTo>
                  <a:cubicBezTo>
                    <a:pt x="1" y="11623"/>
                    <a:pt x="3345" y="14967"/>
                    <a:pt x="7472" y="14967"/>
                  </a:cubicBezTo>
                  <a:cubicBezTo>
                    <a:pt x="8658" y="14967"/>
                    <a:pt x="9773" y="14706"/>
                    <a:pt x="10769" y="14208"/>
                  </a:cubicBezTo>
                  <a:cubicBezTo>
                    <a:pt x="12027" y="15015"/>
                    <a:pt x="13331" y="15916"/>
                    <a:pt x="13331" y="15916"/>
                  </a:cubicBezTo>
                  <a:lnTo>
                    <a:pt x="12667" y="12880"/>
                  </a:lnTo>
                  <a:cubicBezTo>
                    <a:pt x="14090" y="11528"/>
                    <a:pt x="14968" y="9607"/>
                    <a:pt x="14968" y="7496"/>
                  </a:cubicBezTo>
                  <a:cubicBezTo>
                    <a:pt x="14968" y="3345"/>
                    <a:pt x="11623" y="0"/>
                    <a:pt x="7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9"/>
            <p:cNvSpPr/>
            <p:nvPr/>
          </p:nvSpPr>
          <p:spPr>
            <a:xfrm flipH="1">
              <a:off x="8260302" y="733862"/>
              <a:ext cx="300228" cy="42378"/>
            </a:xfrm>
            <a:custGeom>
              <a:avLst/>
              <a:gdLst/>
              <a:ahLst/>
              <a:cxnLst/>
              <a:rect l="l" t="t" r="r" b="b"/>
              <a:pathLst>
                <a:path w="7070" h="998" extrusionOk="0">
                  <a:moveTo>
                    <a:pt x="499" y="1"/>
                  </a:moveTo>
                  <a:cubicBezTo>
                    <a:pt x="214" y="1"/>
                    <a:pt x="1" y="214"/>
                    <a:pt x="1" y="499"/>
                  </a:cubicBezTo>
                  <a:cubicBezTo>
                    <a:pt x="1" y="784"/>
                    <a:pt x="214" y="997"/>
                    <a:pt x="499" y="997"/>
                  </a:cubicBezTo>
                  <a:lnTo>
                    <a:pt x="6571" y="997"/>
                  </a:lnTo>
                  <a:cubicBezTo>
                    <a:pt x="6856" y="997"/>
                    <a:pt x="7069" y="784"/>
                    <a:pt x="7069" y="499"/>
                  </a:cubicBezTo>
                  <a:cubicBezTo>
                    <a:pt x="7069" y="214"/>
                    <a:pt x="6856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9"/>
            <p:cNvSpPr/>
            <p:nvPr/>
          </p:nvSpPr>
          <p:spPr>
            <a:xfrm flipH="1">
              <a:off x="8307650" y="818493"/>
              <a:ext cx="205531" cy="43354"/>
            </a:xfrm>
            <a:custGeom>
              <a:avLst/>
              <a:gdLst/>
              <a:ahLst/>
              <a:cxnLst/>
              <a:rect l="l" t="t" r="r" b="b"/>
              <a:pathLst>
                <a:path w="4840" h="1021" extrusionOk="0">
                  <a:moveTo>
                    <a:pt x="499" y="0"/>
                  </a:moveTo>
                  <a:cubicBezTo>
                    <a:pt x="214" y="0"/>
                    <a:pt x="0" y="238"/>
                    <a:pt x="0" y="522"/>
                  </a:cubicBezTo>
                  <a:cubicBezTo>
                    <a:pt x="0" y="783"/>
                    <a:pt x="214" y="1020"/>
                    <a:pt x="499" y="1020"/>
                  </a:cubicBezTo>
                  <a:lnTo>
                    <a:pt x="4341" y="1020"/>
                  </a:lnTo>
                  <a:cubicBezTo>
                    <a:pt x="4602" y="1020"/>
                    <a:pt x="4839" y="783"/>
                    <a:pt x="4839" y="522"/>
                  </a:cubicBezTo>
                  <a:cubicBezTo>
                    <a:pt x="4839" y="238"/>
                    <a:pt x="4602" y="0"/>
                    <a:pt x="4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9"/>
            <p:cNvSpPr/>
            <p:nvPr/>
          </p:nvSpPr>
          <p:spPr>
            <a:xfrm flipH="1">
              <a:off x="8339880" y="904100"/>
              <a:ext cx="131005" cy="43354"/>
            </a:xfrm>
            <a:custGeom>
              <a:avLst/>
              <a:gdLst/>
              <a:ahLst/>
              <a:cxnLst/>
              <a:rect l="l" t="t" r="r" b="b"/>
              <a:pathLst>
                <a:path w="3085" h="1021" extrusionOk="0">
                  <a:moveTo>
                    <a:pt x="499" y="0"/>
                  </a:moveTo>
                  <a:cubicBezTo>
                    <a:pt x="214" y="0"/>
                    <a:pt x="1" y="238"/>
                    <a:pt x="1" y="522"/>
                  </a:cubicBezTo>
                  <a:cubicBezTo>
                    <a:pt x="1" y="783"/>
                    <a:pt x="214" y="1020"/>
                    <a:pt x="499" y="1020"/>
                  </a:cubicBezTo>
                  <a:lnTo>
                    <a:pt x="2586" y="1020"/>
                  </a:lnTo>
                  <a:cubicBezTo>
                    <a:pt x="2847" y="1020"/>
                    <a:pt x="3084" y="783"/>
                    <a:pt x="3084" y="522"/>
                  </a:cubicBezTo>
                  <a:cubicBezTo>
                    <a:pt x="3084" y="238"/>
                    <a:pt x="2847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713100" y="3999000"/>
            <a:ext cx="7717800" cy="60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SemiBold" panose="00000700000000000000"/>
              <a:buNone/>
              <a:defRPr sz="300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 panose="00000700000000000000"/>
              <a:buNone/>
              <a:defRPr sz="30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2131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ctrTitle"/>
          </p:nvPr>
        </p:nvSpPr>
        <p:spPr>
          <a:xfrm>
            <a:off x="-185420" y="1492885"/>
            <a:ext cx="5380355" cy="1186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600" b="1"/>
              <a:t>Thực hành </a:t>
            </a:r>
            <a:br>
              <a:rPr lang="vi-VN" altLang="en-GB" sz="3600" b="1"/>
            </a:br>
            <a:r>
              <a:rPr lang="vi-VN" altLang="en-GB" sz="3600" b="1"/>
              <a:t>HQTCSDL Oracle</a:t>
            </a:r>
            <a:endParaRPr lang="vi-VN" altLang="en-GB" sz="3600" b="1"/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1"/>
          </p:nvPr>
        </p:nvSpPr>
        <p:spPr>
          <a:xfrm>
            <a:off x="755645" y="2807833"/>
            <a:ext cx="38589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lí cửa hàng bán đồng hồ</a:t>
            </a:r>
            <a:endParaRPr lang="vi-VN" altLang="en-GB"/>
          </a:p>
        </p:txBody>
      </p:sp>
      <p:grpSp>
        <p:nvGrpSpPr>
          <p:cNvPr id="366" name="Google Shape;366;p29"/>
          <p:cNvGrpSpPr/>
          <p:nvPr/>
        </p:nvGrpSpPr>
        <p:grpSpPr>
          <a:xfrm>
            <a:off x="4900137" y="854925"/>
            <a:ext cx="3643047" cy="3971751"/>
            <a:chOff x="4900137" y="854925"/>
            <a:chExt cx="3643047" cy="3971751"/>
          </a:xfrm>
        </p:grpSpPr>
        <p:grpSp>
          <p:nvGrpSpPr>
            <p:cNvPr id="367" name="Google Shape;367;p29"/>
            <p:cNvGrpSpPr/>
            <p:nvPr/>
          </p:nvGrpSpPr>
          <p:grpSpPr>
            <a:xfrm>
              <a:off x="5568508" y="2235088"/>
              <a:ext cx="2974676" cy="2591587"/>
              <a:chOff x="5701601" y="2330650"/>
              <a:chExt cx="2798904" cy="2438453"/>
            </a:xfrm>
          </p:grpSpPr>
          <p:sp>
            <p:nvSpPr>
              <p:cNvPr id="368" name="Google Shape;368;p29"/>
              <p:cNvSpPr/>
              <p:nvPr/>
            </p:nvSpPr>
            <p:spPr>
              <a:xfrm flipH="1">
                <a:off x="7979339" y="3733577"/>
                <a:ext cx="179714" cy="1033303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33124" extrusionOk="0">
                    <a:moveTo>
                      <a:pt x="3672" y="0"/>
                    </a:moveTo>
                    <a:lnTo>
                      <a:pt x="0" y="33124"/>
                    </a:lnTo>
                    <a:lnTo>
                      <a:pt x="1392" y="33124"/>
                    </a:lnTo>
                    <a:lnTo>
                      <a:pt x="5761" y="360"/>
                    </a:lnTo>
                    <a:lnTo>
                      <a:pt x="3672" y="0"/>
                    </a:lnTo>
                    <a:close/>
                  </a:path>
                </a:pathLst>
              </a:custGeom>
              <a:solidFill>
                <a:srgbClr val="322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 flipH="1">
                <a:off x="7443982" y="3776251"/>
                <a:ext cx="248624" cy="990628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31756" extrusionOk="0">
                    <a:moveTo>
                      <a:pt x="2809" y="0"/>
                    </a:moveTo>
                    <a:lnTo>
                      <a:pt x="1" y="312"/>
                    </a:lnTo>
                    <a:lnTo>
                      <a:pt x="6361" y="31756"/>
                    </a:lnTo>
                    <a:lnTo>
                      <a:pt x="7969" y="31756"/>
                    </a:lnTo>
                    <a:lnTo>
                      <a:pt x="2809" y="0"/>
                    </a:lnTo>
                    <a:close/>
                  </a:path>
                </a:pathLst>
              </a:custGeom>
              <a:solidFill>
                <a:srgbClr val="322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 flipH="1">
                <a:off x="7515087" y="2835840"/>
                <a:ext cx="985419" cy="977152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31324" extrusionOk="0">
                    <a:moveTo>
                      <a:pt x="19923" y="0"/>
                    </a:moveTo>
                    <a:lnTo>
                      <a:pt x="1633" y="840"/>
                    </a:lnTo>
                    <a:lnTo>
                      <a:pt x="1" y="912"/>
                    </a:lnTo>
                    <a:lnTo>
                      <a:pt x="14426" y="31323"/>
                    </a:lnTo>
                    <a:lnTo>
                      <a:pt x="28564" y="31323"/>
                    </a:lnTo>
                    <a:lnTo>
                      <a:pt x="31588" y="24771"/>
                    </a:lnTo>
                    <a:lnTo>
                      <a:pt x="199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 flipH="1">
                <a:off x="7956122" y="2862043"/>
                <a:ext cx="544384" cy="950948"/>
              </a:xfrm>
              <a:custGeom>
                <a:avLst/>
                <a:gdLst/>
                <a:ahLst/>
                <a:cxnLst/>
                <a:rect l="l" t="t" r="r" b="b"/>
                <a:pathLst>
                  <a:path w="17451" h="30484" extrusionOk="0">
                    <a:moveTo>
                      <a:pt x="1633" y="0"/>
                    </a:moveTo>
                    <a:lnTo>
                      <a:pt x="1" y="72"/>
                    </a:lnTo>
                    <a:lnTo>
                      <a:pt x="14426" y="30483"/>
                    </a:lnTo>
                    <a:lnTo>
                      <a:pt x="17451" y="30483"/>
                    </a:lnTo>
                    <a:cubicBezTo>
                      <a:pt x="16755" y="28923"/>
                      <a:pt x="9938" y="13226"/>
                      <a:pt x="8210" y="7009"/>
                    </a:cubicBezTo>
                    <a:cubicBezTo>
                      <a:pt x="7130" y="3025"/>
                      <a:pt x="3937" y="984"/>
                      <a:pt x="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 flipH="1">
                <a:off x="7253046" y="4521231"/>
                <a:ext cx="71187" cy="166269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330" extrusionOk="0">
                    <a:moveTo>
                      <a:pt x="1153" y="1"/>
                    </a:moveTo>
                    <a:cubicBezTo>
                      <a:pt x="865" y="1"/>
                      <a:pt x="601" y="121"/>
                      <a:pt x="385" y="289"/>
                    </a:cubicBezTo>
                    <a:cubicBezTo>
                      <a:pt x="145" y="505"/>
                      <a:pt x="1" y="817"/>
                      <a:pt x="1" y="1153"/>
                    </a:cubicBezTo>
                    <a:lnTo>
                      <a:pt x="1" y="4201"/>
                    </a:lnTo>
                    <a:cubicBezTo>
                      <a:pt x="1" y="4825"/>
                      <a:pt x="505" y="5329"/>
                      <a:pt x="1153" y="5329"/>
                    </a:cubicBezTo>
                    <a:cubicBezTo>
                      <a:pt x="1777" y="5329"/>
                      <a:pt x="2281" y="4825"/>
                      <a:pt x="2281" y="4201"/>
                    </a:cubicBezTo>
                    <a:lnTo>
                      <a:pt x="2281" y="1153"/>
                    </a:lnTo>
                    <a:cubicBezTo>
                      <a:pt x="2281" y="529"/>
                      <a:pt x="1777" y="1"/>
                      <a:pt x="1153" y="1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 flipH="1">
                <a:off x="6859218" y="4502920"/>
                <a:ext cx="90621" cy="191662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6144" extrusionOk="0">
                    <a:moveTo>
                      <a:pt x="1156" y="0"/>
                    </a:moveTo>
                    <a:cubicBezTo>
                      <a:pt x="1107" y="0"/>
                      <a:pt x="1058" y="4"/>
                      <a:pt x="1008" y="12"/>
                    </a:cubicBezTo>
                    <a:cubicBezTo>
                      <a:pt x="720" y="60"/>
                      <a:pt x="480" y="204"/>
                      <a:pt x="312" y="444"/>
                    </a:cubicBezTo>
                    <a:cubicBezTo>
                      <a:pt x="96" y="708"/>
                      <a:pt x="0" y="1092"/>
                      <a:pt x="72" y="1476"/>
                    </a:cubicBezTo>
                    <a:lnTo>
                      <a:pt x="552" y="4980"/>
                    </a:lnTo>
                    <a:cubicBezTo>
                      <a:pt x="641" y="5643"/>
                      <a:pt x="1157" y="6144"/>
                      <a:pt x="1725" y="6144"/>
                    </a:cubicBezTo>
                    <a:cubicBezTo>
                      <a:pt x="1774" y="6144"/>
                      <a:pt x="1823" y="6140"/>
                      <a:pt x="1872" y="6132"/>
                    </a:cubicBezTo>
                    <a:cubicBezTo>
                      <a:pt x="2496" y="6036"/>
                      <a:pt x="2904" y="5388"/>
                      <a:pt x="2808" y="4668"/>
                    </a:cubicBezTo>
                    <a:lnTo>
                      <a:pt x="2328" y="1164"/>
                    </a:lnTo>
                    <a:cubicBezTo>
                      <a:pt x="2240" y="501"/>
                      <a:pt x="1724" y="0"/>
                      <a:pt x="1156" y="0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 flipH="1">
                <a:off x="7478411" y="2748216"/>
                <a:ext cx="611734" cy="738323"/>
              </a:xfrm>
              <a:custGeom>
                <a:avLst/>
                <a:gdLst/>
                <a:ahLst/>
                <a:cxnLst/>
                <a:rect l="l" t="t" r="r" b="b"/>
                <a:pathLst>
                  <a:path w="19610" h="23668" extrusionOk="0">
                    <a:moveTo>
                      <a:pt x="2908" y="1"/>
                    </a:moveTo>
                    <a:cubicBezTo>
                      <a:pt x="1296" y="1"/>
                      <a:pt x="1" y="1311"/>
                      <a:pt x="167" y="2833"/>
                    </a:cubicBezTo>
                    <a:lnTo>
                      <a:pt x="2424" y="23667"/>
                    </a:lnTo>
                    <a:lnTo>
                      <a:pt x="19609" y="23523"/>
                    </a:lnTo>
                    <a:lnTo>
                      <a:pt x="19201" y="2857"/>
                    </a:lnTo>
                    <a:cubicBezTo>
                      <a:pt x="19177" y="1489"/>
                      <a:pt x="18001" y="385"/>
                      <a:pt x="16561" y="337"/>
                    </a:cubicBezTo>
                    <a:lnTo>
                      <a:pt x="2952" y="1"/>
                    </a:lnTo>
                    <a:cubicBezTo>
                      <a:pt x="2937" y="1"/>
                      <a:pt x="2922" y="1"/>
                      <a:pt x="29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 flipH="1">
                <a:off x="7478413" y="3481996"/>
                <a:ext cx="539143" cy="253709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8133" extrusionOk="0">
                    <a:moveTo>
                      <a:pt x="17282" y="0"/>
                    </a:moveTo>
                    <a:lnTo>
                      <a:pt x="97" y="144"/>
                    </a:lnTo>
                    <a:cubicBezTo>
                      <a:pt x="97" y="144"/>
                      <a:pt x="1" y="7633"/>
                      <a:pt x="7345" y="8113"/>
                    </a:cubicBezTo>
                    <a:cubicBezTo>
                      <a:pt x="7544" y="8126"/>
                      <a:pt x="7740" y="8133"/>
                      <a:pt x="7932" y="8133"/>
                    </a:cubicBezTo>
                    <a:cubicBezTo>
                      <a:pt x="14806" y="8133"/>
                      <a:pt x="17282" y="0"/>
                      <a:pt x="17282" y="0"/>
                    </a:cubicBezTo>
                    <a:close/>
                  </a:path>
                </a:pathLst>
              </a:custGeom>
              <a:solidFill>
                <a:srgbClr val="BF5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 flipH="1">
                <a:off x="6831498" y="3484960"/>
                <a:ext cx="911268" cy="1044565"/>
              </a:xfrm>
              <a:custGeom>
                <a:avLst/>
                <a:gdLst/>
                <a:ahLst/>
                <a:cxnLst/>
                <a:rect l="l" t="t" r="r" b="b"/>
                <a:pathLst>
                  <a:path w="29212" h="33485" extrusionOk="0">
                    <a:moveTo>
                      <a:pt x="3023" y="1"/>
                    </a:moveTo>
                    <a:cubicBezTo>
                      <a:pt x="1390" y="1"/>
                      <a:pt x="72" y="1168"/>
                      <a:pt x="48" y="2618"/>
                    </a:cubicBezTo>
                    <a:cubicBezTo>
                      <a:pt x="0" y="4106"/>
                      <a:pt x="1297" y="5330"/>
                      <a:pt x="2929" y="5354"/>
                    </a:cubicBezTo>
                    <a:cubicBezTo>
                      <a:pt x="7561" y="5450"/>
                      <a:pt x="15338" y="6194"/>
                      <a:pt x="17498" y="7514"/>
                    </a:cubicBezTo>
                    <a:cubicBezTo>
                      <a:pt x="19130" y="9194"/>
                      <a:pt x="21699" y="19947"/>
                      <a:pt x="23163" y="31133"/>
                    </a:cubicBezTo>
                    <a:cubicBezTo>
                      <a:pt x="23331" y="32501"/>
                      <a:pt x="24603" y="33485"/>
                      <a:pt x="26091" y="33485"/>
                    </a:cubicBezTo>
                    <a:lnTo>
                      <a:pt x="26427" y="33485"/>
                    </a:lnTo>
                    <a:cubicBezTo>
                      <a:pt x="28059" y="33293"/>
                      <a:pt x="29212" y="31973"/>
                      <a:pt x="29020" y="30509"/>
                    </a:cubicBezTo>
                    <a:cubicBezTo>
                      <a:pt x="28996" y="30269"/>
                      <a:pt x="28251" y="24628"/>
                      <a:pt x="27027" y="18555"/>
                    </a:cubicBezTo>
                    <a:cubicBezTo>
                      <a:pt x="24699" y="7010"/>
                      <a:pt x="22779" y="4370"/>
                      <a:pt x="21051" y="3242"/>
                    </a:cubicBezTo>
                    <a:cubicBezTo>
                      <a:pt x="16706" y="409"/>
                      <a:pt x="5305" y="49"/>
                      <a:pt x="3073" y="1"/>
                    </a:cubicBezTo>
                    <a:cubicBezTo>
                      <a:pt x="3056" y="1"/>
                      <a:pt x="3040" y="1"/>
                      <a:pt x="30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 flipH="1">
                <a:off x="7193887" y="3540735"/>
                <a:ext cx="692654" cy="1026222"/>
              </a:xfrm>
              <a:custGeom>
                <a:avLst/>
                <a:gdLst/>
                <a:ahLst/>
                <a:cxnLst/>
                <a:rect l="l" t="t" r="r" b="b"/>
                <a:pathLst>
                  <a:path w="22204" h="32897" extrusionOk="0">
                    <a:moveTo>
                      <a:pt x="3204" y="1"/>
                    </a:moveTo>
                    <a:cubicBezTo>
                      <a:pt x="1786" y="1"/>
                      <a:pt x="526" y="909"/>
                      <a:pt x="289" y="2222"/>
                    </a:cubicBezTo>
                    <a:cubicBezTo>
                      <a:pt x="1" y="3662"/>
                      <a:pt x="1081" y="5054"/>
                      <a:pt x="2689" y="5294"/>
                    </a:cubicBezTo>
                    <a:cubicBezTo>
                      <a:pt x="8642" y="6230"/>
                      <a:pt x="13490" y="7814"/>
                      <a:pt x="14739" y="8798"/>
                    </a:cubicBezTo>
                    <a:cubicBezTo>
                      <a:pt x="15843" y="10599"/>
                      <a:pt x="16467" y="20272"/>
                      <a:pt x="16107" y="30137"/>
                    </a:cubicBezTo>
                    <a:cubicBezTo>
                      <a:pt x="16059" y="31601"/>
                      <a:pt x="17331" y="32849"/>
                      <a:pt x="18963" y="32897"/>
                    </a:cubicBezTo>
                    <a:lnTo>
                      <a:pt x="19059" y="32897"/>
                    </a:lnTo>
                    <a:cubicBezTo>
                      <a:pt x="20643" y="32897"/>
                      <a:pt x="21963" y="31769"/>
                      <a:pt x="22011" y="30305"/>
                    </a:cubicBezTo>
                    <a:cubicBezTo>
                      <a:pt x="22035" y="30113"/>
                      <a:pt x="22203" y="25024"/>
                      <a:pt x="22035" y="19504"/>
                    </a:cubicBezTo>
                    <a:cubicBezTo>
                      <a:pt x="21699" y="8942"/>
                      <a:pt x="20379" y="6326"/>
                      <a:pt x="18987" y="5078"/>
                    </a:cubicBezTo>
                    <a:cubicBezTo>
                      <a:pt x="15579" y="2006"/>
                      <a:pt x="5642" y="350"/>
                      <a:pt x="3697" y="38"/>
                    </a:cubicBezTo>
                    <a:cubicBezTo>
                      <a:pt x="3532" y="13"/>
                      <a:pt x="3367" y="1"/>
                      <a:pt x="3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 flipH="1">
                <a:off x="7220103" y="4502514"/>
                <a:ext cx="136322" cy="98139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3146" extrusionOk="0">
                    <a:moveTo>
                      <a:pt x="4369" y="1"/>
                    </a:moveTo>
                    <a:lnTo>
                      <a:pt x="1" y="361"/>
                    </a:lnTo>
                    <a:lnTo>
                      <a:pt x="721" y="3145"/>
                    </a:lnTo>
                    <a:lnTo>
                      <a:pt x="3889" y="3145"/>
                    </a:lnTo>
                    <a:lnTo>
                      <a:pt x="43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 flipH="1">
                <a:off x="6847987" y="4460589"/>
                <a:ext cx="135542" cy="106344"/>
              </a:xfrm>
              <a:custGeom>
                <a:avLst/>
                <a:gdLst/>
                <a:ahLst/>
                <a:cxnLst/>
                <a:rect l="l" t="t" r="r" b="b"/>
                <a:pathLst>
                  <a:path w="4345" h="3409" extrusionOk="0">
                    <a:moveTo>
                      <a:pt x="4344" y="1"/>
                    </a:moveTo>
                    <a:lnTo>
                      <a:pt x="0" y="673"/>
                    </a:lnTo>
                    <a:lnTo>
                      <a:pt x="936" y="3409"/>
                    </a:lnTo>
                    <a:lnTo>
                      <a:pt x="4104" y="3169"/>
                    </a:lnTo>
                    <a:lnTo>
                      <a:pt x="4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 flipH="1">
                <a:off x="7024698" y="4652278"/>
                <a:ext cx="318251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3745" extrusionOk="0">
                    <a:moveTo>
                      <a:pt x="2881" y="0"/>
                    </a:moveTo>
                    <a:lnTo>
                      <a:pt x="2593" y="744"/>
                    </a:lnTo>
                    <a:lnTo>
                      <a:pt x="2161" y="48"/>
                    </a:lnTo>
                    <a:lnTo>
                      <a:pt x="1" y="48"/>
                    </a:lnTo>
                    <a:lnTo>
                      <a:pt x="1" y="3745"/>
                    </a:lnTo>
                    <a:lnTo>
                      <a:pt x="10202" y="3745"/>
                    </a:lnTo>
                    <a:cubicBezTo>
                      <a:pt x="10202" y="3745"/>
                      <a:pt x="10113" y="2274"/>
                      <a:pt x="8410" y="2274"/>
                    </a:cubicBezTo>
                    <a:cubicBezTo>
                      <a:pt x="8346" y="2274"/>
                      <a:pt x="8279" y="2276"/>
                      <a:pt x="8210" y="2281"/>
                    </a:cubicBezTo>
                    <a:cubicBezTo>
                      <a:pt x="8172" y="2282"/>
                      <a:pt x="8133" y="2283"/>
                      <a:pt x="8095" y="2283"/>
                    </a:cubicBezTo>
                    <a:cubicBezTo>
                      <a:pt x="6197" y="2283"/>
                      <a:pt x="3937" y="0"/>
                      <a:pt x="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 flipH="1">
                <a:off x="6636829" y="4652278"/>
                <a:ext cx="318251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3745" extrusionOk="0">
                    <a:moveTo>
                      <a:pt x="2880" y="0"/>
                    </a:moveTo>
                    <a:lnTo>
                      <a:pt x="2592" y="744"/>
                    </a:lnTo>
                    <a:lnTo>
                      <a:pt x="2160" y="48"/>
                    </a:lnTo>
                    <a:lnTo>
                      <a:pt x="0" y="48"/>
                    </a:lnTo>
                    <a:lnTo>
                      <a:pt x="0" y="3745"/>
                    </a:lnTo>
                    <a:lnTo>
                      <a:pt x="10201" y="3745"/>
                    </a:lnTo>
                    <a:cubicBezTo>
                      <a:pt x="10201" y="3745"/>
                      <a:pt x="10112" y="2274"/>
                      <a:pt x="8388" y="2274"/>
                    </a:cubicBezTo>
                    <a:cubicBezTo>
                      <a:pt x="8323" y="2274"/>
                      <a:pt x="8255" y="2276"/>
                      <a:pt x="8185" y="2281"/>
                    </a:cubicBezTo>
                    <a:cubicBezTo>
                      <a:pt x="8147" y="2282"/>
                      <a:pt x="8110" y="2283"/>
                      <a:pt x="8072" y="2283"/>
                    </a:cubicBezTo>
                    <a:cubicBezTo>
                      <a:pt x="6197" y="2283"/>
                      <a:pt x="3937" y="0"/>
                      <a:pt x="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 flipH="1">
                <a:off x="7478412" y="3153303"/>
                <a:ext cx="572085" cy="333225"/>
              </a:xfrm>
              <a:custGeom>
                <a:avLst/>
                <a:gdLst/>
                <a:ahLst/>
                <a:cxnLst/>
                <a:rect l="l" t="t" r="r" b="b"/>
                <a:pathLst>
                  <a:path w="18339" h="10682" extrusionOk="0">
                    <a:moveTo>
                      <a:pt x="0" y="0"/>
                    </a:moveTo>
                    <a:lnTo>
                      <a:pt x="1153" y="10681"/>
                    </a:lnTo>
                    <a:lnTo>
                      <a:pt x="18338" y="10537"/>
                    </a:lnTo>
                    <a:lnTo>
                      <a:pt x="18170" y="1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 flipH="1">
                <a:off x="7704540" y="2761504"/>
                <a:ext cx="563850" cy="627706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20122" extrusionOk="0">
                    <a:moveTo>
                      <a:pt x="7888" y="1"/>
                    </a:moveTo>
                    <a:cubicBezTo>
                      <a:pt x="7097" y="1"/>
                      <a:pt x="6338" y="422"/>
                      <a:pt x="5953" y="1159"/>
                    </a:cubicBezTo>
                    <a:cubicBezTo>
                      <a:pt x="5881" y="1303"/>
                      <a:pt x="4321" y="4303"/>
                      <a:pt x="2857" y="7640"/>
                    </a:cubicBezTo>
                    <a:cubicBezTo>
                      <a:pt x="121" y="13880"/>
                      <a:pt x="1" y="16089"/>
                      <a:pt x="649" y="17481"/>
                    </a:cubicBezTo>
                    <a:cubicBezTo>
                      <a:pt x="1513" y="19329"/>
                      <a:pt x="3937" y="20121"/>
                      <a:pt x="8978" y="20121"/>
                    </a:cubicBezTo>
                    <a:lnTo>
                      <a:pt x="9626" y="20121"/>
                    </a:lnTo>
                    <a:cubicBezTo>
                      <a:pt x="12842" y="20073"/>
                      <a:pt x="15866" y="19737"/>
                      <a:pt x="16010" y="19737"/>
                    </a:cubicBezTo>
                    <a:cubicBezTo>
                      <a:pt x="17211" y="19593"/>
                      <a:pt x="18075" y="18537"/>
                      <a:pt x="17931" y="17337"/>
                    </a:cubicBezTo>
                    <a:cubicBezTo>
                      <a:pt x="17818" y="16211"/>
                      <a:pt x="16861" y="15381"/>
                      <a:pt x="15753" y="15381"/>
                    </a:cubicBezTo>
                    <a:cubicBezTo>
                      <a:pt x="15679" y="15381"/>
                      <a:pt x="15605" y="15385"/>
                      <a:pt x="15530" y="15393"/>
                    </a:cubicBezTo>
                    <a:cubicBezTo>
                      <a:pt x="13298" y="15645"/>
                      <a:pt x="11006" y="15765"/>
                      <a:pt x="9065" y="15765"/>
                    </a:cubicBezTo>
                    <a:cubicBezTo>
                      <a:pt x="7123" y="15765"/>
                      <a:pt x="5533" y="15645"/>
                      <a:pt x="4705" y="15417"/>
                    </a:cubicBezTo>
                    <a:cubicBezTo>
                      <a:pt x="4993" y="13592"/>
                      <a:pt x="6913" y="8696"/>
                      <a:pt x="9818" y="3199"/>
                    </a:cubicBezTo>
                    <a:cubicBezTo>
                      <a:pt x="10370" y="2119"/>
                      <a:pt x="9962" y="823"/>
                      <a:pt x="8906" y="247"/>
                    </a:cubicBezTo>
                    <a:cubicBezTo>
                      <a:pt x="8579" y="80"/>
                      <a:pt x="8231" y="1"/>
                      <a:pt x="7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 flipH="1">
                <a:off x="6802302" y="2761754"/>
                <a:ext cx="818432" cy="638686"/>
              </a:xfrm>
              <a:custGeom>
                <a:avLst/>
                <a:gdLst/>
                <a:ahLst/>
                <a:cxnLst/>
                <a:rect l="l" t="t" r="r" b="b"/>
                <a:pathLst>
                  <a:path w="26236" h="20474" extrusionOk="0">
                    <a:moveTo>
                      <a:pt x="2325" y="1"/>
                    </a:moveTo>
                    <a:cubicBezTo>
                      <a:pt x="2223" y="1"/>
                      <a:pt x="2120" y="8"/>
                      <a:pt x="2017" y="23"/>
                    </a:cubicBezTo>
                    <a:cubicBezTo>
                      <a:pt x="817" y="191"/>
                      <a:pt x="1" y="1295"/>
                      <a:pt x="169" y="2495"/>
                    </a:cubicBezTo>
                    <a:cubicBezTo>
                      <a:pt x="217" y="2879"/>
                      <a:pt x="1609" y="11904"/>
                      <a:pt x="8690" y="17041"/>
                    </a:cubicBezTo>
                    <a:cubicBezTo>
                      <a:pt x="11834" y="19321"/>
                      <a:pt x="15555" y="20473"/>
                      <a:pt x="19803" y="20473"/>
                    </a:cubicBezTo>
                    <a:cubicBezTo>
                      <a:pt x="21219" y="20473"/>
                      <a:pt x="22707" y="20329"/>
                      <a:pt x="24267" y="20089"/>
                    </a:cubicBezTo>
                    <a:cubicBezTo>
                      <a:pt x="25444" y="19873"/>
                      <a:pt x="26236" y="18745"/>
                      <a:pt x="26044" y="17569"/>
                    </a:cubicBezTo>
                    <a:cubicBezTo>
                      <a:pt x="25873" y="16502"/>
                      <a:pt x="24962" y="15757"/>
                      <a:pt x="23918" y="15757"/>
                    </a:cubicBezTo>
                    <a:cubicBezTo>
                      <a:pt x="23788" y="15757"/>
                      <a:pt x="23656" y="15769"/>
                      <a:pt x="23523" y="15793"/>
                    </a:cubicBezTo>
                    <a:cubicBezTo>
                      <a:pt x="22239" y="16006"/>
                      <a:pt x="21010" y="16112"/>
                      <a:pt x="19838" y="16112"/>
                    </a:cubicBezTo>
                    <a:cubicBezTo>
                      <a:pt x="16521" y="16112"/>
                      <a:pt x="13659" y="15257"/>
                      <a:pt x="11282" y="13536"/>
                    </a:cubicBezTo>
                    <a:cubicBezTo>
                      <a:pt x="5689" y="9480"/>
                      <a:pt x="4489" y="1919"/>
                      <a:pt x="4489" y="1847"/>
                    </a:cubicBezTo>
                    <a:cubicBezTo>
                      <a:pt x="4314" y="774"/>
                      <a:pt x="3380" y="1"/>
                      <a:pt x="2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 flipH="1">
                <a:off x="7707546" y="3262608"/>
                <a:ext cx="97360" cy="9736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1" extrusionOk="0">
                    <a:moveTo>
                      <a:pt x="1560" y="1"/>
                    </a:moveTo>
                    <a:cubicBezTo>
                      <a:pt x="696" y="1"/>
                      <a:pt x="0" y="697"/>
                      <a:pt x="0" y="1561"/>
                    </a:cubicBezTo>
                    <a:cubicBezTo>
                      <a:pt x="0" y="2425"/>
                      <a:pt x="696" y="3121"/>
                      <a:pt x="1560" y="3121"/>
                    </a:cubicBezTo>
                    <a:cubicBezTo>
                      <a:pt x="2425" y="3121"/>
                      <a:pt x="3121" y="2425"/>
                      <a:pt x="3121" y="1561"/>
                    </a:cubicBezTo>
                    <a:cubicBezTo>
                      <a:pt x="3121" y="697"/>
                      <a:pt x="2425" y="1"/>
                      <a:pt x="15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 flipH="1">
                <a:off x="7537565" y="3281792"/>
                <a:ext cx="218677" cy="7218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2314" extrusionOk="0">
                    <a:moveTo>
                      <a:pt x="2321" y="1"/>
                    </a:moveTo>
                    <a:cubicBezTo>
                      <a:pt x="1821" y="1"/>
                      <a:pt x="1360" y="37"/>
                      <a:pt x="985" y="82"/>
                    </a:cubicBezTo>
                    <a:cubicBezTo>
                      <a:pt x="408" y="154"/>
                      <a:pt x="0" y="634"/>
                      <a:pt x="0" y="1186"/>
                    </a:cubicBezTo>
                    <a:cubicBezTo>
                      <a:pt x="0" y="1810"/>
                      <a:pt x="504" y="2314"/>
                      <a:pt x="1105" y="2314"/>
                    </a:cubicBezTo>
                    <a:lnTo>
                      <a:pt x="7009" y="2314"/>
                    </a:lnTo>
                    <a:cubicBezTo>
                      <a:pt x="6122" y="410"/>
                      <a:pt x="3997" y="1"/>
                      <a:pt x="2321" y="1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 flipH="1">
                <a:off x="7574746" y="2330650"/>
                <a:ext cx="343987" cy="213967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6859" extrusionOk="0">
                    <a:moveTo>
                      <a:pt x="10024" y="1"/>
                    </a:moveTo>
                    <a:cubicBezTo>
                      <a:pt x="9939" y="1"/>
                      <a:pt x="9839" y="13"/>
                      <a:pt x="9722" y="41"/>
                    </a:cubicBezTo>
                    <a:cubicBezTo>
                      <a:pt x="8234" y="402"/>
                      <a:pt x="3865" y="185"/>
                      <a:pt x="2569" y="882"/>
                    </a:cubicBezTo>
                    <a:cubicBezTo>
                      <a:pt x="1273" y="1578"/>
                      <a:pt x="1705" y="3042"/>
                      <a:pt x="1705" y="3042"/>
                    </a:cubicBezTo>
                    <a:cubicBezTo>
                      <a:pt x="1" y="4146"/>
                      <a:pt x="1705" y="6858"/>
                      <a:pt x="1705" y="6858"/>
                    </a:cubicBezTo>
                    <a:lnTo>
                      <a:pt x="9074" y="4698"/>
                    </a:lnTo>
                    <a:cubicBezTo>
                      <a:pt x="9074" y="4698"/>
                      <a:pt x="10418" y="3714"/>
                      <a:pt x="10322" y="3426"/>
                    </a:cubicBezTo>
                    <a:cubicBezTo>
                      <a:pt x="10250" y="3138"/>
                      <a:pt x="9842" y="3042"/>
                      <a:pt x="9842" y="3042"/>
                    </a:cubicBezTo>
                    <a:cubicBezTo>
                      <a:pt x="9842" y="3042"/>
                      <a:pt x="10730" y="2250"/>
                      <a:pt x="10610" y="2034"/>
                    </a:cubicBezTo>
                    <a:cubicBezTo>
                      <a:pt x="10490" y="1818"/>
                      <a:pt x="9842" y="1818"/>
                      <a:pt x="9842" y="1818"/>
                    </a:cubicBezTo>
                    <a:cubicBezTo>
                      <a:pt x="9842" y="1818"/>
                      <a:pt x="11026" y="1"/>
                      <a:pt x="10024" y="1"/>
                    </a:cubicBezTo>
                    <a:close/>
                  </a:path>
                </a:pathLst>
              </a:custGeom>
              <a:solidFill>
                <a:srgbClr val="5E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 flipH="1">
                <a:off x="7856530" y="2396501"/>
                <a:ext cx="47916" cy="44047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412" extrusionOk="0">
                    <a:moveTo>
                      <a:pt x="597" y="0"/>
                    </a:moveTo>
                    <a:cubicBezTo>
                      <a:pt x="550" y="0"/>
                      <a:pt x="510" y="21"/>
                      <a:pt x="479" y="67"/>
                    </a:cubicBezTo>
                    <a:cubicBezTo>
                      <a:pt x="269" y="382"/>
                      <a:pt x="1017" y="809"/>
                      <a:pt x="1205" y="909"/>
                    </a:cubicBezTo>
                    <a:lnTo>
                      <a:pt x="1205" y="909"/>
                    </a:lnTo>
                    <a:cubicBezTo>
                      <a:pt x="1094" y="853"/>
                      <a:pt x="779" y="707"/>
                      <a:pt x="515" y="707"/>
                    </a:cubicBezTo>
                    <a:cubicBezTo>
                      <a:pt x="351" y="707"/>
                      <a:pt x="207" y="763"/>
                      <a:pt x="143" y="931"/>
                    </a:cubicBezTo>
                    <a:cubicBezTo>
                      <a:pt x="1" y="1378"/>
                      <a:pt x="1096" y="1412"/>
                      <a:pt x="1436" y="1412"/>
                    </a:cubicBezTo>
                    <a:cubicBezTo>
                      <a:pt x="1498" y="1412"/>
                      <a:pt x="1535" y="1411"/>
                      <a:pt x="1535" y="1411"/>
                    </a:cubicBezTo>
                    <a:lnTo>
                      <a:pt x="1535" y="931"/>
                    </a:lnTo>
                    <a:cubicBezTo>
                      <a:pt x="1535" y="931"/>
                      <a:pt x="915" y="0"/>
                      <a:pt x="597" y="0"/>
                    </a:cubicBezTo>
                    <a:close/>
                  </a:path>
                </a:pathLst>
              </a:custGeom>
              <a:solidFill>
                <a:srgbClr val="5E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 flipH="1">
                <a:off x="7726261" y="2585008"/>
                <a:ext cx="126558" cy="279320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8954" extrusionOk="0">
                    <a:moveTo>
                      <a:pt x="0" y="0"/>
                    </a:moveTo>
                    <a:lnTo>
                      <a:pt x="0" y="6913"/>
                    </a:lnTo>
                    <a:cubicBezTo>
                      <a:pt x="0" y="7465"/>
                      <a:pt x="216" y="7993"/>
                      <a:pt x="600" y="8353"/>
                    </a:cubicBezTo>
                    <a:cubicBezTo>
                      <a:pt x="960" y="8713"/>
                      <a:pt x="1464" y="8953"/>
                      <a:pt x="2040" y="8953"/>
                    </a:cubicBezTo>
                    <a:cubicBezTo>
                      <a:pt x="3144" y="8953"/>
                      <a:pt x="4057" y="8041"/>
                      <a:pt x="4057" y="6913"/>
                    </a:cubicBezTo>
                    <a:lnTo>
                      <a:pt x="4057" y="0"/>
                    </a:ln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 flipH="1">
                <a:off x="7615457" y="2382838"/>
                <a:ext cx="241106" cy="32499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0418" extrusionOk="0">
                    <a:moveTo>
                      <a:pt x="3864" y="1"/>
                    </a:moveTo>
                    <a:cubicBezTo>
                      <a:pt x="1728" y="1"/>
                      <a:pt x="0" y="1753"/>
                      <a:pt x="0" y="3889"/>
                    </a:cubicBezTo>
                    <a:lnTo>
                      <a:pt x="0" y="6553"/>
                    </a:lnTo>
                    <a:cubicBezTo>
                      <a:pt x="0" y="8690"/>
                      <a:pt x="1728" y="10418"/>
                      <a:pt x="3864" y="10418"/>
                    </a:cubicBezTo>
                    <a:cubicBezTo>
                      <a:pt x="5233" y="10418"/>
                      <a:pt x="6457" y="9722"/>
                      <a:pt x="7129" y="8642"/>
                    </a:cubicBezTo>
                    <a:cubicBezTo>
                      <a:pt x="7513" y="8041"/>
                      <a:pt x="7729" y="7321"/>
                      <a:pt x="7729" y="6553"/>
                    </a:cubicBezTo>
                    <a:lnTo>
                      <a:pt x="7729" y="3889"/>
                    </a:lnTo>
                    <a:cubicBezTo>
                      <a:pt x="7729" y="1753"/>
                      <a:pt x="6001" y="1"/>
                      <a:pt x="3864" y="1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 flipH="1">
                <a:off x="7807866" y="2526612"/>
                <a:ext cx="97391" cy="98108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3145" extrusionOk="0">
                    <a:moveTo>
                      <a:pt x="1561" y="0"/>
                    </a:moveTo>
                    <a:cubicBezTo>
                      <a:pt x="697" y="0"/>
                      <a:pt x="1" y="720"/>
                      <a:pt x="1" y="1584"/>
                    </a:cubicBezTo>
                    <a:cubicBezTo>
                      <a:pt x="1" y="2448"/>
                      <a:pt x="697" y="3144"/>
                      <a:pt x="1561" y="3144"/>
                    </a:cubicBezTo>
                    <a:cubicBezTo>
                      <a:pt x="2425" y="3144"/>
                      <a:pt x="3121" y="2448"/>
                      <a:pt x="3121" y="1584"/>
                    </a:cubicBezTo>
                    <a:cubicBezTo>
                      <a:pt x="3121" y="720"/>
                      <a:pt x="2425" y="0"/>
                      <a:pt x="1561" y="0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 flipH="1">
                <a:off x="7846049" y="2557276"/>
                <a:ext cx="37496" cy="41614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334" extrusionOk="0">
                    <a:moveTo>
                      <a:pt x="446" y="1"/>
                    </a:moveTo>
                    <a:cubicBezTo>
                      <a:pt x="400" y="1"/>
                      <a:pt x="355" y="8"/>
                      <a:pt x="313" y="25"/>
                    </a:cubicBezTo>
                    <a:cubicBezTo>
                      <a:pt x="49" y="145"/>
                      <a:pt x="1" y="529"/>
                      <a:pt x="145" y="865"/>
                    </a:cubicBezTo>
                    <a:cubicBezTo>
                      <a:pt x="279" y="1153"/>
                      <a:pt x="505" y="1333"/>
                      <a:pt x="725" y="1333"/>
                    </a:cubicBezTo>
                    <a:cubicBezTo>
                      <a:pt x="781" y="1333"/>
                      <a:pt x="836" y="1322"/>
                      <a:pt x="889" y="1297"/>
                    </a:cubicBezTo>
                    <a:cubicBezTo>
                      <a:pt x="1129" y="1177"/>
                      <a:pt x="1201" y="817"/>
                      <a:pt x="1033" y="457"/>
                    </a:cubicBezTo>
                    <a:cubicBezTo>
                      <a:pt x="914" y="180"/>
                      <a:pt x="664" y="1"/>
                      <a:pt x="446" y="1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 flipH="1">
                <a:off x="7726262" y="2656130"/>
                <a:ext cx="10859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3481" h="28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6" y="2761"/>
                      <a:pt x="3481" y="2833"/>
                      <a:pt x="3481" y="2833"/>
                    </a:cubicBezTo>
                    <a:lnTo>
                      <a:pt x="3481" y="1657"/>
                    </a:lnTo>
                    <a:cubicBezTo>
                      <a:pt x="3395" y="1661"/>
                      <a:pt x="3311" y="1663"/>
                      <a:pt x="3230" y="1663"/>
                    </a:cubicBezTo>
                    <a:cubicBezTo>
                      <a:pt x="809" y="166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 flipH="1">
                <a:off x="7709044" y="2498163"/>
                <a:ext cx="58428" cy="3593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152" extrusionOk="0">
                    <a:moveTo>
                      <a:pt x="1062" y="0"/>
                    </a:moveTo>
                    <a:cubicBezTo>
                      <a:pt x="959" y="0"/>
                      <a:pt x="852" y="16"/>
                      <a:pt x="744" y="48"/>
                    </a:cubicBezTo>
                    <a:cubicBezTo>
                      <a:pt x="288" y="192"/>
                      <a:pt x="0" y="624"/>
                      <a:pt x="120" y="1008"/>
                    </a:cubicBezTo>
                    <a:cubicBezTo>
                      <a:pt x="151" y="1112"/>
                      <a:pt x="189" y="1152"/>
                      <a:pt x="236" y="1152"/>
                    </a:cubicBezTo>
                    <a:cubicBezTo>
                      <a:pt x="376" y="1152"/>
                      <a:pt x="596" y="804"/>
                      <a:pt x="936" y="696"/>
                    </a:cubicBezTo>
                    <a:cubicBezTo>
                      <a:pt x="1032" y="667"/>
                      <a:pt x="1130" y="658"/>
                      <a:pt x="1225" y="658"/>
                    </a:cubicBezTo>
                    <a:cubicBezTo>
                      <a:pt x="1413" y="658"/>
                      <a:pt x="1587" y="696"/>
                      <a:pt x="1702" y="696"/>
                    </a:cubicBezTo>
                    <a:cubicBezTo>
                      <a:pt x="1817" y="696"/>
                      <a:pt x="1873" y="658"/>
                      <a:pt x="1825" y="504"/>
                    </a:cubicBezTo>
                    <a:cubicBezTo>
                      <a:pt x="1731" y="187"/>
                      <a:pt x="1421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 flipH="1">
                <a:off x="7604980" y="2500877"/>
                <a:ext cx="59582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1138" extrusionOk="0">
                    <a:moveTo>
                      <a:pt x="841" y="0"/>
                    </a:moveTo>
                    <a:cubicBezTo>
                      <a:pt x="449" y="0"/>
                      <a:pt x="116" y="205"/>
                      <a:pt x="38" y="537"/>
                    </a:cubicBezTo>
                    <a:cubicBezTo>
                      <a:pt x="0" y="695"/>
                      <a:pt x="54" y="738"/>
                      <a:pt x="162" y="738"/>
                    </a:cubicBezTo>
                    <a:cubicBezTo>
                      <a:pt x="289" y="738"/>
                      <a:pt x="492" y="679"/>
                      <a:pt x="715" y="679"/>
                    </a:cubicBezTo>
                    <a:cubicBezTo>
                      <a:pt x="791" y="679"/>
                      <a:pt x="871" y="686"/>
                      <a:pt x="950" y="705"/>
                    </a:cubicBezTo>
                    <a:cubicBezTo>
                      <a:pt x="1308" y="795"/>
                      <a:pt x="1559" y="1137"/>
                      <a:pt x="1703" y="1137"/>
                    </a:cubicBezTo>
                    <a:cubicBezTo>
                      <a:pt x="1753" y="1137"/>
                      <a:pt x="1789" y="1097"/>
                      <a:pt x="1814" y="993"/>
                    </a:cubicBezTo>
                    <a:cubicBezTo>
                      <a:pt x="1910" y="585"/>
                      <a:pt x="1598" y="153"/>
                      <a:pt x="1118" y="33"/>
                    </a:cubicBezTo>
                    <a:cubicBezTo>
                      <a:pt x="1024" y="11"/>
                      <a:pt x="931" y="0"/>
                      <a:pt x="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 flipH="1">
                <a:off x="7724767" y="2534099"/>
                <a:ext cx="20246" cy="2024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49" extrusionOk="0">
                    <a:moveTo>
                      <a:pt x="336" y="0"/>
                    </a:moveTo>
                    <a:cubicBezTo>
                      <a:pt x="144" y="0"/>
                      <a:pt x="0" y="144"/>
                      <a:pt x="0" y="336"/>
                    </a:cubicBezTo>
                    <a:cubicBezTo>
                      <a:pt x="0" y="504"/>
                      <a:pt x="144" y="648"/>
                      <a:pt x="336" y="648"/>
                    </a:cubicBezTo>
                    <a:cubicBezTo>
                      <a:pt x="505" y="648"/>
                      <a:pt x="649" y="504"/>
                      <a:pt x="649" y="336"/>
                    </a:cubicBezTo>
                    <a:cubicBezTo>
                      <a:pt x="649" y="144"/>
                      <a:pt x="505" y="0"/>
                      <a:pt x="3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 flipH="1">
                <a:off x="7628189" y="2537842"/>
                <a:ext cx="20246" cy="2024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49" extrusionOk="0">
                    <a:moveTo>
                      <a:pt x="337" y="0"/>
                    </a:moveTo>
                    <a:cubicBezTo>
                      <a:pt x="145" y="0"/>
                      <a:pt x="1" y="144"/>
                      <a:pt x="1" y="312"/>
                    </a:cubicBezTo>
                    <a:cubicBezTo>
                      <a:pt x="1" y="504"/>
                      <a:pt x="145" y="648"/>
                      <a:pt x="337" y="648"/>
                    </a:cubicBezTo>
                    <a:cubicBezTo>
                      <a:pt x="505" y="648"/>
                      <a:pt x="649" y="504"/>
                      <a:pt x="649" y="312"/>
                    </a:cubicBezTo>
                    <a:cubicBezTo>
                      <a:pt x="649" y="144"/>
                      <a:pt x="505" y="0"/>
                      <a:pt x="3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 flipH="1">
                <a:off x="7655889" y="2526799"/>
                <a:ext cx="43860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962" extrusionOk="0">
                    <a:moveTo>
                      <a:pt x="635" y="1"/>
                    </a:moveTo>
                    <a:cubicBezTo>
                      <a:pt x="476" y="1"/>
                      <a:pt x="0" y="1293"/>
                      <a:pt x="158" y="1698"/>
                    </a:cubicBezTo>
                    <a:cubicBezTo>
                      <a:pt x="238" y="1888"/>
                      <a:pt x="430" y="1962"/>
                      <a:pt x="635" y="1962"/>
                    </a:cubicBezTo>
                    <a:cubicBezTo>
                      <a:pt x="921" y="1962"/>
                      <a:pt x="1230" y="1818"/>
                      <a:pt x="1286" y="1650"/>
                    </a:cubicBezTo>
                    <a:cubicBezTo>
                      <a:pt x="1406" y="1362"/>
                      <a:pt x="1094" y="1290"/>
                      <a:pt x="782" y="1170"/>
                    </a:cubicBezTo>
                    <a:cubicBezTo>
                      <a:pt x="470" y="1050"/>
                      <a:pt x="662" y="18"/>
                      <a:pt x="662" y="18"/>
                    </a:cubicBezTo>
                    <a:cubicBezTo>
                      <a:pt x="654" y="6"/>
                      <a:pt x="645" y="1"/>
                      <a:pt x="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 flipH="1">
                <a:off x="7670862" y="2587815"/>
                <a:ext cx="78643" cy="50318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613" extrusionOk="0">
                    <a:moveTo>
                      <a:pt x="434" y="1"/>
                    </a:moveTo>
                    <a:cubicBezTo>
                      <a:pt x="279" y="1"/>
                      <a:pt x="170" y="78"/>
                      <a:pt x="120" y="318"/>
                    </a:cubicBezTo>
                    <a:cubicBezTo>
                      <a:pt x="0" y="894"/>
                      <a:pt x="432" y="1470"/>
                      <a:pt x="1081" y="1590"/>
                    </a:cubicBezTo>
                    <a:cubicBezTo>
                      <a:pt x="1158" y="1605"/>
                      <a:pt x="1235" y="1612"/>
                      <a:pt x="1310" y="1612"/>
                    </a:cubicBezTo>
                    <a:cubicBezTo>
                      <a:pt x="1846" y="1612"/>
                      <a:pt x="2320" y="1255"/>
                      <a:pt x="2425" y="750"/>
                    </a:cubicBezTo>
                    <a:cubicBezTo>
                      <a:pt x="2521" y="174"/>
                      <a:pt x="1969" y="342"/>
                      <a:pt x="1321" y="222"/>
                    </a:cubicBezTo>
                    <a:cubicBezTo>
                      <a:pt x="957" y="152"/>
                      <a:pt x="650" y="1"/>
                      <a:pt x="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 flipH="1">
                <a:off x="7628183" y="2373449"/>
                <a:ext cx="266592" cy="198119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6351" extrusionOk="0">
                    <a:moveTo>
                      <a:pt x="5223" y="0"/>
                    </a:moveTo>
                    <a:cubicBezTo>
                      <a:pt x="4605" y="0"/>
                      <a:pt x="3878" y="87"/>
                      <a:pt x="3025" y="302"/>
                    </a:cubicBezTo>
                    <a:cubicBezTo>
                      <a:pt x="3025" y="302"/>
                      <a:pt x="1" y="2078"/>
                      <a:pt x="1225" y="4910"/>
                    </a:cubicBezTo>
                    <a:lnTo>
                      <a:pt x="1705" y="6350"/>
                    </a:lnTo>
                    <a:lnTo>
                      <a:pt x="1921" y="6254"/>
                    </a:lnTo>
                    <a:lnTo>
                      <a:pt x="1729" y="3734"/>
                    </a:lnTo>
                    <a:cubicBezTo>
                      <a:pt x="1729" y="3734"/>
                      <a:pt x="2977" y="3494"/>
                      <a:pt x="3193" y="2558"/>
                    </a:cubicBezTo>
                    <a:cubicBezTo>
                      <a:pt x="3193" y="2558"/>
                      <a:pt x="4468" y="2798"/>
                      <a:pt x="5776" y="2798"/>
                    </a:cubicBezTo>
                    <a:cubicBezTo>
                      <a:pt x="7050" y="2798"/>
                      <a:pt x="8356" y="2570"/>
                      <a:pt x="8546" y="1670"/>
                    </a:cubicBezTo>
                    <a:cubicBezTo>
                      <a:pt x="8546" y="1670"/>
                      <a:pt x="7926" y="0"/>
                      <a:pt x="5223" y="0"/>
                    </a:cubicBezTo>
                    <a:close/>
                  </a:path>
                </a:pathLst>
              </a:custGeom>
              <a:solidFill>
                <a:srgbClr val="5E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 flipH="1">
                <a:off x="5701601" y="3382425"/>
                <a:ext cx="2607216" cy="61423"/>
              </a:xfrm>
              <a:custGeom>
                <a:avLst/>
                <a:gdLst/>
                <a:ahLst/>
                <a:cxnLst/>
                <a:rect l="l" t="t" r="r" b="b"/>
                <a:pathLst>
                  <a:path w="83578" h="1969" extrusionOk="0">
                    <a:moveTo>
                      <a:pt x="1" y="0"/>
                    </a:moveTo>
                    <a:lnTo>
                      <a:pt x="1" y="1968"/>
                    </a:lnTo>
                    <a:lnTo>
                      <a:pt x="83577" y="1968"/>
                    </a:lnTo>
                    <a:lnTo>
                      <a:pt x="835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 flipH="1">
                <a:off x="5701620" y="3382425"/>
                <a:ext cx="1846463" cy="61423"/>
              </a:xfrm>
              <a:custGeom>
                <a:avLst/>
                <a:gdLst/>
                <a:ahLst/>
                <a:cxnLst/>
                <a:rect l="l" t="t" r="r" b="b"/>
                <a:pathLst>
                  <a:path w="59191" h="1969" extrusionOk="0">
                    <a:moveTo>
                      <a:pt x="0" y="0"/>
                    </a:moveTo>
                    <a:lnTo>
                      <a:pt x="0" y="1968"/>
                    </a:lnTo>
                    <a:lnTo>
                      <a:pt x="59190" y="1968"/>
                    </a:lnTo>
                    <a:lnTo>
                      <a:pt x="59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 flipH="1">
                <a:off x="7399050" y="3443815"/>
                <a:ext cx="760004" cy="1323074"/>
              </a:xfrm>
              <a:custGeom>
                <a:avLst/>
                <a:gdLst/>
                <a:ahLst/>
                <a:cxnLst/>
                <a:rect l="l" t="t" r="r" b="b"/>
                <a:pathLst>
                  <a:path w="24363" h="42413" extrusionOk="0">
                    <a:moveTo>
                      <a:pt x="0" y="0"/>
                    </a:moveTo>
                    <a:lnTo>
                      <a:pt x="0" y="42413"/>
                    </a:lnTo>
                    <a:lnTo>
                      <a:pt x="24363" y="42413"/>
                    </a:lnTo>
                    <a:lnTo>
                      <a:pt x="243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 flipH="1">
                <a:off x="7443970" y="3443815"/>
                <a:ext cx="715083" cy="1323074"/>
              </a:xfrm>
              <a:custGeom>
                <a:avLst/>
                <a:gdLst/>
                <a:ahLst/>
                <a:cxnLst/>
                <a:rect l="l" t="t" r="r" b="b"/>
                <a:pathLst>
                  <a:path w="22923" h="42413" extrusionOk="0">
                    <a:moveTo>
                      <a:pt x="0" y="0"/>
                    </a:moveTo>
                    <a:lnTo>
                      <a:pt x="0" y="42413"/>
                    </a:lnTo>
                    <a:lnTo>
                      <a:pt x="22922" y="42413"/>
                    </a:lnTo>
                    <a:lnTo>
                      <a:pt x="229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 flipH="1">
                <a:off x="5858147" y="3443815"/>
                <a:ext cx="766742" cy="1323074"/>
              </a:xfrm>
              <a:custGeom>
                <a:avLst/>
                <a:gdLst/>
                <a:ahLst/>
                <a:cxnLst/>
                <a:rect l="l" t="t" r="r" b="b"/>
                <a:pathLst>
                  <a:path w="24579" h="42413" extrusionOk="0">
                    <a:moveTo>
                      <a:pt x="0" y="0"/>
                    </a:moveTo>
                    <a:lnTo>
                      <a:pt x="0" y="42413"/>
                    </a:lnTo>
                    <a:lnTo>
                      <a:pt x="24579" y="42413"/>
                    </a:lnTo>
                    <a:lnTo>
                      <a:pt x="245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 flipH="1">
                <a:off x="5909806" y="3443815"/>
                <a:ext cx="715083" cy="1323074"/>
              </a:xfrm>
              <a:custGeom>
                <a:avLst/>
                <a:gdLst/>
                <a:ahLst/>
                <a:cxnLst/>
                <a:rect l="l" t="t" r="r" b="b"/>
                <a:pathLst>
                  <a:path w="22923" h="42413" extrusionOk="0">
                    <a:moveTo>
                      <a:pt x="0" y="0"/>
                    </a:moveTo>
                    <a:lnTo>
                      <a:pt x="0" y="42413"/>
                    </a:lnTo>
                    <a:lnTo>
                      <a:pt x="22923" y="42413"/>
                    </a:lnTo>
                    <a:lnTo>
                      <a:pt x="229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29"/>
              <p:cNvSpPr/>
              <p:nvPr/>
            </p:nvSpPr>
            <p:spPr>
              <a:xfrm flipH="1">
                <a:off x="7228333" y="3353944"/>
                <a:ext cx="381172" cy="28481"/>
              </a:xfrm>
              <a:custGeom>
                <a:avLst/>
                <a:gdLst/>
                <a:ahLst/>
                <a:cxnLst/>
                <a:rect l="l" t="t" r="r" b="b"/>
                <a:pathLst>
                  <a:path w="12219" h="913" extrusionOk="0">
                    <a:moveTo>
                      <a:pt x="1" y="1"/>
                    </a:moveTo>
                    <a:lnTo>
                      <a:pt x="1" y="913"/>
                    </a:lnTo>
                    <a:lnTo>
                      <a:pt x="12218" y="913"/>
                    </a:lnTo>
                    <a:lnTo>
                      <a:pt x="12218" y="1"/>
                    </a:lnTo>
                    <a:close/>
                  </a:path>
                </a:pathLst>
              </a:custGeom>
              <a:solidFill>
                <a:srgbClr val="436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 flipH="1">
                <a:off x="7453713" y="3353944"/>
                <a:ext cx="287556" cy="28481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9217" y="913"/>
                    </a:lnTo>
                    <a:lnTo>
                      <a:pt x="9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 flipH="1">
                <a:off x="6639810" y="2864227"/>
                <a:ext cx="860358" cy="521206"/>
              </a:xfrm>
              <a:custGeom>
                <a:avLst/>
                <a:gdLst/>
                <a:ahLst/>
                <a:cxnLst/>
                <a:rect l="l" t="t" r="r" b="b"/>
                <a:pathLst>
                  <a:path w="27580" h="16708" extrusionOk="0">
                    <a:moveTo>
                      <a:pt x="4273" y="1"/>
                    </a:moveTo>
                    <a:cubicBezTo>
                      <a:pt x="3885" y="1"/>
                      <a:pt x="3550" y="281"/>
                      <a:pt x="3481" y="650"/>
                    </a:cubicBezTo>
                    <a:lnTo>
                      <a:pt x="96" y="15700"/>
                    </a:lnTo>
                    <a:cubicBezTo>
                      <a:pt x="0" y="16204"/>
                      <a:pt x="384" y="16708"/>
                      <a:pt x="936" y="16708"/>
                    </a:cubicBezTo>
                    <a:lnTo>
                      <a:pt x="23139" y="16708"/>
                    </a:lnTo>
                    <a:cubicBezTo>
                      <a:pt x="23523" y="16708"/>
                      <a:pt x="23859" y="16444"/>
                      <a:pt x="23955" y="16060"/>
                    </a:cubicBezTo>
                    <a:lnTo>
                      <a:pt x="27459" y="1298"/>
                    </a:lnTo>
                    <a:cubicBezTo>
                      <a:pt x="27579" y="770"/>
                      <a:pt x="27171" y="290"/>
                      <a:pt x="26643" y="290"/>
                    </a:cubicBezTo>
                    <a:lnTo>
                      <a:pt x="4321" y="2"/>
                    </a:lnTo>
                    <a:cubicBezTo>
                      <a:pt x="4305" y="1"/>
                      <a:pt x="4289" y="1"/>
                      <a:pt x="4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 flipH="1">
                <a:off x="6624838" y="2864227"/>
                <a:ext cx="846133" cy="521206"/>
              </a:xfrm>
              <a:custGeom>
                <a:avLst/>
                <a:gdLst/>
                <a:ahLst/>
                <a:cxnLst/>
                <a:rect l="l" t="t" r="r" b="b"/>
                <a:pathLst>
                  <a:path w="27124" h="16708" extrusionOk="0">
                    <a:moveTo>
                      <a:pt x="4201" y="1"/>
                    </a:moveTo>
                    <a:cubicBezTo>
                      <a:pt x="3815" y="1"/>
                      <a:pt x="3501" y="281"/>
                      <a:pt x="3409" y="650"/>
                    </a:cubicBezTo>
                    <a:lnTo>
                      <a:pt x="96" y="15700"/>
                    </a:lnTo>
                    <a:cubicBezTo>
                      <a:pt x="0" y="16204"/>
                      <a:pt x="384" y="16708"/>
                      <a:pt x="912" y="16708"/>
                    </a:cubicBezTo>
                    <a:lnTo>
                      <a:pt x="22755" y="16708"/>
                    </a:lnTo>
                    <a:cubicBezTo>
                      <a:pt x="23139" y="16708"/>
                      <a:pt x="23475" y="16444"/>
                      <a:pt x="23571" y="16060"/>
                    </a:cubicBezTo>
                    <a:lnTo>
                      <a:pt x="27003" y="1298"/>
                    </a:lnTo>
                    <a:cubicBezTo>
                      <a:pt x="27123" y="770"/>
                      <a:pt x="26739" y="290"/>
                      <a:pt x="26211" y="290"/>
                    </a:cubicBezTo>
                    <a:lnTo>
                      <a:pt x="4249" y="2"/>
                    </a:lnTo>
                    <a:cubicBezTo>
                      <a:pt x="4233" y="1"/>
                      <a:pt x="4217" y="1"/>
                      <a:pt x="4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 flipH="1">
                <a:off x="7002992" y="3075411"/>
                <a:ext cx="127307" cy="127338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4082" extrusionOk="0">
                    <a:moveTo>
                      <a:pt x="2041" y="1"/>
                    </a:moveTo>
                    <a:cubicBezTo>
                      <a:pt x="913" y="1"/>
                      <a:pt x="1" y="913"/>
                      <a:pt x="1" y="2041"/>
                    </a:cubicBezTo>
                    <a:cubicBezTo>
                      <a:pt x="1" y="3169"/>
                      <a:pt x="913" y="4081"/>
                      <a:pt x="2041" y="4081"/>
                    </a:cubicBezTo>
                    <a:cubicBezTo>
                      <a:pt x="3169" y="4081"/>
                      <a:pt x="4081" y="3169"/>
                      <a:pt x="4081" y="2041"/>
                    </a:cubicBezTo>
                    <a:cubicBezTo>
                      <a:pt x="4081" y="913"/>
                      <a:pt x="3169" y="1"/>
                      <a:pt x="20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2" name="Google Shape;412;p29"/>
            <p:cNvGrpSpPr/>
            <p:nvPr/>
          </p:nvGrpSpPr>
          <p:grpSpPr>
            <a:xfrm>
              <a:off x="4900137" y="1891144"/>
              <a:ext cx="1142174" cy="1135467"/>
              <a:chOff x="5230204" y="2188250"/>
              <a:chExt cx="1006321" cy="1000500"/>
            </a:xfrm>
          </p:grpSpPr>
          <p:sp>
            <p:nvSpPr>
              <p:cNvPr id="413" name="Google Shape;413;p29"/>
              <p:cNvSpPr/>
              <p:nvPr/>
            </p:nvSpPr>
            <p:spPr>
              <a:xfrm flipH="1">
                <a:off x="5358600" y="2310850"/>
                <a:ext cx="877925" cy="877900"/>
              </a:xfrm>
              <a:custGeom>
                <a:avLst/>
                <a:gdLst/>
                <a:ahLst/>
                <a:cxnLst/>
                <a:rect l="l" t="t" r="r" b="b"/>
                <a:pathLst>
                  <a:path w="35117" h="35116" extrusionOk="0">
                    <a:moveTo>
                      <a:pt x="17571" y="0"/>
                    </a:moveTo>
                    <a:cubicBezTo>
                      <a:pt x="7874" y="0"/>
                      <a:pt x="1" y="7873"/>
                      <a:pt x="1" y="17570"/>
                    </a:cubicBezTo>
                    <a:cubicBezTo>
                      <a:pt x="1" y="27267"/>
                      <a:pt x="7874" y="35116"/>
                      <a:pt x="17571" y="35116"/>
                    </a:cubicBezTo>
                    <a:cubicBezTo>
                      <a:pt x="27268" y="35116"/>
                      <a:pt x="35116" y="27267"/>
                      <a:pt x="35116" y="17570"/>
                    </a:cubicBezTo>
                    <a:cubicBezTo>
                      <a:pt x="35116" y="7873"/>
                      <a:pt x="27268" y="0"/>
                      <a:pt x="175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 flipH="1">
                <a:off x="5449800" y="2537450"/>
                <a:ext cx="748925" cy="651300"/>
              </a:xfrm>
              <a:custGeom>
                <a:avLst/>
                <a:gdLst/>
                <a:ahLst/>
                <a:cxnLst/>
                <a:rect l="l" t="t" r="r" b="b"/>
                <a:pathLst>
                  <a:path w="29957" h="26052" extrusionOk="0">
                    <a:moveTo>
                      <a:pt x="13624" y="1"/>
                    </a:moveTo>
                    <a:cubicBezTo>
                      <a:pt x="11353" y="1"/>
                      <a:pt x="8761" y="548"/>
                      <a:pt x="6002" y="2121"/>
                    </a:cubicBezTo>
                    <a:cubicBezTo>
                      <a:pt x="1" y="5530"/>
                      <a:pt x="409" y="13258"/>
                      <a:pt x="1345" y="18083"/>
                    </a:cubicBezTo>
                    <a:cubicBezTo>
                      <a:pt x="4489" y="22883"/>
                      <a:pt x="9890" y="26052"/>
                      <a:pt x="16059" y="26052"/>
                    </a:cubicBezTo>
                    <a:cubicBezTo>
                      <a:pt x="18027" y="26052"/>
                      <a:pt x="19899" y="25740"/>
                      <a:pt x="21675" y="25140"/>
                    </a:cubicBezTo>
                    <a:lnTo>
                      <a:pt x="22971" y="14723"/>
                    </a:lnTo>
                    <a:lnTo>
                      <a:pt x="23379" y="24468"/>
                    </a:lnTo>
                    <a:cubicBezTo>
                      <a:pt x="25660" y="23412"/>
                      <a:pt x="27676" y="21875"/>
                      <a:pt x="29308" y="20003"/>
                    </a:cubicBezTo>
                    <a:cubicBezTo>
                      <a:pt x="29668" y="16859"/>
                      <a:pt x="29956" y="12130"/>
                      <a:pt x="28876" y="9586"/>
                    </a:cubicBezTo>
                    <a:cubicBezTo>
                      <a:pt x="27148" y="5530"/>
                      <a:pt x="22299" y="2841"/>
                      <a:pt x="22299" y="2841"/>
                    </a:cubicBezTo>
                    <a:cubicBezTo>
                      <a:pt x="22299" y="2841"/>
                      <a:pt x="18798" y="1"/>
                      <a:pt x="13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 flipH="1">
                <a:off x="6030675" y="2829900"/>
                <a:ext cx="81025" cy="26945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10778" extrusionOk="0">
                    <a:moveTo>
                      <a:pt x="0" y="0"/>
                    </a:moveTo>
                    <a:lnTo>
                      <a:pt x="2233" y="4129"/>
                    </a:lnTo>
                    <a:lnTo>
                      <a:pt x="1945" y="10777"/>
                    </a:lnTo>
                    <a:lnTo>
                      <a:pt x="3241" y="41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 flipH="1">
                <a:off x="5772050" y="2396650"/>
                <a:ext cx="112825" cy="247850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9914" extrusionOk="0">
                    <a:moveTo>
                      <a:pt x="0" y="0"/>
                    </a:moveTo>
                    <a:lnTo>
                      <a:pt x="0" y="9914"/>
                    </a:lnTo>
                    <a:lnTo>
                      <a:pt x="4513" y="9914"/>
                    </a:lnTo>
                    <a:lnTo>
                      <a:pt x="4513" y="0"/>
                    </a:ln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 flipH="1">
                <a:off x="5769050" y="2217225"/>
                <a:ext cx="214250" cy="288650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1546" extrusionOk="0">
                    <a:moveTo>
                      <a:pt x="4297" y="1"/>
                    </a:moveTo>
                    <a:cubicBezTo>
                      <a:pt x="1921" y="1"/>
                      <a:pt x="1" y="1921"/>
                      <a:pt x="1" y="4273"/>
                    </a:cubicBezTo>
                    <a:lnTo>
                      <a:pt x="1" y="7249"/>
                    </a:lnTo>
                    <a:cubicBezTo>
                      <a:pt x="1" y="8090"/>
                      <a:pt x="241" y="8882"/>
                      <a:pt x="673" y="9554"/>
                    </a:cubicBezTo>
                    <a:cubicBezTo>
                      <a:pt x="1417" y="10754"/>
                      <a:pt x="2761" y="11546"/>
                      <a:pt x="4297" y="11546"/>
                    </a:cubicBezTo>
                    <a:cubicBezTo>
                      <a:pt x="6650" y="11546"/>
                      <a:pt x="8570" y="9626"/>
                      <a:pt x="8570" y="7249"/>
                    </a:cubicBezTo>
                    <a:lnTo>
                      <a:pt x="8570" y="4273"/>
                    </a:lnTo>
                    <a:cubicBezTo>
                      <a:pt x="8570" y="1921"/>
                      <a:pt x="6650" y="1"/>
                      <a:pt x="4297" y="1"/>
                    </a:cubicBezTo>
                    <a:close/>
                  </a:path>
                </a:pathLst>
              </a:custGeom>
              <a:solidFill>
                <a:srgbClr val="7B3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 flipH="1">
                <a:off x="5725250" y="2344450"/>
                <a:ext cx="87025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3481" h="3481" extrusionOk="0">
                    <a:moveTo>
                      <a:pt x="1729" y="0"/>
                    </a:moveTo>
                    <a:cubicBezTo>
                      <a:pt x="769" y="0"/>
                      <a:pt x="1" y="792"/>
                      <a:pt x="1" y="1752"/>
                    </a:cubicBezTo>
                    <a:cubicBezTo>
                      <a:pt x="1" y="2713"/>
                      <a:pt x="769" y="3481"/>
                      <a:pt x="1729" y="3481"/>
                    </a:cubicBezTo>
                    <a:cubicBezTo>
                      <a:pt x="2689" y="3481"/>
                      <a:pt x="3481" y="2713"/>
                      <a:pt x="3481" y="1752"/>
                    </a:cubicBezTo>
                    <a:cubicBezTo>
                      <a:pt x="3481" y="792"/>
                      <a:pt x="2689" y="0"/>
                      <a:pt x="1729" y="0"/>
                    </a:cubicBezTo>
                    <a:close/>
                  </a:path>
                </a:pathLst>
              </a:custGeom>
              <a:solidFill>
                <a:srgbClr val="7B3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 flipH="1">
                <a:off x="5744450" y="2371825"/>
                <a:ext cx="336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462" extrusionOk="0">
                    <a:moveTo>
                      <a:pt x="826" y="0"/>
                    </a:moveTo>
                    <a:cubicBezTo>
                      <a:pt x="584" y="0"/>
                      <a:pt x="305" y="201"/>
                      <a:pt x="169" y="513"/>
                    </a:cubicBezTo>
                    <a:cubicBezTo>
                      <a:pt x="1" y="897"/>
                      <a:pt x="73" y="1306"/>
                      <a:pt x="337" y="1426"/>
                    </a:cubicBezTo>
                    <a:cubicBezTo>
                      <a:pt x="394" y="1450"/>
                      <a:pt x="455" y="1461"/>
                      <a:pt x="516" y="1461"/>
                    </a:cubicBezTo>
                    <a:cubicBezTo>
                      <a:pt x="761" y="1461"/>
                      <a:pt x="1018" y="1277"/>
                      <a:pt x="1153" y="969"/>
                    </a:cubicBezTo>
                    <a:cubicBezTo>
                      <a:pt x="1345" y="585"/>
                      <a:pt x="1249" y="153"/>
                      <a:pt x="985" y="33"/>
                    </a:cubicBezTo>
                    <a:cubicBezTo>
                      <a:pt x="935" y="11"/>
                      <a:pt x="882" y="0"/>
                      <a:pt x="826" y="0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 flipH="1">
                <a:off x="5788250" y="2459650"/>
                <a:ext cx="9662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3146" extrusionOk="0">
                    <a:moveTo>
                      <a:pt x="3865" y="1"/>
                    </a:moveTo>
                    <a:cubicBezTo>
                      <a:pt x="3864" y="1"/>
                      <a:pt x="2971" y="1832"/>
                      <a:pt x="301" y="1832"/>
                    </a:cubicBezTo>
                    <a:cubicBezTo>
                      <a:pt x="203" y="1832"/>
                      <a:pt x="103" y="1830"/>
                      <a:pt x="0" y="1825"/>
                    </a:cubicBezTo>
                    <a:lnTo>
                      <a:pt x="0" y="3145"/>
                    </a:lnTo>
                    <a:cubicBezTo>
                      <a:pt x="0" y="3145"/>
                      <a:pt x="3505" y="3049"/>
                      <a:pt x="3865" y="1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 flipH="1">
                <a:off x="5853650" y="2327875"/>
                <a:ext cx="370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915" extrusionOk="0">
                    <a:moveTo>
                      <a:pt x="631" y="0"/>
                    </a:moveTo>
                    <a:cubicBezTo>
                      <a:pt x="349" y="0"/>
                      <a:pt x="114" y="156"/>
                      <a:pt x="39" y="399"/>
                    </a:cubicBezTo>
                    <a:cubicBezTo>
                      <a:pt x="1" y="525"/>
                      <a:pt x="44" y="557"/>
                      <a:pt x="132" y="557"/>
                    </a:cubicBezTo>
                    <a:cubicBezTo>
                      <a:pt x="226" y="557"/>
                      <a:pt x="371" y="521"/>
                      <a:pt x="524" y="521"/>
                    </a:cubicBezTo>
                    <a:cubicBezTo>
                      <a:pt x="586" y="521"/>
                      <a:pt x="650" y="527"/>
                      <a:pt x="711" y="543"/>
                    </a:cubicBezTo>
                    <a:cubicBezTo>
                      <a:pt x="1000" y="634"/>
                      <a:pt x="1181" y="915"/>
                      <a:pt x="1293" y="915"/>
                    </a:cubicBezTo>
                    <a:cubicBezTo>
                      <a:pt x="1330" y="915"/>
                      <a:pt x="1360" y="884"/>
                      <a:pt x="1383" y="807"/>
                    </a:cubicBezTo>
                    <a:cubicBezTo>
                      <a:pt x="1479" y="495"/>
                      <a:pt x="1239" y="159"/>
                      <a:pt x="879" y="39"/>
                    </a:cubicBezTo>
                    <a:cubicBezTo>
                      <a:pt x="795" y="13"/>
                      <a:pt x="711" y="0"/>
                      <a:pt x="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 flipH="1">
                <a:off x="5953775" y="2331175"/>
                <a:ext cx="355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36" extrusionOk="0">
                    <a:moveTo>
                      <a:pt x="804" y="0"/>
                    </a:moveTo>
                    <a:cubicBezTo>
                      <a:pt x="738" y="0"/>
                      <a:pt x="669" y="9"/>
                      <a:pt x="601" y="27"/>
                    </a:cubicBezTo>
                    <a:cubicBezTo>
                      <a:pt x="241" y="99"/>
                      <a:pt x="1" y="435"/>
                      <a:pt x="73" y="723"/>
                    </a:cubicBezTo>
                    <a:cubicBezTo>
                      <a:pt x="98" y="804"/>
                      <a:pt x="129" y="835"/>
                      <a:pt x="168" y="835"/>
                    </a:cubicBezTo>
                    <a:cubicBezTo>
                      <a:pt x="280" y="835"/>
                      <a:pt x="454" y="585"/>
                      <a:pt x="721" y="531"/>
                    </a:cubicBezTo>
                    <a:cubicBezTo>
                      <a:pt x="781" y="516"/>
                      <a:pt x="840" y="511"/>
                      <a:pt x="898" y="511"/>
                    </a:cubicBezTo>
                    <a:cubicBezTo>
                      <a:pt x="1069" y="511"/>
                      <a:pt x="1221" y="561"/>
                      <a:pt x="1313" y="561"/>
                    </a:cubicBezTo>
                    <a:cubicBezTo>
                      <a:pt x="1386" y="561"/>
                      <a:pt x="1420" y="529"/>
                      <a:pt x="1393" y="411"/>
                    </a:cubicBezTo>
                    <a:cubicBezTo>
                      <a:pt x="1335" y="159"/>
                      <a:pt x="1087" y="0"/>
                      <a:pt x="8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flipH="1">
                <a:off x="5868050" y="2351050"/>
                <a:ext cx="180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360" y="0"/>
                    </a:moveTo>
                    <a:cubicBezTo>
                      <a:pt x="144" y="0"/>
                      <a:pt x="0" y="168"/>
                      <a:pt x="0" y="360"/>
                    </a:cubicBezTo>
                    <a:cubicBezTo>
                      <a:pt x="0" y="576"/>
                      <a:pt x="144" y="720"/>
                      <a:pt x="360" y="720"/>
                    </a:cubicBezTo>
                    <a:cubicBezTo>
                      <a:pt x="552" y="720"/>
                      <a:pt x="720" y="576"/>
                      <a:pt x="720" y="360"/>
                    </a:cubicBezTo>
                    <a:cubicBezTo>
                      <a:pt x="720" y="168"/>
                      <a:pt x="552" y="0"/>
                      <a:pt x="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 flipH="1">
                <a:off x="5953875" y="2354650"/>
                <a:ext cx="180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97" extrusionOk="0">
                    <a:moveTo>
                      <a:pt x="361" y="0"/>
                    </a:moveTo>
                    <a:cubicBezTo>
                      <a:pt x="169" y="0"/>
                      <a:pt x="1" y="144"/>
                      <a:pt x="1" y="360"/>
                    </a:cubicBezTo>
                    <a:cubicBezTo>
                      <a:pt x="1" y="552"/>
                      <a:pt x="169" y="696"/>
                      <a:pt x="361" y="696"/>
                    </a:cubicBezTo>
                    <a:cubicBezTo>
                      <a:pt x="553" y="696"/>
                      <a:pt x="721" y="552"/>
                      <a:pt x="721" y="360"/>
                    </a:cubicBezTo>
                    <a:cubicBezTo>
                      <a:pt x="721" y="144"/>
                      <a:pt x="553" y="0"/>
                      <a:pt x="3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 flipH="1">
                <a:off x="5908000" y="2344550"/>
                <a:ext cx="3930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175" extrusionOk="0">
                    <a:moveTo>
                      <a:pt x="849" y="0"/>
                    </a:moveTo>
                    <a:cubicBezTo>
                      <a:pt x="837" y="0"/>
                      <a:pt x="826" y="7"/>
                      <a:pt x="817" y="20"/>
                    </a:cubicBezTo>
                    <a:cubicBezTo>
                      <a:pt x="817" y="20"/>
                      <a:pt x="1057" y="1172"/>
                      <a:pt x="697" y="1292"/>
                    </a:cubicBezTo>
                    <a:cubicBezTo>
                      <a:pt x="337" y="1436"/>
                      <a:pt x="1" y="1508"/>
                      <a:pt x="121" y="1820"/>
                    </a:cubicBezTo>
                    <a:cubicBezTo>
                      <a:pt x="192" y="2006"/>
                      <a:pt x="553" y="2175"/>
                      <a:pt x="873" y="2175"/>
                    </a:cubicBezTo>
                    <a:cubicBezTo>
                      <a:pt x="1092" y="2175"/>
                      <a:pt x="1291" y="2097"/>
                      <a:pt x="1369" y="1892"/>
                    </a:cubicBezTo>
                    <a:cubicBezTo>
                      <a:pt x="1572" y="1442"/>
                      <a:pt x="1036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 flipH="1">
                <a:off x="5863250" y="2416875"/>
                <a:ext cx="6662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089" extrusionOk="0">
                    <a:moveTo>
                      <a:pt x="2363" y="1"/>
                    </a:moveTo>
                    <a:cubicBezTo>
                      <a:pt x="2130" y="1"/>
                      <a:pt x="1742" y="147"/>
                      <a:pt x="1296" y="224"/>
                    </a:cubicBezTo>
                    <a:cubicBezTo>
                      <a:pt x="600" y="368"/>
                      <a:pt x="0" y="296"/>
                      <a:pt x="48" y="656"/>
                    </a:cubicBezTo>
                    <a:cubicBezTo>
                      <a:pt x="104" y="915"/>
                      <a:pt x="487" y="1088"/>
                      <a:pt x="979" y="1088"/>
                    </a:cubicBezTo>
                    <a:cubicBezTo>
                      <a:pt x="1125" y="1088"/>
                      <a:pt x="1281" y="1073"/>
                      <a:pt x="1440" y="1040"/>
                    </a:cubicBezTo>
                    <a:cubicBezTo>
                      <a:pt x="2160" y="920"/>
                      <a:pt x="2664" y="512"/>
                      <a:pt x="2592" y="176"/>
                    </a:cubicBezTo>
                    <a:cubicBezTo>
                      <a:pt x="2575" y="46"/>
                      <a:pt x="2493" y="1"/>
                      <a:pt x="2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 flipH="1">
                <a:off x="5638225" y="2188250"/>
                <a:ext cx="420075" cy="539275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21571" extrusionOk="0">
                    <a:moveTo>
                      <a:pt x="5521" y="1520"/>
                    </a:moveTo>
                    <a:cubicBezTo>
                      <a:pt x="5521" y="1520"/>
                      <a:pt x="9121" y="2432"/>
                      <a:pt x="9986" y="4664"/>
                    </a:cubicBezTo>
                    <a:cubicBezTo>
                      <a:pt x="10850" y="6872"/>
                      <a:pt x="9914" y="12105"/>
                      <a:pt x="7897" y="12393"/>
                    </a:cubicBezTo>
                    <a:cubicBezTo>
                      <a:pt x="7730" y="12416"/>
                      <a:pt x="7558" y="12428"/>
                      <a:pt x="7384" y="12428"/>
                    </a:cubicBezTo>
                    <a:cubicBezTo>
                      <a:pt x="5421" y="12428"/>
                      <a:pt x="3079" y="10938"/>
                      <a:pt x="3145" y="7808"/>
                    </a:cubicBezTo>
                    <a:cubicBezTo>
                      <a:pt x="3217" y="4376"/>
                      <a:pt x="3145" y="2936"/>
                      <a:pt x="5521" y="1520"/>
                    </a:cubicBezTo>
                    <a:close/>
                    <a:moveTo>
                      <a:pt x="8094" y="0"/>
                    </a:moveTo>
                    <a:cubicBezTo>
                      <a:pt x="6509" y="0"/>
                      <a:pt x="4983" y="511"/>
                      <a:pt x="4177" y="1376"/>
                    </a:cubicBezTo>
                    <a:cubicBezTo>
                      <a:pt x="2185" y="3488"/>
                      <a:pt x="2065" y="9369"/>
                      <a:pt x="3193" y="11169"/>
                    </a:cubicBezTo>
                    <a:cubicBezTo>
                      <a:pt x="3193" y="11169"/>
                      <a:pt x="3049" y="13953"/>
                      <a:pt x="2593" y="14433"/>
                    </a:cubicBezTo>
                    <a:cubicBezTo>
                      <a:pt x="2281" y="14745"/>
                      <a:pt x="1153" y="15561"/>
                      <a:pt x="385" y="16089"/>
                    </a:cubicBezTo>
                    <a:cubicBezTo>
                      <a:pt x="25" y="16329"/>
                      <a:pt x="1" y="16881"/>
                      <a:pt x="361" y="17145"/>
                    </a:cubicBezTo>
                    <a:lnTo>
                      <a:pt x="5905" y="21418"/>
                    </a:lnTo>
                    <a:cubicBezTo>
                      <a:pt x="6023" y="21521"/>
                      <a:pt x="6168" y="21570"/>
                      <a:pt x="6313" y="21570"/>
                    </a:cubicBezTo>
                    <a:cubicBezTo>
                      <a:pt x="6404" y="21570"/>
                      <a:pt x="6494" y="21551"/>
                      <a:pt x="6577" y="21514"/>
                    </a:cubicBezTo>
                    <a:cubicBezTo>
                      <a:pt x="8401" y="20698"/>
                      <a:pt x="16562" y="17025"/>
                      <a:pt x="16682" y="16809"/>
                    </a:cubicBezTo>
                    <a:cubicBezTo>
                      <a:pt x="16802" y="16545"/>
                      <a:pt x="13874" y="14193"/>
                      <a:pt x="13586" y="12417"/>
                    </a:cubicBezTo>
                    <a:cubicBezTo>
                      <a:pt x="13298" y="10665"/>
                      <a:pt x="12914" y="10089"/>
                      <a:pt x="12914" y="10089"/>
                    </a:cubicBezTo>
                    <a:cubicBezTo>
                      <a:pt x="12914" y="10089"/>
                      <a:pt x="14210" y="8072"/>
                      <a:pt x="13322" y="3656"/>
                    </a:cubicBezTo>
                    <a:cubicBezTo>
                      <a:pt x="12783" y="1062"/>
                      <a:pt x="10378" y="0"/>
                      <a:pt x="80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 flipH="1">
                <a:off x="5614225" y="2905500"/>
                <a:ext cx="42625" cy="26045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0418" extrusionOk="0">
                    <a:moveTo>
                      <a:pt x="1296" y="1"/>
                    </a:moveTo>
                    <a:lnTo>
                      <a:pt x="0" y="10418"/>
                    </a:lnTo>
                    <a:cubicBezTo>
                      <a:pt x="576" y="10226"/>
                      <a:pt x="1152" y="9986"/>
                      <a:pt x="1704" y="9746"/>
                    </a:cubicBezTo>
                    <a:lnTo>
                      <a:pt x="12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5230204" y="2240625"/>
                <a:ext cx="344475" cy="344475"/>
              </a:xfrm>
              <a:custGeom>
                <a:avLst/>
                <a:gdLst/>
                <a:ahLst/>
                <a:cxnLst/>
                <a:rect l="l" t="t" r="r" b="b"/>
                <a:pathLst>
                  <a:path w="13779" h="13779" extrusionOk="0">
                    <a:moveTo>
                      <a:pt x="6889" y="1"/>
                    </a:moveTo>
                    <a:cubicBezTo>
                      <a:pt x="3073" y="1"/>
                      <a:pt x="1" y="3073"/>
                      <a:pt x="1" y="6890"/>
                    </a:cubicBezTo>
                    <a:cubicBezTo>
                      <a:pt x="1" y="10682"/>
                      <a:pt x="3073" y="13778"/>
                      <a:pt x="6889" y="13778"/>
                    </a:cubicBezTo>
                    <a:cubicBezTo>
                      <a:pt x="10682" y="13778"/>
                      <a:pt x="13778" y="10682"/>
                      <a:pt x="13778" y="6890"/>
                    </a:cubicBezTo>
                    <a:cubicBezTo>
                      <a:pt x="13778" y="3073"/>
                      <a:pt x="10682" y="1"/>
                      <a:pt x="6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5314204" y="2354050"/>
                <a:ext cx="1758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4705" extrusionOk="0">
                    <a:moveTo>
                      <a:pt x="6434" y="0"/>
                    </a:moveTo>
                    <a:lnTo>
                      <a:pt x="2617" y="3121"/>
                    </a:lnTo>
                    <a:lnTo>
                      <a:pt x="793" y="1008"/>
                    </a:lnTo>
                    <a:lnTo>
                      <a:pt x="1" y="1464"/>
                    </a:lnTo>
                    <a:lnTo>
                      <a:pt x="2617" y="4705"/>
                    </a:lnTo>
                    <a:lnTo>
                      <a:pt x="7034" y="816"/>
                    </a:lnTo>
                    <a:lnTo>
                      <a:pt x="64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1" name="Google Shape;431;p29"/>
            <p:cNvGrpSpPr/>
            <p:nvPr/>
          </p:nvGrpSpPr>
          <p:grpSpPr>
            <a:xfrm>
              <a:off x="5772757" y="854925"/>
              <a:ext cx="1855075" cy="1043080"/>
              <a:chOff x="5671039" y="1007325"/>
              <a:chExt cx="1855075" cy="1043080"/>
            </a:xfrm>
          </p:grpSpPr>
          <p:sp>
            <p:nvSpPr>
              <p:cNvPr id="432" name="Google Shape;432;p29"/>
              <p:cNvSpPr/>
              <p:nvPr/>
            </p:nvSpPr>
            <p:spPr>
              <a:xfrm flipH="1">
                <a:off x="6316064" y="1152301"/>
                <a:ext cx="989299" cy="897930"/>
              </a:xfrm>
              <a:custGeom>
                <a:avLst/>
                <a:gdLst/>
                <a:ahLst/>
                <a:cxnLst/>
                <a:rect l="l" t="t" r="r" b="b"/>
                <a:pathLst>
                  <a:path w="34973" h="31743" extrusionOk="0">
                    <a:moveTo>
                      <a:pt x="17478" y="0"/>
                    </a:moveTo>
                    <a:cubicBezTo>
                      <a:pt x="10313" y="0"/>
                      <a:pt x="3805" y="4890"/>
                      <a:pt x="2065" y="12138"/>
                    </a:cubicBezTo>
                    <a:cubicBezTo>
                      <a:pt x="1" y="20659"/>
                      <a:pt x="5233" y="29252"/>
                      <a:pt x="13754" y="31292"/>
                    </a:cubicBezTo>
                    <a:cubicBezTo>
                      <a:pt x="15010" y="31596"/>
                      <a:pt x="16268" y="31742"/>
                      <a:pt x="17505" y="31742"/>
                    </a:cubicBezTo>
                    <a:cubicBezTo>
                      <a:pt x="24660" y="31742"/>
                      <a:pt x="31148" y="26868"/>
                      <a:pt x="32908" y="19603"/>
                    </a:cubicBezTo>
                    <a:cubicBezTo>
                      <a:pt x="34973" y="11082"/>
                      <a:pt x="29716" y="2513"/>
                      <a:pt x="21219" y="449"/>
                    </a:cubicBezTo>
                    <a:cubicBezTo>
                      <a:pt x="19967" y="145"/>
                      <a:pt x="18712" y="0"/>
                      <a:pt x="174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 flipH="1">
                <a:off x="7371189" y="1750252"/>
                <a:ext cx="2065" cy="342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1" extrusionOk="0">
                    <a:moveTo>
                      <a:pt x="73" y="1"/>
                    </a:moveTo>
                    <a:lnTo>
                      <a:pt x="73" y="1"/>
                    </a:lnTo>
                    <a:cubicBezTo>
                      <a:pt x="49" y="25"/>
                      <a:pt x="25" y="73"/>
                      <a:pt x="1" y="121"/>
                    </a:cubicBezTo>
                    <a:cubicBezTo>
                      <a:pt x="25" y="73"/>
                      <a:pt x="49" y="49"/>
                      <a:pt x="73" y="1"/>
                    </a:cubicBezTo>
                    <a:close/>
                  </a:path>
                </a:pathLst>
              </a:custGeom>
              <a:solidFill>
                <a:srgbClr val="39B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 flipH="1">
                <a:off x="6553026" y="1379538"/>
                <a:ext cx="573755" cy="670866"/>
              </a:xfrm>
              <a:custGeom>
                <a:avLst/>
                <a:gdLst/>
                <a:ahLst/>
                <a:cxnLst/>
                <a:rect l="l" t="t" r="r" b="b"/>
                <a:pathLst>
                  <a:path w="20283" h="23716" extrusionOk="0">
                    <a:moveTo>
                      <a:pt x="17481" y="0"/>
                    </a:moveTo>
                    <a:cubicBezTo>
                      <a:pt x="17463" y="0"/>
                      <a:pt x="17444" y="0"/>
                      <a:pt x="17426" y="1"/>
                    </a:cubicBezTo>
                    <a:lnTo>
                      <a:pt x="3121" y="361"/>
                    </a:lnTo>
                    <a:lnTo>
                      <a:pt x="3001" y="361"/>
                    </a:lnTo>
                    <a:cubicBezTo>
                      <a:pt x="3577" y="529"/>
                      <a:pt x="4105" y="889"/>
                      <a:pt x="4417" y="1465"/>
                    </a:cubicBezTo>
                    <a:cubicBezTo>
                      <a:pt x="5089" y="2593"/>
                      <a:pt x="4705" y="4033"/>
                      <a:pt x="3577" y="4705"/>
                    </a:cubicBezTo>
                    <a:cubicBezTo>
                      <a:pt x="2401" y="5377"/>
                      <a:pt x="1273" y="6505"/>
                      <a:pt x="217" y="7801"/>
                    </a:cubicBezTo>
                    <a:lnTo>
                      <a:pt x="1" y="19131"/>
                    </a:lnTo>
                    <a:cubicBezTo>
                      <a:pt x="2857" y="21963"/>
                      <a:pt x="6817" y="23715"/>
                      <a:pt x="11162" y="23715"/>
                    </a:cubicBezTo>
                    <a:cubicBezTo>
                      <a:pt x="13730" y="23715"/>
                      <a:pt x="16154" y="23091"/>
                      <a:pt x="18291" y="22011"/>
                    </a:cubicBezTo>
                    <a:lnTo>
                      <a:pt x="19707" y="8978"/>
                    </a:lnTo>
                    <a:cubicBezTo>
                      <a:pt x="18074" y="6241"/>
                      <a:pt x="16418" y="4873"/>
                      <a:pt x="16154" y="4681"/>
                    </a:cubicBezTo>
                    <a:cubicBezTo>
                      <a:pt x="15194" y="4105"/>
                      <a:pt x="14762" y="2905"/>
                      <a:pt x="15170" y="1825"/>
                    </a:cubicBezTo>
                    <a:cubicBezTo>
                      <a:pt x="15525" y="873"/>
                      <a:pt x="16432" y="283"/>
                      <a:pt x="17393" y="283"/>
                    </a:cubicBezTo>
                    <a:cubicBezTo>
                      <a:pt x="17668" y="283"/>
                      <a:pt x="17947" y="331"/>
                      <a:pt x="18218" y="433"/>
                    </a:cubicBezTo>
                    <a:cubicBezTo>
                      <a:pt x="18531" y="553"/>
                      <a:pt x="19299" y="1081"/>
                      <a:pt x="20283" y="2041"/>
                    </a:cubicBezTo>
                    <a:cubicBezTo>
                      <a:pt x="19951" y="880"/>
                      <a:pt x="18825" y="0"/>
                      <a:pt x="174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 flipH="1">
                <a:off x="7041892" y="1387572"/>
                <a:ext cx="217955" cy="379024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13399" extrusionOk="0">
                    <a:moveTo>
                      <a:pt x="7071" y="0"/>
                    </a:moveTo>
                    <a:cubicBezTo>
                      <a:pt x="6666" y="0"/>
                      <a:pt x="6258" y="97"/>
                      <a:pt x="5881" y="317"/>
                    </a:cubicBezTo>
                    <a:cubicBezTo>
                      <a:pt x="3648" y="1637"/>
                      <a:pt x="1680" y="3845"/>
                      <a:pt x="72" y="6101"/>
                    </a:cubicBezTo>
                    <a:cubicBezTo>
                      <a:pt x="24" y="6581"/>
                      <a:pt x="0" y="7061"/>
                      <a:pt x="0" y="7565"/>
                    </a:cubicBezTo>
                    <a:cubicBezTo>
                      <a:pt x="0" y="9630"/>
                      <a:pt x="384" y="11598"/>
                      <a:pt x="1104" y="13398"/>
                    </a:cubicBezTo>
                    <a:cubicBezTo>
                      <a:pt x="1968" y="11814"/>
                      <a:pt x="3336" y="9486"/>
                      <a:pt x="4921" y="7517"/>
                    </a:cubicBezTo>
                    <a:lnTo>
                      <a:pt x="5017" y="2717"/>
                    </a:lnTo>
                    <a:cubicBezTo>
                      <a:pt x="5065" y="1325"/>
                      <a:pt x="6217" y="173"/>
                      <a:pt x="7705" y="77"/>
                    </a:cubicBezTo>
                    <a:cubicBezTo>
                      <a:pt x="7498" y="27"/>
                      <a:pt x="7285" y="0"/>
                      <a:pt x="7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 flipH="1">
                <a:off x="6982797" y="1389722"/>
                <a:ext cx="137873" cy="210516"/>
              </a:xfrm>
              <a:custGeom>
                <a:avLst/>
                <a:gdLst/>
                <a:ahLst/>
                <a:cxnLst/>
                <a:rect l="l" t="t" r="r" b="b"/>
                <a:pathLst>
                  <a:path w="4874" h="7442" extrusionOk="0">
                    <a:moveTo>
                      <a:pt x="2785" y="1"/>
                    </a:moveTo>
                    <a:cubicBezTo>
                      <a:pt x="1297" y="97"/>
                      <a:pt x="145" y="1249"/>
                      <a:pt x="97" y="2641"/>
                    </a:cubicBezTo>
                    <a:lnTo>
                      <a:pt x="1" y="7441"/>
                    </a:lnTo>
                    <a:cubicBezTo>
                      <a:pt x="1057" y="6145"/>
                      <a:pt x="2185" y="5017"/>
                      <a:pt x="3361" y="4345"/>
                    </a:cubicBezTo>
                    <a:cubicBezTo>
                      <a:pt x="4489" y="3673"/>
                      <a:pt x="4873" y="2233"/>
                      <a:pt x="4201" y="1105"/>
                    </a:cubicBezTo>
                    <a:cubicBezTo>
                      <a:pt x="3889" y="529"/>
                      <a:pt x="3361" y="169"/>
                      <a:pt x="27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 flipH="1">
                <a:off x="6380547" y="1437246"/>
                <a:ext cx="188791" cy="466489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16491" extrusionOk="0">
                    <a:moveTo>
                      <a:pt x="577" y="1"/>
                    </a:moveTo>
                    <a:lnTo>
                      <a:pt x="577" y="1"/>
                    </a:lnTo>
                    <a:cubicBezTo>
                      <a:pt x="649" y="289"/>
                      <a:pt x="697" y="601"/>
                      <a:pt x="649" y="937"/>
                    </a:cubicBezTo>
                    <a:lnTo>
                      <a:pt x="1" y="6938"/>
                    </a:lnTo>
                    <a:cubicBezTo>
                      <a:pt x="1345" y="9170"/>
                      <a:pt x="2665" y="12314"/>
                      <a:pt x="3193" y="16491"/>
                    </a:cubicBezTo>
                    <a:cubicBezTo>
                      <a:pt x="4777" y="14738"/>
                      <a:pt x="5977" y="12626"/>
                      <a:pt x="6673" y="10298"/>
                    </a:cubicBezTo>
                    <a:cubicBezTo>
                      <a:pt x="5041" y="5185"/>
                      <a:pt x="2449" y="180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 flipH="1">
                <a:off x="6549624" y="1387544"/>
                <a:ext cx="159570" cy="245960"/>
              </a:xfrm>
              <a:custGeom>
                <a:avLst/>
                <a:gdLst/>
                <a:ahLst/>
                <a:cxnLst/>
                <a:rect l="l" t="t" r="r" b="b"/>
                <a:pathLst>
                  <a:path w="5641" h="8695" extrusionOk="0">
                    <a:moveTo>
                      <a:pt x="2631" y="0"/>
                    </a:moveTo>
                    <a:cubicBezTo>
                      <a:pt x="1670" y="0"/>
                      <a:pt x="763" y="590"/>
                      <a:pt x="408" y="1542"/>
                    </a:cubicBezTo>
                    <a:cubicBezTo>
                      <a:pt x="0" y="2622"/>
                      <a:pt x="432" y="3822"/>
                      <a:pt x="1392" y="4398"/>
                    </a:cubicBezTo>
                    <a:cubicBezTo>
                      <a:pt x="1656" y="4590"/>
                      <a:pt x="3312" y="5958"/>
                      <a:pt x="4945" y="8695"/>
                    </a:cubicBezTo>
                    <a:lnTo>
                      <a:pt x="5593" y="2694"/>
                    </a:lnTo>
                    <a:cubicBezTo>
                      <a:pt x="5641" y="2358"/>
                      <a:pt x="5593" y="2046"/>
                      <a:pt x="5521" y="1758"/>
                    </a:cubicBezTo>
                    <a:cubicBezTo>
                      <a:pt x="4537" y="798"/>
                      <a:pt x="3769" y="270"/>
                      <a:pt x="3456" y="150"/>
                    </a:cubicBezTo>
                    <a:cubicBezTo>
                      <a:pt x="3185" y="48"/>
                      <a:pt x="2906" y="0"/>
                      <a:pt x="2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 flipH="1">
                <a:off x="6707809" y="1068568"/>
                <a:ext cx="66589" cy="13173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657" extrusionOk="0">
                    <a:moveTo>
                      <a:pt x="1" y="0"/>
                    </a:moveTo>
                    <a:lnTo>
                      <a:pt x="169" y="4585"/>
                    </a:lnTo>
                    <a:lnTo>
                      <a:pt x="913" y="4657"/>
                    </a:lnTo>
                    <a:cubicBezTo>
                      <a:pt x="913" y="4657"/>
                      <a:pt x="2353" y="3145"/>
                      <a:pt x="2065" y="1681"/>
                    </a:cubicBezTo>
                    <a:cubicBezTo>
                      <a:pt x="1777" y="19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E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 flipH="1">
                <a:off x="6769619" y="1228141"/>
                <a:ext cx="152781" cy="28089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9930" extrusionOk="0">
                    <a:moveTo>
                      <a:pt x="1008" y="0"/>
                    </a:moveTo>
                    <a:lnTo>
                      <a:pt x="144" y="7561"/>
                    </a:lnTo>
                    <a:cubicBezTo>
                      <a:pt x="0" y="8737"/>
                      <a:pt x="840" y="9769"/>
                      <a:pt x="1993" y="9889"/>
                    </a:cubicBezTo>
                    <a:lnTo>
                      <a:pt x="2209" y="9913"/>
                    </a:lnTo>
                    <a:cubicBezTo>
                      <a:pt x="2295" y="9924"/>
                      <a:pt x="2381" y="9929"/>
                      <a:pt x="2466" y="9929"/>
                    </a:cubicBezTo>
                    <a:cubicBezTo>
                      <a:pt x="3511" y="9929"/>
                      <a:pt x="4404" y="9130"/>
                      <a:pt x="4537" y="8065"/>
                    </a:cubicBezTo>
                    <a:lnTo>
                      <a:pt x="5401" y="504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DB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 flipH="1">
                <a:off x="6749254" y="1030436"/>
                <a:ext cx="255974" cy="320045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11314" extrusionOk="0">
                    <a:moveTo>
                      <a:pt x="4582" y="1"/>
                    </a:moveTo>
                    <a:cubicBezTo>
                      <a:pt x="2475" y="1"/>
                      <a:pt x="654" y="1583"/>
                      <a:pt x="408" y="3725"/>
                    </a:cubicBezTo>
                    <a:lnTo>
                      <a:pt x="96" y="6629"/>
                    </a:lnTo>
                    <a:cubicBezTo>
                      <a:pt x="0" y="7445"/>
                      <a:pt x="144" y="8261"/>
                      <a:pt x="480" y="8957"/>
                    </a:cubicBezTo>
                    <a:cubicBezTo>
                      <a:pt x="1080" y="10205"/>
                      <a:pt x="2304" y="11117"/>
                      <a:pt x="3792" y="11285"/>
                    </a:cubicBezTo>
                    <a:cubicBezTo>
                      <a:pt x="3955" y="11304"/>
                      <a:pt x="4116" y="11313"/>
                      <a:pt x="4275" y="11313"/>
                    </a:cubicBezTo>
                    <a:cubicBezTo>
                      <a:pt x="6382" y="11313"/>
                      <a:pt x="8203" y="9731"/>
                      <a:pt x="8449" y="7589"/>
                    </a:cubicBezTo>
                    <a:lnTo>
                      <a:pt x="8785" y="4685"/>
                    </a:lnTo>
                    <a:cubicBezTo>
                      <a:pt x="9049" y="2381"/>
                      <a:pt x="7369" y="292"/>
                      <a:pt x="5065" y="28"/>
                    </a:cubicBezTo>
                    <a:cubicBezTo>
                      <a:pt x="4902" y="10"/>
                      <a:pt x="4741" y="1"/>
                      <a:pt x="4582" y="1"/>
                    </a:cubicBezTo>
                    <a:close/>
                  </a:path>
                </a:pathLst>
              </a:custGeom>
              <a:solidFill>
                <a:srgbClr val="DB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 flipH="1">
                <a:off x="6713920" y="1185087"/>
                <a:ext cx="101892" cy="96432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409" extrusionOk="0">
                    <a:moveTo>
                      <a:pt x="1815" y="1"/>
                    </a:moveTo>
                    <a:cubicBezTo>
                      <a:pt x="953" y="1"/>
                      <a:pt x="209" y="646"/>
                      <a:pt x="97" y="1522"/>
                    </a:cubicBezTo>
                    <a:cubicBezTo>
                      <a:pt x="1" y="2458"/>
                      <a:pt x="673" y="3298"/>
                      <a:pt x="1609" y="3394"/>
                    </a:cubicBezTo>
                    <a:cubicBezTo>
                      <a:pt x="1682" y="3404"/>
                      <a:pt x="1754" y="3408"/>
                      <a:pt x="1825" y="3408"/>
                    </a:cubicBezTo>
                    <a:cubicBezTo>
                      <a:pt x="2671" y="3408"/>
                      <a:pt x="3393" y="2769"/>
                      <a:pt x="3481" y="1906"/>
                    </a:cubicBezTo>
                    <a:cubicBezTo>
                      <a:pt x="3601" y="970"/>
                      <a:pt x="2929" y="130"/>
                      <a:pt x="1993" y="10"/>
                    </a:cubicBezTo>
                    <a:cubicBezTo>
                      <a:pt x="1933" y="4"/>
                      <a:pt x="1874" y="1"/>
                      <a:pt x="1815" y="1"/>
                    </a:cubicBezTo>
                    <a:close/>
                  </a:path>
                </a:pathLst>
              </a:custGeom>
              <a:solidFill>
                <a:srgbClr val="DB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 flipH="1">
                <a:off x="6737680" y="1216769"/>
                <a:ext cx="38075" cy="3971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404" extrusionOk="0">
                    <a:moveTo>
                      <a:pt x="827" y="1"/>
                    </a:moveTo>
                    <a:cubicBezTo>
                      <a:pt x="601" y="1"/>
                      <a:pt x="352" y="161"/>
                      <a:pt x="193" y="426"/>
                    </a:cubicBezTo>
                    <a:cubicBezTo>
                      <a:pt x="1" y="786"/>
                      <a:pt x="25" y="1194"/>
                      <a:pt x="265" y="1338"/>
                    </a:cubicBezTo>
                    <a:cubicBezTo>
                      <a:pt x="335" y="1383"/>
                      <a:pt x="413" y="1404"/>
                      <a:pt x="495" y="1404"/>
                    </a:cubicBezTo>
                    <a:cubicBezTo>
                      <a:pt x="721" y="1404"/>
                      <a:pt x="970" y="1243"/>
                      <a:pt x="1129" y="978"/>
                    </a:cubicBezTo>
                    <a:cubicBezTo>
                      <a:pt x="1345" y="618"/>
                      <a:pt x="1297" y="210"/>
                      <a:pt x="1057" y="66"/>
                    </a:cubicBezTo>
                    <a:cubicBezTo>
                      <a:pt x="987" y="21"/>
                      <a:pt x="909" y="1"/>
                      <a:pt x="827" y="1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 flipH="1">
                <a:off x="6795418" y="1310289"/>
                <a:ext cx="116120" cy="74311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27" extrusionOk="0">
                    <a:moveTo>
                      <a:pt x="4105" y="0"/>
                    </a:moveTo>
                    <a:lnTo>
                      <a:pt x="4105" y="0"/>
                    </a:lnTo>
                    <a:cubicBezTo>
                      <a:pt x="4105" y="1"/>
                      <a:pt x="3197" y="1419"/>
                      <a:pt x="1029" y="1419"/>
                    </a:cubicBezTo>
                    <a:cubicBezTo>
                      <a:pt x="755" y="1419"/>
                      <a:pt x="460" y="1396"/>
                      <a:pt x="144" y="1344"/>
                    </a:cubicBezTo>
                    <a:lnTo>
                      <a:pt x="0" y="2617"/>
                    </a:lnTo>
                    <a:cubicBezTo>
                      <a:pt x="0" y="2617"/>
                      <a:pt x="106" y="2626"/>
                      <a:pt x="283" y="2626"/>
                    </a:cubicBezTo>
                    <a:cubicBezTo>
                      <a:pt x="1114" y="2626"/>
                      <a:pt x="3531" y="2414"/>
                      <a:pt x="4105" y="0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 flipH="1">
                <a:off x="6838188" y="1154847"/>
                <a:ext cx="49588" cy="32559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151" extrusionOk="0">
                    <a:moveTo>
                      <a:pt x="748" y="0"/>
                    </a:moveTo>
                    <a:cubicBezTo>
                      <a:pt x="450" y="0"/>
                      <a:pt x="175" y="142"/>
                      <a:pt x="72" y="383"/>
                    </a:cubicBezTo>
                    <a:cubicBezTo>
                      <a:pt x="0" y="563"/>
                      <a:pt x="90" y="587"/>
                      <a:pt x="252" y="587"/>
                    </a:cubicBezTo>
                    <a:cubicBezTo>
                      <a:pt x="311" y="587"/>
                      <a:pt x="380" y="584"/>
                      <a:pt x="453" y="584"/>
                    </a:cubicBezTo>
                    <a:cubicBezTo>
                      <a:pt x="582" y="584"/>
                      <a:pt x="727" y="593"/>
                      <a:pt x="865" y="647"/>
                    </a:cubicBezTo>
                    <a:cubicBezTo>
                      <a:pt x="1176" y="793"/>
                      <a:pt x="1348" y="1150"/>
                      <a:pt x="1476" y="1150"/>
                    </a:cubicBezTo>
                    <a:cubicBezTo>
                      <a:pt x="1515" y="1150"/>
                      <a:pt x="1551" y="1116"/>
                      <a:pt x="1585" y="1031"/>
                    </a:cubicBezTo>
                    <a:cubicBezTo>
                      <a:pt x="1753" y="695"/>
                      <a:pt x="1513" y="263"/>
                      <a:pt x="1105" y="71"/>
                    </a:cubicBezTo>
                    <a:cubicBezTo>
                      <a:pt x="988" y="23"/>
                      <a:pt x="866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 flipH="1">
                <a:off x="6970151" y="1144946"/>
                <a:ext cx="46646" cy="25289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894" extrusionOk="0">
                    <a:moveTo>
                      <a:pt x="888" y="1"/>
                    </a:moveTo>
                    <a:cubicBezTo>
                      <a:pt x="841" y="1"/>
                      <a:pt x="793" y="5"/>
                      <a:pt x="745" y="13"/>
                    </a:cubicBezTo>
                    <a:cubicBezTo>
                      <a:pt x="313" y="61"/>
                      <a:pt x="1" y="397"/>
                      <a:pt x="49" y="757"/>
                    </a:cubicBezTo>
                    <a:cubicBezTo>
                      <a:pt x="62" y="857"/>
                      <a:pt x="94" y="894"/>
                      <a:pt x="143" y="894"/>
                    </a:cubicBezTo>
                    <a:cubicBezTo>
                      <a:pt x="269" y="894"/>
                      <a:pt x="511" y="641"/>
                      <a:pt x="841" y="589"/>
                    </a:cubicBezTo>
                    <a:cubicBezTo>
                      <a:pt x="867" y="586"/>
                      <a:pt x="893" y="585"/>
                      <a:pt x="919" y="585"/>
                    </a:cubicBezTo>
                    <a:cubicBezTo>
                      <a:pt x="1182" y="585"/>
                      <a:pt x="1425" y="720"/>
                      <a:pt x="1550" y="720"/>
                    </a:cubicBezTo>
                    <a:cubicBezTo>
                      <a:pt x="1616" y="720"/>
                      <a:pt x="1649" y="682"/>
                      <a:pt x="1633" y="565"/>
                    </a:cubicBezTo>
                    <a:cubicBezTo>
                      <a:pt x="1591" y="245"/>
                      <a:pt x="1264" y="1"/>
                      <a:pt x="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 flipH="1">
                <a:off x="6859913" y="1185285"/>
                <a:ext cx="25148" cy="2393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46" extrusionOk="0">
                    <a:moveTo>
                      <a:pt x="453" y="0"/>
                    </a:moveTo>
                    <a:cubicBezTo>
                      <a:pt x="234" y="0"/>
                      <a:pt x="47" y="140"/>
                      <a:pt x="24" y="363"/>
                    </a:cubicBezTo>
                    <a:cubicBezTo>
                      <a:pt x="0" y="603"/>
                      <a:pt x="169" y="819"/>
                      <a:pt x="409" y="843"/>
                    </a:cubicBezTo>
                    <a:cubicBezTo>
                      <a:pt x="422" y="845"/>
                      <a:pt x="436" y="845"/>
                      <a:pt x="450" y="845"/>
                    </a:cubicBezTo>
                    <a:cubicBezTo>
                      <a:pt x="651" y="845"/>
                      <a:pt x="842" y="684"/>
                      <a:pt x="865" y="459"/>
                    </a:cubicBezTo>
                    <a:cubicBezTo>
                      <a:pt x="889" y="219"/>
                      <a:pt x="721" y="27"/>
                      <a:pt x="505" y="3"/>
                    </a:cubicBezTo>
                    <a:cubicBezTo>
                      <a:pt x="487" y="1"/>
                      <a:pt x="470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 flipH="1">
                <a:off x="6973291" y="1176459"/>
                <a:ext cx="24469" cy="2393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46" extrusionOk="0">
                    <a:moveTo>
                      <a:pt x="439" y="1"/>
                    </a:moveTo>
                    <a:cubicBezTo>
                      <a:pt x="237" y="1"/>
                      <a:pt x="47" y="161"/>
                      <a:pt x="24" y="363"/>
                    </a:cubicBezTo>
                    <a:cubicBezTo>
                      <a:pt x="0" y="603"/>
                      <a:pt x="168" y="819"/>
                      <a:pt x="384" y="843"/>
                    </a:cubicBezTo>
                    <a:cubicBezTo>
                      <a:pt x="399" y="844"/>
                      <a:pt x="415" y="845"/>
                      <a:pt x="429" y="845"/>
                    </a:cubicBezTo>
                    <a:cubicBezTo>
                      <a:pt x="648" y="845"/>
                      <a:pt x="818" y="684"/>
                      <a:pt x="840" y="459"/>
                    </a:cubicBezTo>
                    <a:cubicBezTo>
                      <a:pt x="864" y="243"/>
                      <a:pt x="720" y="27"/>
                      <a:pt x="480" y="3"/>
                    </a:cubicBezTo>
                    <a:cubicBezTo>
                      <a:pt x="466" y="1"/>
                      <a:pt x="452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 flipH="1">
                <a:off x="6917366" y="1165879"/>
                <a:ext cx="43732" cy="60054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123" extrusionOk="0">
                    <a:moveTo>
                      <a:pt x="991" y="1"/>
                    </a:moveTo>
                    <a:cubicBezTo>
                      <a:pt x="980" y="1"/>
                      <a:pt x="970" y="6"/>
                      <a:pt x="960" y="17"/>
                    </a:cubicBezTo>
                    <a:cubicBezTo>
                      <a:pt x="960" y="17"/>
                      <a:pt x="1056" y="1145"/>
                      <a:pt x="696" y="1241"/>
                    </a:cubicBezTo>
                    <a:cubicBezTo>
                      <a:pt x="336" y="1337"/>
                      <a:pt x="0" y="1385"/>
                      <a:pt x="96" y="1697"/>
                    </a:cubicBezTo>
                    <a:cubicBezTo>
                      <a:pt x="143" y="1900"/>
                      <a:pt x="534" y="2122"/>
                      <a:pt x="868" y="2122"/>
                    </a:cubicBezTo>
                    <a:cubicBezTo>
                      <a:pt x="1048" y="2122"/>
                      <a:pt x="1212" y="2057"/>
                      <a:pt x="1296" y="1889"/>
                    </a:cubicBezTo>
                    <a:cubicBezTo>
                      <a:pt x="1546" y="1458"/>
                      <a:pt x="1174" y="1"/>
                      <a:pt x="9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 flipH="1">
                <a:off x="6872813" y="1252440"/>
                <a:ext cx="74113" cy="4913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737" extrusionOk="0">
                    <a:moveTo>
                      <a:pt x="2204" y="0"/>
                    </a:moveTo>
                    <a:cubicBezTo>
                      <a:pt x="1975" y="0"/>
                      <a:pt x="1650" y="123"/>
                      <a:pt x="1275" y="149"/>
                    </a:cubicBezTo>
                    <a:cubicBezTo>
                      <a:pt x="1214" y="153"/>
                      <a:pt x="1153" y="155"/>
                      <a:pt x="1094" y="155"/>
                    </a:cubicBezTo>
                    <a:cubicBezTo>
                      <a:pt x="854" y="155"/>
                      <a:pt x="636" y="128"/>
                      <a:pt x="460" y="128"/>
                    </a:cubicBezTo>
                    <a:cubicBezTo>
                      <a:pt x="173" y="128"/>
                      <a:pt x="0" y="200"/>
                      <a:pt x="27" y="581"/>
                    </a:cubicBezTo>
                    <a:cubicBezTo>
                      <a:pt x="73" y="1247"/>
                      <a:pt x="623" y="1736"/>
                      <a:pt x="1280" y="1736"/>
                    </a:cubicBezTo>
                    <a:cubicBezTo>
                      <a:pt x="1310" y="1736"/>
                      <a:pt x="1341" y="1735"/>
                      <a:pt x="1371" y="1733"/>
                    </a:cubicBezTo>
                    <a:cubicBezTo>
                      <a:pt x="2091" y="1685"/>
                      <a:pt x="2620" y="1085"/>
                      <a:pt x="2548" y="413"/>
                    </a:cubicBezTo>
                    <a:cubicBezTo>
                      <a:pt x="2525" y="91"/>
                      <a:pt x="2400" y="0"/>
                      <a:pt x="2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 flipH="1">
                <a:off x="6734289" y="1007325"/>
                <a:ext cx="239029" cy="205876"/>
              </a:xfrm>
              <a:custGeom>
                <a:avLst/>
                <a:gdLst/>
                <a:ahLst/>
                <a:cxnLst/>
                <a:rect l="l" t="t" r="r" b="b"/>
                <a:pathLst>
                  <a:path w="8450" h="7278" extrusionOk="0">
                    <a:moveTo>
                      <a:pt x="3711" y="1"/>
                    </a:moveTo>
                    <a:cubicBezTo>
                      <a:pt x="3643" y="1"/>
                      <a:pt x="3574" y="2"/>
                      <a:pt x="3505" y="5"/>
                    </a:cubicBezTo>
                    <a:cubicBezTo>
                      <a:pt x="768" y="125"/>
                      <a:pt x="0" y="2646"/>
                      <a:pt x="0" y="2646"/>
                    </a:cubicBezTo>
                    <a:cubicBezTo>
                      <a:pt x="0" y="2646"/>
                      <a:pt x="635" y="2239"/>
                      <a:pt x="1424" y="2239"/>
                    </a:cubicBezTo>
                    <a:cubicBezTo>
                      <a:pt x="1720" y="2239"/>
                      <a:pt x="2038" y="2296"/>
                      <a:pt x="2352" y="2453"/>
                    </a:cubicBezTo>
                    <a:cubicBezTo>
                      <a:pt x="2985" y="2763"/>
                      <a:pt x="3830" y="2831"/>
                      <a:pt x="4449" y="2831"/>
                    </a:cubicBezTo>
                    <a:cubicBezTo>
                      <a:pt x="4934" y="2831"/>
                      <a:pt x="5281" y="2790"/>
                      <a:pt x="5281" y="2790"/>
                    </a:cubicBezTo>
                    <a:lnTo>
                      <a:pt x="5281" y="2790"/>
                    </a:lnTo>
                    <a:lnTo>
                      <a:pt x="4153" y="3438"/>
                    </a:lnTo>
                    <a:cubicBezTo>
                      <a:pt x="4393" y="5142"/>
                      <a:pt x="7105" y="5742"/>
                      <a:pt x="7105" y="5742"/>
                    </a:cubicBezTo>
                    <a:lnTo>
                      <a:pt x="6697" y="7182"/>
                    </a:lnTo>
                    <a:lnTo>
                      <a:pt x="7321" y="7278"/>
                    </a:lnTo>
                    <a:lnTo>
                      <a:pt x="7561" y="6294"/>
                    </a:lnTo>
                    <a:cubicBezTo>
                      <a:pt x="7561" y="6294"/>
                      <a:pt x="8449" y="5190"/>
                      <a:pt x="8161" y="3654"/>
                    </a:cubicBezTo>
                    <a:cubicBezTo>
                      <a:pt x="7857" y="2180"/>
                      <a:pt x="6300" y="1"/>
                      <a:pt x="3711" y="1"/>
                    </a:cubicBezTo>
                    <a:close/>
                  </a:path>
                </a:pathLst>
              </a:custGeom>
              <a:solidFill>
                <a:srgbClr val="5E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 flipH="1">
                <a:off x="6726818" y="1036999"/>
                <a:ext cx="43506" cy="47891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693" extrusionOk="0">
                    <a:moveTo>
                      <a:pt x="455" y="1"/>
                    </a:moveTo>
                    <a:cubicBezTo>
                      <a:pt x="122" y="1"/>
                      <a:pt x="1" y="1308"/>
                      <a:pt x="1" y="1308"/>
                    </a:cubicBezTo>
                    <a:lnTo>
                      <a:pt x="193" y="1693"/>
                    </a:lnTo>
                    <a:cubicBezTo>
                      <a:pt x="193" y="1693"/>
                      <a:pt x="1537" y="1332"/>
                      <a:pt x="1393" y="1020"/>
                    </a:cubicBezTo>
                    <a:cubicBezTo>
                      <a:pt x="1350" y="926"/>
                      <a:pt x="1253" y="893"/>
                      <a:pt x="1140" y="893"/>
                    </a:cubicBezTo>
                    <a:cubicBezTo>
                      <a:pt x="879" y="893"/>
                      <a:pt x="529" y="1068"/>
                      <a:pt x="529" y="1068"/>
                    </a:cubicBezTo>
                    <a:cubicBezTo>
                      <a:pt x="529" y="1068"/>
                      <a:pt x="961" y="324"/>
                      <a:pt x="553" y="36"/>
                    </a:cubicBezTo>
                    <a:cubicBezTo>
                      <a:pt x="518" y="12"/>
                      <a:pt x="486" y="1"/>
                      <a:pt x="455" y="1"/>
                    </a:cubicBezTo>
                    <a:close/>
                  </a:path>
                </a:pathLst>
              </a:custGeom>
              <a:solidFill>
                <a:srgbClr val="5E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7094249" y="1336488"/>
                <a:ext cx="431865" cy="390028"/>
              </a:xfrm>
              <a:custGeom>
                <a:avLst/>
                <a:gdLst/>
                <a:ahLst/>
                <a:cxnLst/>
                <a:rect l="l" t="t" r="r" b="b"/>
                <a:pathLst>
                  <a:path w="15267" h="13788" extrusionOk="0">
                    <a:moveTo>
                      <a:pt x="7640" y="1"/>
                    </a:moveTo>
                    <a:cubicBezTo>
                      <a:pt x="5795" y="1"/>
                      <a:pt x="3953" y="741"/>
                      <a:pt x="2593" y="2202"/>
                    </a:cubicBezTo>
                    <a:cubicBezTo>
                      <a:pt x="1" y="5010"/>
                      <a:pt x="169" y="9355"/>
                      <a:pt x="2953" y="11947"/>
                    </a:cubicBezTo>
                    <a:cubicBezTo>
                      <a:pt x="4277" y="13179"/>
                      <a:pt x="5959" y="13788"/>
                      <a:pt x="7638" y="13788"/>
                    </a:cubicBezTo>
                    <a:cubicBezTo>
                      <a:pt x="9490" y="13788"/>
                      <a:pt x="11338" y="13047"/>
                      <a:pt x="12698" y="11587"/>
                    </a:cubicBezTo>
                    <a:cubicBezTo>
                      <a:pt x="15266" y="8779"/>
                      <a:pt x="15122" y="4434"/>
                      <a:pt x="12314" y="1842"/>
                    </a:cubicBezTo>
                    <a:cubicBezTo>
                      <a:pt x="10990" y="609"/>
                      <a:pt x="9314" y="1"/>
                      <a:pt x="76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7216481" y="1463953"/>
                <a:ext cx="198946" cy="13241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4681" extrusionOk="0">
                    <a:moveTo>
                      <a:pt x="6433" y="0"/>
                    </a:moveTo>
                    <a:lnTo>
                      <a:pt x="2616" y="3120"/>
                    </a:lnTo>
                    <a:lnTo>
                      <a:pt x="792" y="984"/>
                    </a:lnTo>
                    <a:lnTo>
                      <a:pt x="0" y="1464"/>
                    </a:lnTo>
                    <a:lnTo>
                      <a:pt x="2616" y="4681"/>
                    </a:lnTo>
                    <a:lnTo>
                      <a:pt x="7033" y="792"/>
                    </a:lnTo>
                    <a:lnTo>
                      <a:pt x="64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 flipH="1">
                <a:off x="5671039" y="1086899"/>
                <a:ext cx="825656" cy="353763"/>
              </a:xfrm>
              <a:custGeom>
                <a:avLst/>
                <a:gdLst/>
                <a:ahLst/>
                <a:cxnLst/>
                <a:rect l="l" t="t" r="r" b="b"/>
                <a:pathLst>
                  <a:path w="29188" h="12506" extrusionOk="0">
                    <a:moveTo>
                      <a:pt x="1465" y="1"/>
                    </a:moveTo>
                    <a:cubicBezTo>
                      <a:pt x="649" y="1"/>
                      <a:pt x="1" y="673"/>
                      <a:pt x="1" y="1465"/>
                    </a:cubicBezTo>
                    <a:lnTo>
                      <a:pt x="1" y="11042"/>
                    </a:lnTo>
                    <a:cubicBezTo>
                      <a:pt x="1" y="11858"/>
                      <a:pt x="649" y="12506"/>
                      <a:pt x="1465" y="12506"/>
                    </a:cubicBezTo>
                    <a:lnTo>
                      <a:pt x="27724" y="12506"/>
                    </a:lnTo>
                    <a:cubicBezTo>
                      <a:pt x="28540" y="12506"/>
                      <a:pt x="29188" y="11858"/>
                      <a:pt x="29188" y="11042"/>
                    </a:cubicBezTo>
                    <a:lnTo>
                      <a:pt x="29188" y="1465"/>
                    </a:lnTo>
                    <a:cubicBezTo>
                      <a:pt x="29188" y="673"/>
                      <a:pt x="28540" y="1"/>
                      <a:pt x="277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 flipH="1">
                <a:off x="6170737" y="1127634"/>
                <a:ext cx="270938" cy="272295"/>
              </a:xfrm>
              <a:custGeom>
                <a:avLst/>
                <a:gdLst/>
                <a:ahLst/>
                <a:cxnLst/>
                <a:rect l="l" t="t" r="r" b="b"/>
                <a:pathLst>
                  <a:path w="9578" h="9626" extrusionOk="0">
                    <a:moveTo>
                      <a:pt x="4801" y="1"/>
                    </a:moveTo>
                    <a:cubicBezTo>
                      <a:pt x="2136" y="1"/>
                      <a:pt x="0" y="2161"/>
                      <a:pt x="0" y="4801"/>
                    </a:cubicBezTo>
                    <a:cubicBezTo>
                      <a:pt x="0" y="7465"/>
                      <a:pt x="2136" y="9626"/>
                      <a:pt x="4801" y="9626"/>
                    </a:cubicBezTo>
                    <a:cubicBezTo>
                      <a:pt x="7297" y="9626"/>
                      <a:pt x="9337" y="7729"/>
                      <a:pt x="9577" y="5305"/>
                    </a:cubicBezTo>
                    <a:lnTo>
                      <a:pt x="7441" y="5305"/>
                    </a:lnTo>
                    <a:cubicBezTo>
                      <a:pt x="7225" y="6553"/>
                      <a:pt x="6121" y="7513"/>
                      <a:pt x="4801" y="7513"/>
                    </a:cubicBezTo>
                    <a:cubicBezTo>
                      <a:pt x="3312" y="7513"/>
                      <a:pt x="2112" y="6313"/>
                      <a:pt x="2112" y="4825"/>
                    </a:cubicBezTo>
                    <a:cubicBezTo>
                      <a:pt x="2112" y="3337"/>
                      <a:pt x="3312" y="2137"/>
                      <a:pt x="4801" y="2137"/>
                    </a:cubicBezTo>
                    <a:cubicBezTo>
                      <a:pt x="4945" y="2137"/>
                      <a:pt x="5113" y="2161"/>
                      <a:pt x="5257" y="2185"/>
                    </a:cubicBezTo>
                    <a:lnTo>
                      <a:pt x="6121" y="169"/>
                    </a:lnTo>
                    <a:cubicBezTo>
                      <a:pt x="5689" y="49"/>
                      <a:pt x="5257" y="1"/>
                      <a:pt x="4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 flipH="1">
                <a:off x="6170055" y="1132386"/>
                <a:ext cx="122937" cy="145341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5138" extrusionOk="0">
                    <a:moveTo>
                      <a:pt x="865" y="1"/>
                    </a:moveTo>
                    <a:lnTo>
                      <a:pt x="1" y="2017"/>
                    </a:lnTo>
                    <a:cubicBezTo>
                      <a:pt x="1273" y="2233"/>
                      <a:pt x="2233" y="3337"/>
                      <a:pt x="2233" y="4657"/>
                    </a:cubicBezTo>
                    <a:cubicBezTo>
                      <a:pt x="2233" y="4825"/>
                      <a:pt x="2209" y="4969"/>
                      <a:pt x="2185" y="5137"/>
                    </a:cubicBezTo>
                    <a:lnTo>
                      <a:pt x="4321" y="5137"/>
                    </a:lnTo>
                    <a:cubicBezTo>
                      <a:pt x="4345" y="4969"/>
                      <a:pt x="4345" y="4801"/>
                      <a:pt x="4345" y="4633"/>
                    </a:cubicBezTo>
                    <a:cubicBezTo>
                      <a:pt x="4345" y="2425"/>
                      <a:pt x="2881" y="577"/>
                      <a:pt x="8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 flipH="1">
                <a:off x="5785088" y="1188057"/>
                <a:ext cx="333396" cy="17001"/>
              </a:xfrm>
              <a:custGeom>
                <a:avLst/>
                <a:gdLst/>
                <a:ahLst/>
                <a:cxnLst/>
                <a:rect l="l" t="t" r="r" b="b"/>
                <a:pathLst>
                  <a:path w="11786" h="601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11786" y="601"/>
                    </a:lnTo>
                    <a:lnTo>
                      <a:pt x="117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 flipH="1">
                <a:off x="5876060" y="1243077"/>
                <a:ext cx="242424" cy="17001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601" extrusionOk="0">
                    <a:moveTo>
                      <a:pt x="0" y="0"/>
                    </a:moveTo>
                    <a:lnTo>
                      <a:pt x="0" y="600"/>
                    </a:lnTo>
                    <a:lnTo>
                      <a:pt x="8569" y="600"/>
                    </a:lnTo>
                    <a:lnTo>
                      <a:pt x="8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 flipH="1">
                <a:off x="5827858" y="1293316"/>
                <a:ext cx="290626" cy="17001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601" extrusionOk="0">
                    <a:moveTo>
                      <a:pt x="0" y="0"/>
                    </a:moveTo>
                    <a:lnTo>
                      <a:pt x="0" y="600"/>
                    </a:lnTo>
                    <a:lnTo>
                      <a:pt x="10273" y="600"/>
                    </a:lnTo>
                    <a:lnTo>
                      <a:pt x="10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364;p29"/>
          <p:cNvSpPr txBox="1"/>
          <p:nvPr/>
        </p:nvSpPr>
        <p:spPr>
          <a:xfrm>
            <a:off x="252095" y="257810"/>
            <a:ext cx="4654550" cy="1186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SemiBold" panose="00000700000000000000"/>
              <a:buNone/>
              <a:defRPr sz="52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600"/>
              <a:t>Nhóm 5</a:t>
            </a:r>
            <a:endParaRPr lang="vi-VN" altLang="en-GB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3"/>
          <p:cNvSpPr txBox="1">
            <a:spLocks noGrp="1"/>
          </p:cNvSpPr>
          <p:nvPr>
            <p:ph type="title"/>
          </p:nvPr>
        </p:nvSpPr>
        <p:spPr>
          <a:xfrm>
            <a:off x="713100" y="33968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Cấu </a:t>
            </a:r>
            <a:r>
              <a:rPr lang="vi-VN" altLang="en-GB" b="1"/>
              <a:t>trúc </a:t>
            </a:r>
            <a:r>
              <a:rPr lang="vi-VN" altLang="en-GB"/>
              <a:t>bảng</a:t>
            </a:r>
            <a:endParaRPr lang="vi-VN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395605" y="1203325"/>
          <a:ext cx="4295775" cy="3308985"/>
        </p:xfrm>
        <a:graphic>
          <a:graphicData uri="http://schemas.openxmlformats.org/drawingml/2006/table">
            <a:tbl>
              <a:tblPr/>
              <a:tblGrid>
                <a:gridCol w="1073785"/>
                <a:gridCol w="1073150"/>
                <a:gridCol w="1073785"/>
                <a:gridCol w="1075055"/>
              </a:tblGrid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sản phẩm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sản phẩm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Max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Price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Giá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Price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Quantity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Số lượng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Guarantee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Bảo hành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CategoryId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nhà cung cấp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VendorId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loại sản phẩm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DiscountPercent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Giảm giá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5003800" y="1203325"/>
          <a:ext cx="3931920" cy="1306830"/>
        </p:xfrm>
        <a:graphic>
          <a:graphicData uri="http://schemas.openxmlformats.org/drawingml/2006/table">
            <a:tbl>
              <a:tblPr/>
              <a:tblGrid>
                <a:gridCol w="982345"/>
                <a:gridCol w="982980"/>
                <a:gridCol w="982345"/>
                <a:gridCol w="984250"/>
              </a:tblGrid>
              <a:tr h="43561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43561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CategoryID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loại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1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loại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004435" y="2931795"/>
          <a:ext cx="3931285" cy="1263015"/>
        </p:xfrm>
        <a:graphic>
          <a:graphicData uri="http://schemas.openxmlformats.org/drawingml/2006/table">
            <a:tbl>
              <a:tblPr/>
              <a:tblGrid>
                <a:gridCol w="982980"/>
                <a:gridCol w="981710"/>
                <a:gridCol w="982980"/>
                <a:gridCol w="983615"/>
              </a:tblGrid>
              <a:tr h="4146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VendorID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nhà cung cấp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nhà cung cấp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99795" y="4516120"/>
            <a:ext cx="3541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Products</a:t>
            </a:r>
            <a:endParaRPr lang="vi-V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004435" y="2571750"/>
            <a:ext cx="3926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Categories</a:t>
            </a:r>
            <a:endParaRPr lang="vi-V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04435" y="4300220"/>
            <a:ext cx="393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Vendor</a:t>
            </a:r>
            <a:endParaRPr lang="vi-V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/>
              <a:t>Cấu trúc bảng</a:t>
            </a:r>
            <a:endParaRPr lang="vi-VN" altLang="en-US" b="1"/>
          </a:p>
        </p:txBody>
      </p:sp>
      <p:graphicFrame>
        <p:nvGraphicFramePr>
          <p:cNvPr id="3" name="Table 2"/>
          <p:cNvGraphicFramePr/>
          <p:nvPr/>
        </p:nvGraphicFramePr>
        <p:xfrm>
          <a:off x="539750" y="1491615"/>
          <a:ext cx="4268470" cy="2750185"/>
        </p:xfrm>
        <a:graphic>
          <a:graphicData uri="http://schemas.openxmlformats.org/drawingml/2006/table">
            <a:tbl>
              <a:tblPr/>
              <a:tblGrid>
                <a:gridCol w="1066165"/>
                <a:gridCol w="1067435"/>
                <a:gridCol w="1066165"/>
                <a:gridCol w="1068705"/>
              </a:tblGrid>
              <a:tr h="416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Username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đăng nhập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Pass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Mật khẩu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IsAdmin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Quyền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Displayname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hiển thị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giới tính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5147945" y="1491615"/>
          <a:ext cx="3863340" cy="2720975"/>
        </p:xfrm>
        <a:graphic>
          <a:graphicData uri="http://schemas.openxmlformats.org/drawingml/2006/table">
            <a:tbl>
              <a:tblPr/>
              <a:tblGrid>
                <a:gridCol w="965200"/>
                <a:gridCol w="965835"/>
                <a:gridCol w="965200"/>
                <a:gridCol w="967105"/>
              </a:tblGrid>
              <a:tr h="5441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Username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đăng nhập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Địa chỉ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CMND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CMND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Phone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Số điện thoại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539750" y="4371975"/>
            <a:ext cx="427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Account</a:t>
            </a:r>
            <a:endParaRPr lang="vi-V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7945" y="4371975"/>
            <a:ext cx="3863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UserDetails</a:t>
            </a:r>
            <a:endParaRPr lang="vi-V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/>
              <a:t>Cấu trúc bảng</a:t>
            </a:r>
            <a:endParaRPr lang="vi-VN" altLang="en-US" b="1"/>
          </a:p>
        </p:txBody>
      </p:sp>
      <p:graphicFrame>
        <p:nvGraphicFramePr>
          <p:cNvPr id="3" name="Table 2"/>
          <p:cNvGraphicFramePr/>
          <p:nvPr/>
        </p:nvGraphicFramePr>
        <p:xfrm>
          <a:off x="251460" y="1707515"/>
          <a:ext cx="4423410" cy="2251710"/>
        </p:xfrm>
        <a:graphic>
          <a:graphicData uri="http://schemas.openxmlformats.org/drawingml/2006/table">
            <a:tbl>
              <a:tblPr/>
              <a:tblGrid>
                <a:gridCol w="1105535"/>
                <a:gridCol w="1105535"/>
                <a:gridCol w="1105535"/>
                <a:gridCol w="1106805"/>
              </a:tblGrid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đăng nhập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FirtName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Địa chỉ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LastName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CMND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PhoneNumber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Số điện thoại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giới tính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932045" y="1779905"/>
          <a:ext cx="3999865" cy="704850"/>
        </p:xfrm>
        <a:graphic>
          <a:graphicData uri="http://schemas.openxmlformats.org/drawingml/2006/table">
            <a:tbl>
              <a:tblPr/>
              <a:tblGrid>
                <a:gridCol w="999490"/>
                <a:gridCol w="999490"/>
                <a:gridCol w="999490"/>
                <a:gridCol w="1001395"/>
              </a:tblGrid>
              <a:tr h="23495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giới tính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GenderType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Giới tính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932045" y="3075940"/>
          <a:ext cx="4007485" cy="860425"/>
        </p:xfrm>
        <a:graphic>
          <a:graphicData uri="http://schemas.openxmlformats.org/drawingml/2006/table">
            <a:tbl>
              <a:tblPr/>
              <a:tblGrid>
                <a:gridCol w="1001395"/>
                <a:gridCol w="1002030"/>
                <a:gridCol w="1000760"/>
                <a:gridCol w="1003300"/>
              </a:tblGrid>
              <a:tr h="2317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23241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IsAdmin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quyền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NameA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nhóm quyền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94970" y="4084320"/>
            <a:ext cx="427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Customer</a:t>
            </a:r>
            <a:endParaRPr lang="vi-V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64100" y="2644140"/>
            <a:ext cx="427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Gender</a:t>
            </a:r>
            <a:endParaRPr lang="vi-V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932045" y="4095115"/>
            <a:ext cx="427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IsAdmin</a:t>
            </a:r>
            <a:endParaRPr lang="vi-V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/>
              <a:t>Cấu trúc bảng</a:t>
            </a:r>
            <a:endParaRPr lang="vi-VN" altLang="en-US" b="1"/>
          </a:p>
        </p:txBody>
      </p:sp>
      <p:graphicFrame>
        <p:nvGraphicFramePr>
          <p:cNvPr id="3" name="Table 2"/>
          <p:cNvGraphicFramePr/>
          <p:nvPr/>
        </p:nvGraphicFramePr>
        <p:xfrm>
          <a:off x="395605" y="1464945"/>
          <a:ext cx="4167505" cy="2739390"/>
        </p:xfrm>
        <a:graphic>
          <a:graphicData uri="http://schemas.openxmlformats.org/drawingml/2006/table">
            <a:tbl>
              <a:tblPr/>
              <a:tblGrid>
                <a:gridCol w="1041400"/>
                <a:gridCol w="1042035"/>
                <a:gridCol w="1041400"/>
                <a:gridCol w="1042670"/>
              </a:tblGrid>
              <a:tr h="3822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OrderID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hóa đơn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khách hàng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20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Địa chỉ lập hóa đơn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Nvarchar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OrderTotal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Tổng hóa đơn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OrderPlace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Thời gian lập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Usename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người lập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932045" y="1464945"/>
          <a:ext cx="3976370" cy="2756535"/>
        </p:xfrm>
        <a:graphic>
          <a:graphicData uri="http://schemas.openxmlformats.org/drawingml/2006/table">
            <a:tbl>
              <a:tblPr/>
              <a:tblGrid>
                <a:gridCol w="993775"/>
                <a:gridCol w="993775"/>
                <a:gridCol w="993775"/>
                <a:gridCol w="995045"/>
              </a:tblGrid>
              <a:tr h="360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Kiểu dữ liệu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dài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OrderDetaild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chi tiết hóa đơn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OrderId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hóa đơn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ProductId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Mã sản phẩm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Amount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Số lượng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Price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Giá của sản phẩm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94970" y="4300220"/>
            <a:ext cx="427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Order</a:t>
            </a:r>
            <a:endParaRPr lang="vi-V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801870" y="4371975"/>
            <a:ext cx="427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/>
              <a:t>Bảng OrderDetails</a:t>
            </a:r>
            <a:endParaRPr lang="vi-V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/>
              <a:t>Các ràng buộc</a:t>
            </a:r>
            <a:endParaRPr lang="vi-VN" alt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2124075" y="1491615"/>
          <a:ext cx="4326255" cy="2467610"/>
        </p:xfrm>
        <a:graphic>
          <a:graphicData uri="http://schemas.openxmlformats.org/drawingml/2006/table">
            <a:tbl>
              <a:tblPr/>
              <a:tblGrid>
                <a:gridCol w="1064260"/>
                <a:gridCol w="864870"/>
                <a:gridCol w="1054735"/>
                <a:gridCol w="1342390"/>
              </a:tblGrid>
              <a:tr h="3822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Tên trường</a:t>
                      </a:r>
                      <a:endParaRPr 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Bảng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Ràng buộc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Nội dung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A4"/>
                    </a:solidFill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Default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 xác định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Default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 xác định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IsAdminID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Account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Default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Price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Products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Check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&gt;= 0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Qualty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Products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Check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&gt;=0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Amount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OrderDetails</a:t>
                      </a:r>
                      <a:endParaRPr lang="vi-VN" altLang="en-US" sz="13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Check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&gt; 0</a:t>
                      </a:r>
                      <a:endParaRPr lang="vi-VN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Mặt hàng bán chạy nhất</a:t>
            </a:r>
            <a:endParaRPr lang="en-US" sz="1400"/>
          </a:p>
          <a:p>
            <a:r>
              <a:rPr lang="en-US" sz="1400"/>
              <a:t>In ra danh sách hóa đơn khi truyền vào mã nhân viên</a:t>
            </a:r>
            <a:endParaRPr lang="en-US" sz="1400"/>
          </a:p>
          <a:p>
            <a:r>
              <a:rPr lang="en-US" sz="1400"/>
              <a:t>Lấy danh sách sản phẩm</a:t>
            </a:r>
            <a:r>
              <a:rPr lang="vi-VN" altLang="en-US" sz="1400"/>
              <a:t> theo</a:t>
            </a:r>
            <a:r>
              <a:rPr lang="en-US" sz="1400"/>
              <a:t> nhà cung cấp</a:t>
            </a:r>
            <a:endParaRPr lang="en-US" sz="1400"/>
          </a:p>
          <a:p>
            <a:r>
              <a:rPr lang="en-US" sz="1400"/>
              <a:t>Trả về số lượng sản phẩm khi truyền vào mã sản phẩm</a:t>
            </a:r>
            <a:r>
              <a:rPr lang="vi-VN" altLang="en-US" sz="1400"/>
              <a:t>...............</a:t>
            </a:r>
            <a:endParaRPr lang="vi-VN" altLang="en-US" sz="1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105" y="1372870"/>
            <a:ext cx="4354830" cy="572770"/>
          </a:xfrm>
        </p:spPr>
        <p:txBody>
          <a:bodyPr/>
          <a:lstStyle/>
          <a:p>
            <a:r>
              <a:rPr lang="vi-VN" altLang="en-US" b="1"/>
              <a:t>Các thủ tục tiêu biểu</a:t>
            </a:r>
            <a:endParaRPr lang="vi-VN" altLang="en-US" b="1"/>
          </a:p>
        </p:txBody>
      </p:sp>
      <p:pic>
        <p:nvPicPr>
          <p:cNvPr id="101" name="Picture 100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63845" y="1131570"/>
            <a:ext cx="2791460" cy="300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 sz="1400"/>
              <a:t>Xuất thông tin nhân viên theo mã</a:t>
            </a:r>
            <a:endParaRPr lang="vi-VN" altLang="en-US" sz="1400"/>
          </a:p>
          <a:p>
            <a:r>
              <a:rPr lang="vi-VN" altLang="en-US" sz="1400"/>
              <a:t>Xuất số lượng đơn khách đã mua</a:t>
            </a:r>
            <a:endParaRPr lang="vi-VN" altLang="en-US" sz="1400"/>
          </a:p>
          <a:p>
            <a:r>
              <a:rPr lang="vi-VN" altLang="en-US" sz="1400"/>
              <a:t>Xuất số hóa đơn nhân viên phụ trách bán</a:t>
            </a:r>
            <a:endParaRPr lang="vi-VN" altLang="en-US" sz="1400"/>
          </a:p>
          <a:p>
            <a:r>
              <a:rPr lang="vi-VN" altLang="en-US" sz="1400"/>
              <a:t>Hóa đơn có tổng giá trị cao nhất của nhân viên.......</a:t>
            </a:r>
            <a:endParaRPr lang="vi-VN" altLang="en-US" sz="1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3105" y="1372870"/>
            <a:ext cx="4354830" cy="572770"/>
          </a:xfrm>
        </p:spPr>
        <p:txBody>
          <a:bodyPr/>
          <a:lstStyle/>
          <a:p>
            <a:r>
              <a:rPr lang="vi-VN" altLang="en-US" b="1"/>
              <a:t>Các hàm tiêu biểu</a:t>
            </a:r>
            <a:endParaRPr lang="vi-VN" altLang="en-US" b="1"/>
          </a:p>
        </p:txBody>
      </p:sp>
      <p:pic>
        <p:nvPicPr>
          <p:cNvPr id="101" name="Picture 100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63845" y="1131570"/>
            <a:ext cx="2791460" cy="300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Trigger</a:t>
            </a:r>
            <a:endParaRPr lang="vi-VN" altLang="en-GB"/>
          </a:p>
        </p:txBody>
      </p:sp>
      <p:graphicFrame>
        <p:nvGraphicFramePr>
          <p:cNvPr id="1016" name="Google Shape;1016;p46"/>
          <p:cNvGraphicFramePr/>
          <p:nvPr/>
        </p:nvGraphicFramePr>
        <p:xfrm>
          <a:off x="80010" y="1360805"/>
          <a:ext cx="8269605" cy="2811065"/>
        </p:xfrm>
        <a:graphic>
          <a:graphicData uri="http://schemas.openxmlformats.org/drawingml/2006/table">
            <a:tbl>
              <a:tblPr>
                <a:noFill/>
                <a:tableStyleId>{D820753F-A681-496D-BD7A-ABE8A9A3BB5A}</a:tableStyleId>
              </a:tblPr>
              <a:tblGrid>
                <a:gridCol w="1438910"/>
                <a:gridCol w="2183130"/>
                <a:gridCol w="421640"/>
                <a:gridCol w="436880"/>
                <a:gridCol w="422275"/>
                <a:gridCol w="449580"/>
                <a:gridCol w="448310"/>
                <a:gridCol w="435610"/>
                <a:gridCol w="443230"/>
                <a:gridCol w="434340"/>
                <a:gridCol w="440055"/>
                <a:gridCol w="715645"/>
              </a:tblGrid>
              <a:tr h="44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8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Tên</a:t>
                      </a:r>
                      <a:endParaRPr lang="vi-VN" altLang="en-GB" sz="18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8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Mô tả</a:t>
                      </a:r>
                      <a:endParaRPr lang="vi-VN" altLang="en-GB" sz="18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Pro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Cate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Ven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Acc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IsAd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User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Cus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Gen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Oder</a:t>
                      </a:r>
                      <a:endParaRPr lang="vi-VN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Oder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Detai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updateOrderTotal</a:t>
                      </a: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Cập nhật</a:t>
                      </a:r>
                      <a:r>
                        <a:rPr lang="vi-V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tổng giá trị đơn hàng (OrderTotal) trong bảng Orders sau khi có các thay đổi ( trong bảng orderDetails. </a:t>
                      </a:r>
                      <a:endParaRPr lang="en-GB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3330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trg_CapNhapProduct</a:t>
                      </a: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G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iảm số lượng hàng trong kho khi thêm số lượng vào OrderDetails</a:t>
                      </a:r>
                      <a:endParaRPr lang="en-GB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3330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trg_UpdateProductDescription</a:t>
                      </a: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Cập nhật lại mô tả “Hết Hàng” (description) khi số lượng về 0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33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Bổ xung sau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GB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Bổ xung sau</a:t>
                      </a:r>
                      <a:endParaRPr lang="vi-VN" altLang="en-GB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noFill/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vi-VN" altLang="en-US" sz="3200"/>
              <a:t>Giao diện</a:t>
            </a:r>
            <a:endParaRPr lang="vi-VN" alt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04</a:t>
            </a:r>
            <a:endParaRPr lang="vi-VN" altLang="en-US"/>
          </a:p>
        </p:txBody>
      </p:sp>
      <p:grpSp>
        <p:nvGrpSpPr>
          <p:cNvPr id="1058" name="Google Shape;1058;p48"/>
          <p:cNvGrpSpPr/>
          <p:nvPr/>
        </p:nvGrpSpPr>
        <p:grpSpPr>
          <a:xfrm>
            <a:off x="4408412" y="816224"/>
            <a:ext cx="4142999" cy="3620607"/>
            <a:chOff x="429000" y="1209289"/>
            <a:chExt cx="4142999" cy="3620607"/>
          </a:xfrm>
        </p:grpSpPr>
        <p:grpSp>
          <p:nvGrpSpPr>
            <p:cNvPr id="1059" name="Google Shape;1059;p48"/>
            <p:cNvGrpSpPr/>
            <p:nvPr/>
          </p:nvGrpSpPr>
          <p:grpSpPr>
            <a:xfrm>
              <a:off x="429000" y="1209289"/>
              <a:ext cx="1298172" cy="959299"/>
              <a:chOff x="429000" y="1209289"/>
              <a:chExt cx="1298172" cy="959299"/>
            </a:xfrm>
          </p:grpSpPr>
          <p:sp>
            <p:nvSpPr>
              <p:cNvPr id="1060" name="Google Shape;1060;p48"/>
              <p:cNvSpPr/>
              <p:nvPr/>
            </p:nvSpPr>
            <p:spPr>
              <a:xfrm>
                <a:off x="429000" y="1209289"/>
                <a:ext cx="1298172" cy="959299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9305" extrusionOk="0">
                    <a:moveTo>
                      <a:pt x="0" y="0"/>
                    </a:moveTo>
                    <a:lnTo>
                      <a:pt x="0" y="9305"/>
                    </a:lnTo>
                    <a:lnTo>
                      <a:pt x="12592" y="9305"/>
                    </a:lnTo>
                    <a:lnTo>
                      <a:pt x="125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429000" y="1209289"/>
                <a:ext cx="1298172" cy="16639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614" extrusionOk="0">
                    <a:moveTo>
                      <a:pt x="0" y="0"/>
                    </a:moveTo>
                    <a:lnTo>
                      <a:pt x="0" y="1613"/>
                    </a:lnTo>
                    <a:lnTo>
                      <a:pt x="12592" y="1613"/>
                    </a:lnTo>
                    <a:lnTo>
                      <a:pt x="125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528590" y="1489297"/>
                <a:ext cx="485577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4710" y="639"/>
                    </a:lnTo>
                    <a:lnTo>
                      <a:pt x="4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1077678" y="1489297"/>
                <a:ext cx="331038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3211" y="639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528590" y="1627343"/>
                <a:ext cx="485577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4710" y="639"/>
                    </a:lnTo>
                    <a:lnTo>
                      <a:pt x="4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1077678" y="1627343"/>
                <a:ext cx="403205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3911" y="639"/>
                    </a:lnTo>
                    <a:lnTo>
                      <a:pt x="3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1532537" y="1627343"/>
                <a:ext cx="109899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40" extrusionOk="0">
                    <a:moveTo>
                      <a:pt x="1" y="0"/>
                    </a:moveTo>
                    <a:lnTo>
                      <a:pt x="1" y="639"/>
                    </a:lnTo>
                    <a:lnTo>
                      <a:pt x="1066" y="639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1454906" y="1485380"/>
                <a:ext cx="187530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640" extrusionOk="0">
                    <a:moveTo>
                      <a:pt x="1" y="0"/>
                    </a:moveTo>
                    <a:lnTo>
                      <a:pt x="1" y="639"/>
                    </a:lnTo>
                    <a:lnTo>
                      <a:pt x="1819" y="63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528590" y="1777862"/>
                <a:ext cx="485577" cy="66084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1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4710" y="640"/>
                    </a:lnTo>
                    <a:lnTo>
                      <a:pt x="4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1077678" y="1777862"/>
                <a:ext cx="567950" cy="66084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641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5508" y="640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528590" y="1914361"/>
                <a:ext cx="485577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0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4710" y="640"/>
                    </a:lnTo>
                    <a:lnTo>
                      <a:pt x="4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1077678" y="1914361"/>
                <a:ext cx="305161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640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2960" y="640"/>
                    </a:lnTo>
                    <a:lnTo>
                      <a:pt x="29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1435318" y="1914361"/>
                <a:ext cx="210314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640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2039" y="640"/>
                    </a:lnTo>
                    <a:lnTo>
                      <a:pt x="20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3" name="Google Shape;1073;p48"/>
            <p:cNvGrpSpPr/>
            <p:nvPr/>
          </p:nvGrpSpPr>
          <p:grpSpPr>
            <a:xfrm>
              <a:off x="1654911" y="1250012"/>
              <a:ext cx="2914816" cy="2614914"/>
              <a:chOff x="1654911" y="1250012"/>
              <a:chExt cx="2914816" cy="2614914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2134204" y="1250012"/>
                <a:ext cx="1846431" cy="916205"/>
              </a:xfrm>
              <a:custGeom>
                <a:avLst/>
                <a:gdLst/>
                <a:ahLst/>
                <a:cxnLst/>
                <a:rect l="l" t="t" r="r" b="b"/>
                <a:pathLst>
                  <a:path w="17910" h="8887" extrusionOk="0">
                    <a:moveTo>
                      <a:pt x="9495" y="0"/>
                    </a:moveTo>
                    <a:cubicBezTo>
                      <a:pt x="5991" y="0"/>
                      <a:pt x="2502" y="1440"/>
                      <a:pt x="0" y="4261"/>
                    </a:cubicBezTo>
                    <a:lnTo>
                      <a:pt x="5212" y="8887"/>
                    </a:lnTo>
                    <a:cubicBezTo>
                      <a:pt x="6339" y="7616"/>
                      <a:pt x="7910" y="6968"/>
                      <a:pt x="9489" y="6968"/>
                    </a:cubicBezTo>
                    <a:cubicBezTo>
                      <a:pt x="10840" y="6968"/>
                      <a:pt x="12196" y="7443"/>
                      <a:pt x="13284" y="8408"/>
                    </a:cubicBezTo>
                    <a:lnTo>
                      <a:pt x="17909" y="3196"/>
                    </a:lnTo>
                    <a:cubicBezTo>
                      <a:pt x="15500" y="1053"/>
                      <a:pt x="12492" y="0"/>
                      <a:pt x="9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3151449" y="1579506"/>
                <a:ext cx="1418278" cy="2266853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21988" extrusionOk="0">
                    <a:moveTo>
                      <a:pt x="8042" y="0"/>
                    </a:moveTo>
                    <a:lnTo>
                      <a:pt x="3417" y="5212"/>
                    </a:lnTo>
                    <a:cubicBezTo>
                      <a:pt x="5775" y="7304"/>
                      <a:pt x="5988" y="10925"/>
                      <a:pt x="3896" y="13284"/>
                    </a:cubicBezTo>
                    <a:cubicBezTo>
                      <a:pt x="2861" y="14448"/>
                      <a:pt x="1446" y="15094"/>
                      <a:pt x="1" y="15186"/>
                    </a:cubicBezTo>
                    <a:lnTo>
                      <a:pt x="1751" y="21987"/>
                    </a:lnTo>
                    <a:cubicBezTo>
                      <a:pt x="4505" y="21523"/>
                      <a:pt x="7122" y="20154"/>
                      <a:pt x="9108" y="17909"/>
                    </a:cubicBezTo>
                    <a:cubicBezTo>
                      <a:pt x="13756" y="12675"/>
                      <a:pt x="13277" y="4641"/>
                      <a:pt x="8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1654911" y="1689303"/>
                <a:ext cx="1134251" cy="1909938"/>
              </a:xfrm>
              <a:custGeom>
                <a:avLst/>
                <a:gdLst/>
                <a:ahLst/>
                <a:cxnLst/>
                <a:rect l="l" t="t" r="r" b="b"/>
                <a:pathLst>
                  <a:path w="11002" h="18526" extrusionOk="0">
                    <a:moveTo>
                      <a:pt x="4649" y="0"/>
                    </a:moveTo>
                    <a:cubicBezTo>
                      <a:pt x="1" y="5235"/>
                      <a:pt x="480" y="13269"/>
                      <a:pt x="5714" y="17910"/>
                    </a:cubicBezTo>
                    <a:cubicBezTo>
                      <a:pt x="5958" y="18130"/>
                      <a:pt x="6209" y="18336"/>
                      <a:pt x="6460" y="18526"/>
                    </a:cubicBezTo>
                    <a:lnTo>
                      <a:pt x="11002" y="13208"/>
                    </a:lnTo>
                    <a:cubicBezTo>
                      <a:pt x="10774" y="13056"/>
                      <a:pt x="10553" y="12888"/>
                      <a:pt x="10340" y="12698"/>
                    </a:cubicBezTo>
                    <a:cubicBezTo>
                      <a:pt x="7981" y="10606"/>
                      <a:pt x="7768" y="6984"/>
                      <a:pt x="9861" y="4626"/>
                    </a:cubicBezTo>
                    <a:lnTo>
                      <a:pt x="46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2320807" y="3050888"/>
                <a:ext cx="1011156" cy="814038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7896" extrusionOk="0">
                    <a:moveTo>
                      <a:pt x="4543" y="1"/>
                    </a:moveTo>
                    <a:lnTo>
                      <a:pt x="1" y="5319"/>
                    </a:lnTo>
                    <a:cubicBezTo>
                      <a:pt x="2273" y="7044"/>
                      <a:pt x="4977" y="7895"/>
                      <a:pt x="7671" y="7895"/>
                    </a:cubicBezTo>
                    <a:cubicBezTo>
                      <a:pt x="8387" y="7895"/>
                      <a:pt x="9102" y="7835"/>
                      <a:pt x="9808" y="7715"/>
                    </a:cubicBezTo>
                    <a:lnTo>
                      <a:pt x="8058" y="914"/>
                    </a:lnTo>
                    <a:cubicBezTo>
                      <a:pt x="7926" y="923"/>
                      <a:pt x="7795" y="927"/>
                      <a:pt x="7664" y="927"/>
                    </a:cubicBezTo>
                    <a:cubicBezTo>
                      <a:pt x="6577" y="927"/>
                      <a:pt x="5493" y="618"/>
                      <a:pt x="4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78" name="Google Shape;1078;p48"/>
            <p:cNvSpPr/>
            <p:nvPr/>
          </p:nvSpPr>
          <p:spPr>
            <a:xfrm>
              <a:off x="1257271" y="2103336"/>
              <a:ext cx="599291" cy="776718"/>
            </a:xfrm>
            <a:custGeom>
              <a:avLst/>
              <a:gdLst/>
              <a:ahLst/>
              <a:cxnLst/>
              <a:rect l="l" t="t" r="r" b="b"/>
              <a:pathLst>
                <a:path w="5813" h="7534" extrusionOk="0">
                  <a:moveTo>
                    <a:pt x="4949" y="1"/>
                  </a:moveTo>
                  <a:cubicBezTo>
                    <a:pt x="4940" y="1"/>
                    <a:pt x="4931" y="1"/>
                    <a:pt x="4923" y="1"/>
                  </a:cubicBezTo>
                  <a:lnTo>
                    <a:pt x="4139" y="32"/>
                  </a:lnTo>
                  <a:lnTo>
                    <a:pt x="2009" y="108"/>
                  </a:lnTo>
                  <a:lnTo>
                    <a:pt x="860" y="146"/>
                  </a:lnTo>
                  <a:cubicBezTo>
                    <a:pt x="426" y="161"/>
                    <a:pt x="76" y="519"/>
                    <a:pt x="76" y="952"/>
                  </a:cubicBezTo>
                  <a:lnTo>
                    <a:pt x="0" y="7533"/>
                  </a:lnTo>
                  <a:lnTo>
                    <a:pt x="5143" y="7533"/>
                  </a:lnTo>
                  <a:lnTo>
                    <a:pt x="5767" y="899"/>
                  </a:lnTo>
                  <a:cubicBezTo>
                    <a:pt x="5812" y="413"/>
                    <a:pt x="5431" y="1"/>
                    <a:pt x="4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548207" y="2892843"/>
              <a:ext cx="500526" cy="1776327"/>
            </a:xfrm>
            <a:custGeom>
              <a:avLst/>
              <a:gdLst/>
              <a:ahLst/>
              <a:cxnLst/>
              <a:rect l="l" t="t" r="r" b="b"/>
              <a:pathLst>
                <a:path w="4855" h="17230" extrusionOk="0">
                  <a:moveTo>
                    <a:pt x="982" y="1"/>
                  </a:moveTo>
                  <a:cubicBezTo>
                    <a:pt x="932" y="1"/>
                    <a:pt x="881" y="4"/>
                    <a:pt x="830" y="12"/>
                  </a:cubicBezTo>
                  <a:cubicBezTo>
                    <a:pt x="336" y="88"/>
                    <a:pt x="1" y="514"/>
                    <a:pt x="85" y="963"/>
                  </a:cubicBezTo>
                  <a:lnTo>
                    <a:pt x="2983" y="16537"/>
                  </a:lnTo>
                  <a:cubicBezTo>
                    <a:pt x="3059" y="16940"/>
                    <a:pt x="3440" y="17229"/>
                    <a:pt x="3873" y="17229"/>
                  </a:cubicBezTo>
                  <a:cubicBezTo>
                    <a:pt x="3927" y="17229"/>
                    <a:pt x="3980" y="17222"/>
                    <a:pt x="4026" y="17214"/>
                  </a:cubicBezTo>
                  <a:cubicBezTo>
                    <a:pt x="4520" y="17138"/>
                    <a:pt x="4855" y="16712"/>
                    <a:pt x="4771" y="16263"/>
                  </a:cubicBezTo>
                  <a:lnTo>
                    <a:pt x="1880" y="689"/>
                  </a:lnTo>
                  <a:cubicBezTo>
                    <a:pt x="1805" y="287"/>
                    <a:pt x="1418" y="1"/>
                    <a:pt x="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899661" y="4604747"/>
              <a:ext cx="142065" cy="96600"/>
            </a:xfrm>
            <a:custGeom>
              <a:avLst/>
              <a:gdLst/>
              <a:ahLst/>
              <a:cxnLst/>
              <a:rect l="l" t="t" r="r" b="b"/>
              <a:pathLst>
                <a:path w="1378" h="937" extrusionOk="0">
                  <a:moveTo>
                    <a:pt x="1195" y="0"/>
                  </a:moveTo>
                  <a:lnTo>
                    <a:pt x="0" y="327"/>
                  </a:lnTo>
                  <a:lnTo>
                    <a:pt x="206" y="936"/>
                  </a:lnTo>
                  <a:lnTo>
                    <a:pt x="1377" y="6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920795" y="4652584"/>
              <a:ext cx="421349" cy="171035"/>
            </a:xfrm>
            <a:custGeom>
              <a:avLst/>
              <a:gdLst/>
              <a:ahLst/>
              <a:cxnLst/>
              <a:rect l="l" t="t" r="r" b="b"/>
              <a:pathLst>
                <a:path w="4087" h="1659" extrusionOk="0">
                  <a:moveTo>
                    <a:pt x="1309" y="0"/>
                  </a:moveTo>
                  <a:lnTo>
                    <a:pt x="1" y="472"/>
                  </a:lnTo>
                  <a:lnTo>
                    <a:pt x="1" y="1659"/>
                  </a:lnTo>
                  <a:lnTo>
                    <a:pt x="4086" y="1659"/>
                  </a:lnTo>
                  <a:lnTo>
                    <a:pt x="4086" y="1210"/>
                  </a:lnTo>
                  <a:lnTo>
                    <a:pt x="2047" y="761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206239" y="2879956"/>
              <a:ext cx="581353" cy="272892"/>
            </a:xfrm>
            <a:custGeom>
              <a:avLst/>
              <a:gdLst/>
              <a:ahLst/>
              <a:cxnLst/>
              <a:rect l="l" t="t" r="r" b="b"/>
              <a:pathLst>
                <a:path w="5639" h="2647" extrusionOk="0">
                  <a:moveTo>
                    <a:pt x="495" y="0"/>
                  </a:moveTo>
                  <a:cubicBezTo>
                    <a:pt x="495" y="0"/>
                    <a:pt x="1" y="2092"/>
                    <a:pt x="2603" y="2579"/>
                  </a:cubicBezTo>
                  <a:cubicBezTo>
                    <a:pt x="2852" y="2625"/>
                    <a:pt x="3080" y="2646"/>
                    <a:pt x="3289" y="2646"/>
                  </a:cubicBezTo>
                  <a:cubicBezTo>
                    <a:pt x="5269" y="2646"/>
                    <a:pt x="5563" y="757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071389" y="2929339"/>
              <a:ext cx="448773" cy="1753955"/>
            </a:xfrm>
            <a:custGeom>
              <a:avLst/>
              <a:gdLst/>
              <a:ahLst/>
              <a:cxnLst/>
              <a:rect l="l" t="t" r="r" b="b"/>
              <a:pathLst>
                <a:path w="4353" h="17013" extrusionOk="0">
                  <a:moveTo>
                    <a:pt x="3384" y="1"/>
                  </a:moveTo>
                  <a:cubicBezTo>
                    <a:pt x="2939" y="1"/>
                    <a:pt x="2551" y="297"/>
                    <a:pt x="2488" y="708"/>
                  </a:cubicBezTo>
                  <a:lnTo>
                    <a:pt x="76" y="16076"/>
                  </a:lnTo>
                  <a:cubicBezTo>
                    <a:pt x="0" y="16525"/>
                    <a:pt x="350" y="16944"/>
                    <a:pt x="845" y="17004"/>
                  </a:cubicBezTo>
                  <a:cubicBezTo>
                    <a:pt x="883" y="17012"/>
                    <a:pt x="928" y="17012"/>
                    <a:pt x="974" y="17012"/>
                  </a:cubicBezTo>
                  <a:cubicBezTo>
                    <a:pt x="1415" y="17012"/>
                    <a:pt x="1803" y="16715"/>
                    <a:pt x="1872" y="16305"/>
                  </a:cubicBezTo>
                  <a:lnTo>
                    <a:pt x="4284" y="944"/>
                  </a:lnTo>
                  <a:cubicBezTo>
                    <a:pt x="4352" y="495"/>
                    <a:pt x="4010" y="77"/>
                    <a:pt x="3508" y="8"/>
                  </a:cubicBezTo>
                  <a:cubicBezTo>
                    <a:pt x="3466" y="3"/>
                    <a:pt x="3425" y="1"/>
                    <a:pt x="3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095720" y="4625882"/>
              <a:ext cx="127941" cy="79383"/>
            </a:xfrm>
            <a:custGeom>
              <a:avLst/>
              <a:gdLst/>
              <a:ahLst/>
              <a:cxnLst/>
              <a:rect l="l" t="t" r="r" b="b"/>
              <a:pathLst>
                <a:path w="1241" h="770" extrusionOk="0">
                  <a:moveTo>
                    <a:pt x="69" y="1"/>
                  </a:moveTo>
                  <a:lnTo>
                    <a:pt x="0" y="617"/>
                  </a:lnTo>
                  <a:lnTo>
                    <a:pt x="1012" y="769"/>
                  </a:lnTo>
                  <a:lnTo>
                    <a:pt x="1240" y="25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999222" y="4678461"/>
              <a:ext cx="279284" cy="145158"/>
            </a:xfrm>
            <a:custGeom>
              <a:avLst/>
              <a:gdLst/>
              <a:ahLst/>
              <a:cxnLst/>
              <a:rect l="l" t="t" r="r" b="b"/>
              <a:pathLst>
                <a:path w="2709" h="1408" extrusionOk="0">
                  <a:moveTo>
                    <a:pt x="936" y="0"/>
                  </a:moveTo>
                  <a:lnTo>
                    <a:pt x="388" y="906"/>
                  </a:lnTo>
                  <a:cubicBezTo>
                    <a:pt x="388" y="906"/>
                    <a:pt x="46" y="1096"/>
                    <a:pt x="0" y="1408"/>
                  </a:cubicBezTo>
                  <a:lnTo>
                    <a:pt x="2709" y="1408"/>
                  </a:lnTo>
                  <a:cubicBezTo>
                    <a:pt x="2709" y="1408"/>
                    <a:pt x="2617" y="1012"/>
                    <a:pt x="2138" y="875"/>
                  </a:cubicBezTo>
                  <a:lnTo>
                    <a:pt x="1994" y="153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254900" y="2131687"/>
              <a:ext cx="1140540" cy="493516"/>
            </a:xfrm>
            <a:custGeom>
              <a:avLst/>
              <a:gdLst/>
              <a:ahLst/>
              <a:cxnLst/>
              <a:rect l="l" t="t" r="r" b="b"/>
              <a:pathLst>
                <a:path w="11063" h="4787" extrusionOk="0">
                  <a:moveTo>
                    <a:pt x="860" y="0"/>
                  </a:moveTo>
                  <a:cubicBezTo>
                    <a:pt x="774" y="0"/>
                    <a:pt x="687" y="15"/>
                    <a:pt x="602" y="46"/>
                  </a:cubicBezTo>
                  <a:cubicBezTo>
                    <a:pt x="206" y="183"/>
                    <a:pt x="1" y="624"/>
                    <a:pt x="145" y="1020"/>
                  </a:cubicBezTo>
                  <a:cubicBezTo>
                    <a:pt x="312" y="1469"/>
                    <a:pt x="1644" y="2541"/>
                    <a:pt x="1659" y="2556"/>
                  </a:cubicBezTo>
                  <a:cubicBezTo>
                    <a:pt x="2412" y="3157"/>
                    <a:pt x="3614" y="3972"/>
                    <a:pt x="5022" y="4428"/>
                  </a:cubicBezTo>
                  <a:cubicBezTo>
                    <a:pt x="5756" y="4667"/>
                    <a:pt x="6482" y="4786"/>
                    <a:pt x="7189" y="4786"/>
                  </a:cubicBezTo>
                  <a:cubicBezTo>
                    <a:pt x="8437" y="4786"/>
                    <a:pt x="9627" y="4416"/>
                    <a:pt x="10705" y="3682"/>
                  </a:cubicBezTo>
                  <a:cubicBezTo>
                    <a:pt x="10865" y="3576"/>
                    <a:pt x="10971" y="3416"/>
                    <a:pt x="11017" y="3234"/>
                  </a:cubicBezTo>
                  <a:cubicBezTo>
                    <a:pt x="11063" y="3036"/>
                    <a:pt x="11032" y="2815"/>
                    <a:pt x="10903" y="2625"/>
                  </a:cubicBezTo>
                  <a:cubicBezTo>
                    <a:pt x="10756" y="2412"/>
                    <a:pt x="10517" y="2296"/>
                    <a:pt x="10274" y="2296"/>
                  </a:cubicBezTo>
                  <a:cubicBezTo>
                    <a:pt x="10126" y="2296"/>
                    <a:pt x="9977" y="2338"/>
                    <a:pt x="9845" y="2427"/>
                  </a:cubicBezTo>
                  <a:cubicBezTo>
                    <a:pt x="9024" y="2989"/>
                    <a:pt x="8138" y="3269"/>
                    <a:pt x="7197" y="3269"/>
                  </a:cubicBezTo>
                  <a:cubicBezTo>
                    <a:pt x="6315" y="3269"/>
                    <a:pt x="5385" y="3023"/>
                    <a:pt x="4413" y="2534"/>
                  </a:cubicBezTo>
                  <a:cubicBezTo>
                    <a:pt x="2854" y="1750"/>
                    <a:pt x="1690" y="571"/>
                    <a:pt x="1492" y="335"/>
                  </a:cubicBezTo>
                  <a:cubicBezTo>
                    <a:pt x="1350" y="125"/>
                    <a:pt x="1111" y="0"/>
                    <a:pt x="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282455" y="2382622"/>
              <a:ext cx="94126" cy="100518"/>
            </a:xfrm>
            <a:custGeom>
              <a:avLst/>
              <a:gdLst/>
              <a:ahLst/>
              <a:cxnLst/>
              <a:rect l="l" t="t" r="r" b="b"/>
              <a:pathLst>
                <a:path w="913" h="975" extrusionOk="0">
                  <a:moveTo>
                    <a:pt x="264" y="1"/>
                  </a:moveTo>
                  <a:cubicBezTo>
                    <a:pt x="223" y="1"/>
                    <a:pt x="185" y="11"/>
                    <a:pt x="152" y="31"/>
                  </a:cubicBezTo>
                  <a:cubicBezTo>
                    <a:pt x="0" y="130"/>
                    <a:pt x="23" y="412"/>
                    <a:pt x="190" y="663"/>
                  </a:cubicBezTo>
                  <a:cubicBezTo>
                    <a:pt x="320" y="857"/>
                    <a:pt x="505" y="974"/>
                    <a:pt x="652" y="974"/>
                  </a:cubicBezTo>
                  <a:cubicBezTo>
                    <a:pt x="695" y="974"/>
                    <a:pt x="734" y="965"/>
                    <a:pt x="768" y="944"/>
                  </a:cubicBezTo>
                  <a:cubicBezTo>
                    <a:pt x="913" y="845"/>
                    <a:pt x="898" y="564"/>
                    <a:pt x="723" y="313"/>
                  </a:cubicBezTo>
                  <a:cubicBezTo>
                    <a:pt x="593" y="118"/>
                    <a:pt x="40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2302765" y="2355920"/>
              <a:ext cx="125673" cy="111652"/>
            </a:xfrm>
            <a:custGeom>
              <a:avLst/>
              <a:gdLst/>
              <a:ahLst/>
              <a:cxnLst/>
              <a:rect l="l" t="t" r="r" b="b"/>
              <a:pathLst>
                <a:path w="1219" h="1083" extrusionOk="0">
                  <a:moveTo>
                    <a:pt x="594" y="1"/>
                  </a:moveTo>
                  <a:cubicBezTo>
                    <a:pt x="447" y="1"/>
                    <a:pt x="303" y="60"/>
                    <a:pt x="199" y="176"/>
                  </a:cubicBezTo>
                  <a:cubicBezTo>
                    <a:pt x="1" y="397"/>
                    <a:pt x="24" y="739"/>
                    <a:pt x="252" y="944"/>
                  </a:cubicBezTo>
                  <a:cubicBezTo>
                    <a:pt x="359" y="1037"/>
                    <a:pt x="491" y="1083"/>
                    <a:pt x="621" y="1083"/>
                  </a:cubicBezTo>
                  <a:cubicBezTo>
                    <a:pt x="769" y="1083"/>
                    <a:pt x="915" y="1024"/>
                    <a:pt x="1020" y="906"/>
                  </a:cubicBezTo>
                  <a:cubicBezTo>
                    <a:pt x="1218" y="686"/>
                    <a:pt x="1188" y="343"/>
                    <a:pt x="967" y="146"/>
                  </a:cubicBezTo>
                  <a:cubicBezTo>
                    <a:pt x="859" y="48"/>
                    <a:pt x="725" y="1"/>
                    <a:pt x="594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2320085" y="2302620"/>
              <a:ext cx="156911" cy="151550"/>
            </a:xfrm>
            <a:custGeom>
              <a:avLst/>
              <a:gdLst/>
              <a:ahLst/>
              <a:cxnLst/>
              <a:rect l="l" t="t" r="r" b="b"/>
              <a:pathLst>
                <a:path w="1522" h="1470" extrusionOk="0">
                  <a:moveTo>
                    <a:pt x="1144" y="1"/>
                  </a:moveTo>
                  <a:cubicBezTo>
                    <a:pt x="1003" y="1"/>
                    <a:pt x="365" y="685"/>
                    <a:pt x="365" y="685"/>
                  </a:cubicBezTo>
                  <a:cubicBezTo>
                    <a:pt x="365" y="685"/>
                    <a:pt x="434" y="84"/>
                    <a:pt x="320" y="69"/>
                  </a:cubicBezTo>
                  <a:cubicBezTo>
                    <a:pt x="318" y="69"/>
                    <a:pt x="316" y="69"/>
                    <a:pt x="315" y="69"/>
                  </a:cubicBezTo>
                  <a:cubicBezTo>
                    <a:pt x="199" y="69"/>
                    <a:pt x="0" y="792"/>
                    <a:pt x="0" y="792"/>
                  </a:cubicBezTo>
                  <a:lnTo>
                    <a:pt x="761" y="1469"/>
                  </a:lnTo>
                  <a:cubicBezTo>
                    <a:pt x="761" y="1469"/>
                    <a:pt x="1347" y="1226"/>
                    <a:pt x="1332" y="1134"/>
                  </a:cubicBezTo>
                  <a:cubicBezTo>
                    <a:pt x="1326" y="1112"/>
                    <a:pt x="1301" y="1103"/>
                    <a:pt x="1265" y="1103"/>
                  </a:cubicBezTo>
                  <a:cubicBezTo>
                    <a:pt x="1143" y="1103"/>
                    <a:pt x="898" y="1203"/>
                    <a:pt x="898" y="1203"/>
                  </a:cubicBezTo>
                  <a:cubicBezTo>
                    <a:pt x="898" y="1203"/>
                    <a:pt x="1514" y="830"/>
                    <a:pt x="1438" y="762"/>
                  </a:cubicBezTo>
                  <a:cubicBezTo>
                    <a:pt x="1430" y="753"/>
                    <a:pt x="1415" y="749"/>
                    <a:pt x="1396" y="749"/>
                  </a:cubicBezTo>
                  <a:cubicBezTo>
                    <a:pt x="1261" y="749"/>
                    <a:pt x="898" y="937"/>
                    <a:pt x="898" y="937"/>
                  </a:cubicBezTo>
                  <a:cubicBezTo>
                    <a:pt x="898" y="937"/>
                    <a:pt x="1522" y="381"/>
                    <a:pt x="1431" y="244"/>
                  </a:cubicBezTo>
                  <a:cubicBezTo>
                    <a:pt x="1423" y="232"/>
                    <a:pt x="1411" y="226"/>
                    <a:pt x="1395" y="226"/>
                  </a:cubicBezTo>
                  <a:cubicBezTo>
                    <a:pt x="1236" y="226"/>
                    <a:pt x="715" y="784"/>
                    <a:pt x="715" y="784"/>
                  </a:cubicBezTo>
                  <a:cubicBezTo>
                    <a:pt x="715" y="784"/>
                    <a:pt x="1248" y="107"/>
                    <a:pt x="1164" y="8"/>
                  </a:cubicBezTo>
                  <a:cubicBezTo>
                    <a:pt x="1160" y="3"/>
                    <a:pt x="1153" y="1"/>
                    <a:pt x="1144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502020" y="1910443"/>
              <a:ext cx="127116" cy="280934"/>
            </a:xfrm>
            <a:custGeom>
              <a:avLst/>
              <a:gdLst/>
              <a:ahLst/>
              <a:cxnLst/>
              <a:rect l="l" t="t" r="r" b="b"/>
              <a:pathLst>
                <a:path w="1233" h="2725" extrusionOk="0">
                  <a:moveTo>
                    <a:pt x="0" y="1"/>
                  </a:moveTo>
                  <a:lnTo>
                    <a:pt x="0" y="2108"/>
                  </a:lnTo>
                  <a:cubicBezTo>
                    <a:pt x="0" y="2237"/>
                    <a:pt x="38" y="2359"/>
                    <a:pt x="107" y="2458"/>
                  </a:cubicBezTo>
                  <a:cubicBezTo>
                    <a:pt x="221" y="2618"/>
                    <a:pt x="403" y="2724"/>
                    <a:pt x="616" y="2724"/>
                  </a:cubicBezTo>
                  <a:cubicBezTo>
                    <a:pt x="959" y="2724"/>
                    <a:pt x="1233" y="2443"/>
                    <a:pt x="1233" y="2108"/>
                  </a:cubicBezTo>
                  <a:lnTo>
                    <a:pt x="1233" y="1"/>
                  </a:ln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498103" y="1707345"/>
              <a:ext cx="242376" cy="327120"/>
            </a:xfrm>
            <a:custGeom>
              <a:avLst/>
              <a:gdLst/>
              <a:ahLst/>
              <a:cxnLst/>
              <a:rect l="l" t="t" r="r" b="b"/>
              <a:pathLst>
                <a:path w="2351" h="3173" extrusionOk="0">
                  <a:moveTo>
                    <a:pt x="1172" y="0"/>
                  </a:moveTo>
                  <a:cubicBezTo>
                    <a:pt x="525" y="0"/>
                    <a:pt x="0" y="533"/>
                    <a:pt x="0" y="1179"/>
                  </a:cubicBezTo>
                  <a:lnTo>
                    <a:pt x="0" y="1994"/>
                  </a:lnTo>
                  <a:cubicBezTo>
                    <a:pt x="0" y="2648"/>
                    <a:pt x="525" y="3173"/>
                    <a:pt x="1172" y="3173"/>
                  </a:cubicBezTo>
                  <a:cubicBezTo>
                    <a:pt x="1590" y="3173"/>
                    <a:pt x="1963" y="2952"/>
                    <a:pt x="2168" y="2625"/>
                  </a:cubicBezTo>
                  <a:cubicBezTo>
                    <a:pt x="2282" y="2442"/>
                    <a:pt x="2351" y="2229"/>
                    <a:pt x="2351" y="1994"/>
                  </a:cubicBezTo>
                  <a:lnTo>
                    <a:pt x="2351" y="1179"/>
                  </a:lnTo>
                  <a:cubicBezTo>
                    <a:pt x="2351" y="533"/>
                    <a:pt x="1826" y="0"/>
                    <a:pt x="1172" y="0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448617" y="1852401"/>
              <a:ext cx="98146" cy="98146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480" y="1"/>
                  </a:moveTo>
                  <a:cubicBezTo>
                    <a:pt x="214" y="1"/>
                    <a:pt x="1" y="214"/>
                    <a:pt x="1" y="472"/>
                  </a:cubicBezTo>
                  <a:cubicBezTo>
                    <a:pt x="1" y="739"/>
                    <a:pt x="214" y="952"/>
                    <a:pt x="480" y="952"/>
                  </a:cubicBezTo>
                  <a:cubicBezTo>
                    <a:pt x="739" y="952"/>
                    <a:pt x="952" y="739"/>
                    <a:pt x="952" y="472"/>
                  </a:cubicBezTo>
                  <a:cubicBezTo>
                    <a:pt x="952" y="214"/>
                    <a:pt x="739" y="1"/>
                    <a:pt x="480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470576" y="1882917"/>
              <a:ext cx="37733" cy="41341"/>
            </a:xfrm>
            <a:custGeom>
              <a:avLst/>
              <a:gdLst/>
              <a:ahLst/>
              <a:cxnLst/>
              <a:rect l="l" t="t" r="r" b="b"/>
              <a:pathLst>
                <a:path w="366" h="401" extrusionOk="0">
                  <a:moveTo>
                    <a:pt x="142" y="1"/>
                  </a:moveTo>
                  <a:cubicBezTo>
                    <a:pt x="127" y="1"/>
                    <a:pt x="113" y="3"/>
                    <a:pt x="100" y="9"/>
                  </a:cubicBezTo>
                  <a:cubicBezTo>
                    <a:pt x="24" y="47"/>
                    <a:pt x="1" y="161"/>
                    <a:pt x="46" y="260"/>
                  </a:cubicBezTo>
                  <a:cubicBezTo>
                    <a:pt x="83" y="345"/>
                    <a:pt x="158" y="401"/>
                    <a:pt x="221" y="401"/>
                  </a:cubicBezTo>
                  <a:cubicBezTo>
                    <a:pt x="238" y="401"/>
                    <a:pt x="253" y="397"/>
                    <a:pt x="267" y="389"/>
                  </a:cubicBezTo>
                  <a:cubicBezTo>
                    <a:pt x="343" y="359"/>
                    <a:pt x="366" y="245"/>
                    <a:pt x="320" y="138"/>
                  </a:cubicBezTo>
                  <a:cubicBezTo>
                    <a:pt x="283" y="52"/>
                    <a:pt x="206" y="1"/>
                    <a:pt x="142" y="1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587487" y="1823018"/>
              <a:ext cx="58867" cy="36186"/>
            </a:xfrm>
            <a:custGeom>
              <a:avLst/>
              <a:gdLst/>
              <a:ahLst/>
              <a:cxnLst/>
              <a:rect l="l" t="t" r="r" b="b"/>
              <a:pathLst>
                <a:path w="571" h="351" extrusionOk="0">
                  <a:moveTo>
                    <a:pt x="314" y="1"/>
                  </a:moveTo>
                  <a:cubicBezTo>
                    <a:pt x="286" y="1"/>
                    <a:pt x="257" y="4"/>
                    <a:pt x="229" y="12"/>
                  </a:cubicBezTo>
                  <a:cubicBezTo>
                    <a:pt x="84" y="57"/>
                    <a:pt x="0" y="194"/>
                    <a:pt x="31" y="309"/>
                  </a:cubicBezTo>
                  <a:cubicBezTo>
                    <a:pt x="40" y="339"/>
                    <a:pt x="52" y="351"/>
                    <a:pt x="67" y="351"/>
                  </a:cubicBezTo>
                  <a:cubicBezTo>
                    <a:pt x="111" y="351"/>
                    <a:pt x="181" y="244"/>
                    <a:pt x="289" y="210"/>
                  </a:cubicBezTo>
                  <a:cubicBezTo>
                    <a:pt x="314" y="203"/>
                    <a:pt x="338" y="201"/>
                    <a:pt x="363" y="201"/>
                  </a:cubicBezTo>
                  <a:cubicBezTo>
                    <a:pt x="426" y="201"/>
                    <a:pt x="485" y="217"/>
                    <a:pt x="522" y="217"/>
                  </a:cubicBezTo>
                  <a:cubicBezTo>
                    <a:pt x="555" y="217"/>
                    <a:pt x="571" y="204"/>
                    <a:pt x="556" y="156"/>
                  </a:cubicBezTo>
                  <a:cubicBezTo>
                    <a:pt x="525" y="59"/>
                    <a:pt x="427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691407" y="1825493"/>
              <a:ext cx="59280" cy="36083"/>
            </a:xfrm>
            <a:custGeom>
              <a:avLst/>
              <a:gdLst/>
              <a:ahLst/>
              <a:cxnLst/>
              <a:rect l="l" t="t" r="r" b="b"/>
              <a:pathLst>
                <a:path w="575" h="350" extrusionOk="0">
                  <a:moveTo>
                    <a:pt x="256" y="1"/>
                  </a:moveTo>
                  <a:cubicBezTo>
                    <a:pt x="139" y="1"/>
                    <a:pt x="37" y="70"/>
                    <a:pt x="12" y="170"/>
                  </a:cubicBezTo>
                  <a:cubicBezTo>
                    <a:pt x="1" y="218"/>
                    <a:pt x="14" y="232"/>
                    <a:pt x="44" y="232"/>
                  </a:cubicBezTo>
                  <a:cubicBezTo>
                    <a:pt x="82" y="232"/>
                    <a:pt x="147" y="208"/>
                    <a:pt x="219" y="208"/>
                  </a:cubicBezTo>
                  <a:cubicBezTo>
                    <a:pt x="241" y="208"/>
                    <a:pt x="263" y="210"/>
                    <a:pt x="286" y="216"/>
                  </a:cubicBezTo>
                  <a:cubicBezTo>
                    <a:pt x="394" y="245"/>
                    <a:pt x="468" y="350"/>
                    <a:pt x="511" y="350"/>
                  </a:cubicBezTo>
                  <a:cubicBezTo>
                    <a:pt x="526" y="350"/>
                    <a:pt x="537" y="338"/>
                    <a:pt x="544" y="307"/>
                  </a:cubicBezTo>
                  <a:cubicBezTo>
                    <a:pt x="575" y="178"/>
                    <a:pt x="483" y="49"/>
                    <a:pt x="331" y="11"/>
                  </a:cubicBezTo>
                  <a:cubicBezTo>
                    <a:pt x="306" y="4"/>
                    <a:pt x="280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610168" y="1859514"/>
              <a:ext cx="20516" cy="20413"/>
            </a:xfrm>
            <a:custGeom>
              <a:avLst/>
              <a:gdLst/>
              <a:ahLst/>
              <a:cxnLst/>
              <a:rect l="l" t="t" r="r" b="b"/>
              <a:pathLst>
                <a:path w="199" h="198" extrusionOk="0">
                  <a:moveTo>
                    <a:pt x="100" y="0"/>
                  </a:moveTo>
                  <a:cubicBezTo>
                    <a:pt x="47" y="0"/>
                    <a:pt x="1" y="46"/>
                    <a:pt x="1" y="99"/>
                  </a:cubicBezTo>
                  <a:cubicBezTo>
                    <a:pt x="1" y="152"/>
                    <a:pt x="47" y="198"/>
                    <a:pt x="100" y="198"/>
                  </a:cubicBezTo>
                  <a:cubicBezTo>
                    <a:pt x="153" y="198"/>
                    <a:pt x="199" y="152"/>
                    <a:pt x="199" y="99"/>
                  </a:cubicBezTo>
                  <a:cubicBezTo>
                    <a:pt x="199" y="46"/>
                    <a:pt x="15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707490" y="1863432"/>
              <a:ext cx="19691" cy="1969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99" y="0"/>
                  </a:moveTo>
                  <a:cubicBezTo>
                    <a:pt x="46" y="0"/>
                    <a:pt x="0" y="46"/>
                    <a:pt x="0" y="99"/>
                  </a:cubicBezTo>
                  <a:cubicBezTo>
                    <a:pt x="0" y="152"/>
                    <a:pt x="46" y="190"/>
                    <a:pt x="99" y="190"/>
                  </a:cubicBezTo>
                  <a:cubicBezTo>
                    <a:pt x="153" y="190"/>
                    <a:pt x="191" y="152"/>
                    <a:pt x="191" y="99"/>
                  </a:cubicBezTo>
                  <a:cubicBezTo>
                    <a:pt x="191" y="46"/>
                    <a:pt x="153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55221" y="1851988"/>
              <a:ext cx="44537" cy="61857"/>
            </a:xfrm>
            <a:custGeom>
              <a:avLst/>
              <a:gdLst/>
              <a:ahLst/>
              <a:cxnLst/>
              <a:rect l="l" t="t" r="r" b="b"/>
              <a:pathLst>
                <a:path w="432" h="600" extrusionOk="0">
                  <a:moveTo>
                    <a:pt x="203" y="0"/>
                  </a:moveTo>
                  <a:cubicBezTo>
                    <a:pt x="153" y="0"/>
                    <a:pt x="1" y="393"/>
                    <a:pt x="51" y="522"/>
                  </a:cubicBezTo>
                  <a:cubicBezTo>
                    <a:pt x="76" y="578"/>
                    <a:pt x="132" y="599"/>
                    <a:pt x="192" y="599"/>
                  </a:cubicBezTo>
                  <a:cubicBezTo>
                    <a:pt x="280" y="599"/>
                    <a:pt x="375" y="553"/>
                    <a:pt x="393" y="499"/>
                  </a:cubicBezTo>
                  <a:cubicBezTo>
                    <a:pt x="431" y="416"/>
                    <a:pt x="340" y="393"/>
                    <a:pt x="241" y="355"/>
                  </a:cubicBezTo>
                  <a:cubicBezTo>
                    <a:pt x="142" y="317"/>
                    <a:pt x="211" y="5"/>
                    <a:pt x="211" y="5"/>
                  </a:cubicBezTo>
                  <a:cubicBezTo>
                    <a:pt x="208" y="2"/>
                    <a:pt x="206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605529" y="1913433"/>
              <a:ext cx="79280" cy="50413"/>
            </a:xfrm>
            <a:custGeom>
              <a:avLst/>
              <a:gdLst/>
              <a:ahLst/>
              <a:cxnLst/>
              <a:rect l="l" t="t" r="r" b="b"/>
              <a:pathLst>
                <a:path w="769" h="489" extrusionOk="0">
                  <a:moveTo>
                    <a:pt x="131" y="0"/>
                  </a:moveTo>
                  <a:cubicBezTo>
                    <a:pt x="84" y="0"/>
                    <a:pt x="51" y="25"/>
                    <a:pt x="38" y="101"/>
                  </a:cubicBezTo>
                  <a:cubicBezTo>
                    <a:pt x="0" y="276"/>
                    <a:pt x="130" y="451"/>
                    <a:pt x="327" y="481"/>
                  </a:cubicBezTo>
                  <a:cubicBezTo>
                    <a:pt x="352" y="486"/>
                    <a:pt x="377" y="489"/>
                    <a:pt x="401" y="489"/>
                  </a:cubicBezTo>
                  <a:cubicBezTo>
                    <a:pt x="563" y="489"/>
                    <a:pt x="705" y="383"/>
                    <a:pt x="738" y="230"/>
                  </a:cubicBezTo>
                  <a:cubicBezTo>
                    <a:pt x="769" y="48"/>
                    <a:pt x="594" y="109"/>
                    <a:pt x="404" y="71"/>
                  </a:cubicBezTo>
                  <a:cubicBezTo>
                    <a:pt x="293" y="48"/>
                    <a:pt x="197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458823" y="1697860"/>
              <a:ext cx="268356" cy="199386"/>
            </a:xfrm>
            <a:custGeom>
              <a:avLst/>
              <a:gdLst/>
              <a:ahLst/>
              <a:cxnLst/>
              <a:rect l="l" t="t" r="r" b="b"/>
              <a:pathLst>
                <a:path w="2603" h="1934" extrusionOk="0">
                  <a:moveTo>
                    <a:pt x="1594" y="1"/>
                  </a:moveTo>
                  <a:cubicBezTo>
                    <a:pt x="1407" y="1"/>
                    <a:pt x="1187" y="27"/>
                    <a:pt x="929" y="92"/>
                  </a:cubicBezTo>
                  <a:cubicBezTo>
                    <a:pt x="929" y="92"/>
                    <a:pt x="1" y="632"/>
                    <a:pt x="381" y="1500"/>
                  </a:cubicBezTo>
                  <a:lnTo>
                    <a:pt x="526" y="1933"/>
                  </a:lnTo>
                  <a:lnTo>
                    <a:pt x="594" y="1903"/>
                  </a:lnTo>
                  <a:lnTo>
                    <a:pt x="533" y="1135"/>
                  </a:lnTo>
                  <a:cubicBezTo>
                    <a:pt x="533" y="1135"/>
                    <a:pt x="914" y="1058"/>
                    <a:pt x="974" y="777"/>
                  </a:cubicBezTo>
                  <a:cubicBezTo>
                    <a:pt x="974" y="777"/>
                    <a:pt x="1363" y="849"/>
                    <a:pt x="1762" y="849"/>
                  </a:cubicBezTo>
                  <a:cubicBezTo>
                    <a:pt x="2150" y="849"/>
                    <a:pt x="2546" y="781"/>
                    <a:pt x="2603" y="511"/>
                  </a:cubicBezTo>
                  <a:cubicBezTo>
                    <a:pt x="2603" y="511"/>
                    <a:pt x="2416" y="1"/>
                    <a:pt x="1594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512949" y="1893948"/>
              <a:ext cx="207221" cy="184643"/>
            </a:xfrm>
            <a:custGeom>
              <a:avLst/>
              <a:gdLst/>
              <a:ahLst/>
              <a:cxnLst/>
              <a:rect l="l" t="t" r="r" b="b"/>
              <a:pathLst>
                <a:path w="2010" h="1791" extrusionOk="0">
                  <a:moveTo>
                    <a:pt x="69" y="1"/>
                  </a:moveTo>
                  <a:lnTo>
                    <a:pt x="1" y="31"/>
                  </a:lnTo>
                  <a:cubicBezTo>
                    <a:pt x="8" y="556"/>
                    <a:pt x="84" y="1416"/>
                    <a:pt x="411" y="1614"/>
                  </a:cubicBezTo>
                  <a:cubicBezTo>
                    <a:pt x="638" y="1751"/>
                    <a:pt x="858" y="1791"/>
                    <a:pt x="1064" y="1791"/>
                  </a:cubicBezTo>
                  <a:cubicBezTo>
                    <a:pt x="1190" y="1791"/>
                    <a:pt x="1310" y="1776"/>
                    <a:pt x="1423" y="1758"/>
                  </a:cubicBezTo>
                  <a:cubicBezTo>
                    <a:pt x="1834" y="1698"/>
                    <a:pt x="2009" y="838"/>
                    <a:pt x="2009" y="838"/>
                  </a:cubicBezTo>
                  <a:lnTo>
                    <a:pt x="2009" y="838"/>
                  </a:lnTo>
                  <a:cubicBezTo>
                    <a:pt x="1735" y="1097"/>
                    <a:pt x="1435" y="1189"/>
                    <a:pt x="1160" y="1189"/>
                  </a:cubicBezTo>
                  <a:cubicBezTo>
                    <a:pt x="709" y="1189"/>
                    <a:pt x="326" y="943"/>
                    <a:pt x="236" y="792"/>
                  </a:cubicBezTo>
                  <a:cubicBezTo>
                    <a:pt x="92" y="556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2" name="Google Shape;1102;p48"/>
            <p:cNvGrpSpPr/>
            <p:nvPr/>
          </p:nvGrpSpPr>
          <p:grpSpPr>
            <a:xfrm>
              <a:off x="3389085" y="3073673"/>
              <a:ext cx="1182913" cy="1756223"/>
              <a:chOff x="3389085" y="3073673"/>
              <a:chExt cx="1182913" cy="1756223"/>
            </a:xfrm>
          </p:grpSpPr>
          <p:sp>
            <p:nvSpPr>
              <p:cNvPr id="1103" name="Google Shape;1103;p48"/>
              <p:cNvSpPr/>
              <p:nvPr/>
            </p:nvSpPr>
            <p:spPr>
              <a:xfrm>
                <a:off x="3584452" y="3073673"/>
                <a:ext cx="987547" cy="130209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12630" extrusionOk="0">
                    <a:moveTo>
                      <a:pt x="0" y="0"/>
                    </a:moveTo>
                    <a:lnTo>
                      <a:pt x="0" y="12630"/>
                    </a:lnTo>
                    <a:lnTo>
                      <a:pt x="9579" y="12630"/>
                    </a:lnTo>
                    <a:lnTo>
                      <a:pt x="9579" y="5904"/>
                    </a:lnTo>
                    <a:lnTo>
                      <a:pt x="9579" y="1819"/>
                    </a:lnTo>
                    <a:cubicBezTo>
                      <a:pt x="9579" y="814"/>
                      <a:pt x="8765" y="0"/>
                      <a:pt x="77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3389085" y="3073673"/>
                <a:ext cx="1022187" cy="1756223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7035" extrusionOk="0">
                    <a:moveTo>
                      <a:pt x="1667" y="0"/>
                    </a:moveTo>
                    <a:cubicBezTo>
                      <a:pt x="1332" y="0"/>
                      <a:pt x="1020" y="99"/>
                      <a:pt x="762" y="274"/>
                    </a:cubicBezTo>
                    <a:cubicBezTo>
                      <a:pt x="305" y="571"/>
                      <a:pt x="1" y="1081"/>
                      <a:pt x="1" y="1667"/>
                    </a:cubicBezTo>
                    <a:lnTo>
                      <a:pt x="1" y="17035"/>
                    </a:lnTo>
                    <a:lnTo>
                      <a:pt x="9914" y="17035"/>
                    </a:lnTo>
                    <a:lnTo>
                      <a:pt x="99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4411177" y="3073673"/>
                <a:ext cx="149900" cy="161653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568" extrusionOk="0">
                    <a:moveTo>
                      <a:pt x="0" y="0"/>
                    </a:moveTo>
                    <a:lnTo>
                      <a:pt x="0" y="1568"/>
                    </a:lnTo>
                    <a:cubicBezTo>
                      <a:pt x="0" y="1568"/>
                      <a:pt x="114" y="868"/>
                      <a:pt x="639" y="746"/>
                    </a:cubicBezTo>
                    <a:cubicBezTo>
                      <a:pt x="691" y="734"/>
                      <a:pt x="740" y="729"/>
                      <a:pt x="786" y="729"/>
                    </a:cubicBezTo>
                    <a:cubicBezTo>
                      <a:pt x="1224" y="729"/>
                      <a:pt x="1453" y="1195"/>
                      <a:pt x="1453" y="1195"/>
                    </a:cubicBezTo>
                    <a:cubicBezTo>
                      <a:pt x="1111" y="1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3540533" y="3472138"/>
                <a:ext cx="681664" cy="6907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3540533" y="3613276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3540533" y="3755238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3540533" y="3897201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3540533" y="4038442"/>
                <a:ext cx="681664" cy="6907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3540533" y="4180405"/>
                <a:ext cx="681664" cy="68352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63" extrusionOk="0">
                    <a:moveTo>
                      <a:pt x="0" y="0"/>
                    </a:moveTo>
                    <a:lnTo>
                      <a:pt x="0" y="662"/>
                    </a:lnTo>
                    <a:lnTo>
                      <a:pt x="6612" y="662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3540533" y="4321543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3540533" y="4462785"/>
                <a:ext cx="681664" cy="6907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8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40385" y="570865"/>
            <a:ext cx="806196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/>
              <a:t>Bảng phân công</a:t>
            </a:r>
            <a:endParaRPr lang="vi-VN" altLang="en-GB" b="1"/>
          </a:p>
        </p:txBody>
      </p:sp>
      <p:graphicFrame>
        <p:nvGraphicFramePr>
          <p:cNvPr id="467" name="Google Shape;467;p30"/>
          <p:cNvGraphicFramePr/>
          <p:nvPr/>
        </p:nvGraphicFramePr>
        <p:xfrm>
          <a:off x="971623" y="1419998"/>
          <a:ext cx="7176625" cy="1445890"/>
        </p:xfrm>
        <a:graphic>
          <a:graphicData uri="http://schemas.openxmlformats.org/drawingml/2006/table">
            <a:tbl>
              <a:tblPr>
                <a:noFill/>
                <a:tableStyleId>{6FB450B6-919B-4084-A36B-54AD32801FF7}</a:tableStyleId>
              </a:tblPr>
              <a:tblGrid>
                <a:gridCol w="1715420"/>
                <a:gridCol w="1715419"/>
                <a:gridCol w="3745786"/>
              </a:tblGrid>
              <a:tr h="361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 u="sng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Họ và tên</a:t>
                      </a:r>
                      <a:endParaRPr lang="vi-VN" sz="1000" b="1" u="sng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 u="sng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Công việc</a:t>
                      </a:r>
                      <a:endParaRPr lang="vi-VN" sz="1000" b="1" u="sng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Đánh gía</a:t>
                      </a:r>
                      <a:endParaRPr lang="vi-VN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 u="sng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Phạm Minh Nhựt - 2001216012</a:t>
                      </a:r>
                      <a:endParaRPr lang="en-US" sz="1000" b="1" u="sng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US" sz="1000" b="0" u="sng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Phân tích nghiệp vụ, code ứng dụng, viết csdl, </a:t>
                      </a:r>
                      <a:r>
                        <a:rPr lang="vi-VN" altLang="en-US" sz="1000" b="0" u="heavy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demo</a:t>
                      </a:r>
                      <a:endParaRPr lang="vi-VN" altLang="en-US" sz="1000" b="0" u="sng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vi-VN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Huỳnh Khánh Nam - 2001215968</a:t>
                      </a:r>
                      <a:endParaRPr lang="en-US" sz="1000" b="1" u="sng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US" sz="1000" b="0" u="sng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Code ứng dụng, viết csdl</a:t>
                      </a:r>
                      <a:endParaRPr lang="vi-VN" altLang="en-US" sz="1000" b="0" u="sng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30%</a:t>
                      </a:r>
                      <a:endParaRPr lang="vi-VN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Nguyễn Minh Trí</a:t>
                      </a:r>
                      <a:endParaRPr lang="vi-VN"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2001216238</a:t>
                      </a:r>
                      <a:endParaRPr lang="vi-VN"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altLang="en-US" sz="1000" u="sng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Code ứng dụng, viết csdl</a:t>
                      </a:r>
                      <a:endParaRPr lang="vi-VN" altLang="en-US" sz="1000" b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30%</a:t>
                      </a:r>
                      <a:endParaRPr lang="vi-VN"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88315" y="267970"/>
            <a:ext cx="8216265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94690" y="0"/>
            <a:ext cx="77539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  <p:pic>
        <p:nvPicPr>
          <p:cNvPr id="125404895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67970"/>
            <a:ext cx="7503795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83233443" name="Picture 1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22630" y="0"/>
            <a:ext cx="76981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Picture 6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30885" y="0"/>
            <a:ext cx="76815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83233443" name="Picture 1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22630" y="0"/>
            <a:ext cx="76981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8"/>
          <p:cNvSpPr txBox="1">
            <a:spLocks noGrp="1"/>
          </p:cNvSpPr>
          <p:nvPr>
            <p:ph type="title"/>
          </p:nvPr>
        </p:nvSpPr>
        <p:spPr>
          <a:xfrm>
            <a:off x="5406000" y="960016"/>
            <a:ext cx="3024900" cy="7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1042" name="Google Shape;1042;p48"/>
          <p:cNvSpPr txBox="1"/>
          <p:nvPr/>
        </p:nvSpPr>
        <p:spPr>
          <a:xfrm>
            <a:off x="5406000" y="3977084"/>
            <a:ext cx="30249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43" name="Google Shape;1043;p48"/>
          <p:cNvGrpSpPr/>
          <p:nvPr/>
        </p:nvGrpSpPr>
        <p:grpSpPr>
          <a:xfrm>
            <a:off x="6375986" y="2797070"/>
            <a:ext cx="387681" cy="387661"/>
            <a:chOff x="266768" y="1721375"/>
            <a:chExt cx="397907" cy="397887"/>
          </a:xfrm>
        </p:grpSpPr>
        <p:sp>
          <p:nvSpPr>
            <p:cNvPr id="1044" name="Google Shape;1044;p4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46" name="Google Shape;1046;p48"/>
          <p:cNvGrpSpPr/>
          <p:nvPr/>
        </p:nvGrpSpPr>
        <p:grpSpPr>
          <a:xfrm>
            <a:off x="7434682" y="2797070"/>
            <a:ext cx="387661" cy="387661"/>
            <a:chOff x="1379798" y="1723250"/>
            <a:chExt cx="397887" cy="397887"/>
          </a:xfrm>
        </p:grpSpPr>
        <p:sp>
          <p:nvSpPr>
            <p:cNvPr id="1047" name="Google Shape;1047;p4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6903642" y="2797070"/>
            <a:ext cx="387641" cy="387661"/>
            <a:chOff x="864491" y="1723250"/>
            <a:chExt cx="397866" cy="397887"/>
          </a:xfrm>
        </p:grpSpPr>
        <p:sp>
          <p:nvSpPr>
            <p:cNvPr id="1052" name="Google Shape;1052;p4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7965745" y="2796417"/>
            <a:ext cx="388966" cy="388966"/>
            <a:chOff x="1190625" y="238125"/>
            <a:chExt cx="5235075" cy="5235075"/>
          </a:xfrm>
        </p:grpSpPr>
        <p:sp>
          <p:nvSpPr>
            <p:cNvPr id="1056" name="Google Shape;1056;p4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58" name="Google Shape;1058;p48"/>
          <p:cNvGrpSpPr/>
          <p:nvPr/>
        </p:nvGrpSpPr>
        <p:grpSpPr>
          <a:xfrm>
            <a:off x="598412" y="1209289"/>
            <a:ext cx="4142999" cy="3620607"/>
            <a:chOff x="429000" y="1209289"/>
            <a:chExt cx="4142999" cy="3620607"/>
          </a:xfrm>
        </p:grpSpPr>
        <p:grpSp>
          <p:nvGrpSpPr>
            <p:cNvPr id="1059" name="Google Shape;1059;p48"/>
            <p:cNvGrpSpPr/>
            <p:nvPr/>
          </p:nvGrpSpPr>
          <p:grpSpPr>
            <a:xfrm>
              <a:off x="429000" y="1209289"/>
              <a:ext cx="1298172" cy="959299"/>
              <a:chOff x="429000" y="1209289"/>
              <a:chExt cx="1298172" cy="959299"/>
            </a:xfrm>
          </p:grpSpPr>
          <p:sp>
            <p:nvSpPr>
              <p:cNvPr id="1060" name="Google Shape;1060;p48"/>
              <p:cNvSpPr/>
              <p:nvPr/>
            </p:nvSpPr>
            <p:spPr>
              <a:xfrm>
                <a:off x="429000" y="1209289"/>
                <a:ext cx="1298172" cy="959299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9305" extrusionOk="0">
                    <a:moveTo>
                      <a:pt x="0" y="0"/>
                    </a:moveTo>
                    <a:lnTo>
                      <a:pt x="0" y="9305"/>
                    </a:lnTo>
                    <a:lnTo>
                      <a:pt x="12592" y="9305"/>
                    </a:lnTo>
                    <a:lnTo>
                      <a:pt x="125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429000" y="1209289"/>
                <a:ext cx="1298172" cy="16639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614" extrusionOk="0">
                    <a:moveTo>
                      <a:pt x="0" y="0"/>
                    </a:moveTo>
                    <a:lnTo>
                      <a:pt x="0" y="1613"/>
                    </a:lnTo>
                    <a:lnTo>
                      <a:pt x="12592" y="1613"/>
                    </a:lnTo>
                    <a:lnTo>
                      <a:pt x="125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528590" y="1489297"/>
                <a:ext cx="485577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4710" y="639"/>
                    </a:lnTo>
                    <a:lnTo>
                      <a:pt x="4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1077678" y="1489297"/>
                <a:ext cx="331038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3211" y="639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528590" y="1627343"/>
                <a:ext cx="485577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4710" y="639"/>
                    </a:lnTo>
                    <a:lnTo>
                      <a:pt x="4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1077678" y="1627343"/>
                <a:ext cx="403205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640" extrusionOk="0">
                    <a:moveTo>
                      <a:pt x="0" y="0"/>
                    </a:moveTo>
                    <a:lnTo>
                      <a:pt x="0" y="639"/>
                    </a:lnTo>
                    <a:lnTo>
                      <a:pt x="3911" y="639"/>
                    </a:lnTo>
                    <a:lnTo>
                      <a:pt x="39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1532537" y="1627343"/>
                <a:ext cx="109899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40" extrusionOk="0">
                    <a:moveTo>
                      <a:pt x="1" y="0"/>
                    </a:moveTo>
                    <a:lnTo>
                      <a:pt x="1" y="639"/>
                    </a:lnTo>
                    <a:lnTo>
                      <a:pt x="1066" y="639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1454906" y="1485380"/>
                <a:ext cx="187530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640" extrusionOk="0">
                    <a:moveTo>
                      <a:pt x="1" y="0"/>
                    </a:moveTo>
                    <a:lnTo>
                      <a:pt x="1" y="639"/>
                    </a:lnTo>
                    <a:lnTo>
                      <a:pt x="1819" y="63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528590" y="1777862"/>
                <a:ext cx="485577" cy="66084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1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4710" y="640"/>
                    </a:lnTo>
                    <a:lnTo>
                      <a:pt x="4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1077678" y="1777862"/>
                <a:ext cx="567950" cy="66084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641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5508" y="640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528590" y="1914361"/>
                <a:ext cx="485577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640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4710" y="640"/>
                    </a:lnTo>
                    <a:lnTo>
                      <a:pt x="4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1077678" y="1914361"/>
                <a:ext cx="305161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640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2960" y="640"/>
                    </a:lnTo>
                    <a:lnTo>
                      <a:pt x="29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1435318" y="1914361"/>
                <a:ext cx="210314" cy="65981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640" extrusionOk="0">
                    <a:moveTo>
                      <a:pt x="0" y="1"/>
                    </a:moveTo>
                    <a:lnTo>
                      <a:pt x="0" y="640"/>
                    </a:lnTo>
                    <a:lnTo>
                      <a:pt x="2039" y="640"/>
                    </a:lnTo>
                    <a:lnTo>
                      <a:pt x="20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3" name="Google Shape;1073;p48"/>
            <p:cNvGrpSpPr/>
            <p:nvPr/>
          </p:nvGrpSpPr>
          <p:grpSpPr>
            <a:xfrm>
              <a:off x="1654911" y="1250012"/>
              <a:ext cx="2914816" cy="2614914"/>
              <a:chOff x="1654911" y="1250012"/>
              <a:chExt cx="2914816" cy="2614914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2134204" y="1250012"/>
                <a:ext cx="1846431" cy="916205"/>
              </a:xfrm>
              <a:custGeom>
                <a:avLst/>
                <a:gdLst/>
                <a:ahLst/>
                <a:cxnLst/>
                <a:rect l="l" t="t" r="r" b="b"/>
                <a:pathLst>
                  <a:path w="17910" h="8887" extrusionOk="0">
                    <a:moveTo>
                      <a:pt x="9495" y="0"/>
                    </a:moveTo>
                    <a:cubicBezTo>
                      <a:pt x="5991" y="0"/>
                      <a:pt x="2502" y="1440"/>
                      <a:pt x="0" y="4261"/>
                    </a:cubicBezTo>
                    <a:lnTo>
                      <a:pt x="5212" y="8887"/>
                    </a:lnTo>
                    <a:cubicBezTo>
                      <a:pt x="6339" y="7616"/>
                      <a:pt x="7910" y="6968"/>
                      <a:pt x="9489" y="6968"/>
                    </a:cubicBezTo>
                    <a:cubicBezTo>
                      <a:pt x="10840" y="6968"/>
                      <a:pt x="12196" y="7443"/>
                      <a:pt x="13284" y="8408"/>
                    </a:cubicBezTo>
                    <a:lnTo>
                      <a:pt x="17909" y="3196"/>
                    </a:lnTo>
                    <a:cubicBezTo>
                      <a:pt x="15500" y="1053"/>
                      <a:pt x="12492" y="0"/>
                      <a:pt x="9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3151449" y="1579506"/>
                <a:ext cx="1418278" cy="2266853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21988" extrusionOk="0">
                    <a:moveTo>
                      <a:pt x="8042" y="0"/>
                    </a:moveTo>
                    <a:lnTo>
                      <a:pt x="3417" y="5212"/>
                    </a:lnTo>
                    <a:cubicBezTo>
                      <a:pt x="5775" y="7304"/>
                      <a:pt x="5988" y="10925"/>
                      <a:pt x="3896" y="13284"/>
                    </a:cubicBezTo>
                    <a:cubicBezTo>
                      <a:pt x="2861" y="14448"/>
                      <a:pt x="1446" y="15094"/>
                      <a:pt x="1" y="15186"/>
                    </a:cubicBezTo>
                    <a:lnTo>
                      <a:pt x="1751" y="21987"/>
                    </a:lnTo>
                    <a:cubicBezTo>
                      <a:pt x="4505" y="21523"/>
                      <a:pt x="7122" y="20154"/>
                      <a:pt x="9108" y="17909"/>
                    </a:cubicBezTo>
                    <a:cubicBezTo>
                      <a:pt x="13756" y="12675"/>
                      <a:pt x="13277" y="4641"/>
                      <a:pt x="8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1654911" y="1689303"/>
                <a:ext cx="1134251" cy="1909938"/>
              </a:xfrm>
              <a:custGeom>
                <a:avLst/>
                <a:gdLst/>
                <a:ahLst/>
                <a:cxnLst/>
                <a:rect l="l" t="t" r="r" b="b"/>
                <a:pathLst>
                  <a:path w="11002" h="18526" extrusionOk="0">
                    <a:moveTo>
                      <a:pt x="4649" y="0"/>
                    </a:moveTo>
                    <a:cubicBezTo>
                      <a:pt x="1" y="5235"/>
                      <a:pt x="480" y="13269"/>
                      <a:pt x="5714" y="17910"/>
                    </a:cubicBezTo>
                    <a:cubicBezTo>
                      <a:pt x="5958" y="18130"/>
                      <a:pt x="6209" y="18336"/>
                      <a:pt x="6460" y="18526"/>
                    </a:cubicBezTo>
                    <a:lnTo>
                      <a:pt x="11002" y="13208"/>
                    </a:lnTo>
                    <a:cubicBezTo>
                      <a:pt x="10774" y="13056"/>
                      <a:pt x="10553" y="12888"/>
                      <a:pt x="10340" y="12698"/>
                    </a:cubicBezTo>
                    <a:cubicBezTo>
                      <a:pt x="7981" y="10606"/>
                      <a:pt x="7768" y="6984"/>
                      <a:pt x="9861" y="4626"/>
                    </a:cubicBezTo>
                    <a:lnTo>
                      <a:pt x="46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2320807" y="3050888"/>
                <a:ext cx="1011156" cy="814038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7896" extrusionOk="0">
                    <a:moveTo>
                      <a:pt x="4543" y="1"/>
                    </a:moveTo>
                    <a:lnTo>
                      <a:pt x="1" y="5319"/>
                    </a:lnTo>
                    <a:cubicBezTo>
                      <a:pt x="2273" y="7044"/>
                      <a:pt x="4977" y="7895"/>
                      <a:pt x="7671" y="7895"/>
                    </a:cubicBezTo>
                    <a:cubicBezTo>
                      <a:pt x="8387" y="7895"/>
                      <a:pt x="9102" y="7835"/>
                      <a:pt x="9808" y="7715"/>
                    </a:cubicBezTo>
                    <a:lnTo>
                      <a:pt x="8058" y="914"/>
                    </a:lnTo>
                    <a:cubicBezTo>
                      <a:pt x="7926" y="923"/>
                      <a:pt x="7795" y="927"/>
                      <a:pt x="7664" y="927"/>
                    </a:cubicBezTo>
                    <a:cubicBezTo>
                      <a:pt x="6577" y="927"/>
                      <a:pt x="5493" y="618"/>
                      <a:pt x="4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78" name="Google Shape;1078;p48"/>
            <p:cNvSpPr/>
            <p:nvPr/>
          </p:nvSpPr>
          <p:spPr>
            <a:xfrm>
              <a:off x="1257271" y="2103336"/>
              <a:ext cx="599291" cy="776718"/>
            </a:xfrm>
            <a:custGeom>
              <a:avLst/>
              <a:gdLst/>
              <a:ahLst/>
              <a:cxnLst/>
              <a:rect l="l" t="t" r="r" b="b"/>
              <a:pathLst>
                <a:path w="5813" h="7534" extrusionOk="0">
                  <a:moveTo>
                    <a:pt x="4949" y="1"/>
                  </a:moveTo>
                  <a:cubicBezTo>
                    <a:pt x="4940" y="1"/>
                    <a:pt x="4931" y="1"/>
                    <a:pt x="4923" y="1"/>
                  </a:cubicBezTo>
                  <a:lnTo>
                    <a:pt x="4139" y="32"/>
                  </a:lnTo>
                  <a:lnTo>
                    <a:pt x="2009" y="108"/>
                  </a:lnTo>
                  <a:lnTo>
                    <a:pt x="860" y="146"/>
                  </a:lnTo>
                  <a:cubicBezTo>
                    <a:pt x="426" y="161"/>
                    <a:pt x="76" y="519"/>
                    <a:pt x="76" y="952"/>
                  </a:cubicBezTo>
                  <a:lnTo>
                    <a:pt x="0" y="7533"/>
                  </a:lnTo>
                  <a:lnTo>
                    <a:pt x="5143" y="7533"/>
                  </a:lnTo>
                  <a:lnTo>
                    <a:pt x="5767" y="899"/>
                  </a:lnTo>
                  <a:cubicBezTo>
                    <a:pt x="5812" y="413"/>
                    <a:pt x="5431" y="1"/>
                    <a:pt x="4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548207" y="2892843"/>
              <a:ext cx="500526" cy="1776327"/>
            </a:xfrm>
            <a:custGeom>
              <a:avLst/>
              <a:gdLst/>
              <a:ahLst/>
              <a:cxnLst/>
              <a:rect l="l" t="t" r="r" b="b"/>
              <a:pathLst>
                <a:path w="4855" h="17230" extrusionOk="0">
                  <a:moveTo>
                    <a:pt x="982" y="1"/>
                  </a:moveTo>
                  <a:cubicBezTo>
                    <a:pt x="932" y="1"/>
                    <a:pt x="881" y="4"/>
                    <a:pt x="830" y="12"/>
                  </a:cubicBezTo>
                  <a:cubicBezTo>
                    <a:pt x="336" y="88"/>
                    <a:pt x="1" y="514"/>
                    <a:pt x="85" y="963"/>
                  </a:cubicBezTo>
                  <a:lnTo>
                    <a:pt x="2983" y="16537"/>
                  </a:lnTo>
                  <a:cubicBezTo>
                    <a:pt x="3059" y="16940"/>
                    <a:pt x="3440" y="17229"/>
                    <a:pt x="3873" y="17229"/>
                  </a:cubicBezTo>
                  <a:cubicBezTo>
                    <a:pt x="3927" y="17229"/>
                    <a:pt x="3980" y="17222"/>
                    <a:pt x="4026" y="17214"/>
                  </a:cubicBezTo>
                  <a:cubicBezTo>
                    <a:pt x="4520" y="17138"/>
                    <a:pt x="4855" y="16712"/>
                    <a:pt x="4771" y="16263"/>
                  </a:cubicBezTo>
                  <a:lnTo>
                    <a:pt x="1880" y="689"/>
                  </a:lnTo>
                  <a:cubicBezTo>
                    <a:pt x="1805" y="287"/>
                    <a:pt x="1418" y="1"/>
                    <a:pt x="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899661" y="4604747"/>
              <a:ext cx="142065" cy="96600"/>
            </a:xfrm>
            <a:custGeom>
              <a:avLst/>
              <a:gdLst/>
              <a:ahLst/>
              <a:cxnLst/>
              <a:rect l="l" t="t" r="r" b="b"/>
              <a:pathLst>
                <a:path w="1378" h="937" extrusionOk="0">
                  <a:moveTo>
                    <a:pt x="1195" y="0"/>
                  </a:moveTo>
                  <a:lnTo>
                    <a:pt x="0" y="327"/>
                  </a:lnTo>
                  <a:lnTo>
                    <a:pt x="206" y="936"/>
                  </a:lnTo>
                  <a:lnTo>
                    <a:pt x="1377" y="6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920795" y="4652584"/>
              <a:ext cx="421349" cy="171035"/>
            </a:xfrm>
            <a:custGeom>
              <a:avLst/>
              <a:gdLst/>
              <a:ahLst/>
              <a:cxnLst/>
              <a:rect l="l" t="t" r="r" b="b"/>
              <a:pathLst>
                <a:path w="4087" h="1659" extrusionOk="0">
                  <a:moveTo>
                    <a:pt x="1309" y="0"/>
                  </a:moveTo>
                  <a:lnTo>
                    <a:pt x="1" y="472"/>
                  </a:lnTo>
                  <a:lnTo>
                    <a:pt x="1" y="1659"/>
                  </a:lnTo>
                  <a:lnTo>
                    <a:pt x="4086" y="1659"/>
                  </a:lnTo>
                  <a:lnTo>
                    <a:pt x="4086" y="1210"/>
                  </a:lnTo>
                  <a:lnTo>
                    <a:pt x="2047" y="761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206239" y="2879956"/>
              <a:ext cx="581353" cy="272892"/>
            </a:xfrm>
            <a:custGeom>
              <a:avLst/>
              <a:gdLst/>
              <a:ahLst/>
              <a:cxnLst/>
              <a:rect l="l" t="t" r="r" b="b"/>
              <a:pathLst>
                <a:path w="5639" h="2647" extrusionOk="0">
                  <a:moveTo>
                    <a:pt x="495" y="0"/>
                  </a:moveTo>
                  <a:cubicBezTo>
                    <a:pt x="495" y="0"/>
                    <a:pt x="1" y="2092"/>
                    <a:pt x="2603" y="2579"/>
                  </a:cubicBezTo>
                  <a:cubicBezTo>
                    <a:pt x="2852" y="2625"/>
                    <a:pt x="3080" y="2646"/>
                    <a:pt x="3289" y="2646"/>
                  </a:cubicBezTo>
                  <a:cubicBezTo>
                    <a:pt x="5269" y="2646"/>
                    <a:pt x="5563" y="757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071389" y="2929339"/>
              <a:ext cx="448773" cy="1753955"/>
            </a:xfrm>
            <a:custGeom>
              <a:avLst/>
              <a:gdLst/>
              <a:ahLst/>
              <a:cxnLst/>
              <a:rect l="l" t="t" r="r" b="b"/>
              <a:pathLst>
                <a:path w="4353" h="17013" extrusionOk="0">
                  <a:moveTo>
                    <a:pt x="3384" y="1"/>
                  </a:moveTo>
                  <a:cubicBezTo>
                    <a:pt x="2939" y="1"/>
                    <a:pt x="2551" y="297"/>
                    <a:pt x="2488" y="708"/>
                  </a:cubicBezTo>
                  <a:lnTo>
                    <a:pt x="76" y="16076"/>
                  </a:lnTo>
                  <a:cubicBezTo>
                    <a:pt x="0" y="16525"/>
                    <a:pt x="350" y="16944"/>
                    <a:pt x="845" y="17004"/>
                  </a:cubicBezTo>
                  <a:cubicBezTo>
                    <a:pt x="883" y="17012"/>
                    <a:pt x="928" y="17012"/>
                    <a:pt x="974" y="17012"/>
                  </a:cubicBezTo>
                  <a:cubicBezTo>
                    <a:pt x="1415" y="17012"/>
                    <a:pt x="1803" y="16715"/>
                    <a:pt x="1872" y="16305"/>
                  </a:cubicBezTo>
                  <a:lnTo>
                    <a:pt x="4284" y="944"/>
                  </a:lnTo>
                  <a:cubicBezTo>
                    <a:pt x="4352" y="495"/>
                    <a:pt x="4010" y="77"/>
                    <a:pt x="3508" y="8"/>
                  </a:cubicBezTo>
                  <a:cubicBezTo>
                    <a:pt x="3466" y="3"/>
                    <a:pt x="3425" y="1"/>
                    <a:pt x="3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095720" y="4625882"/>
              <a:ext cx="127941" cy="79383"/>
            </a:xfrm>
            <a:custGeom>
              <a:avLst/>
              <a:gdLst/>
              <a:ahLst/>
              <a:cxnLst/>
              <a:rect l="l" t="t" r="r" b="b"/>
              <a:pathLst>
                <a:path w="1241" h="770" extrusionOk="0">
                  <a:moveTo>
                    <a:pt x="69" y="1"/>
                  </a:moveTo>
                  <a:lnTo>
                    <a:pt x="0" y="617"/>
                  </a:lnTo>
                  <a:lnTo>
                    <a:pt x="1012" y="769"/>
                  </a:lnTo>
                  <a:lnTo>
                    <a:pt x="1240" y="25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999222" y="4678461"/>
              <a:ext cx="279284" cy="145158"/>
            </a:xfrm>
            <a:custGeom>
              <a:avLst/>
              <a:gdLst/>
              <a:ahLst/>
              <a:cxnLst/>
              <a:rect l="l" t="t" r="r" b="b"/>
              <a:pathLst>
                <a:path w="2709" h="1408" extrusionOk="0">
                  <a:moveTo>
                    <a:pt x="936" y="0"/>
                  </a:moveTo>
                  <a:lnTo>
                    <a:pt x="388" y="906"/>
                  </a:lnTo>
                  <a:cubicBezTo>
                    <a:pt x="388" y="906"/>
                    <a:pt x="46" y="1096"/>
                    <a:pt x="0" y="1408"/>
                  </a:cubicBezTo>
                  <a:lnTo>
                    <a:pt x="2709" y="1408"/>
                  </a:lnTo>
                  <a:cubicBezTo>
                    <a:pt x="2709" y="1408"/>
                    <a:pt x="2617" y="1012"/>
                    <a:pt x="2138" y="875"/>
                  </a:cubicBezTo>
                  <a:lnTo>
                    <a:pt x="1994" y="153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254900" y="2131687"/>
              <a:ext cx="1140540" cy="493516"/>
            </a:xfrm>
            <a:custGeom>
              <a:avLst/>
              <a:gdLst/>
              <a:ahLst/>
              <a:cxnLst/>
              <a:rect l="l" t="t" r="r" b="b"/>
              <a:pathLst>
                <a:path w="11063" h="4787" extrusionOk="0">
                  <a:moveTo>
                    <a:pt x="860" y="0"/>
                  </a:moveTo>
                  <a:cubicBezTo>
                    <a:pt x="774" y="0"/>
                    <a:pt x="687" y="15"/>
                    <a:pt x="602" y="46"/>
                  </a:cubicBezTo>
                  <a:cubicBezTo>
                    <a:pt x="206" y="183"/>
                    <a:pt x="1" y="624"/>
                    <a:pt x="145" y="1020"/>
                  </a:cubicBezTo>
                  <a:cubicBezTo>
                    <a:pt x="312" y="1469"/>
                    <a:pt x="1644" y="2541"/>
                    <a:pt x="1659" y="2556"/>
                  </a:cubicBezTo>
                  <a:cubicBezTo>
                    <a:pt x="2412" y="3157"/>
                    <a:pt x="3614" y="3972"/>
                    <a:pt x="5022" y="4428"/>
                  </a:cubicBezTo>
                  <a:cubicBezTo>
                    <a:pt x="5756" y="4667"/>
                    <a:pt x="6482" y="4786"/>
                    <a:pt x="7189" y="4786"/>
                  </a:cubicBezTo>
                  <a:cubicBezTo>
                    <a:pt x="8437" y="4786"/>
                    <a:pt x="9627" y="4416"/>
                    <a:pt x="10705" y="3682"/>
                  </a:cubicBezTo>
                  <a:cubicBezTo>
                    <a:pt x="10865" y="3576"/>
                    <a:pt x="10971" y="3416"/>
                    <a:pt x="11017" y="3234"/>
                  </a:cubicBezTo>
                  <a:cubicBezTo>
                    <a:pt x="11063" y="3036"/>
                    <a:pt x="11032" y="2815"/>
                    <a:pt x="10903" y="2625"/>
                  </a:cubicBezTo>
                  <a:cubicBezTo>
                    <a:pt x="10756" y="2412"/>
                    <a:pt x="10517" y="2296"/>
                    <a:pt x="10274" y="2296"/>
                  </a:cubicBezTo>
                  <a:cubicBezTo>
                    <a:pt x="10126" y="2296"/>
                    <a:pt x="9977" y="2338"/>
                    <a:pt x="9845" y="2427"/>
                  </a:cubicBezTo>
                  <a:cubicBezTo>
                    <a:pt x="9024" y="2989"/>
                    <a:pt x="8138" y="3269"/>
                    <a:pt x="7197" y="3269"/>
                  </a:cubicBezTo>
                  <a:cubicBezTo>
                    <a:pt x="6315" y="3269"/>
                    <a:pt x="5385" y="3023"/>
                    <a:pt x="4413" y="2534"/>
                  </a:cubicBezTo>
                  <a:cubicBezTo>
                    <a:pt x="2854" y="1750"/>
                    <a:pt x="1690" y="571"/>
                    <a:pt x="1492" y="335"/>
                  </a:cubicBezTo>
                  <a:cubicBezTo>
                    <a:pt x="1350" y="125"/>
                    <a:pt x="1111" y="0"/>
                    <a:pt x="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282455" y="2382622"/>
              <a:ext cx="94126" cy="100518"/>
            </a:xfrm>
            <a:custGeom>
              <a:avLst/>
              <a:gdLst/>
              <a:ahLst/>
              <a:cxnLst/>
              <a:rect l="l" t="t" r="r" b="b"/>
              <a:pathLst>
                <a:path w="913" h="975" extrusionOk="0">
                  <a:moveTo>
                    <a:pt x="264" y="1"/>
                  </a:moveTo>
                  <a:cubicBezTo>
                    <a:pt x="223" y="1"/>
                    <a:pt x="185" y="11"/>
                    <a:pt x="152" y="31"/>
                  </a:cubicBezTo>
                  <a:cubicBezTo>
                    <a:pt x="0" y="130"/>
                    <a:pt x="23" y="412"/>
                    <a:pt x="190" y="663"/>
                  </a:cubicBezTo>
                  <a:cubicBezTo>
                    <a:pt x="320" y="857"/>
                    <a:pt x="505" y="974"/>
                    <a:pt x="652" y="974"/>
                  </a:cubicBezTo>
                  <a:cubicBezTo>
                    <a:pt x="695" y="974"/>
                    <a:pt x="734" y="965"/>
                    <a:pt x="768" y="944"/>
                  </a:cubicBezTo>
                  <a:cubicBezTo>
                    <a:pt x="913" y="845"/>
                    <a:pt x="898" y="564"/>
                    <a:pt x="723" y="313"/>
                  </a:cubicBezTo>
                  <a:cubicBezTo>
                    <a:pt x="593" y="118"/>
                    <a:pt x="40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2302765" y="2355920"/>
              <a:ext cx="125673" cy="111652"/>
            </a:xfrm>
            <a:custGeom>
              <a:avLst/>
              <a:gdLst/>
              <a:ahLst/>
              <a:cxnLst/>
              <a:rect l="l" t="t" r="r" b="b"/>
              <a:pathLst>
                <a:path w="1219" h="1083" extrusionOk="0">
                  <a:moveTo>
                    <a:pt x="594" y="1"/>
                  </a:moveTo>
                  <a:cubicBezTo>
                    <a:pt x="447" y="1"/>
                    <a:pt x="303" y="60"/>
                    <a:pt x="199" y="176"/>
                  </a:cubicBezTo>
                  <a:cubicBezTo>
                    <a:pt x="1" y="397"/>
                    <a:pt x="24" y="739"/>
                    <a:pt x="252" y="944"/>
                  </a:cubicBezTo>
                  <a:cubicBezTo>
                    <a:pt x="359" y="1037"/>
                    <a:pt x="491" y="1083"/>
                    <a:pt x="621" y="1083"/>
                  </a:cubicBezTo>
                  <a:cubicBezTo>
                    <a:pt x="769" y="1083"/>
                    <a:pt x="915" y="1024"/>
                    <a:pt x="1020" y="906"/>
                  </a:cubicBezTo>
                  <a:cubicBezTo>
                    <a:pt x="1218" y="686"/>
                    <a:pt x="1188" y="343"/>
                    <a:pt x="967" y="146"/>
                  </a:cubicBezTo>
                  <a:cubicBezTo>
                    <a:pt x="859" y="48"/>
                    <a:pt x="725" y="1"/>
                    <a:pt x="594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2320085" y="2302620"/>
              <a:ext cx="156911" cy="151550"/>
            </a:xfrm>
            <a:custGeom>
              <a:avLst/>
              <a:gdLst/>
              <a:ahLst/>
              <a:cxnLst/>
              <a:rect l="l" t="t" r="r" b="b"/>
              <a:pathLst>
                <a:path w="1522" h="1470" extrusionOk="0">
                  <a:moveTo>
                    <a:pt x="1144" y="1"/>
                  </a:moveTo>
                  <a:cubicBezTo>
                    <a:pt x="1003" y="1"/>
                    <a:pt x="365" y="685"/>
                    <a:pt x="365" y="685"/>
                  </a:cubicBezTo>
                  <a:cubicBezTo>
                    <a:pt x="365" y="685"/>
                    <a:pt x="434" y="84"/>
                    <a:pt x="320" y="69"/>
                  </a:cubicBezTo>
                  <a:cubicBezTo>
                    <a:pt x="318" y="69"/>
                    <a:pt x="316" y="69"/>
                    <a:pt x="315" y="69"/>
                  </a:cubicBezTo>
                  <a:cubicBezTo>
                    <a:pt x="199" y="69"/>
                    <a:pt x="0" y="792"/>
                    <a:pt x="0" y="792"/>
                  </a:cubicBezTo>
                  <a:lnTo>
                    <a:pt x="761" y="1469"/>
                  </a:lnTo>
                  <a:cubicBezTo>
                    <a:pt x="761" y="1469"/>
                    <a:pt x="1347" y="1226"/>
                    <a:pt x="1332" y="1134"/>
                  </a:cubicBezTo>
                  <a:cubicBezTo>
                    <a:pt x="1326" y="1112"/>
                    <a:pt x="1301" y="1103"/>
                    <a:pt x="1265" y="1103"/>
                  </a:cubicBezTo>
                  <a:cubicBezTo>
                    <a:pt x="1143" y="1103"/>
                    <a:pt x="898" y="1203"/>
                    <a:pt x="898" y="1203"/>
                  </a:cubicBezTo>
                  <a:cubicBezTo>
                    <a:pt x="898" y="1203"/>
                    <a:pt x="1514" y="830"/>
                    <a:pt x="1438" y="762"/>
                  </a:cubicBezTo>
                  <a:cubicBezTo>
                    <a:pt x="1430" y="753"/>
                    <a:pt x="1415" y="749"/>
                    <a:pt x="1396" y="749"/>
                  </a:cubicBezTo>
                  <a:cubicBezTo>
                    <a:pt x="1261" y="749"/>
                    <a:pt x="898" y="937"/>
                    <a:pt x="898" y="937"/>
                  </a:cubicBezTo>
                  <a:cubicBezTo>
                    <a:pt x="898" y="937"/>
                    <a:pt x="1522" y="381"/>
                    <a:pt x="1431" y="244"/>
                  </a:cubicBezTo>
                  <a:cubicBezTo>
                    <a:pt x="1423" y="232"/>
                    <a:pt x="1411" y="226"/>
                    <a:pt x="1395" y="226"/>
                  </a:cubicBezTo>
                  <a:cubicBezTo>
                    <a:pt x="1236" y="226"/>
                    <a:pt x="715" y="784"/>
                    <a:pt x="715" y="784"/>
                  </a:cubicBezTo>
                  <a:cubicBezTo>
                    <a:pt x="715" y="784"/>
                    <a:pt x="1248" y="107"/>
                    <a:pt x="1164" y="8"/>
                  </a:cubicBezTo>
                  <a:cubicBezTo>
                    <a:pt x="1160" y="3"/>
                    <a:pt x="1153" y="1"/>
                    <a:pt x="1144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502020" y="1910443"/>
              <a:ext cx="127116" cy="280934"/>
            </a:xfrm>
            <a:custGeom>
              <a:avLst/>
              <a:gdLst/>
              <a:ahLst/>
              <a:cxnLst/>
              <a:rect l="l" t="t" r="r" b="b"/>
              <a:pathLst>
                <a:path w="1233" h="2725" extrusionOk="0">
                  <a:moveTo>
                    <a:pt x="0" y="1"/>
                  </a:moveTo>
                  <a:lnTo>
                    <a:pt x="0" y="2108"/>
                  </a:lnTo>
                  <a:cubicBezTo>
                    <a:pt x="0" y="2237"/>
                    <a:pt x="38" y="2359"/>
                    <a:pt x="107" y="2458"/>
                  </a:cubicBezTo>
                  <a:cubicBezTo>
                    <a:pt x="221" y="2618"/>
                    <a:pt x="403" y="2724"/>
                    <a:pt x="616" y="2724"/>
                  </a:cubicBezTo>
                  <a:cubicBezTo>
                    <a:pt x="959" y="2724"/>
                    <a:pt x="1233" y="2443"/>
                    <a:pt x="1233" y="2108"/>
                  </a:cubicBezTo>
                  <a:lnTo>
                    <a:pt x="1233" y="1"/>
                  </a:ln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498103" y="1707345"/>
              <a:ext cx="242376" cy="327120"/>
            </a:xfrm>
            <a:custGeom>
              <a:avLst/>
              <a:gdLst/>
              <a:ahLst/>
              <a:cxnLst/>
              <a:rect l="l" t="t" r="r" b="b"/>
              <a:pathLst>
                <a:path w="2351" h="3173" extrusionOk="0">
                  <a:moveTo>
                    <a:pt x="1172" y="0"/>
                  </a:moveTo>
                  <a:cubicBezTo>
                    <a:pt x="525" y="0"/>
                    <a:pt x="0" y="533"/>
                    <a:pt x="0" y="1179"/>
                  </a:cubicBezTo>
                  <a:lnTo>
                    <a:pt x="0" y="1994"/>
                  </a:lnTo>
                  <a:cubicBezTo>
                    <a:pt x="0" y="2648"/>
                    <a:pt x="525" y="3173"/>
                    <a:pt x="1172" y="3173"/>
                  </a:cubicBezTo>
                  <a:cubicBezTo>
                    <a:pt x="1590" y="3173"/>
                    <a:pt x="1963" y="2952"/>
                    <a:pt x="2168" y="2625"/>
                  </a:cubicBezTo>
                  <a:cubicBezTo>
                    <a:pt x="2282" y="2442"/>
                    <a:pt x="2351" y="2229"/>
                    <a:pt x="2351" y="1994"/>
                  </a:cubicBezTo>
                  <a:lnTo>
                    <a:pt x="2351" y="1179"/>
                  </a:lnTo>
                  <a:cubicBezTo>
                    <a:pt x="2351" y="533"/>
                    <a:pt x="1826" y="0"/>
                    <a:pt x="1172" y="0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448617" y="1852401"/>
              <a:ext cx="98146" cy="98146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480" y="1"/>
                  </a:moveTo>
                  <a:cubicBezTo>
                    <a:pt x="214" y="1"/>
                    <a:pt x="1" y="214"/>
                    <a:pt x="1" y="472"/>
                  </a:cubicBezTo>
                  <a:cubicBezTo>
                    <a:pt x="1" y="739"/>
                    <a:pt x="214" y="952"/>
                    <a:pt x="480" y="952"/>
                  </a:cubicBezTo>
                  <a:cubicBezTo>
                    <a:pt x="739" y="952"/>
                    <a:pt x="952" y="739"/>
                    <a:pt x="952" y="472"/>
                  </a:cubicBezTo>
                  <a:cubicBezTo>
                    <a:pt x="952" y="214"/>
                    <a:pt x="739" y="1"/>
                    <a:pt x="480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470576" y="1882917"/>
              <a:ext cx="37733" cy="41341"/>
            </a:xfrm>
            <a:custGeom>
              <a:avLst/>
              <a:gdLst/>
              <a:ahLst/>
              <a:cxnLst/>
              <a:rect l="l" t="t" r="r" b="b"/>
              <a:pathLst>
                <a:path w="366" h="401" extrusionOk="0">
                  <a:moveTo>
                    <a:pt x="142" y="1"/>
                  </a:moveTo>
                  <a:cubicBezTo>
                    <a:pt x="127" y="1"/>
                    <a:pt x="113" y="3"/>
                    <a:pt x="100" y="9"/>
                  </a:cubicBezTo>
                  <a:cubicBezTo>
                    <a:pt x="24" y="47"/>
                    <a:pt x="1" y="161"/>
                    <a:pt x="46" y="260"/>
                  </a:cubicBezTo>
                  <a:cubicBezTo>
                    <a:pt x="83" y="345"/>
                    <a:pt x="158" y="401"/>
                    <a:pt x="221" y="401"/>
                  </a:cubicBezTo>
                  <a:cubicBezTo>
                    <a:pt x="238" y="401"/>
                    <a:pt x="253" y="397"/>
                    <a:pt x="267" y="389"/>
                  </a:cubicBezTo>
                  <a:cubicBezTo>
                    <a:pt x="343" y="359"/>
                    <a:pt x="366" y="245"/>
                    <a:pt x="320" y="138"/>
                  </a:cubicBezTo>
                  <a:cubicBezTo>
                    <a:pt x="283" y="52"/>
                    <a:pt x="206" y="1"/>
                    <a:pt x="142" y="1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587487" y="1823018"/>
              <a:ext cx="58867" cy="36186"/>
            </a:xfrm>
            <a:custGeom>
              <a:avLst/>
              <a:gdLst/>
              <a:ahLst/>
              <a:cxnLst/>
              <a:rect l="l" t="t" r="r" b="b"/>
              <a:pathLst>
                <a:path w="571" h="351" extrusionOk="0">
                  <a:moveTo>
                    <a:pt x="314" y="1"/>
                  </a:moveTo>
                  <a:cubicBezTo>
                    <a:pt x="286" y="1"/>
                    <a:pt x="257" y="4"/>
                    <a:pt x="229" y="12"/>
                  </a:cubicBezTo>
                  <a:cubicBezTo>
                    <a:pt x="84" y="57"/>
                    <a:pt x="0" y="194"/>
                    <a:pt x="31" y="309"/>
                  </a:cubicBezTo>
                  <a:cubicBezTo>
                    <a:pt x="40" y="339"/>
                    <a:pt x="52" y="351"/>
                    <a:pt x="67" y="351"/>
                  </a:cubicBezTo>
                  <a:cubicBezTo>
                    <a:pt x="111" y="351"/>
                    <a:pt x="181" y="244"/>
                    <a:pt x="289" y="210"/>
                  </a:cubicBezTo>
                  <a:cubicBezTo>
                    <a:pt x="314" y="203"/>
                    <a:pt x="338" y="201"/>
                    <a:pt x="363" y="201"/>
                  </a:cubicBezTo>
                  <a:cubicBezTo>
                    <a:pt x="426" y="201"/>
                    <a:pt x="485" y="217"/>
                    <a:pt x="522" y="217"/>
                  </a:cubicBezTo>
                  <a:cubicBezTo>
                    <a:pt x="555" y="217"/>
                    <a:pt x="571" y="204"/>
                    <a:pt x="556" y="156"/>
                  </a:cubicBezTo>
                  <a:cubicBezTo>
                    <a:pt x="525" y="59"/>
                    <a:pt x="427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691407" y="1825493"/>
              <a:ext cx="59280" cy="36083"/>
            </a:xfrm>
            <a:custGeom>
              <a:avLst/>
              <a:gdLst/>
              <a:ahLst/>
              <a:cxnLst/>
              <a:rect l="l" t="t" r="r" b="b"/>
              <a:pathLst>
                <a:path w="575" h="350" extrusionOk="0">
                  <a:moveTo>
                    <a:pt x="256" y="1"/>
                  </a:moveTo>
                  <a:cubicBezTo>
                    <a:pt x="139" y="1"/>
                    <a:pt x="37" y="70"/>
                    <a:pt x="12" y="170"/>
                  </a:cubicBezTo>
                  <a:cubicBezTo>
                    <a:pt x="1" y="218"/>
                    <a:pt x="14" y="232"/>
                    <a:pt x="44" y="232"/>
                  </a:cubicBezTo>
                  <a:cubicBezTo>
                    <a:pt x="82" y="232"/>
                    <a:pt x="147" y="208"/>
                    <a:pt x="219" y="208"/>
                  </a:cubicBezTo>
                  <a:cubicBezTo>
                    <a:pt x="241" y="208"/>
                    <a:pt x="263" y="210"/>
                    <a:pt x="286" y="216"/>
                  </a:cubicBezTo>
                  <a:cubicBezTo>
                    <a:pt x="394" y="245"/>
                    <a:pt x="468" y="350"/>
                    <a:pt x="511" y="350"/>
                  </a:cubicBezTo>
                  <a:cubicBezTo>
                    <a:pt x="526" y="350"/>
                    <a:pt x="537" y="338"/>
                    <a:pt x="544" y="307"/>
                  </a:cubicBezTo>
                  <a:cubicBezTo>
                    <a:pt x="575" y="178"/>
                    <a:pt x="483" y="49"/>
                    <a:pt x="331" y="11"/>
                  </a:cubicBezTo>
                  <a:cubicBezTo>
                    <a:pt x="306" y="4"/>
                    <a:pt x="280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610168" y="1859514"/>
              <a:ext cx="20516" cy="20413"/>
            </a:xfrm>
            <a:custGeom>
              <a:avLst/>
              <a:gdLst/>
              <a:ahLst/>
              <a:cxnLst/>
              <a:rect l="l" t="t" r="r" b="b"/>
              <a:pathLst>
                <a:path w="199" h="198" extrusionOk="0">
                  <a:moveTo>
                    <a:pt x="100" y="0"/>
                  </a:moveTo>
                  <a:cubicBezTo>
                    <a:pt x="47" y="0"/>
                    <a:pt x="1" y="46"/>
                    <a:pt x="1" y="99"/>
                  </a:cubicBezTo>
                  <a:cubicBezTo>
                    <a:pt x="1" y="152"/>
                    <a:pt x="47" y="198"/>
                    <a:pt x="100" y="198"/>
                  </a:cubicBezTo>
                  <a:cubicBezTo>
                    <a:pt x="153" y="198"/>
                    <a:pt x="199" y="152"/>
                    <a:pt x="199" y="99"/>
                  </a:cubicBezTo>
                  <a:cubicBezTo>
                    <a:pt x="199" y="46"/>
                    <a:pt x="15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707490" y="1863432"/>
              <a:ext cx="19691" cy="1969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99" y="0"/>
                  </a:moveTo>
                  <a:cubicBezTo>
                    <a:pt x="46" y="0"/>
                    <a:pt x="0" y="46"/>
                    <a:pt x="0" y="99"/>
                  </a:cubicBezTo>
                  <a:cubicBezTo>
                    <a:pt x="0" y="152"/>
                    <a:pt x="46" y="190"/>
                    <a:pt x="99" y="190"/>
                  </a:cubicBezTo>
                  <a:cubicBezTo>
                    <a:pt x="153" y="190"/>
                    <a:pt x="191" y="152"/>
                    <a:pt x="191" y="99"/>
                  </a:cubicBezTo>
                  <a:cubicBezTo>
                    <a:pt x="191" y="46"/>
                    <a:pt x="153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55221" y="1851988"/>
              <a:ext cx="44537" cy="61857"/>
            </a:xfrm>
            <a:custGeom>
              <a:avLst/>
              <a:gdLst/>
              <a:ahLst/>
              <a:cxnLst/>
              <a:rect l="l" t="t" r="r" b="b"/>
              <a:pathLst>
                <a:path w="432" h="600" extrusionOk="0">
                  <a:moveTo>
                    <a:pt x="203" y="0"/>
                  </a:moveTo>
                  <a:cubicBezTo>
                    <a:pt x="153" y="0"/>
                    <a:pt x="1" y="393"/>
                    <a:pt x="51" y="522"/>
                  </a:cubicBezTo>
                  <a:cubicBezTo>
                    <a:pt x="76" y="578"/>
                    <a:pt x="132" y="599"/>
                    <a:pt x="192" y="599"/>
                  </a:cubicBezTo>
                  <a:cubicBezTo>
                    <a:pt x="280" y="599"/>
                    <a:pt x="375" y="553"/>
                    <a:pt x="393" y="499"/>
                  </a:cubicBezTo>
                  <a:cubicBezTo>
                    <a:pt x="431" y="416"/>
                    <a:pt x="340" y="393"/>
                    <a:pt x="241" y="355"/>
                  </a:cubicBezTo>
                  <a:cubicBezTo>
                    <a:pt x="142" y="317"/>
                    <a:pt x="211" y="5"/>
                    <a:pt x="211" y="5"/>
                  </a:cubicBezTo>
                  <a:cubicBezTo>
                    <a:pt x="208" y="2"/>
                    <a:pt x="206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605529" y="1913433"/>
              <a:ext cx="79280" cy="50413"/>
            </a:xfrm>
            <a:custGeom>
              <a:avLst/>
              <a:gdLst/>
              <a:ahLst/>
              <a:cxnLst/>
              <a:rect l="l" t="t" r="r" b="b"/>
              <a:pathLst>
                <a:path w="769" h="489" extrusionOk="0">
                  <a:moveTo>
                    <a:pt x="131" y="0"/>
                  </a:moveTo>
                  <a:cubicBezTo>
                    <a:pt x="84" y="0"/>
                    <a:pt x="51" y="25"/>
                    <a:pt x="38" y="101"/>
                  </a:cubicBezTo>
                  <a:cubicBezTo>
                    <a:pt x="0" y="276"/>
                    <a:pt x="130" y="451"/>
                    <a:pt x="327" y="481"/>
                  </a:cubicBezTo>
                  <a:cubicBezTo>
                    <a:pt x="352" y="486"/>
                    <a:pt x="377" y="489"/>
                    <a:pt x="401" y="489"/>
                  </a:cubicBezTo>
                  <a:cubicBezTo>
                    <a:pt x="563" y="489"/>
                    <a:pt x="705" y="383"/>
                    <a:pt x="738" y="230"/>
                  </a:cubicBezTo>
                  <a:cubicBezTo>
                    <a:pt x="769" y="48"/>
                    <a:pt x="594" y="109"/>
                    <a:pt x="404" y="71"/>
                  </a:cubicBezTo>
                  <a:cubicBezTo>
                    <a:pt x="293" y="48"/>
                    <a:pt x="197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458823" y="1697860"/>
              <a:ext cx="268356" cy="199386"/>
            </a:xfrm>
            <a:custGeom>
              <a:avLst/>
              <a:gdLst/>
              <a:ahLst/>
              <a:cxnLst/>
              <a:rect l="l" t="t" r="r" b="b"/>
              <a:pathLst>
                <a:path w="2603" h="1934" extrusionOk="0">
                  <a:moveTo>
                    <a:pt x="1594" y="1"/>
                  </a:moveTo>
                  <a:cubicBezTo>
                    <a:pt x="1407" y="1"/>
                    <a:pt x="1187" y="27"/>
                    <a:pt x="929" y="92"/>
                  </a:cubicBezTo>
                  <a:cubicBezTo>
                    <a:pt x="929" y="92"/>
                    <a:pt x="1" y="632"/>
                    <a:pt x="381" y="1500"/>
                  </a:cubicBezTo>
                  <a:lnTo>
                    <a:pt x="526" y="1933"/>
                  </a:lnTo>
                  <a:lnTo>
                    <a:pt x="594" y="1903"/>
                  </a:lnTo>
                  <a:lnTo>
                    <a:pt x="533" y="1135"/>
                  </a:lnTo>
                  <a:cubicBezTo>
                    <a:pt x="533" y="1135"/>
                    <a:pt x="914" y="1058"/>
                    <a:pt x="974" y="777"/>
                  </a:cubicBezTo>
                  <a:cubicBezTo>
                    <a:pt x="974" y="777"/>
                    <a:pt x="1363" y="849"/>
                    <a:pt x="1762" y="849"/>
                  </a:cubicBezTo>
                  <a:cubicBezTo>
                    <a:pt x="2150" y="849"/>
                    <a:pt x="2546" y="781"/>
                    <a:pt x="2603" y="511"/>
                  </a:cubicBezTo>
                  <a:cubicBezTo>
                    <a:pt x="2603" y="511"/>
                    <a:pt x="2416" y="1"/>
                    <a:pt x="1594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512949" y="1893948"/>
              <a:ext cx="207221" cy="184643"/>
            </a:xfrm>
            <a:custGeom>
              <a:avLst/>
              <a:gdLst/>
              <a:ahLst/>
              <a:cxnLst/>
              <a:rect l="l" t="t" r="r" b="b"/>
              <a:pathLst>
                <a:path w="2010" h="1791" extrusionOk="0">
                  <a:moveTo>
                    <a:pt x="69" y="1"/>
                  </a:moveTo>
                  <a:lnTo>
                    <a:pt x="1" y="31"/>
                  </a:lnTo>
                  <a:cubicBezTo>
                    <a:pt x="8" y="556"/>
                    <a:pt x="84" y="1416"/>
                    <a:pt x="411" y="1614"/>
                  </a:cubicBezTo>
                  <a:cubicBezTo>
                    <a:pt x="638" y="1751"/>
                    <a:pt x="858" y="1791"/>
                    <a:pt x="1064" y="1791"/>
                  </a:cubicBezTo>
                  <a:cubicBezTo>
                    <a:pt x="1190" y="1791"/>
                    <a:pt x="1310" y="1776"/>
                    <a:pt x="1423" y="1758"/>
                  </a:cubicBezTo>
                  <a:cubicBezTo>
                    <a:pt x="1834" y="1698"/>
                    <a:pt x="2009" y="838"/>
                    <a:pt x="2009" y="838"/>
                  </a:cubicBezTo>
                  <a:lnTo>
                    <a:pt x="2009" y="838"/>
                  </a:lnTo>
                  <a:cubicBezTo>
                    <a:pt x="1735" y="1097"/>
                    <a:pt x="1435" y="1189"/>
                    <a:pt x="1160" y="1189"/>
                  </a:cubicBezTo>
                  <a:cubicBezTo>
                    <a:pt x="709" y="1189"/>
                    <a:pt x="326" y="943"/>
                    <a:pt x="236" y="792"/>
                  </a:cubicBezTo>
                  <a:cubicBezTo>
                    <a:pt x="92" y="556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2" name="Google Shape;1102;p48"/>
            <p:cNvGrpSpPr/>
            <p:nvPr/>
          </p:nvGrpSpPr>
          <p:grpSpPr>
            <a:xfrm>
              <a:off x="3389085" y="3073673"/>
              <a:ext cx="1182913" cy="1756223"/>
              <a:chOff x="3389085" y="3073673"/>
              <a:chExt cx="1182913" cy="1756223"/>
            </a:xfrm>
          </p:grpSpPr>
          <p:sp>
            <p:nvSpPr>
              <p:cNvPr id="1103" name="Google Shape;1103;p48"/>
              <p:cNvSpPr/>
              <p:nvPr/>
            </p:nvSpPr>
            <p:spPr>
              <a:xfrm>
                <a:off x="3584452" y="3073673"/>
                <a:ext cx="987547" cy="130209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12630" extrusionOk="0">
                    <a:moveTo>
                      <a:pt x="0" y="0"/>
                    </a:moveTo>
                    <a:lnTo>
                      <a:pt x="0" y="12630"/>
                    </a:lnTo>
                    <a:lnTo>
                      <a:pt x="9579" y="12630"/>
                    </a:lnTo>
                    <a:lnTo>
                      <a:pt x="9579" y="5904"/>
                    </a:lnTo>
                    <a:lnTo>
                      <a:pt x="9579" y="1819"/>
                    </a:lnTo>
                    <a:cubicBezTo>
                      <a:pt x="9579" y="814"/>
                      <a:pt x="8765" y="0"/>
                      <a:pt x="77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3389085" y="3073673"/>
                <a:ext cx="1022187" cy="1756223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7035" extrusionOk="0">
                    <a:moveTo>
                      <a:pt x="1667" y="0"/>
                    </a:moveTo>
                    <a:cubicBezTo>
                      <a:pt x="1332" y="0"/>
                      <a:pt x="1020" y="99"/>
                      <a:pt x="762" y="274"/>
                    </a:cubicBezTo>
                    <a:cubicBezTo>
                      <a:pt x="305" y="571"/>
                      <a:pt x="1" y="1081"/>
                      <a:pt x="1" y="1667"/>
                    </a:cubicBezTo>
                    <a:lnTo>
                      <a:pt x="1" y="17035"/>
                    </a:lnTo>
                    <a:lnTo>
                      <a:pt x="9914" y="17035"/>
                    </a:lnTo>
                    <a:lnTo>
                      <a:pt x="99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4411177" y="3073673"/>
                <a:ext cx="149900" cy="161653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568" extrusionOk="0">
                    <a:moveTo>
                      <a:pt x="0" y="0"/>
                    </a:moveTo>
                    <a:lnTo>
                      <a:pt x="0" y="1568"/>
                    </a:lnTo>
                    <a:cubicBezTo>
                      <a:pt x="0" y="1568"/>
                      <a:pt x="114" y="868"/>
                      <a:pt x="639" y="746"/>
                    </a:cubicBezTo>
                    <a:cubicBezTo>
                      <a:pt x="691" y="734"/>
                      <a:pt x="740" y="729"/>
                      <a:pt x="786" y="729"/>
                    </a:cubicBezTo>
                    <a:cubicBezTo>
                      <a:pt x="1224" y="729"/>
                      <a:pt x="1453" y="1195"/>
                      <a:pt x="1453" y="1195"/>
                    </a:cubicBezTo>
                    <a:cubicBezTo>
                      <a:pt x="1111" y="1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3540533" y="3472138"/>
                <a:ext cx="681664" cy="6907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3540533" y="3613276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3540533" y="3755238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3540533" y="3897201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3540533" y="4038442"/>
                <a:ext cx="681664" cy="6907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3540533" y="4180405"/>
                <a:ext cx="681664" cy="68352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63" extrusionOk="0">
                    <a:moveTo>
                      <a:pt x="0" y="0"/>
                    </a:moveTo>
                    <a:lnTo>
                      <a:pt x="0" y="662"/>
                    </a:lnTo>
                    <a:lnTo>
                      <a:pt x="6612" y="662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3540533" y="4321543"/>
                <a:ext cx="681664" cy="69177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3540533" y="4462785"/>
                <a:ext cx="681664" cy="6907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6612" y="67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/>
              <a:t>Nội dung thuyết trình</a:t>
            </a:r>
            <a:endParaRPr lang="vi-VN" altLang="en-GB" b="1"/>
          </a:p>
        </p:txBody>
      </p:sp>
      <p:sp>
        <p:nvSpPr>
          <p:cNvPr id="475" name="Google Shape;475;p31"/>
          <p:cNvSpPr txBox="1">
            <a:spLocks noGrp="1"/>
          </p:cNvSpPr>
          <p:nvPr>
            <p:ph type="title" idx="2"/>
          </p:nvPr>
        </p:nvSpPr>
        <p:spPr>
          <a:xfrm>
            <a:off x="1581600" y="17179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76" name="Google Shape;476;p31"/>
          <p:cNvSpPr txBox="1">
            <a:spLocks noGrp="1"/>
          </p:cNvSpPr>
          <p:nvPr>
            <p:ph type="title" idx="3"/>
          </p:nvPr>
        </p:nvSpPr>
        <p:spPr>
          <a:xfrm>
            <a:off x="4262570" y="311808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477" name="Google Shape;477;p31"/>
          <p:cNvSpPr txBox="1">
            <a:spLocks noGrp="1"/>
          </p:cNvSpPr>
          <p:nvPr>
            <p:ph type="title" idx="4"/>
          </p:nvPr>
        </p:nvSpPr>
        <p:spPr>
          <a:xfrm>
            <a:off x="4204675" y="17179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6"/>
          </p:nvPr>
        </p:nvSpPr>
        <p:spPr>
          <a:xfrm>
            <a:off x="6827700" y="17179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1"/>
          </p:nvPr>
        </p:nvSpPr>
        <p:spPr>
          <a:xfrm>
            <a:off x="882650" y="2251710"/>
            <a:ext cx="2623185" cy="438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/>
              <a:t>Giới thiệu đề tài</a:t>
            </a:r>
            <a:endParaRPr lang="vi-VN" altLang="en-GB" b="1"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8"/>
          </p:nvPr>
        </p:nvSpPr>
        <p:spPr>
          <a:xfrm>
            <a:off x="3505800" y="2251862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b="1"/>
              <a:t>Thiết kế csdl</a:t>
            </a:r>
            <a:endParaRPr lang="vi-VN" altLang="en-GB" b="1"/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9"/>
          </p:nvPr>
        </p:nvSpPr>
        <p:spPr>
          <a:xfrm>
            <a:off x="6128850" y="2251862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b="1"/>
              <a:t>Các ràng buộc</a:t>
            </a:r>
            <a:endParaRPr lang="vi-VN" altLang="en-GB" b="1"/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13"/>
          </p:nvPr>
        </p:nvSpPr>
        <p:spPr>
          <a:xfrm>
            <a:off x="3636110" y="3867914"/>
            <a:ext cx="21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/>
              <a:t>Giao </a:t>
            </a:r>
            <a:r>
              <a:rPr lang="vi-VN" altLang="en-GB" b="1"/>
              <a:t>diện </a:t>
            </a:r>
            <a:r>
              <a:rPr lang="vi-VN" altLang="en-GB"/>
              <a:t>và Demo </a:t>
            </a:r>
            <a:endParaRPr lang="vi-VN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/>
              <a:t>Giới thiệu</a:t>
            </a:r>
            <a:endParaRPr lang="vi-VN" altLang="en-GB" b="1"/>
          </a:p>
        </p:txBody>
      </p:sp>
      <p:sp>
        <p:nvSpPr>
          <p:cNvPr id="492" name="Google Shape;492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altLang="en-GB" sz="1600"/>
              <a:t>Quản lí cửa hàng đồng hồ là phần mềm cần thiết trong quá trình kinh doanh của cửa hàng , giúp cho quá trình quản lý , thống kê của cửa hàng diễn ra thuận lợi , hạn chế được những sai sót không đáng có.</a:t>
            </a:r>
            <a:r>
              <a:rPr lang="vi-VN" altLang="en-GB" sz="1600" u="heavy"/>
              <a:t> </a:t>
            </a:r>
            <a:endParaRPr lang="vi-VN" altLang="en-GB" sz="1600"/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436235" y="915670"/>
            <a:ext cx="3179445" cy="3179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title"/>
          </p:nvPr>
        </p:nvSpPr>
        <p:spPr>
          <a:xfrm>
            <a:off x="4712335" y="2151380"/>
            <a:ext cx="3730625" cy="143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2800" b="1"/>
              <a:t>Đặc tả yêu cầu</a:t>
            </a:r>
            <a:endParaRPr lang="vi-VN" altLang="en-GB" sz="2800" b="1"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 idx="2"/>
          </p:nvPr>
        </p:nvSpPr>
        <p:spPr>
          <a:xfrm>
            <a:off x="6083795" y="1246026"/>
            <a:ext cx="1056000" cy="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500" name="Google Shape;500;p33"/>
          <p:cNvGrpSpPr/>
          <p:nvPr/>
        </p:nvGrpSpPr>
        <p:grpSpPr>
          <a:xfrm>
            <a:off x="265046" y="1173815"/>
            <a:ext cx="4225482" cy="3654368"/>
            <a:chOff x="265046" y="1173815"/>
            <a:chExt cx="4225482" cy="3654368"/>
          </a:xfrm>
        </p:grpSpPr>
        <p:sp>
          <p:nvSpPr>
            <p:cNvPr id="501" name="Google Shape;501;p33"/>
            <p:cNvSpPr/>
            <p:nvPr/>
          </p:nvSpPr>
          <p:spPr>
            <a:xfrm>
              <a:off x="997423" y="2012645"/>
              <a:ext cx="1149640" cy="266048"/>
            </a:xfrm>
            <a:custGeom>
              <a:avLst/>
              <a:gdLst/>
              <a:ahLst/>
              <a:cxnLst/>
              <a:rect l="l" t="t" r="r" b="b"/>
              <a:pathLst>
                <a:path w="33541" h="7762" extrusionOk="0">
                  <a:moveTo>
                    <a:pt x="30849" y="1"/>
                  </a:moveTo>
                  <a:cubicBezTo>
                    <a:pt x="30535" y="1"/>
                    <a:pt x="30216" y="64"/>
                    <a:pt x="29911" y="198"/>
                  </a:cubicBezTo>
                  <a:cubicBezTo>
                    <a:pt x="24325" y="2651"/>
                    <a:pt x="12734" y="3012"/>
                    <a:pt x="6571" y="3012"/>
                  </a:cubicBezTo>
                  <a:cubicBezTo>
                    <a:pt x="4151" y="3012"/>
                    <a:pt x="2568" y="2956"/>
                    <a:pt x="2515" y="2950"/>
                  </a:cubicBezTo>
                  <a:cubicBezTo>
                    <a:pt x="2486" y="2949"/>
                    <a:pt x="2458" y="2948"/>
                    <a:pt x="2429" y="2948"/>
                  </a:cubicBezTo>
                  <a:cubicBezTo>
                    <a:pt x="1162" y="2948"/>
                    <a:pt x="95" y="3975"/>
                    <a:pt x="48" y="5251"/>
                  </a:cubicBezTo>
                  <a:cubicBezTo>
                    <a:pt x="1" y="6531"/>
                    <a:pt x="997" y="7599"/>
                    <a:pt x="2254" y="7694"/>
                  </a:cubicBezTo>
                  <a:lnTo>
                    <a:pt x="2349" y="7694"/>
                  </a:lnTo>
                  <a:cubicBezTo>
                    <a:pt x="2572" y="7706"/>
                    <a:pt x="4167" y="7762"/>
                    <a:pt x="6552" y="7762"/>
                  </a:cubicBezTo>
                  <a:cubicBezTo>
                    <a:pt x="13050" y="7762"/>
                    <a:pt x="25406" y="7350"/>
                    <a:pt x="31809" y="4539"/>
                  </a:cubicBezTo>
                  <a:cubicBezTo>
                    <a:pt x="32995" y="4017"/>
                    <a:pt x="33540" y="2618"/>
                    <a:pt x="33018" y="1432"/>
                  </a:cubicBezTo>
                  <a:cubicBezTo>
                    <a:pt x="32631" y="533"/>
                    <a:pt x="31758" y="1"/>
                    <a:pt x="30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080377" y="3007305"/>
              <a:ext cx="257753" cy="1529277"/>
            </a:xfrm>
            <a:custGeom>
              <a:avLst/>
              <a:gdLst/>
              <a:ahLst/>
              <a:cxnLst/>
              <a:rect l="l" t="t" r="r" b="b"/>
              <a:pathLst>
                <a:path w="7520" h="44617" extrusionOk="0">
                  <a:moveTo>
                    <a:pt x="6191" y="0"/>
                  </a:moveTo>
                  <a:lnTo>
                    <a:pt x="0" y="261"/>
                  </a:lnTo>
                  <a:cubicBezTo>
                    <a:pt x="24" y="593"/>
                    <a:pt x="1352" y="30314"/>
                    <a:pt x="1328" y="41699"/>
                  </a:cubicBezTo>
                  <a:cubicBezTo>
                    <a:pt x="1328" y="43265"/>
                    <a:pt x="2633" y="44546"/>
                    <a:pt x="4293" y="44617"/>
                  </a:cubicBezTo>
                  <a:lnTo>
                    <a:pt x="4436" y="44617"/>
                  </a:lnTo>
                  <a:cubicBezTo>
                    <a:pt x="5313" y="44617"/>
                    <a:pt x="6096" y="44261"/>
                    <a:pt x="6665" y="43716"/>
                  </a:cubicBezTo>
                  <a:cubicBezTo>
                    <a:pt x="7187" y="43194"/>
                    <a:pt x="7519" y="42482"/>
                    <a:pt x="7519" y="41699"/>
                  </a:cubicBezTo>
                  <a:cubicBezTo>
                    <a:pt x="7519" y="36552"/>
                    <a:pt x="7282" y="28037"/>
                    <a:pt x="6997" y="20020"/>
                  </a:cubicBezTo>
                  <a:cubicBezTo>
                    <a:pt x="6642" y="9986"/>
                    <a:pt x="6215" y="759"/>
                    <a:pt x="6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56784" y="4477340"/>
              <a:ext cx="157771" cy="93538"/>
            </a:xfrm>
            <a:custGeom>
              <a:avLst/>
              <a:gdLst/>
              <a:ahLst/>
              <a:cxnLst/>
              <a:rect l="l" t="t" r="r" b="b"/>
              <a:pathLst>
                <a:path w="4603" h="2729" extrusionOk="0">
                  <a:moveTo>
                    <a:pt x="1" y="0"/>
                  </a:moveTo>
                  <a:lnTo>
                    <a:pt x="190" y="2728"/>
                  </a:lnTo>
                  <a:lnTo>
                    <a:pt x="4223" y="2420"/>
                  </a:lnTo>
                  <a:lnTo>
                    <a:pt x="4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103927" y="4546446"/>
              <a:ext cx="459397" cy="277256"/>
            </a:xfrm>
            <a:custGeom>
              <a:avLst/>
              <a:gdLst/>
              <a:ahLst/>
              <a:cxnLst/>
              <a:rect l="l" t="t" r="r" b="b"/>
              <a:pathLst>
                <a:path w="13403" h="8089" extrusionOk="0">
                  <a:moveTo>
                    <a:pt x="997" y="0"/>
                  </a:moveTo>
                  <a:lnTo>
                    <a:pt x="1" y="8089"/>
                  </a:lnTo>
                  <a:lnTo>
                    <a:pt x="13403" y="8089"/>
                  </a:lnTo>
                  <a:lnTo>
                    <a:pt x="13403" y="6405"/>
                  </a:lnTo>
                  <a:lnTo>
                    <a:pt x="9845" y="6025"/>
                  </a:lnTo>
                  <a:lnTo>
                    <a:pt x="6144" y="3392"/>
                  </a:lnTo>
                  <a:lnTo>
                    <a:pt x="6832" y="404"/>
                  </a:lnTo>
                  <a:lnTo>
                    <a:pt x="58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766523" y="2898368"/>
              <a:ext cx="602463" cy="282774"/>
            </a:xfrm>
            <a:custGeom>
              <a:avLst/>
              <a:gdLst/>
              <a:ahLst/>
              <a:cxnLst/>
              <a:rect l="l" t="t" r="r" b="b"/>
              <a:pathLst>
                <a:path w="17577" h="8250" extrusionOk="0">
                  <a:moveTo>
                    <a:pt x="0" y="0"/>
                  </a:moveTo>
                  <a:cubicBezTo>
                    <a:pt x="236" y="2360"/>
                    <a:pt x="1151" y="8250"/>
                    <a:pt x="7324" y="8250"/>
                  </a:cubicBezTo>
                  <a:cubicBezTo>
                    <a:pt x="7977" y="8250"/>
                    <a:pt x="8689" y="8184"/>
                    <a:pt x="9464" y="8041"/>
                  </a:cubicBezTo>
                  <a:cubicBezTo>
                    <a:pt x="17577" y="6547"/>
                    <a:pt x="16035" y="0"/>
                    <a:pt x="16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425828" y="3021942"/>
              <a:ext cx="585394" cy="1524410"/>
            </a:xfrm>
            <a:custGeom>
              <a:avLst/>
              <a:gdLst/>
              <a:ahLst/>
              <a:cxnLst/>
              <a:rect l="l" t="t" r="r" b="b"/>
              <a:pathLst>
                <a:path w="17079" h="44475" extrusionOk="0">
                  <a:moveTo>
                    <a:pt x="10983" y="0"/>
                  </a:moveTo>
                  <a:cubicBezTo>
                    <a:pt x="9512" y="8587"/>
                    <a:pt x="5029" y="30907"/>
                    <a:pt x="665" y="40063"/>
                  </a:cubicBezTo>
                  <a:cubicBezTo>
                    <a:pt x="1" y="41438"/>
                    <a:pt x="451" y="43075"/>
                    <a:pt x="1709" y="43929"/>
                  </a:cubicBezTo>
                  <a:cubicBezTo>
                    <a:pt x="2254" y="44308"/>
                    <a:pt x="2847" y="44474"/>
                    <a:pt x="3440" y="44474"/>
                  </a:cubicBezTo>
                  <a:cubicBezTo>
                    <a:pt x="4081" y="44474"/>
                    <a:pt x="4697" y="44285"/>
                    <a:pt x="5219" y="43929"/>
                  </a:cubicBezTo>
                  <a:cubicBezTo>
                    <a:pt x="5646" y="43621"/>
                    <a:pt x="6002" y="43217"/>
                    <a:pt x="6239" y="42719"/>
                  </a:cubicBezTo>
                  <a:cubicBezTo>
                    <a:pt x="8682" y="37548"/>
                    <a:pt x="10959" y="29555"/>
                    <a:pt x="12786" y="21941"/>
                  </a:cubicBezTo>
                  <a:cubicBezTo>
                    <a:pt x="15134" y="12121"/>
                    <a:pt x="16771" y="2894"/>
                    <a:pt x="17079" y="1044"/>
                  </a:cubicBezTo>
                  <a:lnTo>
                    <a:pt x="10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426650" y="4448889"/>
              <a:ext cx="154515" cy="138234"/>
            </a:xfrm>
            <a:custGeom>
              <a:avLst/>
              <a:gdLst/>
              <a:ahLst/>
              <a:cxnLst/>
              <a:rect l="l" t="t" r="r" b="b"/>
              <a:pathLst>
                <a:path w="4508" h="4033" extrusionOk="0">
                  <a:moveTo>
                    <a:pt x="617" y="0"/>
                  </a:moveTo>
                  <a:lnTo>
                    <a:pt x="1" y="2562"/>
                  </a:lnTo>
                  <a:lnTo>
                    <a:pt x="2918" y="4032"/>
                  </a:lnTo>
                  <a:lnTo>
                    <a:pt x="4507" y="2159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3A6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280315" y="4517994"/>
              <a:ext cx="415455" cy="305705"/>
            </a:xfrm>
            <a:custGeom>
              <a:avLst/>
              <a:gdLst/>
              <a:ahLst/>
              <a:cxnLst/>
              <a:rect l="l" t="t" r="r" b="b"/>
              <a:pathLst>
                <a:path w="12121" h="8919" extrusionOk="0">
                  <a:moveTo>
                    <a:pt x="3653" y="0"/>
                  </a:moveTo>
                  <a:lnTo>
                    <a:pt x="0" y="5171"/>
                  </a:lnTo>
                  <a:lnTo>
                    <a:pt x="2491" y="8919"/>
                  </a:lnTo>
                  <a:lnTo>
                    <a:pt x="12121" y="8919"/>
                  </a:lnTo>
                  <a:lnTo>
                    <a:pt x="12121" y="7804"/>
                  </a:lnTo>
                  <a:lnTo>
                    <a:pt x="7187" y="6476"/>
                  </a:lnTo>
                  <a:lnTo>
                    <a:pt x="6523" y="3772"/>
                  </a:lnTo>
                  <a:lnTo>
                    <a:pt x="7899" y="201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695052" y="2094194"/>
              <a:ext cx="621075" cy="804141"/>
            </a:xfrm>
            <a:custGeom>
              <a:avLst/>
              <a:gdLst/>
              <a:ahLst/>
              <a:cxnLst/>
              <a:rect l="l" t="t" r="r" b="b"/>
              <a:pathLst>
                <a:path w="18120" h="23461" extrusionOk="0">
                  <a:moveTo>
                    <a:pt x="2692" y="0"/>
                  </a:moveTo>
                  <a:cubicBezTo>
                    <a:pt x="1188" y="0"/>
                    <a:pt x="1" y="1285"/>
                    <a:pt x="140" y="2777"/>
                  </a:cubicBezTo>
                  <a:lnTo>
                    <a:pt x="2085" y="23460"/>
                  </a:lnTo>
                  <a:lnTo>
                    <a:pt x="18120" y="23460"/>
                  </a:lnTo>
                  <a:lnTo>
                    <a:pt x="17883" y="2943"/>
                  </a:lnTo>
                  <a:cubicBezTo>
                    <a:pt x="17859" y="1591"/>
                    <a:pt x="16791" y="476"/>
                    <a:pt x="15439" y="428"/>
                  </a:cubicBezTo>
                  <a:lnTo>
                    <a:pt x="2773" y="1"/>
                  </a:lnTo>
                  <a:cubicBezTo>
                    <a:pt x="2746" y="1"/>
                    <a:pt x="2719" y="0"/>
                    <a:pt x="2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967361" y="1878753"/>
              <a:ext cx="127677" cy="280546"/>
            </a:xfrm>
            <a:custGeom>
              <a:avLst/>
              <a:gdLst/>
              <a:ahLst/>
              <a:cxnLst/>
              <a:rect l="l" t="t" r="r" b="b"/>
              <a:pathLst>
                <a:path w="3725" h="8185" extrusionOk="0">
                  <a:moveTo>
                    <a:pt x="0" y="1"/>
                  </a:moveTo>
                  <a:lnTo>
                    <a:pt x="0" y="6334"/>
                  </a:lnTo>
                  <a:cubicBezTo>
                    <a:pt x="0" y="7354"/>
                    <a:pt x="830" y="8184"/>
                    <a:pt x="1874" y="8184"/>
                  </a:cubicBezTo>
                  <a:cubicBezTo>
                    <a:pt x="2040" y="8184"/>
                    <a:pt x="2206" y="8160"/>
                    <a:pt x="2348" y="8113"/>
                  </a:cubicBezTo>
                  <a:cubicBezTo>
                    <a:pt x="3131" y="7899"/>
                    <a:pt x="3724" y="7188"/>
                    <a:pt x="3724" y="6334"/>
                  </a:cubicBezTo>
                  <a:lnTo>
                    <a:pt x="3724" y="1"/>
                  </a:ln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964104" y="1675482"/>
              <a:ext cx="242295" cy="326887"/>
            </a:xfrm>
            <a:custGeom>
              <a:avLst/>
              <a:gdLst/>
              <a:ahLst/>
              <a:cxnLst/>
              <a:rect l="l" t="t" r="r" b="b"/>
              <a:pathLst>
                <a:path w="7069" h="9537" extrusionOk="0">
                  <a:moveTo>
                    <a:pt x="3534" y="1"/>
                  </a:moveTo>
                  <a:cubicBezTo>
                    <a:pt x="1566" y="1"/>
                    <a:pt x="0" y="1590"/>
                    <a:pt x="0" y="3559"/>
                  </a:cubicBezTo>
                  <a:lnTo>
                    <a:pt x="0" y="6002"/>
                  </a:lnTo>
                  <a:cubicBezTo>
                    <a:pt x="0" y="7947"/>
                    <a:pt x="1566" y="9536"/>
                    <a:pt x="3534" y="9536"/>
                  </a:cubicBezTo>
                  <a:cubicBezTo>
                    <a:pt x="4792" y="9536"/>
                    <a:pt x="5883" y="8896"/>
                    <a:pt x="6523" y="7900"/>
                  </a:cubicBezTo>
                  <a:cubicBezTo>
                    <a:pt x="6879" y="7354"/>
                    <a:pt x="7069" y="6690"/>
                    <a:pt x="7069" y="6002"/>
                  </a:cubicBezTo>
                  <a:lnTo>
                    <a:pt x="7069" y="3559"/>
                  </a:lnTo>
                  <a:cubicBezTo>
                    <a:pt x="7069" y="1590"/>
                    <a:pt x="5479" y="1"/>
                    <a:pt x="3534" y="1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914503" y="1820240"/>
              <a:ext cx="98405" cy="98405"/>
            </a:xfrm>
            <a:custGeom>
              <a:avLst/>
              <a:gdLst/>
              <a:ahLst/>
              <a:cxnLst/>
              <a:rect l="l" t="t" r="r" b="b"/>
              <a:pathLst>
                <a:path w="2871" h="2871" extrusionOk="0">
                  <a:moveTo>
                    <a:pt x="1447" y="0"/>
                  </a:moveTo>
                  <a:cubicBezTo>
                    <a:pt x="641" y="0"/>
                    <a:pt x="0" y="640"/>
                    <a:pt x="0" y="1423"/>
                  </a:cubicBezTo>
                  <a:cubicBezTo>
                    <a:pt x="0" y="2230"/>
                    <a:pt x="641" y="2870"/>
                    <a:pt x="1447" y="2870"/>
                  </a:cubicBezTo>
                  <a:cubicBezTo>
                    <a:pt x="2230" y="2870"/>
                    <a:pt x="2870" y="2230"/>
                    <a:pt x="2870" y="1423"/>
                  </a:cubicBezTo>
                  <a:cubicBezTo>
                    <a:pt x="2870" y="640"/>
                    <a:pt x="2230" y="0"/>
                    <a:pt x="1447" y="0"/>
                  </a:cubicBezTo>
                  <a:close/>
                </a:path>
              </a:pathLst>
            </a:custGeom>
            <a:solidFill>
              <a:srgbClr val="9D5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936441" y="1851022"/>
              <a:ext cx="38252" cy="41679"/>
            </a:xfrm>
            <a:custGeom>
              <a:avLst/>
              <a:gdLst/>
              <a:ahLst/>
              <a:cxnLst/>
              <a:rect l="l" t="t" r="r" b="b"/>
              <a:pathLst>
                <a:path w="1116" h="1216" extrusionOk="0">
                  <a:moveTo>
                    <a:pt x="423" y="1"/>
                  </a:moveTo>
                  <a:cubicBezTo>
                    <a:pt x="376" y="1"/>
                    <a:pt x="330" y="9"/>
                    <a:pt x="285" y="27"/>
                  </a:cubicBezTo>
                  <a:cubicBezTo>
                    <a:pt x="72" y="122"/>
                    <a:pt x="1" y="478"/>
                    <a:pt x="143" y="786"/>
                  </a:cubicBezTo>
                  <a:cubicBezTo>
                    <a:pt x="259" y="1056"/>
                    <a:pt x="484" y="1216"/>
                    <a:pt x="678" y="1216"/>
                  </a:cubicBezTo>
                  <a:cubicBezTo>
                    <a:pt x="723" y="1216"/>
                    <a:pt x="767" y="1207"/>
                    <a:pt x="807" y="1189"/>
                  </a:cubicBezTo>
                  <a:cubicBezTo>
                    <a:pt x="1044" y="1071"/>
                    <a:pt x="1116" y="739"/>
                    <a:pt x="950" y="430"/>
                  </a:cubicBezTo>
                  <a:cubicBezTo>
                    <a:pt x="834" y="161"/>
                    <a:pt x="625" y="1"/>
                    <a:pt x="423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985220" y="1950327"/>
              <a:ext cx="109819" cy="88637"/>
            </a:xfrm>
            <a:custGeom>
              <a:avLst/>
              <a:gdLst/>
              <a:ahLst/>
              <a:cxnLst/>
              <a:rect l="l" t="t" r="r" b="b"/>
              <a:pathLst>
                <a:path w="3204" h="2586" extrusionOk="0">
                  <a:moveTo>
                    <a:pt x="1" y="0"/>
                  </a:moveTo>
                  <a:cubicBezTo>
                    <a:pt x="309" y="2514"/>
                    <a:pt x="3203" y="2586"/>
                    <a:pt x="3203" y="2586"/>
                  </a:cubicBezTo>
                  <a:lnTo>
                    <a:pt x="3203" y="1518"/>
                  </a:lnTo>
                  <a:cubicBezTo>
                    <a:pt x="3135" y="1521"/>
                    <a:pt x="3067" y="1522"/>
                    <a:pt x="3002" y="1522"/>
                  </a:cubicBezTo>
                  <a:cubicBezTo>
                    <a:pt x="762" y="152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052714" y="1791274"/>
              <a:ext cx="59365" cy="36401"/>
            </a:xfrm>
            <a:custGeom>
              <a:avLst/>
              <a:gdLst/>
              <a:ahLst/>
              <a:cxnLst/>
              <a:rect l="l" t="t" r="r" b="b"/>
              <a:pathLst>
                <a:path w="1732" h="1062" extrusionOk="0">
                  <a:moveTo>
                    <a:pt x="986" y="1"/>
                  </a:moveTo>
                  <a:cubicBezTo>
                    <a:pt x="896" y="1"/>
                    <a:pt x="804" y="13"/>
                    <a:pt x="712" y="39"/>
                  </a:cubicBezTo>
                  <a:cubicBezTo>
                    <a:pt x="285" y="181"/>
                    <a:pt x="1" y="560"/>
                    <a:pt x="119" y="940"/>
                  </a:cubicBezTo>
                  <a:cubicBezTo>
                    <a:pt x="148" y="1027"/>
                    <a:pt x="183" y="1062"/>
                    <a:pt x="226" y="1062"/>
                  </a:cubicBezTo>
                  <a:cubicBezTo>
                    <a:pt x="356" y="1062"/>
                    <a:pt x="556" y="739"/>
                    <a:pt x="878" y="632"/>
                  </a:cubicBezTo>
                  <a:cubicBezTo>
                    <a:pt x="960" y="610"/>
                    <a:pt x="1042" y="603"/>
                    <a:pt x="1121" y="603"/>
                  </a:cubicBezTo>
                  <a:cubicBezTo>
                    <a:pt x="1306" y="603"/>
                    <a:pt x="1476" y="643"/>
                    <a:pt x="1583" y="643"/>
                  </a:cubicBezTo>
                  <a:cubicBezTo>
                    <a:pt x="1685" y="643"/>
                    <a:pt x="1732" y="607"/>
                    <a:pt x="1685" y="465"/>
                  </a:cubicBezTo>
                  <a:cubicBezTo>
                    <a:pt x="1610" y="167"/>
                    <a:pt x="1316" y="1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157195" y="1793880"/>
              <a:ext cx="59777" cy="35818"/>
            </a:xfrm>
            <a:custGeom>
              <a:avLst/>
              <a:gdLst/>
              <a:ahLst/>
              <a:cxnLst/>
              <a:rect l="l" t="t" r="r" b="b"/>
              <a:pathLst>
                <a:path w="1744" h="1045" extrusionOk="0">
                  <a:moveTo>
                    <a:pt x="760" y="1"/>
                  </a:moveTo>
                  <a:cubicBezTo>
                    <a:pt x="410" y="1"/>
                    <a:pt x="113" y="200"/>
                    <a:pt x="36" y="508"/>
                  </a:cubicBezTo>
                  <a:cubicBezTo>
                    <a:pt x="1" y="649"/>
                    <a:pt x="44" y="689"/>
                    <a:pt x="136" y="689"/>
                  </a:cubicBezTo>
                  <a:cubicBezTo>
                    <a:pt x="252" y="689"/>
                    <a:pt x="446" y="625"/>
                    <a:pt x="656" y="625"/>
                  </a:cubicBezTo>
                  <a:cubicBezTo>
                    <a:pt x="725" y="625"/>
                    <a:pt x="796" y="632"/>
                    <a:pt x="866" y="650"/>
                  </a:cubicBezTo>
                  <a:cubicBezTo>
                    <a:pt x="1185" y="721"/>
                    <a:pt x="1412" y="1044"/>
                    <a:pt x="1545" y="1044"/>
                  </a:cubicBezTo>
                  <a:cubicBezTo>
                    <a:pt x="1591" y="1044"/>
                    <a:pt x="1625" y="1007"/>
                    <a:pt x="1649" y="911"/>
                  </a:cubicBezTo>
                  <a:cubicBezTo>
                    <a:pt x="1744" y="532"/>
                    <a:pt x="1459" y="129"/>
                    <a:pt x="1009" y="34"/>
                  </a:cubicBezTo>
                  <a:cubicBezTo>
                    <a:pt x="924" y="11"/>
                    <a:pt x="841" y="1"/>
                    <a:pt x="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076298" y="1827541"/>
              <a:ext cx="20360" cy="2036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85" y="0"/>
                  </a:moveTo>
                  <a:cubicBezTo>
                    <a:pt x="119" y="0"/>
                    <a:pt x="1" y="143"/>
                    <a:pt x="1" y="309"/>
                  </a:cubicBezTo>
                  <a:cubicBezTo>
                    <a:pt x="1" y="475"/>
                    <a:pt x="119" y="593"/>
                    <a:pt x="285" y="593"/>
                  </a:cubicBezTo>
                  <a:cubicBezTo>
                    <a:pt x="451" y="593"/>
                    <a:pt x="593" y="475"/>
                    <a:pt x="593" y="309"/>
                  </a:cubicBezTo>
                  <a:cubicBezTo>
                    <a:pt x="593" y="143"/>
                    <a:pt x="451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173066" y="1831620"/>
              <a:ext cx="20360" cy="19537"/>
            </a:xfrm>
            <a:custGeom>
              <a:avLst/>
              <a:gdLst/>
              <a:ahLst/>
              <a:cxnLst/>
              <a:rect l="l" t="t" r="r" b="b"/>
              <a:pathLst>
                <a:path w="594" h="570" extrusionOk="0">
                  <a:moveTo>
                    <a:pt x="308" y="0"/>
                  </a:moveTo>
                  <a:cubicBezTo>
                    <a:pt x="142" y="0"/>
                    <a:pt x="0" y="119"/>
                    <a:pt x="0" y="285"/>
                  </a:cubicBezTo>
                  <a:cubicBezTo>
                    <a:pt x="0" y="451"/>
                    <a:pt x="142" y="569"/>
                    <a:pt x="308" y="569"/>
                  </a:cubicBezTo>
                  <a:cubicBezTo>
                    <a:pt x="475" y="569"/>
                    <a:pt x="593" y="451"/>
                    <a:pt x="593" y="285"/>
                  </a:cubicBezTo>
                  <a:cubicBezTo>
                    <a:pt x="593" y="119"/>
                    <a:pt x="475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121409" y="1820411"/>
              <a:ext cx="44353" cy="61251"/>
            </a:xfrm>
            <a:custGeom>
              <a:avLst/>
              <a:gdLst/>
              <a:ahLst/>
              <a:cxnLst/>
              <a:rect l="l" t="t" r="r" b="b"/>
              <a:pathLst>
                <a:path w="1294" h="1787" extrusionOk="0">
                  <a:moveTo>
                    <a:pt x="582" y="0"/>
                  </a:moveTo>
                  <a:cubicBezTo>
                    <a:pt x="445" y="0"/>
                    <a:pt x="0" y="1184"/>
                    <a:pt x="155" y="1560"/>
                  </a:cubicBezTo>
                  <a:cubicBezTo>
                    <a:pt x="223" y="1724"/>
                    <a:pt x="388" y="1786"/>
                    <a:pt x="567" y="1786"/>
                  </a:cubicBezTo>
                  <a:cubicBezTo>
                    <a:pt x="828" y="1786"/>
                    <a:pt x="1119" y="1654"/>
                    <a:pt x="1175" y="1513"/>
                  </a:cubicBezTo>
                  <a:cubicBezTo>
                    <a:pt x="1294" y="1252"/>
                    <a:pt x="1009" y="1181"/>
                    <a:pt x="724" y="1062"/>
                  </a:cubicBezTo>
                  <a:cubicBezTo>
                    <a:pt x="416" y="944"/>
                    <a:pt x="606" y="19"/>
                    <a:pt x="606" y="19"/>
                  </a:cubicBezTo>
                  <a:cubicBezTo>
                    <a:pt x="600" y="6"/>
                    <a:pt x="591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071430" y="1881598"/>
              <a:ext cx="78868" cy="50831"/>
            </a:xfrm>
            <a:custGeom>
              <a:avLst/>
              <a:gdLst/>
              <a:ahLst/>
              <a:cxnLst/>
              <a:rect l="l" t="t" r="r" b="b"/>
              <a:pathLst>
                <a:path w="2301" h="1483" extrusionOk="0">
                  <a:moveTo>
                    <a:pt x="392" y="1"/>
                  </a:moveTo>
                  <a:cubicBezTo>
                    <a:pt x="253" y="1"/>
                    <a:pt x="158" y="72"/>
                    <a:pt x="119" y="297"/>
                  </a:cubicBezTo>
                  <a:cubicBezTo>
                    <a:pt x="0" y="819"/>
                    <a:pt x="403" y="1341"/>
                    <a:pt x="973" y="1460"/>
                  </a:cubicBezTo>
                  <a:cubicBezTo>
                    <a:pt x="1050" y="1475"/>
                    <a:pt x="1126" y="1482"/>
                    <a:pt x="1201" y="1482"/>
                  </a:cubicBezTo>
                  <a:cubicBezTo>
                    <a:pt x="1700" y="1482"/>
                    <a:pt x="2124" y="1151"/>
                    <a:pt x="2206" y="677"/>
                  </a:cubicBezTo>
                  <a:cubicBezTo>
                    <a:pt x="2301" y="155"/>
                    <a:pt x="1803" y="321"/>
                    <a:pt x="1210" y="202"/>
                  </a:cubicBezTo>
                  <a:cubicBezTo>
                    <a:pt x="875" y="147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72203" y="1596298"/>
              <a:ext cx="427692" cy="285722"/>
            </a:xfrm>
            <a:custGeom>
              <a:avLst/>
              <a:gdLst/>
              <a:ahLst/>
              <a:cxnLst/>
              <a:rect l="l" t="t" r="r" b="b"/>
              <a:pathLst>
                <a:path w="12478" h="8336" extrusionOk="0">
                  <a:moveTo>
                    <a:pt x="6484" y="1"/>
                  </a:moveTo>
                  <a:cubicBezTo>
                    <a:pt x="4412" y="1"/>
                    <a:pt x="1725" y="349"/>
                    <a:pt x="1756" y="1860"/>
                  </a:cubicBezTo>
                  <a:cubicBezTo>
                    <a:pt x="1756" y="1860"/>
                    <a:pt x="902" y="1908"/>
                    <a:pt x="309" y="3212"/>
                  </a:cubicBezTo>
                  <a:cubicBezTo>
                    <a:pt x="309" y="3212"/>
                    <a:pt x="1" y="5916"/>
                    <a:pt x="2017" y="6699"/>
                  </a:cubicBezTo>
                  <a:lnTo>
                    <a:pt x="2681" y="6533"/>
                  </a:lnTo>
                  <a:lnTo>
                    <a:pt x="3227" y="8336"/>
                  </a:lnTo>
                  <a:lnTo>
                    <a:pt x="3725" y="8170"/>
                  </a:lnTo>
                  <a:lnTo>
                    <a:pt x="3417" y="5774"/>
                  </a:lnTo>
                  <a:cubicBezTo>
                    <a:pt x="3417" y="5774"/>
                    <a:pt x="4318" y="5537"/>
                    <a:pt x="4508" y="4968"/>
                  </a:cubicBezTo>
                  <a:cubicBezTo>
                    <a:pt x="4721" y="4375"/>
                    <a:pt x="4247" y="4043"/>
                    <a:pt x="4247" y="4042"/>
                  </a:cubicBezTo>
                  <a:lnTo>
                    <a:pt x="4247" y="4042"/>
                  </a:lnTo>
                  <a:cubicBezTo>
                    <a:pt x="4247" y="4043"/>
                    <a:pt x="6197" y="4672"/>
                    <a:pt x="6901" y="4672"/>
                  </a:cubicBezTo>
                  <a:cubicBezTo>
                    <a:pt x="6958" y="4672"/>
                    <a:pt x="7007" y="4668"/>
                    <a:pt x="7046" y="4659"/>
                  </a:cubicBezTo>
                  <a:cubicBezTo>
                    <a:pt x="7591" y="4541"/>
                    <a:pt x="6405" y="3758"/>
                    <a:pt x="6405" y="3758"/>
                  </a:cubicBezTo>
                  <a:lnTo>
                    <a:pt x="6405" y="3758"/>
                  </a:lnTo>
                  <a:cubicBezTo>
                    <a:pt x="6405" y="3758"/>
                    <a:pt x="8499" y="4162"/>
                    <a:pt x="9180" y="4162"/>
                  </a:cubicBezTo>
                  <a:cubicBezTo>
                    <a:pt x="9272" y="4162"/>
                    <a:pt x="9339" y="4154"/>
                    <a:pt x="9370" y="4137"/>
                  </a:cubicBezTo>
                  <a:cubicBezTo>
                    <a:pt x="9631" y="3995"/>
                    <a:pt x="8872" y="3521"/>
                    <a:pt x="8872" y="3521"/>
                  </a:cubicBezTo>
                  <a:cubicBezTo>
                    <a:pt x="8872" y="3521"/>
                    <a:pt x="12477" y="1837"/>
                    <a:pt x="11054" y="1315"/>
                  </a:cubicBezTo>
                  <a:cubicBezTo>
                    <a:pt x="10452" y="1094"/>
                    <a:pt x="9871" y="1030"/>
                    <a:pt x="9401" y="1030"/>
                  </a:cubicBezTo>
                  <a:cubicBezTo>
                    <a:pt x="8761" y="1030"/>
                    <a:pt x="8326" y="1149"/>
                    <a:pt x="8326" y="1149"/>
                  </a:cubicBezTo>
                  <a:cubicBezTo>
                    <a:pt x="8326" y="1149"/>
                    <a:pt x="9489" y="413"/>
                    <a:pt x="8777" y="176"/>
                  </a:cubicBezTo>
                  <a:cubicBezTo>
                    <a:pt x="8537" y="101"/>
                    <a:pt x="7599" y="1"/>
                    <a:pt x="6484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279493" y="2078151"/>
              <a:ext cx="597596" cy="1115296"/>
            </a:xfrm>
            <a:custGeom>
              <a:avLst/>
              <a:gdLst/>
              <a:ahLst/>
              <a:cxnLst/>
              <a:rect l="l" t="t" r="r" b="b"/>
              <a:pathLst>
                <a:path w="17435" h="32539" extrusionOk="0">
                  <a:moveTo>
                    <a:pt x="14831" y="1"/>
                  </a:moveTo>
                  <a:cubicBezTo>
                    <a:pt x="14234" y="1"/>
                    <a:pt x="13633" y="226"/>
                    <a:pt x="13165" y="683"/>
                  </a:cubicBezTo>
                  <a:cubicBezTo>
                    <a:pt x="12619" y="1205"/>
                    <a:pt x="0" y="13752"/>
                    <a:pt x="1732" y="30427"/>
                  </a:cubicBezTo>
                  <a:cubicBezTo>
                    <a:pt x="1850" y="31637"/>
                    <a:pt x="2894" y="32538"/>
                    <a:pt x="4080" y="32538"/>
                  </a:cubicBezTo>
                  <a:lnTo>
                    <a:pt x="4341" y="32538"/>
                  </a:lnTo>
                  <a:cubicBezTo>
                    <a:pt x="5646" y="32396"/>
                    <a:pt x="6571" y="31234"/>
                    <a:pt x="6452" y="29929"/>
                  </a:cubicBezTo>
                  <a:cubicBezTo>
                    <a:pt x="4958" y="15579"/>
                    <a:pt x="16367" y="4170"/>
                    <a:pt x="16485" y="4051"/>
                  </a:cubicBezTo>
                  <a:cubicBezTo>
                    <a:pt x="17410" y="3150"/>
                    <a:pt x="17434" y="1655"/>
                    <a:pt x="16509" y="707"/>
                  </a:cubicBezTo>
                  <a:cubicBezTo>
                    <a:pt x="16053" y="238"/>
                    <a:pt x="15444" y="1"/>
                    <a:pt x="14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63235" y="3104039"/>
              <a:ext cx="117908" cy="68380"/>
            </a:xfrm>
            <a:custGeom>
              <a:avLst/>
              <a:gdLst/>
              <a:ahLst/>
              <a:cxnLst/>
              <a:rect l="l" t="t" r="r" b="b"/>
              <a:pathLst>
                <a:path w="3440" h="1995" extrusionOk="0">
                  <a:moveTo>
                    <a:pt x="1783" y="0"/>
                  </a:moveTo>
                  <a:cubicBezTo>
                    <a:pt x="1759" y="0"/>
                    <a:pt x="1733" y="0"/>
                    <a:pt x="1708" y="1"/>
                  </a:cubicBezTo>
                  <a:cubicBezTo>
                    <a:pt x="759" y="25"/>
                    <a:pt x="0" y="499"/>
                    <a:pt x="0" y="1045"/>
                  </a:cubicBezTo>
                  <a:cubicBezTo>
                    <a:pt x="0" y="1576"/>
                    <a:pt x="742" y="1994"/>
                    <a:pt x="1657" y="1994"/>
                  </a:cubicBezTo>
                  <a:cubicBezTo>
                    <a:pt x="1682" y="1994"/>
                    <a:pt x="1707" y="1994"/>
                    <a:pt x="1732" y="1994"/>
                  </a:cubicBezTo>
                  <a:cubicBezTo>
                    <a:pt x="2657" y="1970"/>
                    <a:pt x="3440" y="1495"/>
                    <a:pt x="3440" y="950"/>
                  </a:cubicBezTo>
                  <a:cubicBezTo>
                    <a:pt x="3417" y="419"/>
                    <a:pt x="2697" y="0"/>
                    <a:pt x="1783" y="0"/>
                  </a:cubicBezTo>
                  <a:close/>
                </a:path>
              </a:pathLst>
            </a:custGeom>
            <a:solidFill>
              <a:srgbClr val="DAE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55111" y="3123715"/>
              <a:ext cx="130110" cy="114446"/>
            </a:xfrm>
            <a:custGeom>
              <a:avLst/>
              <a:gdLst/>
              <a:ahLst/>
              <a:cxnLst/>
              <a:rect l="l" t="t" r="r" b="b"/>
              <a:pathLst>
                <a:path w="3796" h="3339" extrusionOk="0">
                  <a:moveTo>
                    <a:pt x="1929" y="0"/>
                  </a:moveTo>
                  <a:cubicBezTo>
                    <a:pt x="1771" y="0"/>
                    <a:pt x="1609" y="22"/>
                    <a:pt x="1447" y="68"/>
                  </a:cubicBezTo>
                  <a:cubicBezTo>
                    <a:pt x="546" y="328"/>
                    <a:pt x="0" y="1253"/>
                    <a:pt x="261" y="2131"/>
                  </a:cubicBezTo>
                  <a:cubicBezTo>
                    <a:pt x="456" y="2871"/>
                    <a:pt x="1130" y="3339"/>
                    <a:pt x="1863" y="3339"/>
                  </a:cubicBezTo>
                  <a:cubicBezTo>
                    <a:pt x="2023" y="3339"/>
                    <a:pt x="2187" y="3316"/>
                    <a:pt x="2348" y="3270"/>
                  </a:cubicBezTo>
                  <a:cubicBezTo>
                    <a:pt x="3274" y="3032"/>
                    <a:pt x="3795" y="2107"/>
                    <a:pt x="3558" y="1206"/>
                  </a:cubicBezTo>
                  <a:cubicBezTo>
                    <a:pt x="3343" y="482"/>
                    <a:pt x="2676" y="0"/>
                    <a:pt x="1929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52677" y="3156897"/>
              <a:ext cx="172372" cy="160204"/>
            </a:xfrm>
            <a:custGeom>
              <a:avLst/>
              <a:gdLst/>
              <a:ahLst/>
              <a:cxnLst/>
              <a:rect l="l" t="t" r="r" b="b"/>
              <a:pathLst>
                <a:path w="5029" h="4674" extrusionOk="0">
                  <a:moveTo>
                    <a:pt x="3416" y="1"/>
                  </a:moveTo>
                  <a:lnTo>
                    <a:pt x="356" y="855"/>
                  </a:lnTo>
                  <a:cubicBezTo>
                    <a:pt x="356" y="855"/>
                    <a:pt x="0" y="2800"/>
                    <a:pt x="285" y="2918"/>
                  </a:cubicBezTo>
                  <a:cubicBezTo>
                    <a:pt x="295" y="2922"/>
                    <a:pt x="304" y="2923"/>
                    <a:pt x="314" y="2923"/>
                  </a:cubicBezTo>
                  <a:cubicBezTo>
                    <a:pt x="587" y="2923"/>
                    <a:pt x="830" y="1685"/>
                    <a:pt x="830" y="1685"/>
                  </a:cubicBezTo>
                  <a:lnTo>
                    <a:pt x="830" y="1685"/>
                  </a:lnTo>
                  <a:cubicBezTo>
                    <a:pt x="830" y="1685"/>
                    <a:pt x="784" y="3845"/>
                    <a:pt x="1054" y="3845"/>
                  </a:cubicBezTo>
                  <a:cubicBezTo>
                    <a:pt x="1059" y="3845"/>
                    <a:pt x="1063" y="3845"/>
                    <a:pt x="1067" y="3843"/>
                  </a:cubicBezTo>
                  <a:cubicBezTo>
                    <a:pt x="1376" y="3749"/>
                    <a:pt x="1518" y="2112"/>
                    <a:pt x="1518" y="2112"/>
                  </a:cubicBezTo>
                  <a:cubicBezTo>
                    <a:pt x="1518" y="2112"/>
                    <a:pt x="1921" y="4674"/>
                    <a:pt x="2443" y="4674"/>
                  </a:cubicBezTo>
                  <a:cubicBezTo>
                    <a:pt x="2445" y="4674"/>
                    <a:pt x="2447" y="4674"/>
                    <a:pt x="2449" y="4674"/>
                  </a:cubicBezTo>
                  <a:cubicBezTo>
                    <a:pt x="2935" y="4674"/>
                    <a:pt x="2230" y="1899"/>
                    <a:pt x="2230" y="1898"/>
                  </a:cubicBezTo>
                  <a:lnTo>
                    <a:pt x="2230" y="1898"/>
                  </a:lnTo>
                  <a:cubicBezTo>
                    <a:pt x="2230" y="1899"/>
                    <a:pt x="3091" y="4390"/>
                    <a:pt x="3499" y="4390"/>
                  </a:cubicBezTo>
                  <a:cubicBezTo>
                    <a:pt x="3503" y="4390"/>
                    <a:pt x="3507" y="4389"/>
                    <a:pt x="3511" y="4389"/>
                  </a:cubicBezTo>
                  <a:cubicBezTo>
                    <a:pt x="3890" y="4318"/>
                    <a:pt x="3107" y="1140"/>
                    <a:pt x="3107" y="1139"/>
                  </a:cubicBezTo>
                  <a:lnTo>
                    <a:pt x="3107" y="1139"/>
                  </a:lnTo>
                  <a:cubicBezTo>
                    <a:pt x="3107" y="1140"/>
                    <a:pt x="4282" y="2102"/>
                    <a:pt x="4688" y="2102"/>
                  </a:cubicBezTo>
                  <a:cubicBezTo>
                    <a:pt x="4733" y="2102"/>
                    <a:pt x="4768" y="2090"/>
                    <a:pt x="4791" y="2064"/>
                  </a:cubicBezTo>
                  <a:cubicBezTo>
                    <a:pt x="5029" y="1804"/>
                    <a:pt x="3416" y="1"/>
                    <a:pt x="3416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664141" y="2000682"/>
              <a:ext cx="621109" cy="804141"/>
            </a:xfrm>
            <a:custGeom>
              <a:avLst/>
              <a:gdLst/>
              <a:ahLst/>
              <a:cxnLst/>
              <a:rect l="l" t="t" r="r" b="b"/>
              <a:pathLst>
                <a:path w="18121" h="23461" extrusionOk="0">
                  <a:moveTo>
                    <a:pt x="15451" y="0"/>
                  </a:moveTo>
                  <a:cubicBezTo>
                    <a:pt x="15425" y="0"/>
                    <a:pt x="15398" y="1"/>
                    <a:pt x="15371" y="2"/>
                  </a:cubicBezTo>
                  <a:lnTo>
                    <a:pt x="12928" y="97"/>
                  </a:lnTo>
                  <a:lnTo>
                    <a:pt x="6286" y="334"/>
                  </a:lnTo>
                  <a:lnTo>
                    <a:pt x="2705" y="452"/>
                  </a:lnTo>
                  <a:cubicBezTo>
                    <a:pt x="1353" y="500"/>
                    <a:pt x="262" y="1591"/>
                    <a:pt x="238" y="2967"/>
                  </a:cubicBezTo>
                  <a:lnTo>
                    <a:pt x="1" y="23460"/>
                  </a:lnTo>
                  <a:lnTo>
                    <a:pt x="16035" y="23460"/>
                  </a:lnTo>
                  <a:lnTo>
                    <a:pt x="17980" y="2777"/>
                  </a:lnTo>
                  <a:cubicBezTo>
                    <a:pt x="18120" y="1286"/>
                    <a:pt x="16932" y="0"/>
                    <a:pt x="15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966615" y="2822730"/>
              <a:ext cx="518728" cy="1841117"/>
            </a:xfrm>
            <a:custGeom>
              <a:avLst/>
              <a:gdLst/>
              <a:ahLst/>
              <a:cxnLst/>
              <a:rect l="l" t="t" r="r" b="b"/>
              <a:pathLst>
                <a:path w="15134" h="53715" extrusionOk="0">
                  <a:moveTo>
                    <a:pt x="3059" y="1"/>
                  </a:moveTo>
                  <a:cubicBezTo>
                    <a:pt x="2903" y="1"/>
                    <a:pt x="2745" y="12"/>
                    <a:pt x="2586" y="37"/>
                  </a:cubicBezTo>
                  <a:cubicBezTo>
                    <a:pt x="1044" y="274"/>
                    <a:pt x="0" y="1602"/>
                    <a:pt x="261" y="3002"/>
                  </a:cubicBezTo>
                  <a:lnTo>
                    <a:pt x="9299" y="51556"/>
                  </a:lnTo>
                  <a:cubicBezTo>
                    <a:pt x="9536" y="52813"/>
                    <a:pt x="10722" y="53714"/>
                    <a:pt x="12074" y="53714"/>
                  </a:cubicBezTo>
                  <a:cubicBezTo>
                    <a:pt x="12240" y="53714"/>
                    <a:pt x="12382" y="53691"/>
                    <a:pt x="12548" y="53667"/>
                  </a:cubicBezTo>
                  <a:cubicBezTo>
                    <a:pt x="14090" y="53430"/>
                    <a:pt x="15134" y="52101"/>
                    <a:pt x="14873" y="50702"/>
                  </a:cubicBezTo>
                  <a:lnTo>
                    <a:pt x="5835" y="2148"/>
                  </a:lnTo>
                  <a:cubicBezTo>
                    <a:pt x="5602" y="893"/>
                    <a:pt x="4414" y="1"/>
                    <a:pt x="3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330071" y="4597295"/>
              <a:ext cx="148002" cy="99194"/>
            </a:xfrm>
            <a:custGeom>
              <a:avLst/>
              <a:gdLst/>
              <a:ahLst/>
              <a:cxnLst/>
              <a:rect l="l" t="t" r="r" b="b"/>
              <a:pathLst>
                <a:path w="4318" h="2894" extrusionOk="0">
                  <a:moveTo>
                    <a:pt x="3724" y="0"/>
                  </a:moveTo>
                  <a:lnTo>
                    <a:pt x="0" y="1020"/>
                  </a:lnTo>
                  <a:lnTo>
                    <a:pt x="664" y="2894"/>
                  </a:lnTo>
                  <a:lnTo>
                    <a:pt x="4317" y="215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352832" y="4646896"/>
              <a:ext cx="435781" cy="177239"/>
            </a:xfrm>
            <a:custGeom>
              <a:avLst/>
              <a:gdLst/>
              <a:ahLst/>
              <a:cxnLst/>
              <a:rect l="l" t="t" r="r" b="b"/>
              <a:pathLst>
                <a:path w="12714" h="5171" extrusionOk="0">
                  <a:moveTo>
                    <a:pt x="4080" y="0"/>
                  </a:moveTo>
                  <a:lnTo>
                    <a:pt x="0" y="1447"/>
                  </a:lnTo>
                  <a:lnTo>
                    <a:pt x="0" y="5171"/>
                  </a:lnTo>
                  <a:lnTo>
                    <a:pt x="12714" y="5171"/>
                  </a:lnTo>
                  <a:lnTo>
                    <a:pt x="12714" y="3772"/>
                  </a:lnTo>
                  <a:lnTo>
                    <a:pt x="6357" y="2372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612106" y="2804856"/>
              <a:ext cx="601675" cy="283597"/>
            </a:xfrm>
            <a:custGeom>
              <a:avLst/>
              <a:gdLst/>
              <a:ahLst/>
              <a:cxnLst/>
              <a:rect l="l" t="t" r="r" b="b"/>
              <a:pathLst>
                <a:path w="17554" h="8274" extrusionOk="0">
                  <a:moveTo>
                    <a:pt x="1519" y="0"/>
                  </a:moveTo>
                  <a:cubicBezTo>
                    <a:pt x="1519" y="0"/>
                    <a:pt x="1" y="6547"/>
                    <a:pt x="8113" y="8065"/>
                  </a:cubicBezTo>
                  <a:cubicBezTo>
                    <a:pt x="8889" y="8208"/>
                    <a:pt x="9600" y="8274"/>
                    <a:pt x="10253" y="8274"/>
                  </a:cubicBezTo>
                  <a:cubicBezTo>
                    <a:pt x="16426" y="8274"/>
                    <a:pt x="17339" y="2381"/>
                    <a:pt x="17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472250" y="2860574"/>
              <a:ext cx="465086" cy="1817912"/>
            </a:xfrm>
            <a:custGeom>
              <a:avLst/>
              <a:gdLst/>
              <a:ahLst/>
              <a:cxnLst/>
              <a:rect l="l" t="t" r="r" b="b"/>
              <a:pathLst>
                <a:path w="13569" h="53038" extrusionOk="0">
                  <a:moveTo>
                    <a:pt x="10551" y="0"/>
                  </a:moveTo>
                  <a:cubicBezTo>
                    <a:pt x="9164" y="0"/>
                    <a:pt x="7951" y="924"/>
                    <a:pt x="7734" y="2206"/>
                  </a:cubicBezTo>
                  <a:lnTo>
                    <a:pt x="214" y="50120"/>
                  </a:lnTo>
                  <a:cubicBezTo>
                    <a:pt x="1" y="51519"/>
                    <a:pt x="1068" y="52824"/>
                    <a:pt x="2610" y="53013"/>
                  </a:cubicBezTo>
                  <a:cubicBezTo>
                    <a:pt x="2752" y="53037"/>
                    <a:pt x="2895" y="53037"/>
                    <a:pt x="3013" y="53037"/>
                  </a:cubicBezTo>
                  <a:cubicBezTo>
                    <a:pt x="4413" y="53037"/>
                    <a:pt x="5622" y="52112"/>
                    <a:pt x="5812" y="50831"/>
                  </a:cubicBezTo>
                  <a:lnTo>
                    <a:pt x="13331" y="2942"/>
                  </a:lnTo>
                  <a:cubicBezTo>
                    <a:pt x="13569" y="1542"/>
                    <a:pt x="12477" y="238"/>
                    <a:pt x="10936" y="24"/>
                  </a:cubicBezTo>
                  <a:cubicBezTo>
                    <a:pt x="10806" y="8"/>
                    <a:pt x="10678" y="0"/>
                    <a:pt x="10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496656" y="4619234"/>
              <a:ext cx="133367" cy="82159"/>
            </a:xfrm>
            <a:custGeom>
              <a:avLst/>
              <a:gdLst/>
              <a:ahLst/>
              <a:cxnLst/>
              <a:rect l="l" t="t" r="r" b="b"/>
              <a:pathLst>
                <a:path w="3891" h="2397" extrusionOk="0">
                  <a:moveTo>
                    <a:pt x="238" y="1"/>
                  </a:moveTo>
                  <a:lnTo>
                    <a:pt x="1" y="1922"/>
                  </a:lnTo>
                  <a:lnTo>
                    <a:pt x="3179" y="2396"/>
                  </a:lnTo>
                  <a:lnTo>
                    <a:pt x="3891" y="8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396666" y="4672914"/>
              <a:ext cx="290246" cy="151224"/>
            </a:xfrm>
            <a:custGeom>
              <a:avLst/>
              <a:gdLst/>
              <a:ahLst/>
              <a:cxnLst/>
              <a:rect l="l" t="t" r="r" b="b"/>
              <a:pathLst>
                <a:path w="8468" h="4412" extrusionOk="0">
                  <a:moveTo>
                    <a:pt x="2918" y="0"/>
                  </a:moveTo>
                  <a:lnTo>
                    <a:pt x="1233" y="2846"/>
                  </a:lnTo>
                  <a:cubicBezTo>
                    <a:pt x="1233" y="2846"/>
                    <a:pt x="142" y="3439"/>
                    <a:pt x="0" y="4412"/>
                  </a:cubicBezTo>
                  <a:lnTo>
                    <a:pt x="8468" y="4412"/>
                  </a:lnTo>
                  <a:cubicBezTo>
                    <a:pt x="8468" y="4412"/>
                    <a:pt x="8160" y="3179"/>
                    <a:pt x="6689" y="2752"/>
                  </a:cubicBezTo>
                  <a:lnTo>
                    <a:pt x="6238" y="498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846263" y="1616968"/>
              <a:ext cx="80548" cy="136589"/>
            </a:xfrm>
            <a:custGeom>
              <a:avLst/>
              <a:gdLst/>
              <a:ahLst/>
              <a:cxnLst/>
              <a:rect l="l" t="t" r="r" b="b"/>
              <a:pathLst>
                <a:path w="2350" h="3985" extrusionOk="0">
                  <a:moveTo>
                    <a:pt x="2349" y="0"/>
                  </a:moveTo>
                  <a:cubicBezTo>
                    <a:pt x="2349" y="0"/>
                    <a:pt x="807" y="0"/>
                    <a:pt x="404" y="1257"/>
                  </a:cubicBezTo>
                  <a:cubicBezTo>
                    <a:pt x="1" y="2514"/>
                    <a:pt x="1116" y="3985"/>
                    <a:pt x="1116" y="3985"/>
                  </a:cubicBezTo>
                  <a:lnTo>
                    <a:pt x="1756" y="3985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901555" y="1799913"/>
              <a:ext cx="133367" cy="293502"/>
            </a:xfrm>
            <a:custGeom>
              <a:avLst/>
              <a:gdLst/>
              <a:ahLst/>
              <a:cxnLst/>
              <a:rect l="l" t="t" r="r" b="b"/>
              <a:pathLst>
                <a:path w="3891" h="8563" extrusionOk="0">
                  <a:moveTo>
                    <a:pt x="1" y="0"/>
                  </a:moveTo>
                  <a:lnTo>
                    <a:pt x="1" y="6618"/>
                  </a:lnTo>
                  <a:cubicBezTo>
                    <a:pt x="1" y="7353"/>
                    <a:pt x="404" y="7993"/>
                    <a:pt x="997" y="8326"/>
                  </a:cubicBezTo>
                  <a:cubicBezTo>
                    <a:pt x="1282" y="8468"/>
                    <a:pt x="1590" y="8563"/>
                    <a:pt x="1946" y="8563"/>
                  </a:cubicBezTo>
                  <a:cubicBezTo>
                    <a:pt x="3013" y="8563"/>
                    <a:pt x="3891" y="7685"/>
                    <a:pt x="3891" y="6618"/>
                  </a:cubicBezTo>
                  <a:lnTo>
                    <a:pt x="3891" y="0"/>
                  </a:ln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897510" y="1587694"/>
              <a:ext cx="253674" cy="341488"/>
            </a:xfrm>
            <a:custGeom>
              <a:avLst/>
              <a:gdLst/>
              <a:ahLst/>
              <a:cxnLst/>
              <a:rect l="l" t="t" r="r" b="b"/>
              <a:pathLst>
                <a:path w="7401" h="9963" extrusionOk="0">
                  <a:moveTo>
                    <a:pt x="3701" y="0"/>
                  </a:moveTo>
                  <a:cubicBezTo>
                    <a:pt x="1661" y="0"/>
                    <a:pt x="0" y="1661"/>
                    <a:pt x="0" y="3700"/>
                  </a:cubicBezTo>
                  <a:lnTo>
                    <a:pt x="0" y="6262"/>
                  </a:lnTo>
                  <a:cubicBezTo>
                    <a:pt x="0" y="8326"/>
                    <a:pt x="1661" y="9962"/>
                    <a:pt x="3701" y="9962"/>
                  </a:cubicBezTo>
                  <a:cubicBezTo>
                    <a:pt x="5005" y="9962"/>
                    <a:pt x="6167" y="9298"/>
                    <a:pt x="6832" y="8255"/>
                  </a:cubicBezTo>
                  <a:cubicBezTo>
                    <a:pt x="7187" y="7685"/>
                    <a:pt x="7401" y="6997"/>
                    <a:pt x="7401" y="6262"/>
                  </a:cubicBezTo>
                  <a:lnTo>
                    <a:pt x="7401" y="3700"/>
                  </a:lnTo>
                  <a:cubicBezTo>
                    <a:pt x="7401" y="1661"/>
                    <a:pt x="5740" y="0"/>
                    <a:pt x="3701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846263" y="1738931"/>
              <a:ext cx="102484" cy="102450"/>
            </a:xfrm>
            <a:custGeom>
              <a:avLst/>
              <a:gdLst/>
              <a:ahLst/>
              <a:cxnLst/>
              <a:rect l="l" t="t" r="r" b="b"/>
              <a:pathLst>
                <a:path w="2990" h="2989" extrusionOk="0">
                  <a:moveTo>
                    <a:pt x="1495" y="0"/>
                  </a:moveTo>
                  <a:cubicBezTo>
                    <a:pt x="665" y="0"/>
                    <a:pt x="1" y="664"/>
                    <a:pt x="1" y="1494"/>
                  </a:cubicBezTo>
                  <a:cubicBezTo>
                    <a:pt x="1" y="2325"/>
                    <a:pt x="665" y="2989"/>
                    <a:pt x="1495" y="2989"/>
                  </a:cubicBezTo>
                  <a:cubicBezTo>
                    <a:pt x="2325" y="2989"/>
                    <a:pt x="2990" y="2325"/>
                    <a:pt x="2990" y="1494"/>
                  </a:cubicBezTo>
                  <a:cubicBezTo>
                    <a:pt x="2990" y="664"/>
                    <a:pt x="2325" y="0"/>
                    <a:pt x="1495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69059" y="1771050"/>
              <a:ext cx="39040" cy="43599"/>
            </a:xfrm>
            <a:custGeom>
              <a:avLst/>
              <a:gdLst/>
              <a:ahLst/>
              <a:cxnLst/>
              <a:rect l="l" t="t" r="r" b="b"/>
              <a:pathLst>
                <a:path w="1139" h="1272" extrusionOk="0">
                  <a:moveTo>
                    <a:pt x="439" y="0"/>
                  </a:moveTo>
                  <a:cubicBezTo>
                    <a:pt x="385" y="0"/>
                    <a:pt x="333" y="11"/>
                    <a:pt x="285" y="36"/>
                  </a:cubicBezTo>
                  <a:cubicBezTo>
                    <a:pt x="71" y="130"/>
                    <a:pt x="0" y="510"/>
                    <a:pt x="142" y="842"/>
                  </a:cubicBezTo>
                  <a:cubicBezTo>
                    <a:pt x="258" y="1112"/>
                    <a:pt x="499" y="1272"/>
                    <a:pt x="712" y="1272"/>
                  </a:cubicBezTo>
                  <a:cubicBezTo>
                    <a:pt x="761" y="1272"/>
                    <a:pt x="809" y="1263"/>
                    <a:pt x="854" y="1245"/>
                  </a:cubicBezTo>
                  <a:cubicBezTo>
                    <a:pt x="1091" y="1127"/>
                    <a:pt x="1139" y="771"/>
                    <a:pt x="996" y="439"/>
                  </a:cubicBezTo>
                  <a:cubicBezTo>
                    <a:pt x="883" y="174"/>
                    <a:pt x="649" y="0"/>
                    <a:pt x="439" y="0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920271" y="1875497"/>
              <a:ext cx="114652" cy="92716"/>
            </a:xfrm>
            <a:custGeom>
              <a:avLst/>
              <a:gdLst/>
              <a:ahLst/>
              <a:cxnLst/>
              <a:rect l="l" t="t" r="r" b="b"/>
              <a:pathLst>
                <a:path w="3345" h="2705" extrusionOk="0">
                  <a:moveTo>
                    <a:pt x="0" y="1"/>
                  </a:moveTo>
                  <a:cubicBezTo>
                    <a:pt x="309" y="2610"/>
                    <a:pt x="3345" y="2705"/>
                    <a:pt x="3345" y="2705"/>
                  </a:cubicBezTo>
                  <a:lnTo>
                    <a:pt x="3345" y="1566"/>
                  </a:lnTo>
                  <a:cubicBezTo>
                    <a:pt x="3259" y="1570"/>
                    <a:pt x="3176" y="1572"/>
                    <a:pt x="3094" y="1572"/>
                  </a:cubicBezTo>
                  <a:cubicBezTo>
                    <a:pt x="775" y="15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982075" y="1718912"/>
              <a:ext cx="52545" cy="32493"/>
            </a:xfrm>
            <a:custGeom>
              <a:avLst/>
              <a:gdLst/>
              <a:ahLst/>
              <a:cxnLst/>
              <a:rect l="l" t="t" r="r" b="b"/>
              <a:pathLst>
                <a:path w="1533" h="948" extrusionOk="0">
                  <a:moveTo>
                    <a:pt x="875" y="0"/>
                  </a:moveTo>
                  <a:cubicBezTo>
                    <a:pt x="792" y="0"/>
                    <a:pt x="705" y="13"/>
                    <a:pt x="617" y="39"/>
                  </a:cubicBezTo>
                  <a:cubicBezTo>
                    <a:pt x="237" y="157"/>
                    <a:pt x="0" y="513"/>
                    <a:pt x="119" y="845"/>
                  </a:cubicBezTo>
                  <a:cubicBezTo>
                    <a:pt x="141" y="919"/>
                    <a:pt x="170" y="948"/>
                    <a:pt x="205" y="948"/>
                  </a:cubicBezTo>
                  <a:cubicBezTo>
                    <a:pt x="315" y="948"/>
                    <a:pt x="494" y="656"/>
                    <a:pt x="783" y="584"/>
                  </a:cubicBezTo>
                  <a:cubicBezTo>
                    <a:pt x="857" y="561"/>
                    <a:pt x="933" y="553"/>
                    <a:pt x="1006" y="553"/>
                  </a:cubicBezTo>
                  <a:cubicBezTo>
                    <a:pt x="1157" y="553"/>
                    <a:pt x="1297" y="586"/>
                    <a:pt x="1391" y="586"/>
                  </a:cubicBezTo>
                  <a:cubicBezTo>
                    <a:pt x="1486" y="586"/>
                    <a:pt x="1533" y="552"/>
                    <a:pt x="1494" y="418"/>
                  </a:cubicBezTo>
                  <a:cubicBezTo>
                    <a:pt x="1420" y="158"/>
                    <a:pt x="1172" y="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2123131" y="1723437"/>
              <a:ext cx="50042" cy="30197"/>
            </a:xfrm>
            <a:custGeom>
              <a:avLst/>
              <a:gdLst/>
              <a:ahLst/>
              <a:cxnLst/>
              <a:rect l="l" t="t" r="r" b="b"/>
              <a:pathLst>
                <a:path w="1460" h="881" extrusionOk="0">
                  <a:moveTo>
                    <a:pt x="646" y="1"/>
                  </a:moveTo>
                  <a:cubicBezTo>
                    <a:pt x="347" y="1"/>
                    <a:pt x="95" y="174"/>
                    <a:pt x="36" y="428"/>
                  </a:cubicBezTo>
                  <a:cubicBezTo>
                    <a:pt x="0" y="544"/>
                    <a:pt x="35" y="576"/>
                    <a:pt x="112" y="576"/>
                  </a:cubicBezTo>
                  <a:cubicBezTo>
                    <a:pt x="209" y="576"/>
                    <a:pt x="371" y="527"/>
                    <a:pt x="546" y="527"/>
                  </a:cubicBezTo>
                  <a:cubicBezTo>
                    <a:pt x="605" y="527"/>
                    <a:pt x="665" y="532"/>
                    <a:pt x="724" y="547"/>
                  </a:cubicBezTo>
                  <a:cubicBezTo>
                    <a:pt x="1004" y="617"/>
                    <a:pt x="1194" y="881"/>
                    <a:pt x="1302" y="881"/>
                  </a:cubicBezTo>
                  <a:cubicBezTo>
                    <a:pt x="1341" y="881"/>
                    <a:pt x="1369" y="847"/>
                    <a:pt x="1388" y="760"/>
                  </a:cubicBezTo>
                  <a:cubicBezTo>
                    <a:pt x="1459" y="452"/>
                    <a:pt x="1222" y="120"/>
                    <a:pt x="843" y="25"/>
                  </a:cubicBezTo>
                  <a:cubicBezTo>
                    <a:pt x="776" y="8"/>
                    <a:pt x="710" y="1"/>
                    <a:pt x="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2002402" y="1751923"/>
              <a:ext cx="26050" cy="25227"/>
            </a:xfrm>
            <a:custGeom>
              <a:avLst/>
              <a:gdLst/>
              <a:ahLst/>
              <a:cxnLst/>
              <a:rect l="l" t="t" r="r" b="b"/>
              <a:pathLst>
                <a:path w="760" h="736" extrusionOk="0">
                  <a:moveTo>
                    <a:pt x="380" y="1"/>
                  </a:moveTo>
                  <a:cubicBezTo>
                    <a:pt x="166" y="1"/>
                    <a:pt x="0" y="167"/>
                    <a:pt x="0" y="380"/>
                  </a:cubicBezTo>
                  <a:cubicBezTo>
                    <a:pt x="0" y="570"/>
                    <a:pt x="166" y="736"/>
                    <a:pt x="380" y="736"/>
                  </a:cubicBezTo>
                  <a:cubicBezTo>
                    <a:pt x="593" y="736"/>
                    <a:pt x="759" y="570"/>
                    <a:pt x="759" y="380"/>
                  </a:cubicBezTo>
                  <a:cubicBezTo>
                    <a:pt x="759" y="167"/>
                    <a:pt x="593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2123543" y="1756790"/>
              <a:ext cx="25227" cy="25261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80" y="1"/>
                  </a:moveTo>
                  <a:cubicBezTo>
                    <a:pt x="166" y="1"/>
                    <a:pt x="0" y="167"/>
                    <a:pt x="0" y="357"/>
                  </a:cubicBezTo>
                  <a:cubicBezTo>
                    <a:pt x="0" y="570"/>
                    <a:pt x="166" y="736"/>
                    <a:pt x="380" y="736"/>
                  </a:cubicBezTo>
                  <a:cubicBezTo>
                    <a:pt x="570" y="736"/>
                    <a:pt x="736" y="570"/>
                    <a:pt x="736" y="357"/>
                  </a:cubicBezTo>
                  <a:cubicBezTo>
                    <a:pt x="736" y="167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62116" y="1739103"/>
              <a:ext cx="45998" cy="64267"/>
            </a:xfrm>
            <a:custGeom>
              <a:avLst/>
              <a:gdLst/>
              <a:ahLst/>
              <a:cxnLst/>
              <a:rect l="l" t="t" r="r" b="b"/>
              <a:pathLst>
                <a:path w="1342" h="1875" extrusionOk="0">
                  <a:moveTo>
                    <a:pt x="626" y="1"/>
                  </a:moveTo>
                  <a:cubicBezTo>
                    <a:pt x="468" y="1"/>
                    <a:pt x="0" y="1232"/>
                    <a:pt x="156" y="1632"/>
                  </a:cubicBezTo>
                  <a:cubicBezTo>
                    <a:pt x="234" y="1808"/>
                    <a:pt x="413" y="1875"/>
                    <a:pt x="604" y="1875"/>
                  </a:cubicBezTo>
                  <a:cubicBezTo>
                    <a:pt x="878" y="1875"/>
                    <a:pt x="1177" y="1738"/>
                    <a:pt x="1247" y="1584"/>
                  </a:cubicBezTo>
                  <a:cubicBezTo>
                    <a:pt x="1342" y="1300"/>
                    <a:pt x="1057" y="1228"/>
                    <a:pt x="749" y="1110"/>
                  </a:cubicBezTo>
                  <a:cubicBezTo>
                    <a:pt x="440" y="991"/>
                    <a:pt x="654" y="19"/>
                    <a:pt x="654" y="19"/>
                  </a:cubicBezTo>
                  <a:cubicBezTo>
                    <a:pt x="646" y="7"/>
                    <a:pt x="637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2005659" y="1824559"/>
              <a:ext cx="82947" cy="55801"/>
            </a:xfrm>
            <a:custGeom>
              <a:avLst/>
              <a:gdLst/>
              <a:ahLst/>
              <a:cxnLst/>
              <a:rect l="l" t="t" r="r" b="b"/>
              <a:pathLst>
                <a:path w="2420" h="1628" extrusionOk="0">
                  <a:moveTo>
                    <a:pt x="415" y="1"/>
                  </a:moveTo>
                  <a:cubicBezTo>
                    <a:pt x="269" y="1"/>
                    <a:pt x="168" y="80"/>
                    <a:pt x="119" y="325"/>
                  </a:cubicBezTo>
                  <a:cubicBezTo>
                    <a:pt x="0" y="918"/>
                    <a:pt x="403" y="1487"/>
                    <a:pt x="1020" y="1606"/>
                  </a:cubicBezTo>
                  <a:cubicBezTo>
                    <a:pt x="1093" y="1620"/>
                    <a:pt x="1166" y="1627"/>
                    <a:pt x="1239" y="1627"/>
                  </a:cubicBezTo>
                  <a:cubicBezTo>
                    <a:pt x="1752" y="1627"/>
                    <a:pt x="2221" y="1271"/>
                    <a:pt x="2325" y="752"/>
                  </a:cubicBezTo>
                  <a:cubicBezTo>
                    <a:pt x="2419" y="159"/>
                    <a:pt x="1874" y="348"/>
                    <a:pt x="1281" y="230"/>
                  </a:cubicBezTo>
                  <a:cubicBezTo>
                    <a:pt x="919" y="160"/>
                    <a:pt x="622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874749" y="1562362"/>
              <a:ext cx="261797" cy="206648"/>
            </a:xfrm>
            <a:custGeom>
              <a:avLst/>
              <a:gdLst/>
              <a:ahLst/>
              <a:cxnLst/>
              <a:rect l="l" t="t" r="r" b="b"/>
              <a:pathLst>
                <a:path w="7638" h="6029" extrusionOk="0">
                  <a:moveTo>
                    <a:pt x="4208" y="0"/>
                  </a:moveTo>
                  <a:cubicBezTo>
                    <a:pt x="2175" y="0"/>
                    <a:pt x="770" y="1617"/>
                    <a:pt x="403" y="2803"/>
                  </a:cubicBezTo>
                  <a:cubicBezTo>
                    <a:pt x="0" y="4084"/>
                    <a:pt x="664" y="5151"/>
                    <a:pt x="664" y="5151"/>
                  </a:cubicBezTo>
                  <a:lnTo>
                    <a:pt x="783" y="6029"/>
                  </a:lnTo>
                  <a:lnTo>
                    <a:pt x="1328" y="6029"/>
                  </a:lnTo>
                  <a:lnTo>
                    <a:pt x="1115" y="4700"/>
                  </a:lnTo>
                  <a:cubicBezTo>
                    <a:pt x="1115" y="4700"/>
                    <a:pt x="3558" y="4463"/>
                    <a:pt x="3914" y="2993"/>
                  </a:cubicBezTo>
                  <a:lnTo>
                    <a:pt x="2989" y="2305"/>
                  </a:lnTo>
                  <a:lnTo>
                    <a:pt x="2989" y="2305"/>
                  </a:lnTo>
                  <a:cubicBezTo>
                    <a:pt x="2989" y="2305"/>
                    <a:pt x="3674" y="2473"/>
                    <a:pt x="4447" y="2473"/>
                  </a:cubicBezTo>
                  <a:cubicBezTo>
                    <a:pt x="4834" y="2473"/>
                    <a:pt x="5242" y="2431"/>
                    <a:pt x="5598" y="2305"/>
                  </a:cubicBezTo>
                  <a:cubicBezTo>
                    <a:pt x="5802" y="2231"/>
                    <a:pt x="6003" y="2201"/>
                    <a:pt x="6196" y="2201"/>
                  </a:cubicBezTo>
                  <a:cubicBezTo>
                    <a:pt x="6992" y="2201"/>
                    <a:pt x="7638" y="2708"/>
                    <a:pt x="7638" y="2708"/>
                  </a:cubicBezTo>
                  <a:cubicBezTo>
                    <a:pt x="7638" y="2708"/>
                    <a:pt x="7187" y="431"/>
                    <a:pt x="4839" y="51"/>
                  </a:cubicBezTo>
                  <a:cubicBezTo>
                    <a:pt x="4623" y="17"/>
                    <a:pt x="4412" y="0"/>
                    <a:pt x="4208" y="0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876360" y="1581353"/>
              <a:ext cx="46992" cy="51893"/>
            </a:xfrm>
            <a:custGeom>
              <a:avLst/>
              <a:gdLst/>
              <a:ahLst/>
              <a:cxnLst/>
              <a:rect l="l" t="t" r="r" b="b"/>
              <a:pathLst>
                <a:path w="1371" h="1514" extrusionOk="0">
                  <a:moveTo>
                    <a:pt x="1047" y="1"/>
                  </a:moveTo>
                  <a:cubicBezTo>
                    <a:pt x="1024" y="1"/>
                    <a:pt x="1000" y="7"/>
                    <a:pt x="973" y="19"/>
                  </a:cubicBezTo>
                  <a:cubicBezTo>
                    <a:pt x="594" y="233"/>
                    <a:pt x="902" y="944"/>
                    <a:pt x="902" y="944"/>
                  </a:cubicBezTo>
                  <a:cubicBezTo>
                    <a:pt x="902" y="944"/>
                    <a:pt x="563" y="714"/>
                    <a:pt x="326" y="714"/>
                  </a:cubicBezTo>
                  <a:cubicBezTo>
                    <a:pt x="250" y="714"/>
                    <a:pt x="183" y="738"/>
                    <a:pt x="143" y="802"/>
                  </a:cubicBezTo>
                  <a:cubicBezTo>
                    <a:pt x="1" y="1063"/>
                    <a:pt x="1139" y="1514"/>
                    <a:pt x="1139" y="1514"/>
                  </a:cubicBezTo>
                  <a:lnTo>
                    <a:pt x="1329" y="1181"/>
                  </a:lnTo>
                  <a:cubicBezTo>
                    <a:pt x="1329" y="1181"/>
                    <a:pt x="1370" y="1"/>
                    <a:pt x="1047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130844" y="2062863"/>
              <a:ext cx="777269" cy="872864"/>
            </a:xfrm>
            <a:custGeom>
              <a:avLst/>
              <a:gdLst/>
              <a:ahLst/>
              <a:cxnLst/>
              <a:rect l="l" t="t" r="r" b="b"/>
              <a:pathLst>
                <a:path w="22677" h="25466" extrusionOk="0">
                  <a:moveTo>
                    <a:pt x="2657" y="1"/>
                  </a:moveTo>
                  <a:cubicBezTo>
                    <a:pt x="2397" y="1"/>
                    <a:pt x="2133" y="43"/>
                    <a:pt x="1875" y="133"/>
                  </a:cubicBezTo>
                  <a:cubicBezTo>
                    <a:pt x="641" y="583"/>
                    <a:pt x="1" y="1935"/>
                    <a:pt x="451" y="3169"/>
                  </a:cubicBezTo>
                  <a:cubicBezTo>
                    <a:pt x="499" y="3335"/>
                    <a:pt x="1993" y="7486"/>
                    <a:pt x="4982" y="12253"/>
                  </a:cubicBezTo>
                  <a:cubicBezTo>
                    <a:pt x="9062" y="18776"/>
                    <a:pt x="13829" y="23164"/>
                    <a:pt x="19119" y="25299"/>
                  </a:cubicBezTo>
                  <a:cubicBezTo>
                    <a:pt x="19403" y="25394"/>
                    <a:pt x="19688" y="25465"/>
                    <a:pt x="19996" y="25465"/>
                  </a:cubicBezTo>
                  <a:cubicBezTo>
                    <a:pt x="20922" y="25465"/>
                    <a:pt x="21823" y="24896"/>
                    <a:pt x="22202" y="23971"/>
                  </a:cubicBezTo>
                  <a:cubicBezTo>
                    <a:pt x="22677" y="22761"/>
                    <a:pt x="22084" y="21385"/>
                    <a:pt x="20874" y="20887"/>
                  </a:cubicBezTo>
                  <a:cubicBezTo>
                    <a:pt x="10414" y="16689"/>
                    <a:pt x="4958" y="1722"/>
                    <a:pt x="4911" y="1580"/>
                  </a:cubicBezTo>
                  <a:cubicBezTo>
                    <a:pt x="4555" y="605"/>
                    <a:pt x="3636" y="1"/>
                    <a:pt x="2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799208" y="2796698"/>
              <a:ext cx="71568" cy="117188"/>
            </a:xfrm>
            <a:custGeom>
              <a:avLst/>
              <a:gdLst/>
              <a:ahLst/>
              <a:cxnLst/>
              <a:rect l="l" t="t" r="r" b="b"/>
              <a:pathLst>
                <a:path w="2088" h="3419" extrusionOk="0">
                  <a:moveTo>
                    <a:pt x="1113" y="1"/>
                  </a:moveTo>
                  <a:cubicBezTo>
                    <a:pt x="578" y="1"/>
                    <a:pt x="94" y="727"/>
                    <a:pt x="48" y="1638"/>
                  </a:cubicBezTo>
                  <a:cubicBezTo>
                    <a:pt x="0" y="2587"/>
                    <a:pt x="404" y="3393"/>
                    <a:pt x="949" y="3417"/>
                  </a:cubicBezTo>
                  <a:cubicBezTo>
                    <a:pt x="966" y="3418"/>
                    <a:pt x="983" y="3419"/>
                    <a:pt x="999" y="3419"/>
                  </a:cubicBezTo>
                  <a:cubicBezTo>
                    <a:pt x="1525" y="3419"/>
                    <a:pt x="1994" y="2700"/>
                    <a:pt x="2040" y="1780"/>
                  </a:cubicBezTo>
                  <a:cubicBezTo>
                    <a:pt x="2088" y="855"/>
                    <a:pt x="1684" y="49"/>
                    <a:pt x="1139" y="1"/>
                  </a:cubicBezTo>
                  <a:cubicBezTo>
                    <a:pt x="1130" y="1"/>
                    <a:pt x="1122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815456" y="2802045"/>
              <a:ext cx="124421" cy="117600"/>
            </a:xfrm>
            <a:custGeom>
              <a:avLst/>
              <a:gdLst/>
              <a:ahLst/>
              <a:cxnLst/>
              <a:rect l="l" t="t" r="r" b="b"/>
              <a:pathLst>
                <a:path w="3630" h="3431" extrusionOk="0">
                  <a:moveTo>
                    <a:pt x="1801" y="1"/>
                  </a:moveTo>
                  <a:cubicBezTo>
                    <a:pt x="1692" y="1"/>
                    <a:pt x="1582" y="12"/>
                    <a:pt x="1471" y="35"/>
                  </a:cubicBezTo>
                  <a:cubicBezTo>
                    <a:pt x="570" y="201"/>
                    <a:pt x="1" y="1102"/>
                    <a:pt x="190" y="2027"/>
                  </a:cubicBezTo>
                  <a:cubicBezTo>
                    <a:pt x="338" y="2869"/>
                    <a:pt x="1064" y="3431"/>
                    <a:pt x="1855" y="3431"/>
                  </a:cubicBezTo>
                  <a:cubicBezTo>
                    <a:pt x="1956" y="3431"/>
                    <a:pt x="2058" y="3422"/>
                    <a:pt x="2159" y="3403"/>
                  </a:cubicBezTo>
                  <a:cubicBezTo>
                    <a:pt x="3061" y="3213"/>
                    <a:pt x="3630" y="2312"/>
                    <a:pt x="3440" y="1387"/>
                  </a:cubicBezTo>
                  <a:cubicBezTo>
                    <a:pt x="3294" y="575"/>
                    <a:pt x="2582" y="1"/>
                    <a:pt x="1801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856933" y="2767013"/>
              <a:ext cx="158285" cy="159965"/>
            </a:xfrm>
            <a:custGeom>
              <a:avLst/>
              <a:gdLst/>
              <a:ahLst/>
              <a:cxnLst/>
              <a:rect l="l" t="t" r="r" b="b"/>
              <a:pathLst>
                <a:path w="4618" h="4667" extrusionOk="0">
                  <a:moveTo>
                    <a:pt x="2061" y="1"/>
                  </a:moveTo>
                  <a:cubicBezTo>
                    <a:pt x="1602" y="1"/>
                    <a:pt x="0" y="1247"/>
                    <a:pt x="0" y="1247"/>
                  </a:cubicBezTo>
                  <a:lnTo>
                    <a:pt x="641" y="4354"/>
                  </a:lnTo>
                  <a:cubicBezTo>
                    <a:pt x="641" y="4354"/>
                    <a:pt x="1832" y="4667"/>
                    <a:pt x="2398" y="4667"/>
                  </a:cubicBezTo>
                  <a:cubicBezTo>
                    <a:pt x="2546" y="4667"/>
                    <a:pt x="2651" y="4645"/>
                    <a:pt x="2681" y="4591"/>
                  </a:cubicBezTo>
                  <a:cubicBezTo>
                    <a:pt x="2799" y="4306"/>
                    <a:pt x="1495" y="3951"/>
                    <a:pt x="1495" y="3951"/>
                  </a:cubicBezTo>
                  <a:lnTo>
                    <a:pt x="1495" y="3951"/>
                  </a:lnTo>
                  <a:cubicBezTo>
                    <a:pt x="1495" y="3951"/>
                    <a:pt x="2297" y="4028"/>
                    <a:pt x="2924" y="4028"/>
                  </a:cubicBezTo>
                  <a:cubicBezTo>
                    <a:pt x="3342" y="4028"/>
                    <a:pt x="3682" y="3993"/>
                    <a:pt x="3653" y="3879"/>
                  </a:cubicBezTo>
                  <a:cubicBezTo>
                    <a:pt x="3582" y="3571"/>
                    <a:pt x="1969" y="3287"/>
                    <a:pt x="1969" y="3287"/>
                  </a:cubicBezTo>
                  <a:cubicBezTo>
                    <a:pt x="1969" y="3287"/>
                    <a:pt x="4555" y="3073"/>
                    <a:pt x="4602" y="2575"/>
                  </a:cubicBezTo>
                  <a:cubicBezTo>
                    <a:pt x="4618" y="2409"/>
                    <a:pt x="4315" y="2354"/>
                    <a:pt x="3904" y="2354"/>
                  </a:cubicBezTo>
                  <a:cubicBezTo>
                    <a:pt x="3081" y="2354"/>
                    <a:pt x="1827" y="2575"/>
                    <a:pt x="1827" y="2575"/>
                  </a:cubicBezTo>
                  <a:cubicBezTo>
                    <a:pt x="1827" y="2575"/>
                    <a:pt x="4412" y="1887"/>
                    <a:pt x="4389" y="1484"/>
                  </a:cubicBezTo>
                  <a:cubicBezTo>
                    <a:pt x="4382" y="1386"/>
                    <a:pt x="4161" y="1350"/>
                    <a:pt x="3837" y="1350"/>
                  </a:cubicBezTo>
                  <a:cubicBezTo>
                    <a:pt x="2904" y="1350"/>
                    <a:pt x="1115" y="1650"/>
                    <a:pt x="1115" y="1650"/>
                  </a:cubicBezTo>
                  <a:cubicBezTo>
                    <a:pt x="1115" y="1650"/>
                    <a:pt x="2420" y="298"/>
                    <a:pt x="2159" y="37"/>
                  </a:cubicBezTo>
                  <a:cubicBezTo>
                    <a:pt x="2138" y="12"/>
                    <a:pt x="2105" y="1"/>
                    <a:pt x="2061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440542" y="2012988"/>
              <a:ext cx="382962" cy="1198346"/>
            </a:xfrm>
            <a:custGeom>
              <a:avLst/>
              <a:gdLst/>
              <a:ahLst/>
              <a:cxnLst/>
              <a:rect l="l" t="t" r="r" b="b"/>
              <a:pathLst>
                <a:path w="11173" h="34962" extrusionOk="0">
                  <a:moveTo>
                    <a:pt x="8542" y="1"/>
                  </a:moveTo>
                  <a:cubicBezTo>
                    <a:pt x="8093" y="1"/>
                    <a:pt x="7638" y="130"/>
                    <a:pt x="7235" y="402"/>
                  </a:cubicBezTo>
                  <a:cubicBezTo>
                    <a:pt x="5978" y="1208"/>
                    <a:pt x="3701" y="6071"/>
                    <a:pt x="3677" y="6118"/>
                  </a:cubicBezTo>
                  <a:cubicBezTo>
                    <a:pt x="2420" y="8846"/>
                    <a:pt x="831" y="13068"/>
                    <a:pt x="499" y="17693"/>
                  </a:cubicBezTo>
                  <a:cubicBezTo>
                    <a:pt x="1" y="24335"/>
                    <a:pt x="2231" y="30099"/>
                    <a:pt x="6951" y="34344"/>
                  </a:cubicBezTo>
                  <a:cubicBezTo>
                    <a:pt x="7401" y="34748"/>
                    <a:pt x="7971" y="34961"/>
                    <a:pt x="8540" y="34961"/>
                  </a:cubicBezTo>
                  <a:cubicBezTo>
                    <a:pt x="9180" y="34961"/>
                    <a:pt x="9845" y="34676"/>
                    <a:pt x="10295" y="34178"/>
                  </a:cubicBezTo>
                  <a:cubicBezTo>
                    <a:pt x="11173" y="33206"/>
                    <a:pt x="11102" y="31688"/>
                    <a:pt x="10129" y="30810"/>
                  </a:cubicBezTo>
                  <a:cubicBezTo>
                    <a:pt x="5670" y="26802"/>
                    <a:pt x="4199" y="21275"/>
                    <a:pt x="5788" y="14444"/>
                  </a:cubicBezTo>
                  <a:cubicBezTo>
                    <a:pt x="6998" y="9131"/>
                    <a:pt x="9726" y="4742"/>
                    <a:pt x="10295" y="3960"/>
                  </a:cubicBezTo>
                  <a:cubicBezTo>
                    <a:pt x="11007" y="3177"/>
                    <a:pt x="11125" y="1991"/>
                    <a:pt x="10509" y="1066"/>
                  </a:cubicBezTo>
                  <a:cubicBezTo>
                    <a:pt x="10060" y="378"/>
                    <a:pt x="9309" y="1"/>
                    <a:pt x="8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698283" y="3092419"/>
              <a:ext cx="105740" cy="98954"/>
            </a:xfrm>
            <a:custGeom>
              <a:avLst/>
              <a:gdLst/>
              <a:ahLst/>
              <a:cxnLst/>
              <a:rect l="l" t="t" r="r" b="b"/>
              <a:pathLst>
                <a:path w="3085" h="2887" extrusionOk="0">
                  <a:moveTo>
                    <a:pt x="2219" y="0"/>
                  </a:moveTo>
                  <a:cubicBezTo>
                    <a:pt x="1794" y="0"/>
                    <a:pt x="1256" y="276"/>
                    <a:pt x="831" y="767"/>
                  </a:cubicBezTo>
                  <a:cubicBezTo>
                    <a:pt x="191" y="1455"/>
                    <a:pt x="1" y="2333"/>
                    <a:pt x="404" y="2712"/>
                  </a:cubicBezTo>
                  <a:cubicBezTo>
                    <a:pt x="522" y="2830"/>
                    <a:pt x="686" y="2886"/>
                    <a:pt x="875" y="2886"/>
                  </a:cubicBezTo>
                  <a:cubicBezTo>
                    <a:pt x="1294" y="2886"/>
                    <a:pt x="1837" y="2610"/>
                    <a:pt x="2278" y="2119"/>
                  </a:cubicBezTo>
                  <a:cubicBezTo>
                    <a:pt x="2895" y="1431"/>
                    <a:pt x="3085" y="554"/>
                    <a:pt x="2705" y="174"/>
                  </a:cubicBezTo>
                  <a:cubicBezTo>
                    <a:pt x="2580" y="56"/>
                    <a:pt x="2411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715388" y="3114220"/>
              <a:ext cx="131721" cy="117086"/>
            </a:xfrm>
            <a:custGeom>
              <a:avLst/>
              <a:gdLst/>
              <a:ahLst/>
              <a:cxnLst/>
              <a:rect l="l" t="t" r="r" b="b"/>
              <a:pathLst>
                <a:path w="3843" h="3416" extrusionOk="0">
                  <a:moveTo>
                    <a:pt x="1942" y="1"/>
                  </a:moveTo>
                  <a:cubicBezTo>
                    <a:pt x="1334" y="1"/>
                    <a:pt x="748" y="343"/>
                    <a:pt x="451" y="938"/>
                  </a:cubicBezTo>
                  <a:cubicBezTo>
                    <a:pt x="0" y="1768"/>
                    <a:pt x="308" y="2788"/>
                    <a:pt x="1115" y="3215"/>
                  </a:cubicBezTo>
                  <a:cubicBezTo>
                    <a:pt x="1359" y="3351"/>
                    <a:pt x="1624" y="3416"/>
                    <a:pt x="1886" y="3416"/>
                  </a:cubicBezTo>
                  <a:cubicBezTo>
                    <a:pt x="2488" y="3416"/>
                    <a:pt x="3078" y="3074"/>
                    <a:pt x="3392" y="2479"/>
                  </a:cubicBezTo>
                  <a:cubicBezTo>
                    <a:pt x="3843" y="1649"/>
                    <a:pt x="3534" y="629"/>
                    <a:pt x="2728" y="202"/>
                  </a:cubicBezTo>
                  <a:cubicBezTo>
                    <a:pt x="2476" y="66"/>
                    <a:pt x="2207" y="1"/>
                    <a:pt x="1942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747095" y="3120322"/>
              <a:ext cx="169116" cy="149819"/>
            </a:xfrm>
            <a:custGeom>
              <a:avLst/>
              <a:gdLst/>
              <a:ahLst/>
              <a:cxnLst/>
              <a:rect l="l" t="t" r="r" b="b"/>
              <a:pathLst>
                <a:path w="4934" h="4371" extrusionOk="0">
                  <a:moveTo>
                    <a:pt x="1471" y="0"/>
                  </a:moveTo>
                  <a:lnTo>
                    <a:pt x="0" y="2799"/>
                  </a:lnTo>
                  <a:cubicBezTo>
                    <a:pt x="0" y="2799"/>
                    <a:pt x="1066" y="4279"/>
                    <a:pt x="1386" y="4279"/>
                  </a:cubicBezTo>
                  <a:cubicBezTo>
                    <a:pt x="1400" y="4279"/>
                    <a:pt x="1412" y="4276"/>
                    <a:pt x="1423" y="4270"/>
                  </a:cubicBezTo>
                  <a:cubicBezTo>
                    <a:pt x="1708" y="4151"/>
                    <a:pt x="902" y="3037"/>
                    <a:pt x="902" y="3037"/>
                  </a:cubicBezTo>
                  <a:lnTo>
                    <a:pt x="902" y="3037"/>
                  </a:lnTo>
                  <a:cubicBezTo>
                    <a:pt x="902" y="3037"/>
                    <a:pt x="2256" y="4370"/>
                    <a:pt x="2576" y="4370"/>
                  </a:cubicBezTo>
                  <a:cubicBezTo>
                    <a:pt x="2603" y="4370"/>
                    <a:pt x="2622" y="4361"/>
                    <a:pt x="2633" y="4341"/>
                  </a:cubicBezTo>
                  <a:cubicBezTo>
                    <a:pt x="2775" y="4057"/>
                    <a:pt x="1708" y="2847"/>
                    <a:pt x="1708" y="2847"/>
                  </a:cubicBezTo>
                  <a:lnTo>
                    <a:pt x="1708" y="2847"/>
                  </a:lnTo>
                  <a:cubicBezTo>
                    <a:pt x="1708" y="2847"/>
                    <a:pt x="3401" y="3994"/>
                    <a:pt x="4023" y="3994"/>
                  </a:cubicBezTo>
                  <a:cubicBezTo>
                    <a:pt x="4099" y="3994"/>
                    <a:pt x="4160" y="3977"/>
                    <a:pt x="4199" y="3938"/>
                  </a:cubicBezTo>
                  <a:cubicBezTo>
                    <a:pt x="4554" y="3558"/>
                    <a:pt x="2040" y="2159"/>
                    <a:pt x="2040" y="2159"/>
                  </a:cubicBezTo>
                  <a:lnTo>
                    <a:pt x="2040" y="2159"/>
                  </a:lnTo>
                  <a:cubicBezTo>
                    <a:pt x="2040" y="2159"/>
                    <a:pt x="3926" y="3019"/>
                    <a:pt x="4528" y="3019"/>
                  </a:cubicBezTo>
                  <a:cubicBezTo>
                    <a:pt x="4612" y="3019"/>
                    <a:pt x="4671" y="3003"/>
                    <a:pt x="4697" y="2965"/>
                  </a:cubicBezTo>
                  <a:cubicBezTo>
                    <a:pt x="4934" y="2633"/>
                    <a:pt x="2087" y="1020"/>
                    <a:pt x="2087" y="1020"/>
                  </a:cubicBezTo>
                  <a:cubicBezTo>
                    <a:pt x="2087" y="1020"/>
                    <a:pt x="3938" y="783"/>
                    <a:pt x="3914" y="427"/>
                  </a:cubicBezTo>
                  <a:cubicBezTo>
                    <a:pt x="3890" y="72"/>
                    <a:pt x="1471" y="0"/>
                    <a:pt x="1471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262499" y="1173815"/>
              <a:ext cx="559379" cy="422002"/>
            </a:xfrm>
            <a:custGeom>
              <a:avLst/>
              <a:gdLst/>
              <a:ahLst/>
              <a:cxnLst/>
              <a:rect l="l" t="t" r="r" b="b"/>
              <a:pathLst>
                <a:path w="16320" h="12312" extrusionOk="0">
                  <a:moveTo>
                    <a:pt x="688" y="1"/>
                  </a:moveTo>
                  <a:lnTo>
                    <a:pt x="688" y="9299"/>
                  </a:lnTo>
                  <a:lnTo>
                    <a:pt x="0" y="12311"/>
                  </a:lnTo>
                  <a:lnTo>
                    <a:pt x="0" y="12311"/>
                  </a:lnTo>
                  <a:lnTo>
                    <a:pt x="2135" y="10319"/>
                  </a:lnTo>
                  <a:lnTo>
                    <a:pt x="16319" y="10319"/>
                  </a:lnTo>
                  <a:lnTo>
                    <a:pt x="163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420215" y="1267327"/>
              <a:ext cx="243152" cy="34173"/>
            </a:xfrm>
            <a:custGeom>
              <a:avLst/>
              <a:gdLst/>
              <a:ahLst/>
              <a:cxnLst/>
              <a:rect l="l" t="t" r="r" b="b"/>
              <a:pathLst>
                <a:path w="7094" h="997" extrusionOk="0">
                  <a:moveTo>
                    <a:pt x="523" y="1"/>
                  </a:moveTo>
                  <a:cubicBezTo>
                    <a:pt x="238" y="1"/>
                    <a:pt x="1" y="214"/>
                    <a:pt x="1" y="499"/>
                  </a:cubicBezTo>
                  <a:cubicBezTo>
                    <a:pt x="1" y="783"/>
                    <a:pt x="238" y="997"/>
                    <a:pt x="523" y="997"/>
                  </a:cubicBezTo>
                  <a:lnTo>
                    <a:pt x="6595" y="997"/>
                  </a:lnTo>
                  <a:cubicBezTo>
                    <a:pt x="6880" y="997"/>
                    <a:pt x="7093" y="783"/>
                    <a:pt x="7093" y="499"/>
                  </a:cubicBezTo>
                  <a:cubicBezTo>
                    <a:pt x="7093" y="214"/>
                    <a:pt x="6880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420215" y="1336433"/>
              <a:ext cx="165894" cy="34207"/>
            </a:xfrm>
            <a:custGeom>
              <a:avLst/>
              <a:gdLst/>
              <a:ahLst/>
              <a:cxnLst/>
              <a:rect l="l" t="t" r="r" b="b"/>
              <a:pathLst>
                <a:path w="4840" h="998" extrusionOk="0">
                  <a:moveTo>
                    <a:pt x="523" y="1"/>
                  </a:moveTo>
                  <a:cubicBezTo>
                    <a:pt x="238" y="1"/>
                    <a:pt x="1" y="214"/>
                    <a:pt x="1" y="499"/>
                  </a:cubicBezTo>
                  <a:cubicBezTo>
                    <a:pt x="1" y="784"/>
                    <a:pt x="238" y="997"/>
                    <a:pt x="523" y="997"/>
                  </a:cubicBezTo>
                  <a:lnTo>
                    <a:pt x="4342" y="997"/>
                  </a:lnTo>
                  <a:cubicBezTo>
                    <a:pt x="4626" y="997"/>
                    <a:pt x="4840" y="784"/>
                    <a:pt x="4840" y="499"/>
                  </a:cubicBezTo>
                  <a:cubicBezTo>
                    <a:pt x="4840" y="214"/>
                    <a:pt x="4626" y="1"/>
                    <a:pt x="4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416170" y="1399059"/>
              <a:ext cx="105706" cy="34173"/>
            </a:xfrm>
            <a:custGeom>
              <a:avLst/>
              <a:gdLst/>
              <a:ahLst/>
              <a:cxnLst/>
              <a:rect l="l" t="t" r="r" b="b"/>
              <a:pathLst>
                <a:path w="3084" h="997" extrusionOk="0">
                  <a:moveTo>
                    <a:pt x="498" y="0"/>
                  </a:moveTo>
                  <a:cubicBezTo>
                    <a:pt x="214" y="0"/>
                    <a:pt x="0" y="214"/>
                    <a:pt x="0" y="498"/>
                  </a:cubicBezTo>
                  <a:cubicBezTo>
                    <a:pt x="0" y="783"/>
                    <a:pt x="214" y="997"/>
                    <a:pt x="498" y="997"/>
                  </a:cubicBezTo>
                  <a:lnTo>
                    <a:pt x="2586" y="997"/>
                  </a:lnTo>
                  <a:cubicBezTo>
                    <a:pt x="2870" y="997"/>
                    <a:pt x="3084" y="783"/>
                    <a:pt x="3084" y="498"/>
                  </a:cubicBezTo>
                  <a:cubicBezTo>
                    <a:pt x="3084" y="214"/>
                    <a:pt x="2870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2320302" y="1526713"/>
              <a:ext cx="423613" cy="449628"/>
            </a:xfrm>
            <a:custGeom>
              <a:avLst/>
              <a:gdLst/>
              <a:ahLst/>
              <a:cxnLst/>
              <a:rect l="l" t="t" r="r" b="b"/>
              <a:pathLst>
                <a:path w="12359" h="13118" extrusionOk="0">
                  <a:moveTo>
                    <a:pt x="6191" y="0"/>
                  </a:moveTo>
                  <a:cubicBezTo>
                    <a:pt x="2776" y="0"/>
                    <a:pt x="0" y="2752"/>
                    <a:pt x="0" y="6167"/>
                  </a:cubicBezTo>
                  <a:cubicBezTo>
                    <a:pt x="0" y="7923"/>
                    <a:pt x="736" y="9488"/>
                    <a:pt x="1898" y="10627"/>
                  </a:cubicBezTo>
                  <a:lnTo>
                    <a:pt x="1353" y="13117"/>
                  </a:lnTo>
                  <a:cubicBezTo>
                    <a:pt x="1353" y="13117"/>
                    <a:pt x="2444" y="12382"/>
                    <a:pt x="3487" y="11718"/>
                  </a:cubicBezTo>
                  <a:cubicBezTo>
                    <a:pt x="4294" y="12121"/>
                    <a:pt x="5219" y="12334"/>
                    <a:pt x="6191" y="12334"/>
                  </a:cubicBezTo>
                  <a:cubicBezTo>
                    <a:pt x="9607" y="12334"/>
                    <a:pt x="12358" y="9583"/>
                    <a:pt x="12358" y="6167"/>
                  </a:cubicBezTo>
                  <a:cubicBezTo>
                    <a:pt x="12358" y="2752"/>
                    <a:pt x="9607" y="0"/>
                    <a:pt x="6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2422760" y="1708012"/>
              <a:ext cx="43941" cy="43119"/>
            </a:xfrm>
            <a:custGeom>
              <a:avLst/>
              <a:gdLst/>
              <a:ahLst/>
              <a:cxnLst/>
              <a:rect l="l" t="t" r="r" b="b"/>
              <a:pathLst>
                <a:path w="1282" h="1258" extrusionOk="0">
                  <a:moveTo>
                    <a:pt x="641" y="1"/>
                  </a:moveTo>
                  <a:cubicBezTo>
                    <a:pt x="285" y="1"/>
                    <a:pt x="0" y="285"/>
                    <a:pt x="0" y="617"/>
                  </a:cubicBezTo>
                  <a:cubicBezTo>
                    <a:pt x="0" y="973"/>
                    <a:pt x="285" y="1258"/>
                    <a:pt x="641" y="1258"/>
                  </a:cubicBezTo>
                  <a:cubicBezTo>
                    <a:pt x="996" y="1258"/>
                    <a:pt x="1281" y="973"/>
                    <a:pt x="1281" y="617"/>
                  </a:cubicBezTo>
                  <a:cubicBezTo>
                    <a:pt x="1281" y="285"/>
                    <a:pt x="996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2508937" y="1708012"/>
              <a:ext cx="43119" cy="43119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17" y="1"/>
                  </a:moveTo>
                  <a:cubicBezTo>
                    <a:pt x="285" y="1"/>
                    <a:pt x="0" y="285"/>
                    <a:pt x="0" y="617"/>
                  </a:cubicBezTo>
                  <a:cubicBezTo>
                    <a:pt x="0" y="973"/>
                    <a:pt x="285" y="1258"/>
                    <a:pt x="617" y="1258"/>
                  </a:cubicBezTo>
                  <a:cubicBezTo>
                    <a:pt x="973" y="1258"/>
                    <a:pt x="1258" y="973"/>
                    <a:pt x="1258" y="617"/>
                  </a:cubicBezTo>
                  <a:cubicBezTo>
                    <a:pt x="1258" y="285"/>
                    <a:pt x="973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588600" y="1708012"/>
              <a:ext cx="43941" cy="43119"/>
            </a:xfrm>
            <a:custGeom>
              <a:avLst/>
              <a:gdLst/>
              <a:ahLst/>
              <a:cxnLst/>
              <a:rect l="l" t="t" r="r" b="b"/>
              <a:pathLst>
                <a:path w="1282" h="1258" extrusionOk="0">
                  <a:moveTo>
                    <a:pt x="641" y="1"/>
                  </a:moveTo>
                  <a:cubicBezTo>
                    <a:pt x="286" y="1"/>
                    <a:pt x="1" y="285"/>
                    <a:pt x="1" y="617"/>
                  </a:cubicBezTo>
                  <a:cubicBezTo>
                    <a:pt x="1" y="973"/>
                    <a:pt x="286" y="1258"/>
                    <a:pt x="641" y="1258"/>
                  </a:cubicBezTo>
                  <a:cubicBezTo>
                    <a:pt x="997" y="1258"/>
                    <a:pt x="1282" y="973"/>
                    <a:pt x="1282" y="617"/>
                  </a:cubicBezTo>
                  <a:cubicBezTo>
                    <a:pt x="1282" y="285"/>
                    <a:pt x="997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4" name="Google Shape;564;p33"/>
            <p:cNvGrpSpPr/>
            <p:nvPr/>
          </p:nvGrpSpPr>
          <p:grpSpPr>
            <a:xfrm>
              <a:off x="2979000" y="1343763"/>
              <a:ext cx="1361108" cy="3483195"/>
              <a:chOff x="3021235" y="1465215"/>
              <a:chExt cx="1313687" cy="3361841"/>
            </a:xfrm>
          </p:grpSpPr>
          <p:sp>
            <p:nvSpPr>
              <p:cNvPr id="565" name="Google Shape;565;p33"/>
              <p:cNvSpPr/>
              <p:nvPr/>
            </p:nvSpPr>
            <p:spPr>
              <a:xfrm>
                <a:off x="3242535" y="2167724"/>
                <a:ext cx="375916" cy="937591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28341" extrusionOk="0">
                    <a:moveTo>
                      <a:pt x="8685" y="1"/>
                    </a:moveTo>
                    <a:cubicBezTo>
                      <a:pt x="7681" y="1"/>
                      <a:pt x="6736" y="661"/>
                      <a:pt x="6429" y="1679"/>
                    </a:cubicBezTo>
                    <a:cubicBezTo>
                      <a:pt x="6239" y="2344"/>
                      <a:pt x="1353" y="18212"/>
                      <a:pt x="190" y="25589"/>
                    </a:cubicBezTo>
                    <a:cubicBezTo>
                      <a:pt x="1" y="26893"/>
                      <a:pt x="878" y="28103"/>
                      <a:pt x="2183" y="28316"/>
                    </a:cubicBezTo>
                    <a:cubicBezTo>
                      <a:pt x="2301" y="28340"/>
                      <a:pt x="2420" y="28340"/>
                      <a:pt x="2539" y="28340"/>
                    </a:cubicBezTo>
                    <a:cubicBezTo>
                      <a:pt x="3701" y="28340"/>
                      <a:pt x="4697" y="27510"/>
                      <a:pt x="4887" y="26324"/>
                    </a:cubicBezTo>
                    <a:cubicBezTo>
                      <a:pt x="6002" y="19279"/>
                      <a:pt x="10912" y="3221"/>
                      <a:pt x="10959" y="3079"/>
                    </a:cubicBezTo>
                    <a:cubicBezTo>
                      <a:pt x="11362" y="1822"/>
                      <a:pt x="10651" y="493"/>
                      <a:pt x="9394" y="114"/>
                    </a:cubicBezTo>
                    <a:cubicBezTo>
                      <a:pt x="9159" y="37"/>
                      <a:pt x="8920" y="1"/>
                      <a:pt x="8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3517994" y="4513127"/>
                <a:ext cx="88694" cy="211926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6406" extrusionOk="0">
                    <a:moveTo>
                      <a:pt x="0" y="1"/>
                    </a:moveTo>
                    <a:lnTo>
                      <a:pt x="119" y="6073"/>
                    </a:lnTo>
                    <a:lnTo>
                      <a:pt x="2681" y="6405"/>
                    </a:lnTo>
                    <a:lnTo>
                      <a:pt x="2348" y="3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3302980" y="4698743"/>
                <a:ext cx="349219" cy="125581"/>
              </a:xfrm>
              <a:custGeom>
                <a:avLst/>
                <a:gdLst/>
                <a:ahLst/>
                <a:cxnLst/>
                <a:rect l="l" t="t" r="r" b="b"/>
                <a:pathLst>
                  <a:path w="10556" h="3796" extrusionOk="0">
                    <a:moveTo>
                      <a:pt x="9701" y="1"/>
                    </a:moveTo>
                    <a:lnTo>
                      <a:pt x="6286" y="238"/>
                    </a:lnTo>
                    <a:lnTo>
                      <a:pt x="5859" y="1898"/>
                    </a:lnTo>
                    <a:lnTo>
                      <a:pt x="0" y="3345"/>
                    </a:lnTo>
                    <a:lnTo>
                      <a:pt x="0" y="3796"/>
                    </a:lnTo>
                    <a:lnTo>
                      <a:pt x="10555" y="3796"/>
                    </a:lnTo>
                    <a:lnTo>
                      <a:pt x="97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3938594" y="4531985"/>
                <a:ext cx="113837" cy="199322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025" extrusionOk="0">
                    <a:moveTo>
                      <a:pt x="1" y="0"/>
                    </a:moveTo>
                    <a:lnTo>
                      <a:pt x="855" y="6025"/>
                    </a:lnTo>
                    <a:lnTo>
                      <a:pt x="3440" y="6025"/>
                    </a:lnTo>
                    <a:lnTo>
                      <a:pt x="2349" y="0"/>
                    </a:ln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3744786" y="4701475"/>
                <a:ext cx="349219" cy="125581"/>
              </a:xfrm>
              <a:custGeom>
                <a:avLst/>
                <a:gdLst/>
                <a:ahLst/>
                <a:cxnLst/>
                <a:rect l="l" t="t" r="r" b="b"/>
                <a:pathLst>
                  <a:path w="10556" h="3796" extrusionOk="0">
                    <a:moveTo>
                      <a:pt x="9702" y="1"/>
                    </a:moveTo>
                    <a:lnTo>
                      <a:pt x="6286" y="238"/>
                    </a:lnTo>
                    <a:lnTo>
                      <a:pt x="5859" y="1898"/>
                    </a:lnTo>
                    <a:lnTo>
                      <a:pt x="0" y="3345"/>
                    </a:lnTo>
                    <a:lnTo>
                      <a:pt x="0" y="3796"/>
                    </a:lnTo>
                    <a:lnTo>
                      <a:pt x="10555" y="3796"/>
                    </a:lnTo>
                    <a:lnTo>
                      <a:pt x="9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3454406" y="3067647"/>
                <a:ext cx="248813" cy="1476042"/>
              </a:xfrm>
              <a:custGeom>
                <a:avLst/>
                <a:gdLst/>
                <a:ahLst/>
                <a:cxnLst/>
                <a:rect l="l" t="t" r="r" b="b"/>
                <a:pathLst>
                  <a:path w="7521" h="44617" extrusionOk="0">
                    <a:moveTo>
                      <a:pt x="1329" y="1"/>
                    </a:moveTo>
                    <a:cubicBezTo>
                      <a:pt x="1306" y="760"/>
                      <a:pt x="902" y="9987"/>
                      <a:pt x="547" y="20020"/>
                    </a:cubicBezTo>
                    <a:cubicBezTo>
                      <a:pt x="262" y="28037"/>
                      <a:pt x="1" y="36576"/>
                      <a:pt x="1" y="41699"/>
                    </a:cubicBezTo>
                    <a:cubicBezTo>
                      <a:pt x="1" y="42482"/>
                      <a:pt x="333" y="43194"/>
                      <a:pt x="855" y="43716"/>
                    </a:cubicBezTo>
                    <a:cubicBezTo>
                      <a:pt x="1424" y="44261"/>
                      <a:pt x="2231" y="44617"/>
                      <a:pt x="3108" y="44617"/>
                    </a:cubicBezTo>
                    <a:lnTo>
                      <a:pt x="3227" y="44617"/>
                    </a:lnTo>
                    <a:cubicBezTo>
                      <a:pt x="4887" y="44546"/>
                      <a:pt x="6192" y="43265"/>
                      <a:pt x="6192" y="41699"/>
                    </a:cubicBezTo>
                    <a:cubicBezTo>
                      <a:pt x="6168" y="30314"/>
                      <a:pt x="7496" y="594"/>
                      <a:pt x="7520" y="262"/>
                    </a:cubicBezTo>
                    <a:lnTo>
                      <a:pt x="1329" y="1"/>
                    </a:lnTo>
                    <a:close/>
                  </a:path>
                </a:pathLst>
              </a:custGeom>
              <a:solidFill>
                <a:srgbClr val="BE5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3477962" y="4487255"/>
                <a:ext cx="152279" cy="90249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728" extrusionOk="0">
                    <a:moveTo>
                      <a:pt x="1" y="0"/>
                    </a:moveTo>
                    <a:lnTo>
                      <a:pt x="356" y="2396"/>
                    </a:lnTo>
                    <a:lnTo>
                      <a:pt x="4412" y="2728"/>
                    </a:lnTo>
                    <a:lnTo>
                      <a:pt x="4602" y="0"/>
                    </a:lnTo>
                    <a:close/>
                  </a:path>
                </a:pathLst>
              </a:custGeom>
              <a:solidFill>
                <a:srgbClr val="BE5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3425391" y="2962505"/>
                <a:ext cx="580697" cy="273129"/>
              </a:xfrm>
              <a:custGeom>
                <a:avLst/>
                <a:gdLst/>
                <a:ahLst/>
                <a:cxnLst/>
                <a:rect l="l" t="t" r="r" b="b"/>
                <a:pathLst>
                  <a:path w="17553" h="8256" extrusionOk="0">
                    <a:moveTo>
                      <a:pt x="1518" y="0"/>
                    </a:moveTo>
                    <a:cubicBezTo>
                      <a:pt x="1518" y="0"/>
                      <a:pt x="0" y="6547"/>
                      <a:pt x="8112" y="8041"/>
                    </a:cubicBezTo>
                    <a:cubicBezTo>
                      <a:pt x="8897" y="8188"/>
                      <a:pt x="9616" y="8256"/>
                      <a:pt x="10275" y="8256"/>
                    </a:cubicBezTo>
                    <a:cubicBezTo>
                      <a:pt x="16428" y="8256"/>
                      <a:pt x="17339" y="2357"/>
                      <a:pt x="17553" y="0"/>
                    </a:cubicBezTo>
                    <a:close/>
                  </a:path>
                </a:pathLst>
              </a:custGeom>
              <a:solidFill>
                <a:srgbClr val="3A6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3751833" y="3081773"/>
                <a:ext cx="326491" cy="1475413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44598" extrusionOk="0">
                    <a:moveTo>
                      <a:pt x="6168" y="1"/>
                    </a:moveTo>
                    <a:lnTo>
                      <a:pt x="1" y="475"/>
                    </a:lnTo>
                    <a:cubicBezTo>
                      <a:pt x="48" y="1234"/>
                      <a:pt x="736" y="10437"/>
                      <a:pt x="1542" y="20447"/>
                    </a:cubicBezTo>
                    <a:cubicBezTo>
                      <a:pt x="2183" y="28440"/>
                      <a:pt x="2942" y="36956"/>
                      <a:pt x="3559" y="42055"/>
                    </a:cubicBezTo>
                    <a:cubicBezTo>
                      <a:pt x="3630" y="42814"/>
                      <a:pt x="4057" y="43478"/>
                      <a:pt x="4626" y="43929"/>
                    </a:cubicBezTo>
                    <a:cubicBezTo>
                      <a:pt x="5163" y="44347"/>
                      <a:pt x="5834" y="44598"/>
                      <a:pt x="6540" y="44598"/>
                    </a:cubicBezTo>
                    <a:cubicBezTo>
                      <a:pt x="6676" y="44598"/>
                      <a:pt x="6813" y="44589"/>
                      <a:pt x="6951" y="44569"/>
                    </a:cubicBezTo>
                    <a:cubicBezTo>
                      <a:pt x="6998" y="44569"/>
                      <a:pt x="7045" y="44569"/>
                      <a:pt x="7093" y="44546"/>
                    </a:cubicBezTo>
                    <a:cubicBezTo>
                      <a:pt x="8729" y="44309"/>
                      <a:pt x="9868" y="42862"/>
                      <a:pt x="9678" y="41320"/>
                    </a:cubicBezTo>
                    <a:cubicBezTo>
                      <a:pt x="8350" y="30006"/>
                      <a:pt x="6191" y="333"/>
                      <a:pt x="6168" y="1"/>
                    </a:cubicBezTo>
                    <a:close/>
                  </a:path>
                </a:pathLst>
              </a:custGeom>
              <a:solidFill>
                <a:srgbClr val="BE5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3896246" y="4491953"/>
                <a:ext cx="156182" cy="94980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2871" extrusionOk="0">
                    <a:moveTo>
                      <a:pt x="4578" y="0"/>
                    </a:moveTo>
                    <a:lnTo>
                      <a:pt x="0" y="522"/>
                    </a:lnTo>
                    <a:lnTo>
                      <a:pt x="664" y="2871"/>
                    </a:lnTo>
                    <a:lnTo>
                      <a:pt x="4720" y="2728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rgbClr val="BE5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3324154" y="2158857"/>
                <a:ext cx="933059" cy="2472685"/>
              </a:xfrm>
              <a:custGeom>
                <a:avLst/>
                <a:gdLst/>
                <a:ahLst/>
                <a:cxnLst/>
                <a:rect l="l" t="t" r="r" b="b"/>
                <a:pathLst>
                  <a:path w="28204" h="74743" extrusionOk="0">
                    <a:moveTo>
                      <a:pt x="20124" y="1"/>
                    </a:moveTo>
                    <a:cubicBezTo>
                      <a:pt x="20097" y="1"/>
                      <a:pt x="20070" y="1"/>
                      <a:pt x="20044" y="2"/>
                    </a:cubicBezTo>
                    <a:lnTo>
                      <a:pt x="7377" y="667"/>
                    </a:lnTo>
                    <a:cubicBezTo>
                      <a:pt x="6025" y="761"/>
                      <a:pt x="4934" y="2446"/>
                      <a:pt x="4934" y="4509"/>
                    </a:cubicBezTo>
                    <a:lnTo>
                      <a:pt x="1329" y="55435"/>
                    </a:lnTo>
                    <a:lnTo>
                      <a:pt x="1186" y="57309"/>
                    </a:lnTo>
                    <a:lnTo>
                      <a:pt x="1020" y="59799"/>
                    </a:lnTo>
                    <a:lnTo>
                      <a:pt x="878" y="61649"/>
                    </a:lnTo>
                    <a:lnTo>
                      <a:pt x="665" y="64733"/>
                    </a:lnTo>
                    <a:lnTo>
                      <a:pt x="522" y="66607"/>
                    </a:lnTo>
                    <a:lnTo>
                      <a:pt x="72" y="72869"/>
                    </a:lnTo>
                    <a:cubicBezTo>
                      <a:pt x="1" y="73865"/>
                      <a:pt x="522" y="74743"/>
                      <a:pt x="1186" y="74743"/>
                    </a:cubicBezTo>
                    <a:lnTo>
                      <a:pt x="27088" y="74743"/>
                    </a:lnTo>
                    <a:cubicBezTo>
                      <a:pt x="27729" y="74743"/>
                      <a:pt x="28203" y="73889"/>
                      <a:pt x="28132" y="72916"/>
                    </a:cubicBezTo>
                    <a:lnTo>
                      <a:pt x="27729" y="67840"/>
                    </a:lnTo>
                    <a:lnTo>
                      <a:pt x="27586" y="66014"/>
                    </a:lnTo>
                    <a:lnTo>
                      <a:pt x="27349" y="62978"/>
                    </a:lnTo>
                    <a:lnTo>
                      <a:pt x="27183" y="61151"/>
                    </a:lnTo>
                    <a:lnTo>
                      <a:pt x="26993" y="58684"/>
                    </a:lnTo>
                    <a:lnTo>
                      <a:pt x="26851" y="56834"/>
                    </a:lnTo>
                    <a:lnTo>
                      <a:pt x="22676" y="4248"/>
                    </a:lnTo>
                    <a:cubicBezTo>
                      <a:pt x="22816" y="1964"/>
                      <a:pt x="21628" y="1"/>
                      <a:pt x="20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3747929" y="1939973"/>
                <a:ext cx="120850" cy="26604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8042" extrusionOk="0">
                    <a:moveTo>
                      <a:pt x="0" y="1"/>
                    </a:moveTo>
                    <a:lnTo>
                      <a:pt x="0" y="8042"/>
                    </a:lnTo>
                    <a:lnTo>
                      <a:pt x="3653" y="8042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rgbClr val="DB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3641961" y="1746927"/>
                <a:ext cx="230750" cy="30998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9370" extrusionOk="0">
                    <a:moveTo>
                      <a:pt x="3488" y="1"/>
                    </a:moveTo>
                    <a:cubicBezTo>
                      <a:pt x="1566" y="1"/>
                      <a:pt x="1" y="1566"/>
                      <a:pt x="1" y="3487"/>
                    </a:cubicBezTo>
                    <a:lnTo>
                      <a:pt x="1" y="5883"/>
                    </a:lnTo>
                    <a:cubicBezTo>
                      <a:pt x="1" y="6571"/>
                      <a:pt x="191" y="7211"/>
                      <a:pt x="546" y="7757"/>
                    </a:cubicBezTo>
                    <a:cubicBezTo>
                      <a:pt x="1163" y="8729"/>
                      <a:pt x="2254" y="9370"/>
                      <a:pt x="3488" y="9370"/>
                    </a:cubicBezTo>
                    <a:cubicBezTo>
                      <a:pt x="5409" y="9370"/>
                      <a:pt x="6975" y="7828"/>
                      <a:pt x="6975" y="5883"/>
                    </a:cubicBezTo>
                    <a:lnTo>
                      <a:pt x="6975" y="3487"/>
                    </a:lnTo>
                    <a:cubicBezTo>
                      <a:pt x="6975" y="1566"/>
                      <a:pt x="5409" y="1"/>
                      <a:pt x="3488" y="1"/>
                    </a:cubicBezTo>
                    <a:close/>
                  </a:path>
                </a:pathLst>
              </a:custGeom>
              <a:solidFill>
                <a:srgbClr val="DB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3825611" y="1884259"/>
                <a:ext cx="93392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824" extrusionOk="0">
                    <a:moveTo>
                      <a:pt x="1400" y="1"/>
                    </a:moveTo>
                    <a:cubicBezTo>
                      <a:pt x="641" y="1"/>
                      <a:pt x="0" y="617"/>
                      <a:pt x="0" y="1400"/>
                    </a:cubicBezTo>
                    <a:cubicBezTo>
                      <a:pt x="0" y="2183"/>
                      <a:pt x="641" y="2823"/>
                      <a:pt x="1400" y="2823"/>
                    </a:cubicBezTo>
                    <a:cubicBezTo>
                      <a:pt x="2183" y="2823"/>
                      <a:pt x="2823" y="2183"/>
                      <a:pt x="2823" y="1400"/>
                    </a:cubicBezTo>
                    <a:cubicBezTo>
                      <a:pt x="2823" y="617"/>
                      <a:pt x="2183" y="1"/>
                      <a:pt x="1400" y="1"/>
                    </a:cubicBezTo>
                    <a:close/>
                  </a:path>
                </a:pathLst>
              </a:custGeom>
              <a:solidFill>
                <a:srgbClr val="DB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3862500" y="1913208"/>
                <a:ext cx="36126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193" extrusionOk="0">
                    <a:moveTo>
                      <a:pt x="668" y="0"/>
                    </a:moveTo>
                    <a:cubicBezTo>
                      <a:pt x="466" y="0"/>
                      <a:pt x="258" y="157"/>
                      <a:pt x="142" y="406"/>
                    </a:cubicBezTo>
                    <a:cubicBezTo>
                      <a:pt x="0" y="715"/>
                      <a:pt x="48" y="1071"/>
                      <a:pt x="285" y="1165"/>
                    </a:cubicBezTo>
                    <a:cubicBezTo>
                      <a:pt x="325" y="1183"/>
                      <a:pt x="369" y="1192"/>
                      <a:pt x="415" y="1192"/>
                    </a:cubicBezTo>
                    <a:cubicBezTo>
                      <a:pt x="609" y="1192"/>
                      <a:pt x="834" y="1036"/>
                      <a:pt x="949" y="786"/>
                    </a:cubicBezTo>
                    <a:cubicBezTo>
                      <a:pt x="1091" y="478"/>
                      <a:pt x="1020" y="122"/>
                      <a:pt x="807" y="27"/>
                    </a:cubicBezTo>
                    <a:cubicBezTo>
                      <a:pt x="762" y="9"/>
                      <a:pt x="715" y="0"/>
                      <a:pt x="668" y="0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3747929" y="2007464"/>
                <a:ext cx="103614" cy="8479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63" extrusionOk="0">
                    <a:moveTo>
                      <a:pt x="3131" y="1"/>
                    </a:moveTo>
                    <a:lnTo>
                      <a:pt x="3131" y="1"/>
                    </a:lnTo>
                    <a:cubicBezTo>
                      <a:pt x="3131" y="1"/>
                      <a:pt x="2393" y="1499"/>
                      <a:pt x="200" y="1499"/>
                    </a:cubicBezTo>
                    <a:cubicBezTo>
                      <a:pt x="135" y="1499"/>
                      <a:pt x="68" y="1498"/>
                      <a:pt x="0" y="1495"/>
                    </a:cubicBezTo>
                    <a:lnTo>
                      <a:pt x="0" y="2562"/>
                    </a:lnTo>
                    <a:cubicBezTo>
                      <a:pt x="0" y="2562"/>
                      <a:pt x="2846" y="2491"/>
                      <a:pt x="3131" y="1"/>
                    </a:cubicBezTo>
                    <a:close/>
                  </a:path>
                </a:pathLst>
              </a:custGeom>
              <a:solidFill>
                <a:srgbClr val="BD6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3739096" y="1862887"/>
                <a:ext cx="38673" cy="2597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85" extrusionOk="0">
                    <a:moveTo>
                      <a:pt x="513" y="0"/>
                    </a:moveTo>
                    <a:cubicBezTo>
                      <a:pt x="290" y="0"/>
                      <a:pt x="86" y="132"/>
                      <a:pt x="30" y="338"/>
                    </a:cubicBezTo>
                    <a:cubicBezTo>
                      <a:pt x="1" y="455"/>
                      <a:pt x="39" y="484"/>
                      <a:pt x="115" y="484"/>
                    </a:cubicBezTo>
                    <a:cubicBezTo>
                      <a:pt x="189" y="484"/>
                      <a:pt x="298" y="457"/>
                      <a:pt x="412" y="457"/>
                    </a:cubicBezTo>
                    <a:cubicBezTo>
                      <a:pt x="466" y="457"/>
                      <a:pt x="522" y="463"/>
                      <a:pt x="575" y="481"/>
                    </a:cubicBezTo>
                    <a:cubicBezTo>
                      <a:pt x="807" y="552"/>
                      <a:pt x="945" y="784"/>
                      <a:pt x="1030" y="784"/>
                    </a:cubicBezTo>
                    <a:cubicBezTo>
                      <a:pt x="1058" y="784"/>
                      <a:pt x="1080" y="759"/>
                      <a:pt x="1097" y="694"/>
                    </a:cubicBezTo>
                    <a:cubicBezTo>
                      <a:pt x="1168" y="433"/>
                      <a:pt x="1002" y="125"/>
                      <a:pt x="694" y="30"/>
                    </a:cubicBezTo>
                    <a:cubicBezTo>
                      <a:pt x="634" y="10"/>
                      <a:pt x="573" y="0"/>
                      <a:pt x="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3636469" y="1866890"/>
                <a:ext cx="36986" cy="23654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715" extrusionOk="0">
                    <a:moveTo>
                      <a:pt x="639" y="1"/>
                    </a:moveTo>
                    <a:cubicBezTo>
                      <a:pt x="586" y="1"/>
                      <a:pt x="530" y="9"/>
                      <a:pt x="475" y="27"/>
                    </a:cubicBezTo>
                    <a:cubicBezTo>
                      <a:pt x="191" y="99"/>
                      <a:pt x="1" y="360"/>
                      <a:pt x="48" y="620"/>
                    </a:cubicBezTo>
                    <a:cubicBezTo>
                      <a:pt x="67" y="689"/>
                      <a:pt x="92" y="715"/>
                      <a:pt x="124" y="715"/>
                    </a:cubicBezTo>
                    <a:cubicBezTo>
                      <a:pt x="214" y="715"/>
                      <a:pt x="360" y="507"/>
                      <a:pt x="570" y="454"/>
                    </a:cubicBezTo>
                    <a:cubicBezTo>
                      <a:pt x="618" y="438"/>
                      <a:pt x="667" y="433"/>
                      <a:pt x="714" y="433"/>
                    </a:cubicBezTo>
                    <a:cubicBezTo>
                      <a:pt x="847" y="433"/>
                      <a:pt x="971" y="479"/>
                      <a:pt x="1041" y="479"/>
                    </a:cubicBezTo>
                    <a:cubicBezTo>
                      <a:pt x="1094" y="479"/>
                      <a:pt x="1117" y="453"/>
                      <a:pt x="1092" y="360"/>
                    </a:cubicBezTo>
                    <a:cubicBezTo>
                      <a:pt x="1054" y="149"/>
                      <a:pt x="861" y="1"/>
                      <a:pt x="6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3743992" y="1889751"/>
                <a:ext cx="18857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18" extrusionOk="0">
                    <a:moveTo>
                      <a:pt x="285" y="1"/>
                    </a:moveTo>
                    <a:cubicBezTo>
                      <a:pt x="119" y="1"/>
                      <a:pt x="0" y="119"/>
                      <a:pt x="0" y="309"/>
                    </a:cubicBezTo>
                    <a:cubicBezTo>
                      <a:pt x="0" y="475"/>
                      <a:pt x="119" y="617"/>
                      <a:pt x="285" y="617"/>
                    </a:cubicBezTo>
                    <a:cubicBezTo>
                      <a:pt x="451" y="617"/>
                      <a:pt x="570" y="475"/>
                      <a:pt x="570" y="309"/>
                    </a:cubicBezTo>
                    <a:cubicBezTo>
                      <a:pt x="570" y="119"/>
                      <a:pt x="451" y="1"/>
                      <a:pt x="2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3654533" y="1892894"/>
                <a:ext cx="18857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18" extrusionOk="0">
                    <a:moveTo>
                      <a:pt x="285" y="1"/>
                    </a:moveTo>
                    <a:cubicBezTo>
                      <a:pt x="119" y="1"/>
                      <a:pt x="0" y="143"/>
                      <a:pt x="0" y="309"/>
                    </a:cubicBezTo>
                    <a:cubicBezTo>
                      <a:pt x="0" y="475"/>
                      <a:pt x="119" y="617"/>
                      <a:pt x="285" y="617"/>
                    </a:cubicBezTo>
                    <a:cubicBezTo>
                      <a:pt x="427" y="617"/>
                      <a:pt x="570" y="475"/>
                      <a:pt x="570" y="309"/>
                    </a:cubicBezTo>
                    <a:cubicBezTo>
                      <a:pt x="570" y="143"/>
                      <a:pt x="427" y="1"/>
                      <a:pt x="2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3680438" y="1883796"/>
                <a:ext cx="42081" cy="58424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766" extrusionOk="0">
                    <a:moveTo>
                      <a:pt x="689" y="0"/>
                    </a:moveTo>
                    <a:cubicBezTo>
                      <a:pt x="680" y="0"/>
                      <a:pt x="671" y="5"/>
                      <a:pt x="664" y="15"/>
                    </a:cubicBezTo>
                    <a:cubicBezTo>
                      <a:pt x="664" y="15"/>
                      <a:pt x="854" y="940"/>
                      <a:pt x="569" y="1058"/>
                    </a:cubicBezTo>
                    <a:cubicBezTo>
                      <a:pt x="285" y="1153"/>
                      <a:pt x="0" y="1224"/>
                      <a:pt x="119" y="1485"/>
                    </a:cubicBezTo>
                    <a:cubicBezTo>
                      <a:pt x="174" y="1638"/>
                      <a:pt x="456" y="1766"/>
                      <a:pt x="709" y="1766"/>
                    </a:cubicBezTo>
                    <a:cubicBezTo>
                      <a:pt x="890" y="1766"/>
                      <a:pt x="1056" y="1700"/>
                      <a:pt x="1115" y="1533"/>
                    </a:cubicBezTo>
                    <a:cubicBezTo>
                      <a:pt x="1271" y="1176"/>
                      <a:pt x="840" y="0"/>
                      <a:pt x="6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3698468" y="1961775"/>
                <a:ext cx="75362" cy="50947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540" extrusionOk="0">
                    <a:moveTo>
                      <a:pt x="1895" y="0"/>
                    </a:moveTo>
                    <a:cubicBezTo>
                      <a:pt x="1699" y="0"/>
                      <a:pt x="1424" y="150"/>
                      <a:pt x="1092" y="219"/>
                    </a:cubicBezTo>
                    <a:cubicBezTo>
                      <a:pt x="523" y="314"/>
                      <a:pt x="1" y="148"/>
                      <a:pt x="96" y="694"/>
                    </a:cubicBezTo>
                    <a:cubicBezTo>
                      <a:pt x="201" y="1201"/>
                      <a:pt x="647" y="1539"/>
                      <a:pt x="1145" y="1539"/>
                    </a:cubicBezTo>
                    <a:cubicBezTo>
                      <a:pt x="1206" y="1539"/>
                      <a:pt x="1267" y="1534"/>
                      <a:pt x="1329" y="1524"/>
                    </a:cubicBezTo>
                    <a:cubicBezTo>
                      <a:pt x="1898" y="1405"/>
                      <a:pt x="2278" y="860"/>
                      <a:pt x="2183" y="314"/>
                    </a:cubicBezTo>
                    <a:cubicBezTo>
                      <a:pt x="2134" y="77"/>
                      <a:pt x="2035" y="0"/>
                      <a:pt x="18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3559581" y="1722742"/>
                <a:ext cx="451245" cy="579374"/>
              </a:xfrm>
              <a:custGeom>
                <a:avLst/>
                <a:gdLst/>
                <a:ahLst/>
                <a:cxnLst/>
                <a:rect l="l" t="t" r="r" b="b"/>
                <a:pathLst>
                  <a:path w="13640" h="17513" extrusionOk="0">
                    <a:moveTo>
                      <a:pt x="4483" y="1254"/>
                    </a:moveTo>
                    <a:cubicBezTo>
                      <a:pt x="4483" y="1254"/>
                      <a:pt x="7425" y="1989"/>
                      <a:pt x="8112" y="3791"/>
                    </a:cubicBezTo>
                    <a:cubicBezTo>
                      <a:pt x="8800" y="5570"/>
                      <a:pt x="8041" y="9816"/>
                      <a:pt x="6405" y="10053"/>
                    </a:cubicBezTo>
                    <a:cubicBezTo>
                      <a:pt x="6267" y="10073"/>
                      <a:pt x="6125" y="10083"/>
                      <a:pt x="5980" y="10083"/>
                    </a:cubicBezTo>
                    <a:cubicBezTo>
                      <a:pt x="4401" y="10083"/>
                      <a:pt x="2497" y="8893"/>
                      <a:pt x="2562" y="6329"/>
                    </a:cubicBezTo>
                    <a:cubicBezTo>
                      <a:pt x="2610" y="3554"/>
                      <a:pt x="2562" y="2392"/>
                      <a:pt x="4483" y="1254"/>
                    </a:cubicBezTo>
                    <a:close/>
                    <a:moveTo>
                      <a:pt x="6570" y="1"/>
                    </a:moveTo>
                    <a:cubicBezTo>
                      <a:pt x="5288" y="1"/>
                      <a:pt x="4051" y="414"/>
                      <a:pt x="3392" y="1111"/>
                    </a:cubicBezTo>
                    <a:cubicBezTo>
                      <a:pt x="1779" y="2843"/>
                      <a:pt x="1684" y="7610"/>
                      <a:pt x="2586" y="9057"/>
                    </a:cubicBezTo>
                    <a:cubicBezTo>
                      <a:pt x="2586" y="9057"/>
                      <a:pt x="2467" y="11334"/>
                      <a:pt x="2111" y="11714"/>
                    </a:cubicBezTo>
                    <a:cubicBezTo>
                      <a:pt x="1851" y="11975"/>
                      <a:pt x="949" y="12639"/>
                      <a:pt x="309" y="13066"/>
                    </a:cubicBezTo>
                    <a:cubicBezTo>
                      <a:pt x="24" y="13256"/>
                      <a:pt x="0" y="13706"/>
                      <a:pt x="285" y="13920"/>
                    </a:cubicBezTo>
                    <a:lnTo>
                      <a:pt x="4792" y="17406"/>
                    </a:lnTo>
                    <a:cubicBezTo>
                      <a:pt x="4888" y="17476"/>
                      <a:pt x="5001" y="17512"/>
                      <a:pt x="5111" y="17512"/>
                    </a:cubicBezTo>
                    <a:cubicBezTo>
                      <a:pt x="5190" y="17512"/>
                      <a:pt x="5268" y="17494"/>
                      <a:pt x="5337" y="17454"/>
                    </a:cubicBezTo>
                    <a:cubicBezTo>
                      <a:pt x="6832" y="16790"/>
                      <a:pt x="13449" y="13825"/>
                      <a:pt x="13544" y="13635"/>
                    </a:cubicBezTo>
                    <a:cubicBezTo>
                      <a:pt x="13639" y="13445"/>
                      <a:pt x="11267" y="11524"/>
                      <a:pt x="11030" y="10101"/>
                    </a:cubicBezTo>
                    <a:cubicBezTo>
                      <a:pt x="10793" y="8654"/>
                      <a:pt x="10484" y="8203"/>
                      <a:pt x="10484" y="8203"/>
                    </a:cubicBezTo>
                    <a:cubicBezTo>
                      <a:pt x="10484" y="8203"/>
                      <a:pt x="11528" y="6543"/>
                      <a:pt x="10817" y="2985"/>
                    </a:cubicBezTo>
                    <a:cubicBezTo>
                      <a:pt x="10382" y="866"/>
                      <a:pt x="8428" y="1"/>
                      <a:pt x="65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3626279" y="1749937"/>
                <a:ext cx="244877" cy="323944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9792" extrusionOk="0">
                    <a:moveTo>
                      <a:pt x="2467" y="432"/>
                    </a:moveTo>
                    <a:cubicBezTo>
                      <a:pt x="2467" y="432"/>
                      <a:pt x="5409" y="1167"/>
                      <a:pt x="6096" y="2969"/>
                    </a:cubicBezTo>
                    <a:cubicBezTo>
                      <a:pt x="6784" y="4748"/>
                      <a:pt x="6025" y="8994"/>
                      <a:pt x="4389" y="9231"/>
                    </a:cubicBezTo>
                    <a:cubicBezTo>
                      <a:pt x="4251" y="9251"/>
                      <a:pt x="4109" y="9261"/>
                      <a:pt x="3964" y="9261"/>
                    </a:cubicBezTo>
                    <a:cubicBezTo>
                      <a:pt x="2385" y="9261"/>
                      <a:pt x="481" y="8071"/>
                      <a:pt x="546" y="5507"/>
                    </a:cubicBezTo>
                    <a:cubicBezTo>
                      <a:pt x="594" y="2732"/>
                      <a:pt x="546" y="1570"/>
                      <a:pt x="2467" y="432"/>
                    </a:cubicBezTo>
                    <a:close/>
                    <a:moveTo>
                      <a:pt x="2620" y="1"/>
                    </a:moveTo>
                    <a:cubicBezTo>
                      <a:pt x="2572" y="1"/>
                      <a:pt x="2355" y="80"/>
                      <a:pt x="1424" y="953"/>
                    </a:cubicBezTo>
                    <a:cubicBezTo>
                      <a:pt x="261" y="2021"/>
                      <a:pt x="1" y="5247"/>
                      <a:pt x="356" y="6883"/>
                    </a:cubicBezTo>
                    <a:cubicBezTo>
                      <a:pt x="712" y="8496"/>
                      <a:pt x="2254" y="9564"/>
                      <a:pt x="3321" y="9753"/>
                    </a:cubicBezTo>
                    <a:cubicBezTo>
                      <a:pt x="3467" y="9779"/>
                      <a:pt x="3609" y="9791"/>
                      <a:pt x="3747" y="9791"/>
                    </a:cubicBezTo>
                    <a:cubicBezTo>
                      <a:pt x="4617" y="9791"/>
                      <a:pt x="5327" y="9304"/>
                      <a:pt x="5859" y="8710"/>
                    </a:cubicBezTo>
                    <a:cubicBezTo>
                      <a:pt x="6500" y="8022"/>
                      <a:pt x="7401" y="4891"/>
                      <a:pt x="6595" y="2803"/>
                    </a:cubicBezTo>
                    <a:cubicBezTo>
                      <a:pt x="5812" y="716"/>
                      <a:pt x="2633" y="5"/>
                      <a:pt x="2633" y="5"/>
                    </a:cubicBezTo>
                    <a:cubicBezTo>
                      <a:pt x="2633" y="5"/>
                      <a:pt x="2631" y="1"/>
                      <a:pt x="2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3933896" y="2142944"/>
                <a:ext cx="401026" cy="1084775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32790" extrusionOk="0">
                    <a:moveTo>
                      <a:pt x="2688" y="1"/>
                    </a:moveTo>
                    <a:cubicBezTo>
                      <a:pt x="2218" y="1"/>
                      <a:pt x="1743" y="142"/>
                      <a:pt x="1329" y="436"/>
                    </a:cubicBezTo>
                    <a:cubicBezTo>
                      <a:pt x="262" y="1195"/>
                      <a:pt x="1" y="2666"/>
                      <a:pt x="760" y="3733"/>
                    </a:cubicBezTo>
                    <a:cubicBezTo>
                      <a:pt x="760" y="3757"/>
                      <a:pt x="2325" y="6010"/>
                      <a:pt x="3914" y="10422"/>
                    </a:cubicBezTo>
                    <a:cubicBezTo>
                      <a:pt x="5361" y="14478"/>
                      <a:pt x="7164" y="21238"/>
                      <a:pt x="7330" y="30465"/>
                    </a:cubicBezTo>
                    <a:cubicBezTo>
                      <a:pt x="7377" y="31746"/>
                      <a:pt x="8421" y="32789"/>
                      <a:pt x="9702" y="32789"/>
                    </a:cubicBezTo>
                    <a:lnTo>
                      <a:pt x="9749" y="32789"/>
                    </a:lnTo>
                    <a:cubicBezTo>
                      <a:pt x="11078" y="32742"/>
                      <a:pt x="12121" y="31675"/>
                      <a:pt x="12074" y="30370"/>
                    </a:cubicBezTo>
                    <a:cubicBezTo>
                      <a:pt x="11694" y="11157"/>
                      <a:pt x="4911" y="1408"/>
                      <a:pt x="4626" y="1005"/>
                    </a:cubicBezTo>
                    <a:cubicBezTo>
                      <a:pt x="4161" y="352"/>
                      <a:pt x="3430" y="1"/>
                      <a:pt x="26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3264503" y="3019410"/>
                <a:ext cx="113837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2061" extrusionOk="0">
                    <a:moveTo>
                      <a:pt x="1373" y="0"/>
                    </a:moveTo>
                    <a:cubicBezTo>
                      <a:pt x="712" y="0"/>
                      <a:pt x="189" y="269"/>
                      <a:pt x="96" y="700"/>
                    </a:cubicBezTo>
                    <a:cubicBezTo>
                      <a:pt x="1" y="1245"/>
                      <a:pt x="618" y="1814"/>
                      <a:pt x="1519" y="2004"/>
                    </a:cubicBezTo>
                    <a:cubicBezTo>
                      <a:pt x="1701" y="2043"/>
                      <a:pt x="1879" y="2061"/>
                      <a:pt x="2049" y="2061"/>
                    </a:cubicBezTo>
                    <a:cubicBezTo>
                      <a:pt x="2718" y="2061"/>
                      <a:pt x="3251" y="1780"/>
                      <a:pt x="3345" y="1364"/>
                    </a:cubicBezTo>
                    <a:cubicBezTo>
                      <a:pt x="3440" y="818"/>
                      <a:pt x="2800" y="249"/>
                      <a:pt x="1922" y="59"/>
                    </a:cubicBezTo>
                    <a:cubicBezTo>
                      <a:pt x="1733" y="19"/>
                      <a:pt x="1548" y="0"/>
                      <a:pt x="1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3252758" y="3039227"/>
                <a:ext cx="124787" cy="110231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332" extrusionOk="0">
                    <a:moveTo>
                      <a:pt x="1894" y="1"/>
                    </a:moveTo>
                    <a:cubicBezTo>
                      <a:pt x="1279" y="1"/>
                      <a:pt x="691" y="339"/>
                      <a:pt x="403" y="931"/>
                    </a:cubicBezTo>
                    <a:cubicBezTo>
                      <a:pt x="0" y="1761"/>
                      <a:pt x="332" y="2757"/>
                      <a:pt x="1139" y="3160"/>
                    </a:cubicBezTo>
                    <a:cubicBezTo>
                      <a:pt x="1370" y="3276"/>
                      <a:pt x="1618" y="3331"/>
                      <a:pt x="1863" y="3331"/>
                    </a:cubicBezTo>
                    <a:cubicBezTo>
                      <a:pt x="2469" y="3331"/>
                      <a:pt x="3057" y="2993"/>
                      <a:pt x="3344" y="2401"/>
                    </a:cubicBezTo>
                    <a:cubicBezTo>
                      <a:pt x="3771" y="1571"/>
                      <a:pt x="3439" y="575"/>
                      <a:pt x="2633" y="172"/>
                    </a:cubicBezTo>
                    <a:cubicBezTo>
                      <a:pt x="2394" y="56"/>
                      <a:pt x="2142" y="1"/>
                      <a:pt x="1894" y="1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3211932" y="3062949"/>
                <a:ext cx="152279" cy="157043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747" extrusionOk="0">
                    <a:moveTo>
                      <a:pt x="1874" y="0"/>
                    </a:moveTo>
                    <a:cubicBezTo>
                      <a:pt x="1874" y="0"/>
                      <a:pt x="1" y="1495"/>
                      <a:pt x="167" y="1779"/>
                    </a:cubicBezTo>
                    <a:cubicBezTo>
                      <a:pt x="194" y="1824"/>
                      <a:pt x="252" y="1844"/>
                      <a:pt x="331" y="1844"/>
                    </a:cubicBezTo>
                    <a:cubicBezTo>
                      <a:pt x="793" y="1844"/>
                      <a:pt x="1969" y="1186"/>
                      <a:pt x="1969" y="1186"/>
                    </a:cubicBezTo>
                    <a:lnTo>
                      <a:pt x="1969" y="1186"/>
                    </a:lnTo>
                    <a:cubicBezTo>
                      <a:pt x="1969" y="1187"/>
                      <a:pt x="594" y="4151"/>
                      <a:pt x="949" y="4270"/>
                    </a:cubicBezTo>
                    <a:cubicBezTo>
                      <a:pt x="960" y="4274"/>
                      <a:pt x="971" y="4276"/>
                      <a:pt x="983" y="4276"/>
                    </a:cubicBezTo>
                    <a:cubicBezTo>
                      <a:pt x="1382" y="4276"/>
                      <a:pt x="2633" y="2065"/>
                      <a:pt x="2633" y="2064"/>
                    </a:cubicBezTo>
                    <a:lnTo>
                      <a:pt x="2633" y="2064"/>
                    </a:lnTo>
                    <a:cubicBezTo>
                      <a:pt x="2633" y="2065"/>
                      <a:pt x="1400" y="4673"/>
                      <a:pt x="1898" y="4744"/>
                    </a:cubicBezTo>
                    <a:cubicBezTo>
                      <a:pt x="1907" y="4746"/>
                      <a:pt x="1916" y="4747"/>
                      <a:pt x="1926" y="4747"/>
                    </a:cubicBezTo>
                    <a:cubicBezTo>
                      <a:pt x="2407" y="4747"/>
                      <a:pt x="3274" y="2396"/>
                      <a:pt x="3274" y="2396"/>
                    </a:cubicBezTo>
                    <a:lnTo>
                      <a:pt x="3274" y="2396"/>
                    </a:lnTo>
                    <a:cubicBezTo>
                      <a:pt x="3274" y="2396"/>
                      <a:pt x="3084" y="4033"/>
                      <a:pt x="3345" y="4151"/>
                    </a:cubicBezTo>
                    <a:cubicBezTo>
                      <a:pt x="3354" y="4156"/>
                      <a:pt x="3363" y="4158"/>
                      <a:pt x="3372" y="4158"/>
                    </a:cubicBezTo>
                    <a:cubicBezTo>
                      <a:pt x="3653" y="4158"/>
                      <a:pt x="4009" y="2088"/>
                      <a:pt x="4009" y="2088"/>
                    </a:cubicBezTo>
                    <a:lnTo>
                      <a:pt x="4009" y="2088"/>
                    </a:lnTo>
                    <a:cubicBezTo>
                      <a:pt x="4009" y="2088"/>
                      <a:pt x="3986" y="3393"/>
                      <a:pt x="4256" y="3393"/>
                    </a:cubicBezTo>
                    <a:cubicBezTo>
                      <a:pt x="4260" y="3393"/>
                      <a:pt x="4265" y="3393"/>
                      <a:pt x="4270" y="3392"/>
                    </a:cubicBezTo>
                    <a:cubicBezTo>
                      <a:pt x="4578" y="3321"/>
                      <a:pt x="4602" y="1352"/>
                      <a:pt x="4602" y="1352"/>
                    </a:cubicBez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4199926" y="3148901"/>
                <a:ext cx="11380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052" extrusionOk="0">
                    <a:moveTo>
                      <a:pt x="1372" y="0"/>
                    </a:moveTo>
                    <a:cubicBezTo>
                      <a:pt x="712" y="0"/>
                      <a:pt x="189" y="268"/>
                      <a:pt x="95" y="699"/>
                    </a:cubicBezTo>
                    <a:cubicBezTo>
                      <a:pt x="1" y="1221"/>
                      <a:pt x="617" y="1814"/>
                      <a:pt x="1519" y="2004"/>
                    </a:cubicBezTo>
                    <a:cubicBezTo>
                      <a:pt x="1693" y="2036"/>
                      <a:pt x="1863" y="2051"/>
                      <a:pt x="2026" y="2051"/>
                    </a:cubicBezTo>
                    <a:cubicBezTo>
                      <a:pt x="2705" y="2051"/>
                      <a:pt x="3245" y="1785"/>
                      <a:pt x="3321" y="1363"/>
                    </a:cubicBezTo>
                    <a:cubicBezTo>
                      <a:pt x="3440" y="818"/>
                      <a:pt x="2799" y="225"/>
                      <a:pt x="1922" y="59"/>
                    </a:cubicBezTo>
                    <a:cubicBezTo>
                      <a:pt x="1733" y="19"/>
                      <a:pt x="1548" y="0"/>
                      <a:pt x="1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4188148" y="3168719"/>
                <a:ext cx="124820" cy="110099"/>
              </a:xfrm>
              <a:custGeom>
                <a:avLst/>
                <a:gdLst/>
                <a:ahLst/>
                <a:cxnLst/>
                <a:rect l="l" t="t" r="r" b="b"/>
                <a:pathLst>
                  <a:path w="3773" h="3328" extrusionOk="0">
                    <a:moveTo>
                      <a:pt x="1886" y="0"/>
                    </a:moveTo>
                    <a:cubicBezTo>
                      <a:pt x="1280" y="0"/>
                      <a:pt x="691" y="339"/>
                      <a:pt x="404" y="930"/>
                    </a:cubicBezTo>
                    <a:cubicBezTo>
                      <a:pt x="1" y="1737"/>
                      <a:pt x="309" y="2733"/>
                      <a:pt x="1139" y="3160"/>
                    </a:cubicBezTo>
                    <a:cubicBezTo>
                      <a:pt x="1367" y="3274"/>
                      <a:pt x="1609" y="3327"/>
                      <a:pt x="1849" y="3327"/>
                    </a:cubicBezTo>
                    <a:cubicBezTo>
                      <a:pt x="2460" y="3327"/>
                      <a:pt x="3056" y="2980"/>
                      <a:pt x="3345" y="2401"/>
                    </a:cubicBezTo>
                    <a:cubicBezTo>
                      <a:pt x="3772" y="1571"/>
                      <a:pt x="3440" y="575"/>
                      <a:pt x="2610" y="171"/>
                    </a:cubicBezTo>
                    <a:cubicBezTo>
                      <a:pt x="2378" y="56"/>
                      <a:pt x="2130" y="0"/>
                      <a:pt x="1886" y="0"/>
                    </a:cubicBez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147355" y="3192407"/>
                <a:ext cx="152246" cy="157076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4748" extrusionOk="0">
                    <a:moveTo>
                      <a:pt x="1874" y="1"/>
                    </a:moveTo>
                    <a:cubicBezTo>
                      <a:pt x="1874" y="1"/>
                      <a:pt x="0" y="1495"/>
                      <a:pt x="166" y="1780"/>
                    </a:cubicBezTo>
                    <a:cubicBezTo>
                      <a:pt x="194" y="1824"/>
                      <a:pt x="250" y="1843"/>
                      <a:pt x="326" y="1843"/>
                    </a:cubicBezTo>
                    <a:cubicBezTo>
                      <a:pt x="784" y="1843"/>
                      <a:pt x="1969" y="1163"/>
                      <a:pt x="1969" y="1163"/>
                    </a:cubicBezTo>
                    <a:lnTo>
                      <a:pt x="1969" y="1163"/>
                    </a:lnTo>
                    <a:cubicBezTo>
                      <a:pt x="1969" y="1164"/>
                      <a:pt x="593" y="4152"/>
                      <a:pt x="949" y="4271"/>
                    </a:cubicBezTo>
                    <a:cubicBezTo>
                      <a:pt x="958" y="4273"/>
                      <a:pt x="967" y="4275"/>
                      <a:pt x="977" y="4275"/>
                    </a:cubicBezTo>
                    <a:cubicBezTo>
                      <a:pt x="1370" y="4275"/>
                      <a:pt x="2633" y="2065"/>
                      <a:pt x="2633" y="2065"/>
                    </a:cubicBezTo>
                    <a:lnTo>
                      <a:pt x="2633" y="2065"/>
                    </a:lnTo>
                    <a:cubicBezTo>
                      <a:pt x="2633" y="2066"/>
                      <a:pt x="1400" y="4674"/>
                      <a:pt x="1898" y="4745"/>
                    </a:cubicBezTo>
                    <a:cubicBezTo>
                      <a:pt x="1907" y="4747"/>
                      <a:pt x="1916" y="4748"/>
                      <a:pt x="1925" y="4748"/>
                    </a:cubicBezTo>
                    <a:cubicBezTo>
                      <a:pt x="2406" y="4748"/>
                      <a:pt x="3273" y="2397"/>
                      <a:pt x="3274" y="2397"/>
                    </a:cubicBezTo>
                    <a:lnTo>
                      <a:pt x="3274" y="2397"/>
                    </a:lnTo>
                    <a:cubicBezTo>
                      <a:pt x="3274" y="2397"/>
                      <a:pt x="3084" y="4010"/>
                      <a:pt x="3345" y="4152"/>
                    </a:cubicBezTo>
                    <a:cubicBezTo>
                      <a:pt x="3354" y="4156"/>
                      <a:pt x="3363" y="4159"/>
                      <a:pt x="3372" y="4159"/>
                    </a:cubicBezTo>
                    <a:cubicBezTo>
                      <a:pt x="3653" y="4159"/>
                      <a:pt x="4009" y="2089"/>
                      <a:pt x="4009" y="2088"/>
                    </a:cubicBezTo>
                    <a:lnTo>
                      <a:pt x="4009" y="2088"/>
                    </a:lnTo>
                    <a:cubicBezTo>
                      <a:pt x="4009" y="2089"/>
                      <a:pt x="3986" y="3394"/>
                      <a:pt x="4255" y="3394"/>
                    </a:cubicBezTo>
                    <a:cubicBezTo>
                      <a:pt x="4260" y="3394"/>
                      <a:pt x="4265" y="3394"/>
                      <a:pt x="4270" y="3393"/>
                    </a:cubicBezTo>
                    <a:cubicBezTo>
                      <a:pt x="4578" y="3322"/>
                      <a:pt x="4602" y="1353"/>
                      <a:pt x="4602" y="1353"/>
                    </a:cubicBez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F6C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3021235" y="1465215"/>
                <a:ext cx="539906" cy="408073"/>
              </a:xfrm>
              <a:custGeom>
                <a:avLst/>
                <a:gdLst/>
                <a:ahLst/>
                <a:cxnLst/>
                <a:rect l="l" t="t" r="r" b="b"/>
                <a:pathLst>
                  <a:path w="16320" h="12335" extrusionOk="0">
                    <a:moveTo>
                      <a:pt x="1" y="0"/>
                    </a:moveTo>
                    <a:lnTo>
                      <a:pt x="1" y="10342"/>
                    </a:lnTo>
                    <a:lnTo>
                      <a:pt x="14161" y="10342"/>
                    </a:lnTo>
                    <a:lnTo>
                      <a:pt x="16320" y="12335"/>
                    </a:lnTo>
                    <a:lnTo>
                      <a:pt x="15632" y="9322"/>
                    </a:lnTo>
                    <a:lnTo>
                      <a:pt x="15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3162504" y="1603341"/>
                <a:ext cx="41618" cy="42379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81" extrusionOk="0">
                    <a:moveTo>
                      <a:pt x="641" y="0"/>
                    </a:moveTo>
                    <a:cubicBezTo>
                      <a:pt x="285" y="0"/>
                      <a:pt x="0" y="285"/>
                      <a:pt x="0" y="640"/>
                    </a:cubicBezTo>
                    <a:cubicBezTo>
                      <a:pt x="0" y="996"/>
                      <a:pt x="285" y="1281"/>
                      <a:pt x="641" y="1281"/>
                    </a:cubicBezTo>
                    <a:cubicBezTo>
                      <a:pt x="973" y="1281"/>
                      <a:pt x="1257" y="996"/>
                      <a:pt x="1257" y="640"/>
                    </a:cubicBezTo>
                    <a:cubicBezTo>
                      <a:pt x="1257" y="285"/>
                      <a:pt x="973" y="0"/>
                      <a:pt x="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3244884" y="1603341"/>
                <a:ext cx="42412" cy="42379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281" extrusionOk="0">
                    <a:moveTo>
                      <a:pt x="641" y="0"/>
                    </a:moveTo>
                    <a:cubicBezTo>
                      <a:pt x="285" y="0"/>
                      <a:pt x="1" y="285"/>
                      <a:pt x="1" y="640"/>
                    </a:cubicBezTo>
                    <a:cubicBezTo>
                      <a:pt x="1" y="996"/>
                      <a:pt x="285" y="1281"/>
                      <a:pt x="641" y="1281"/>
                    </a:cubicBezTo>
                    <a:cubicBezTo>
                      <a:pt x="997" y="1281"/>
                      <a:pt x="1282" y="996"/>
                      <a:pt x="1282" y="640"/>
                    </a:cubicBezTo>
                    <a:cubicBezTo>
                      <a:pt x="1282" y="285"/>
                      <a:pt x="997" y="0"/>
                      <a:pt x="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3322599" y="1603341"/>
                <a:ext cx="41618" cy="42379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81" extrusionOk="0">
                    <a:moveTo>
                      <a:pt x="640" y="0"/>
                    </a:moveTo>
                    <a:cubicBezTo>
                      <a:pt x="285" y="0"/>
                      <a:pt x="0" y="285"/>
                      <a:pt x="0" y="640"/>
                    </a:cubicBezTo>
                    <a:cubicBezTo>
                      <a:pt x="0" y="996"/>
                      <a:pt x="285" y="1281"/>
                      <a:pt x="640" y="1281"/>
                    </a:cubicBezTo>
                    <a:cubicBezTo>
                      <a:pt x="973" y="1281"/>
                      <a:pt x="1257" y="996"/>
                      <a:pt x="1257" y="640"/>
                    </a:cubicBezTo>
                    <a:cubicBezTo>
                      <a:pt x="1257" y="285"/>
                      <a:pt x="973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00" name="Google Shape;600;p33"/>
            <p:cNvSpPr/>
            <p:nvPr/>
          </p:nvSpPr>
          <p:spPr>
            <a:xfrm>
              <a:off x="265046" y="3330606"/>
              <a:ext cx="4225482" cy="60997"/>
            </a:xfrm>
            <a:custGeom>
              <a:avLst/>
              <a:gdLst/>
              <a:ahLst/>
              <a:cxnLst/>
              <a:rect l="l" t="t" r="r" b="b"/>
              <a:pathLst>
                <a:path w="150810" h="1780" extrusionOk="0">
                  <a:moveTo>
                    <a:pt x="1" y="0"/>
                  </a:moveTo>
                  <a:lnTo>
                    <a:pt x="1" y="1779"/>
                  </a:lnTo>
                  <a:lnTo>
                    <a:pt x="150810" y="1779"/>
                  </a:lnTo>
                  <a:lnTo>
                    <a:pt x="15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27669" y="3390765"/>
              <a:ext cx="825255" cy="1437418"/>
            </a:xfrm>
            <a:custGeom>
              <a:avLst/>
              <a:gdLst/>
              <a:ahLst/>
              <a:cxnLst/>
              <a:rect l="l" t="t" r="r" b="b"/>
              <a:pathLst>
                <a:path w="24077" h="41937" extrusionOk="0">
                  <a:moveTo>
                    <a:pt x="1" y="0"/>
                  </a:moveTo>
                  <a:lnTo>
                    <a:pt x="1" y="41937"/>
                  </a:lnTo>
                  <a:lnTo>
                    <a:pt x="24076" y="41937"/>
                  </a:lnTo>
                  <a:lnTo>
                    <a:pt x="2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27669" y="3390765"/>
              <a:ext cx="776447" cy="1437418"/>
            </a:xfrm>
            <a:custGeom>
              <a:avLst/>
              <a:gdLst/>
              <a:ahLst/>
              <a:cxnLst/>
              <a:rect l="l" t="t" r="r" b="b"/>
              <a:pathLst>
                <a:path w="22653" h="41937" extrusionOk="0">
                  <a:moveTo>
                    <a:pt x="1" y="0"/>
                  </a:moveTo>
                  <a:lnTo>
                    <a:pt x="1" y="41937"/>
                  </a:lnTo>
                  <a:lnTo>
                    <a:pt x="22653" y="41937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463198" y="3391588"/>
              <a:ext cx="832556" cy="1430906"/>
            </a:xfrm>
            <a:custGeom>
              <a:avLst/>
              <a:gdLst/>
              <a:ahLst/>
              <a:cxnLst/>
              <a:rect l="l" t="t" r="r" b="b"/>
              <a:pathLst>
                <a:path w="24290" h="41747" extrusionOk="0">
                  <a:moveTo>
                    <a:pt x="1" y="0"/>
                  </a:moveTo>
                  <a:lnTo>
                    <a:pt x="1" y="41747"/>
                  </a:lnTo>
                  <a:lnTo>
                    <a:pt x="24290" y="41747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548772" y="3391588"/>
              <a:ext cx="776447" cy="1430906"/>
            </a:xfrm>
            <a:custGeom>
              <a:avLst/>
              <a:gdLst/>
              <a:ahLst/>
              <a:cxnLst/>
              <a:rect l="l" t="t" r="r" b="b"/>
              <a:pathLst>
                <a:path w="22653" h="41747" extrusionOk="0">
                  <a:moveTo>
                    <a:pt x="1" y="0"/>
                  </a:moveTo>
                  <a:lnTo>
                    <a:pt x="1" y="41747"/>
                  </a:lnTo>
                  <a:lnTo>
                    <a:pt x="22653" y="41747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Các yêu </a:t>
            </a:r>
            <a:r>
              <a:rPr lang="vi-VN" altLang="en-GB" b="1"/>
              <a:t>cầu </a:t>
            </a:r>
            <a:r>
              <a:rPr lang="vi-VN" altLang="en-GB"/>
              <a:t>chính</a:t>
            </a:r>
            <a:endParaRPr lang="vi-VN" altLang="en-GB"/>
          </a:p>
        </p:txBody>
      </p:sp>
      <p:sp>
        <p:nvSpPr>
          <p:cNvPr id="610" name="Google Shape;610;p34"/>
          <p:cNvSpPr txBox="1">
            <a:spLocks noGrp="1"/>
          </p:cNvSpPr>
          <p:nvPr>
            <p:ph type="subTitle" idx="1"/>
          </p:nvPr>
        </p:nvSpPr>
        <p:spPr>
          <a:xfrm>
            <a:off x="1300569" y="2530906"/>
            <a:ext cx="30249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Quản lý danh sách sản phẩm</a:t>
            </a:r>
            <a:endParaRPr lang="en-GB" sz="1400" b="1"/>
          </a:p>
        </p:txBody>
      </p:sp>
      <p:sp>
        <p:nvSpPr>
          <p:cNvPr id="611" name="Google Shape;611;p34"/>
          <p:cNvSpPr txBox="1">
            <a:spLocks noGrp="1"/>
          </p:cNvSpPr>
          <p:nvPr>
            <p:ph type="subTitle" idx="2"/>
          </p:nvPr>
        </p:nvSpPr>
        <p:spPr>
          <a:xfrm>
            <a:off x="1300556" y="2943388"/>
            <a:ext cx="30249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</a:t>
            </a:r>
            <a:r>
              <a:rPr lang="en-GB"/>
              <a:t>hêm, sửa, xóa và tìm kiếm thông tin về các sản phẩm bán hàng</a:t>
            </a:r>
            <a:endParaRPr lang="en-GB"/>
          </a:p>
        </p:txBody>
      </p:sp>
      <p:sp>
        <p:nvSpPr>
          <p:cNvPr id="612" name="Google Shape;612;p34"/>
          <p:cNvSpPr txBox="1">
            <a:spLocks noGrp="1"/>
          </p:cNvSpPr>
          <p:nvPr>
            <p:ph type="subTitle" idx="3"/>
          </p:nvPr>
        </p:nvSpPr>
        <p:spPr>
          <a:xfrm>
            <a:off x="4818544" y="2530906"/>
            <a:ext cx="30249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Quản lý khách hàng</a:t>
            </a:r>
            <a:endParaRPr lang="en-GB" sz="1400"/>
          </a:p>
        </p:txBody>
      </p:sp>
      <p:sp>
        <p:nvSpPr>
          <p:cNvPr id="613" name="Google Shape;613;p34"/>
          <p:cNvSpPr txBox="1">
            <a:spLocks noGrp="1"/>
          </p:cNvSpPr>
          <p:nvPr>
            <p:ph type="subTitle" idx="4"/>
          </p:nvPr>
        </p:nvSpPr>
        <p:spPr>
          <a:xfrm>
            <a:off x="4818531" y="2943388"/>
            <a:ext cx="30249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</a:t>
            </a:r>
            <a:r>
              <a:rPr lang="en-GB"/>
              <a:t>uản lý thông tin khách hàng như tên, địa chỉ, số điện thoại, email</a:t>
            </a:r>
            <a:endParaRPr lang="en-GB"/>
          </a:p>
        </p:txBody>
      </p:sp>
      <p:grpSp>
        <p:nvGrpSpPr>
          <p:cNvPr id="614" name="Google Shape;614;p34"/>
          <p:cNvGrpSpPr/>
          <p:nvPr/>
        </p:nvGrpSpPr>
        <p:grpSpPr>
          <a:xfrm>
            <a:off x="6099991" y="1778991"/>
            <a:ext cx="461960" cy="512255"/>
            <a:chOff x="3300325" y="249875"/>
            <a:chExt cx="433725" cy="480900"/>
          </a:xfrm>
        </p:grpSpPr>
        <p:sp>
          <p:nvSpPr>
            <p:cNvPr id="615" name="Google Shape;615;p34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621" name="Google Shape;621;p34"/>
          <p:cNvGrpSpPr/>
          <p:nvPr/>
        </p:nvGrpSpPr>
        <p:grpSpPr>
          <a:xfrm>
            <a:off x="2556428" y="1778505"/>
            <a:ext cx="513192" cy="513240"/>
            <a:chOff x="900750" y="1436075"/>
            <a:chExt cx="481825" cy="481825"/>
          </a:xfrm>
        </p:grpSpPr>
        <p:sp>
          <p:nvSpPr>
            <p:cNvPr id="622" name="Google Shape;622;p3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"/>
          <p:cNvSpPr txBox="1">
            <a:spLocks noGrp="1"/>
          </p:cNvSpPr>
          <p:nvPr>
            <p:ph type="title"/>
          </p:nvPr>
        </p:nvSpPr>
        <p:spPr>
          <a:xfrm>
            <a:off x="713100" y="533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ym typeface="+mn-ea"/>
              </a:rPr>
              <a:t>Các yêu </a:t>
            </a:r>
            <a:r>
              <a:rPr lang="vi-VN" altLang="en-GB" b="1">
                <a:sym typeface="+mn-ea"/>
              </a:rPr>
              <a:t>cầu </a:t>
            </a:r>
            <a:r>
              <a:rPr lang="vi-VN" altLang="en-GB">
                <a:sym typeface="+mn-ea"/>
              </a:rPr>
              <a:t>chính</a:t>
            </a:r>
            <a:endParaRPr lang="en-GB"/>
          </a:p>
        </p:txBody>
      </p:sp>
      <p:sp>
        <p:nvSpPr>
          <p:cNvPr id="631" name="Google Shape;631;p35"/>
          <p:cNvSpPr txBox="1">
            <a:spLocks noGrp="1"/>
          </p:cNvSpPr>
          <p:nvPr>
            <p:ph type="subTitle" idx="3"/>
          </p:nvPr>
        </p:nvSpPr>
        <p:spPr>
          <a:xfrm>
            <a:off x="2522488" y="2439450"/>
            <a:ext cx="46884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400"/>
              <a:t> Báo cáo và thống kê:</a:t>
            </a:r>
            <a:endParaRPr lang="vi-VN" altLang="en-GB" sz="1400"/>
          </a:p>
        </p:txBody>
      </p:sp>
      <p:sp>
        <p:nvSpPr>
          <p:cNvPr id="632" name="Google Shape;632;p35"/>
          <p:cNvSpPr txBox="1">
            <a:spLocks noGrp="1"/>
          </p:cNvSpPr>
          <p:nvPr>
            <p:ph type="subTitle" idx="1"/>
          </p:nvPr>
        </p:nvSpPr>
        <p:spPr>
          <a:xfrm>
            <a:off x="1760488" y="1290782"/>
            <a:ext cx="46884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Quản lý đơn hàng</a:t>
            </a:r>
            <a:endParaRPr lang="en-GB" sz="1400"/>
          </a:p>
        </p:txBody>
      </p:sp>
      <p:sp>
        <p:nvSpPr>
          <p:cNvPr id="633" name="Google Shape;633;p35"/>
          <p:cNvSpPr txBox="1">
            <a:spLocks noGrp="1"/>
          </p:cNvSpPr>
          <p:nvPr>
            <p:ph type="subTitle" idx="2"/>
          </p:nvPr>
        </p:nvSpPr>
        <p:spPr>
          <a:xfrm>
            <a:off x="1760457" y="1626719"/>
            <a:ext cx="4688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Các tính năng quản lý đơn hàng bao gồm tạo đơn hàng, tạo hóa đơn, quản lý trạng thái đơn hàng và in hóa đơn.</a:t>
            </a:r>
            <a:endParaRPr lang="en-GB"/>
          </a:p>
        </p:txBody>
      </p:sp>
      <p:sp>
        <p:nvSpPr>
          <p:cNvPr id="634" name="Google Shape;634;p35"/>
          <p:cNvSpPr txBox="1">
            <a:spLocks noGrp="1"/>
          </p:cNvSpPr>
          <p:nvPr>
            <p:ph type="subTitle" idx="4"/>
          </p:nvPr>
        </p:nvSpPr>
        <p:spPr>
          <a:xfrm>
            <a:off x="2522457" y="2775387"/>
            <a:ext cx="4688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</a:t>
            </a:r>
            <a:r>
              <a:rPr lang="en-GB"/>
              <a:t>ung cấp các báo cáo và thống kê liên quan đến quản lý bán hàng như báo cáo doanh thu, báo cáo hàng tồn, báo cáo khách hàng</a:t>
            </a:r>
            <a:endParaRPr lang="en-GB"/>
          </a:p>
        </p:txBody>
      </p:sp>
      <p:sp>
        <p:nvSpPr>
          <p:cNvPr id="635" name="Google Shape;635;p35"/>
          <p:cNvSpPr txBox="1">
            <a:spLocks noGrp="1"/>
          </p:cNvSpPr>
          <p:nvPr>
            <p:ph type="subTitle" idx="5"/>
          </p:nvPr>
        </p:nvSpPr>
        <p:spPr>
          <a:xfrm>
            <a:off x="3284488" y="3588118"/>
            <a:ext cx="46884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Giao diện người dùng thân thiện</a:t>
            </a:r>
            <a:endParaRPr lang="en-GB" sz="1400"/>
          </a:p>
        </p:txBody>
      </p:sp>
      <p:sp>
        <p:nvSpPr>
          <p:cNvPr id="636" name="Google Shape;636;p35"/>
          <p:cNvSpPr txBox="1">
            <a:spLocks noGrp="1"/>
          </p:cNvSpPr>
          <p:nvPr>
            <p:ph type="subTitle" idx="6"/>
          </p:nvPr>
        </p:nvSpPr>
        <p:spPr>
          <a:xfrm>
            <a:off x="3284457" y="3924056"/>
            <a:ext cx="4688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Phần mềm cần có giao diện trực quan, dễ sử dụng và thân thiện với người dùng để tạo điều kiện thuận lợi cho việc quản lý bán hàng</a:t>
            </a:r>
            <a:endParaRPr lang="en-GB"/>
          </a:p>
        </p:txBody>
      </p:sp>
      <p:grpSp>
        <p:nvGrpSpPr>
          <p:cNvPr id="637" name="Google Shape;637;p35"/>
          <p:cNvGrpSpPr/>
          <p:nvPr/>
        </p:nvGrpSpPr>
        <p:grpSpPr>
          <a:xfrm>
            <a:off x="2693263" y="3825599"/>
            <a:ext cx="516853" cy="513223"/>
            <a:chOff x="-63250675" y="3744075"/>
            <a:chExt cx="320350" cy="318100"/>
          </a:xfrm>
        </p:grpSpPr>
        <p:sp>
          <p:nvSpPr>
            <p:cNvPr id="638" name="Google Shape;638;p3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641" name="Google Shape;641;p35"/>
          <p:cNvSpPr/>
          <p:nvPr/>
        </p:nvSpPr>
        <p:spPr>
          <a:xfrm>
            <a:off x="1171636" y="1546124"/>
            <a:ext cx="512133" cy="509592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642" name="Google Shape;642;p35"/>
          <p:cNvGrpSpPr/>
          <p:nvPr/>
        </p:nvGrpSpPr>
        <p:grpSpPr>
          <a:xfrm>
            <a:off x="2005415" y="2677471"/>
            <a:ext cx="368581" cy="512174"/>
            <a:chOff x="-64001300" y="4093650"/>
            <a:chExt cx="228450" cy="317450"/>
          </a:xfrm>
        </p:grpSpPr>
        <p:sp>
          <p:nvSpPr>
            <p:cNvPr id="643" name="Google Shape;643;p35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8"/>
          <p:cNvGrpSpPr/>
          <p:nvPr/>
        </p:nvGrpSpPr>
        <p:grpSpPr>
          <a:xfrm>
            <a:off x="326297" y="1403862"/>
            <a:ext cx="4348306" cy="3422395"/>
            <a:chOff x="326297" y="1403862"/>
            <a:chExt cx="4348306" cy="3422395"/>
          </a:xfrm>
        </p:grpSpPr>
        <p:sp>
          <p:nvSpPr>
            <p:cNvPr id="703" name="Google Shape;703;p38"/>
            <p:cNvSpPr/>
            <p:nvPr/>
          </p:nvSpPr>
          <p:spPr>
            <a:xfrm flipH="1">
              <a:off x="326297" y="2681000"/>
              <a:ext cx="1080996" cy="1084272"/>
            </a:xfrm>
            <a:custGeom>
              <a:avLst/>
              <a:gdLst/>
              <a:ahLst/>
              <a:cxnLst/>
              <a:rect l="l" t="t" r="r" b="b"/>
              <a:pathLst>
                <a:path w="9899" h="9929" extrusionOk="0">
                  <a:moveTo>
                    <a:pt x="3698" y="0"/>
                  </a:moveTo>
                  <a:lnTo>
                    <a:pt x="1" y="7852"/>
                  </a:lnTo>
                  <a:lnTo>
                    <a:pt x="959" y="9929"/>
                  </a:lnTo>
                  <a:lnTo>
                    <a:pt x="5448" y="9929"/>
                  </a:lnTo>
                  <a:lnTo>
                    <a:pt x="9792" y="746"/>
                  </a:lnTo>
                  <a:cubicBezTo>
                    <a:pt x="9899" y="525"/>
                    <a:pt x="9747" y="266"/>
                    <a:pt x="9496" y="259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8"/>
            <p:cNvSpPr/>
            <p:nvPr/>
          </p:nvSpPr>
          <p:spPr>
            <a:xfrm flipH="1">
              <a:off x="1619032" y="4551069"/>
              <a:ext cx="79063" cy="184552"/>
            </a:xfrm>
            <a:custGeom>
              <a:avLst/>
              <a:gdLst/>
              <a:ahLst/>
              <a:cxnLst/>
              <a:rect l="l" t="t" r="r" b="b"/>
              <a:pathLst>
                <a:path w="724" h="1690" extrusionOk="0">
                  <a:moveTo>
                    <a:pt x="358" y="1"/>
                  </a:moveTo>
                  <a:cubicBezTo>
                    <a:pt x="161" y="1"/>
                    <a:pt x="1" y="161"/>
                    <a:pt x="1" y="358"/>
                  </a:cubicBezTo>
                  <a:lnTo>
                    <a:pt x="1" y="1325"/>
                  </a:lnTo>
                  <a:cubicBezTo>
                    <a:pt x="1" y="1522"/>
                    <a:pt x="161" y="1690"/>
                    <a:pt x="358" y="1690"/>
                  </a:cubicBezTo>
                  <a:cubicBezTo>
                    <a:pt x="564" y="1690"/>
                    <a:pt x="724" y="1522"/>
                    <a:pt x="724" y="1325"/>
                  </a:cubicBezTo>
                  <a:lnTo>
                    <a:pt x="724" y="358"/>
                  </a:lnTo>
                  <a:cubicBezTo>
                    <a:pt x="724" y="252"/>
                    <a:pt x="678" y="153"/>
                    <a:pt x="602" y="85"/>
                  </a:cubicBezTo>
                  <a:cubicBezTo>
                    <a:pt x="533" y="31"/>
                    <a:pt x="450" y="1"/>
                    <a:pt x="358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8"/>
            <p:cNvSpPr/>
            <p:nvPr/>
          </p:nvSpPr>
          <p:spPr>
            <a:xfrm flipH="1">
              <a:off x="2034431" y="4530102"/>
              <a:ext cx="100576" cy="212617"/>
            </a:xfrm>
            <a:custGeom>
              <a:avLst/>
              <a:gdLst/>
              <a:ahLst/>
              <a:cxnLst/>
              <a:rect l="l" t="t" r="r" b="b"/>
              <a:pathLst>
                <a:path w="921" h="1947" extrusionOk="0">
                  <a:moveTo>
                    <a:pt x="563" y="0"/>
                  </a:moveTo>
                  <a:cubicBezTo>
                    <a:pt x="380" y="0"/>
                    <a:pt x="211" y="154"/>
                    <a:pt x="183" y="368"/>
                  </a:cubicBezTo>
                  <a:lnTo>
                    <a:pt x="31" y="1479"/>
                  </a:lnTo>
                  <a:cubicBezTo>
                    <a:pt x="0" y="1707"/>
                    <a:pt x="137" y="1920"/>
                    <a:pt x="335" y="1943"/>
                  </a:cubicBezTo>
                  <a:cubicBezTo>
                    <a:pt x="350" y="1945"/>
                    <a:pt x="366" y="1946"/>
                    <a:pt x="381" y="1946"/>
                  </a:cubicBezTo>
                  <a:cubicBezTo>
                    <a:pt x="561" y="1946"/>
                    <a:pt x="718" y="1788"/>
                    <a:pt x="746" y="1578"/>
                  </a:cubicBezTo>
                  <a:lnTo>
                    <a:pt x="905" y="474"/>
                  </a:lnTo>
                  <a:cubicBezTo>
                    <a:pt x="921" y="345"/>
                    <a:pt x="890" y="223"/>
                    <a:pt x="822" y="140"/>
                  </a:cubicBezTo>
                  <a:cubicBezTo>
                    <a:pt x="768" y="64"/>
                    <a:pt x="692" y="18"/>
                    <a:pt x="601" y="3"/>
                  </a:cubicBezTo>
                  <a:cubicBezTo>
                    <a:pt x="588" y="1"/>
                    <a:pt x="576" y="0"/>
                    <a:pt x="563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8"/>
            <p:cNvSpPr/>
            <p:nvPr/>
          </p:nvSpPr>
          <p:spPr>
            <a:xfrm flipH="1">
              <a:off x="769222" y="2583702"/>
              <a:ext cx="678803" cy="818473"/>
            </a:xfrm>
            <a:custGeom>
              <a:avLst/>
              <a:gdLst/>
              <a:ahLst/>
              <a:cxnLst/>
              <a:rect l="l" t="t" r="r" b="b"/>
              <a:pathLst>
                <a:path w="6216" h="7495" extrusionOk="0">
                  <a:moveTo>
                    <a:pt x="5309" y="1"/>
                  </a:moveTo>
                  <a:cubicBezTo>
                    <a:pt x="5299" y="1"/>
                    <a:pt x="5290" y="1"/>
                    <a:pt x="5281" y="1"/>
                  </a:cubicBezTo>
                  <a:lnTo>
                    <a:pt x="975" y="108"/>
                  </a:lnTo>
                  <a:cubicBezTo>
                    <a:pt x="511" y="115"/>
                    <a:pt x="138" y="465"/>
                    <a:pt x="130" y="899"/>
                  </a:cubicBezTo>
                  <a:lnTo>
                    <a:pt x="1" y="7449"/>
                  </a:lnTo>
                  <a:lnTo>
                    <a:pt x="5456" y="7495"/>
                  </a:lnTo>
                  <a:lnTo>
                    <a:pt x="6163" y="891"/>
                  </a:lnTo>
                  <a:cubicBezTo>
                    <a:pt x="6216" y="413"/>
                    <a:pt x="5820" y="1"/>
                    <a:pt x="5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8"/>
            <p:cNvSpPr/>
            <p:nvPr/>
          </p:nvSpPr>
          <p:spPr>
            <a:xfrm flipH="1">
              <a:off x="849704" y="3397141"/>
              <a:ext cx="598320" cy="281524"/>
            </a:xfrm>
            <a:custGeom>
              <a:avLst/>
              <a:gdLst/>
              <a:ahLst/>
              <a:cxnLst/>
              <a:rect l="l" t="t" r="r" b="b"/>
              <a:pathLst>
                <a:path w="5479" h="2578" extrusionOk="0">
                  <a:moveTo>
                    <a:pt x="1" y="0"/>
                  </a:moveTo>
                  <a:cubicBezTo>
                    <a:pt x="1" y="0"/>
                    <a:pt x="786" y="2578"/>
                    <a:pt x="2972" y="2578"/>
                  </a:cubicBezTo>
                  <a:cubicBezTo>
                    <a:pt x="3033" y="2578"/>
                    <a:pt x="3095" y="2576"/>
                    <a:pt x="3158" y="2572"/>
                  </a:cubicBezTo>
                  <a:cubicBezTo>
                    <a:pt x="5479" y="2420"/>
                    <a:pt x="5456" y="46"/>
                    <a:pt x="5456" y="4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22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8"/>
            <p:cNvSpPr/>
            <p:nvPr/>
          </p:nvSpPr>
          <p:spPr>
            <a:xfrm flipH="1">
              <a:off x="1154586" y="3401181"/>
              <a:ext cx="1011215" cy="1159185"/>
            </a:xfrm>
            <a:custGeom>
              <a:avLst/>
              <a:gdLst/>
              <a:ahLst/>
              <a:cxnLst/>
              <a:rect l="l" t="t" r="r" b="b"/>
              <a:pathLst>
                <a:path w="9260" h="10615" extrusionOk="0">
                  <a:moveTo>
                    <a:pt x="8324" y="1"/>
                  </a:moveTo>
                  <a:cubicBezTo>
                    <a:pt x="8314" y="1"/>
                    <a:pt x="8304" y="1"/>
                    <a:pt x="8293" y="1"/>
                  </a:cubicBezTo>
                  <a:cubicBezTo>
                    <a:pt x="7578" y="9"/>
                    <a:pt x="3964" y="123"/>
                    <a:pt x="2595" y="1021"/>
                  </a:cubicBezTo>
                  <a:cubicBezTo>
                    <a:pt x="2040" y="1378"/>
                    <a:pt x="1431" y="2223"/>
                    <a:pt x="693" y="5882"/>
                  </a:cubicBezTo>
                  <a:cubicBezTo>
                    <a:pt x="305" y="7800"/>
                    <a:pt x="69" y="9595"/>
                    <a:pt x="61" y="9664"/>
                  </a:cubicBezTo>
                  <a:cubicBezTo>
                    <a:pt x="1" y="10135"/>
                    <a:pt x="366" y="10554"/>
                    <a:pt x="883" y="10607"/>
                  </a:cubicBezTo>
                  <a:cubicBezTo>
                    <a:pt x="921" y="10607"/>
                    <a:pt x="959" y="10615"/>
                    <a:pt x="997" y="10615"/>
                  </a:cubicBezTo>
                  <a:cubicBezTo>
                    <a:pt x="1461" y="10615"/>
                    <a:pt x="1865" y="10295"/>
                    <a:pt x="1925" y="9861"/>
                  </a:cubicBezTo>
                  <a:cubicBezTo>
                    <a:pt x="2382" y="6316"/>
                    <a:pt x="3204" y="2908"/>
                    <a:pt x="3713" y="2383"/>
                  </a:cubicBezTo>
                  <a:cubicBezTo>
                    <a:pt x="4398" y="1957"/>
                    <a:pt x="6863" y="1721"/>
                    <a:pt x="8331" y="1690"/>
                  </a:cubicBezTo>
                  <a:cubicBezTo>
                    <a:pt x="8849" y="1683"/>
                    <a:pt x="9260" y="1295"/>
                    <a:pt x="9244" y="831"/>
                  </a:cubicBezTo>
                  <a:cubicBezTo>
                    <a:pt x="9237" y="368"/>
                    <a:pt x="8827" y="1"/>
                    <a:pt x="8324" y="1"/>
                  </a:cubicBezTo>
                  <a:close/>
                </a:path>
              </a:pathLst>
            </a:custGeom>
            <a:solidFill>
              <a:srgbClr val="BF5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8"/>
            <p:cNvSpPr/>
            <p:nvPr/>
          </p:nvSpPr>
          <p:spPr>
            <a:xfrm flipH="1">
              <a:off x="995047" y="3462334"/>
              <a:ext cx="768676" cy="1138764"/>
            </a:xfrm>
            <a:custGeom>
              <a:avLst/>
              <a:gdLst/>
              <a:ahLst/>
              <a:cxnLst/>
              <a:rect l="l" t="t" r="r" b="b"/>
              <a:pathLst>
                <a:path w="7039" h="10428" extrusionOk="0">
                  <a:moveTo>
                    <a:pt x="6020" y="1"/>
                  </a:moveTo>
                  <a:cubicBezTo>
                    <a:pt x="5970" y="1"/>
                    <a:pt x="5918" y="4"/>
                    <a:pt x="5867" y="12"/>
                  </a:cubicBezTo>
                  <a:cubicBezTo>
                    <a:pt x="5250" y="111"/>
                    <a:pt x="2101" y="636"/>
                    <a:pt x="1020" y="1617"/>
                  </a:cubicBezTo>
                  <a:cubicBezTo>
                    <a:pt x="579" y="2013"/>
                    <a:pt x="161" y="2835"/>
                    <a:pt x="54" y="6190"/>
                  </a:cubicBezTo>
                  <a:cubicBezTo>
                    <a:pt x="1" y="7932"/>
                    <a:pt x="62" y="9545"/>
                    <a:pt x="62" y="9613"/>
                  </a:cubicBezTo>
                  <a:cubicBezTo>
                    <a:pt x="77" y="10070"/>
                    <a:pt x="495" y="10427"/>
                    <a:pt x="998" y="10427"/>
                  </a:cubicBezTo>
                  <a:lnTo>
                    <a:pt x="1028" y="10427"/>
                  </a:lnTo>
                  <a:cubicBezTo>
                    <a:pt x="1545" y="10412"/>
                    <a:pt x="1949" y="10024"/>
                    <a:pt x="1933" y="9552"/>
                  </a:cubicBezTo>
                  <a:cubicBezTo>
                    <a:pt x="1819" y="6433"/>
                    <a:pt x="2017" y="3359"/>
                    <a:pt x="2375" y="2789"/>
                  </a:cubicBezTo>
                  <a:cubicBezTo>
                    <a:pt x="2763" y="2477"/>
                    <a:pt x="4299" y="1975"/>
                    <a:pt x="6186" y="1686"/>
                  </a:cubicBezTo>
                  <a:cubicBezTo>
                    <a:pt x="6696" y="1602"/>
                    <a:pt x="7038" y="1168"/>
                    <a:pt x="6955" y="704"/>
                  </a:cubicBezTo>
                  <a:cubicBezTo>
                    <a:pt x="6873" y="294"/>
                    <a:pt x="6471" y="1"/>
                    <a:pt x="6020" y="1"/>
                  </a:cubicBezTo>
                  <a:close/>
                </a:path>
              </a:pathLst>
            </a:custGeom>
            <a:solidFill>
              <a:srgbClr val="BF5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8"/>
            <p:cNvSpPr/>
            <p:nvPr/>
          </p:nvSpPr>
          <p:spPr>
            <a:xfrm flipH="1">
              <a:off x="1583322" y="4530320"/>
              <a:ext cx="151245" cy="108110"/>
            </a:xfrm>
            <a:custGeom>
              <a:avLst/>
              <a:gdLst/>
              <a:ahLst/>
              <a:cxnLst/>
              <a:rect l="l" t="t" r="r" b="b"/>
              <a:pathLst>
                <a:path w="1385" h="990" extrusionOk="0">
                  <a:moveTo>
                    <a:pt x="0" y="1"/>
                  </a:moveTo>
                  <a:lnTo>
                    <a:pt x="152" y="990"/>
                  </a:lnTo>
                  <a:lnTo>
                    <a:pt x="1157" y="990"/>
                  </a:lnTo>
                  <a:lnTo>
                    <a:pt x="1385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F5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8"/>
            <p:cNvSpPr/>
            <p:nvPr/>
          </p:nvSpPr>
          <p:spPr>
            <a:xfrm flipH="1">
              <a:off x="1996210" y="4482927"/>
              <a:ext cx="150481" cy="118157"/>
            </a:xfrm>
            <a:custGeom>
              <a:avLst/>
              <a:gdLst/>
              <a:ahLst/>
              <a:cxnLst/>
              <a:rect l="l" t="t" r="r" b="b"/>
              <a:pathLst>
                <a:path w="1378" h="1082" extrusionOk="0">
                  <a:moveTo>
                    <a:pt x="1" y="1"/>
                  </a:moveTo>
                  <a:lnTo>
                    <a:pt x="77" y="1005"/>
                  </a:lnTo>
                  <a:lnTo>
                    <a:pt x="1073" y="1081"/>
                  </a:lnTo>
                  <a:lnTo>
                    <a:pt x="1378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5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8"/>
            <p:cNvSpPr/>
            <p:nvPr/>
          </p:nvSpPr>
          <p:spPr>
            <a:xfrm flipH="1">
              <a:off x="1597405" y="4695651"/>
              <a:ext cx="354035" cy="130606"/>
            </a:xfrm>
            <a:custGeom>
              <a:avLst/>
              <a:gdLst/>
              <a:ahLst/>
              <a:cxnLst/>
              <a:rect l="l" t="t" r="r" b="b"/>
              <a:pathLst>
                <a:path w="3242" h="1196" extrusionOk="0">
                  <a:moveTo>
                    <a:pt x="1986" y="1"/>
                  </a:moveTo>
                  <a:cubicBezTo>
                    <a:pt x="1986" y="1"/>
                    <a:pt x="1270" y="724"/>
                    <a:pt x="675" y="724"/>
                  </a:cubicBezTo>
                  <a:cubicBezTo>
                    <a:pt x="663" y="724"/>
                    <a:pt x="651" y="724"/>
                    <a:pt x="640" y="723"/>
                  </a:cubicBezTo>
                  <a:cubicBezTo>
                    <a:pt x="622" y="723"/>
                    <a:pt x="604" y="722"/>
                    <a:pt x="587" y="722"/>
                  </a:cubicBezTo>
                  <a:cubicBezTo>
                    <a:pt x="29" y="722"/>
                    <a:pt x="0" y="1195"/>
                    <a:pt x="0" y="1195"/>
                  </a:cubicBezTo>
                  <a:lnTo>
                    <a:pt x="3241" y="1195"/>
                  </a:lnTo>
                  <a:lnTo>
                    <a:pt x="3241" y="23"/>
                  </a:lnTo>
                  <a:lnTo>
                    <a:pt x="2549" y="23"/>
                  </a:lnTo>
                  <a:lnTo>
                    <a:pt x="2412" y="244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rgbClr val="994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8"/>
            <p:cNvSpPr/>
            <p:nvPr/>
          </p:nvSpPr>
          <p:spPr>
            <a:xfrm flipH="1">
              <a:off x="2027766" y="4695651"/>
              <a:ext cx="354035" cy="130606"/>
            </a:xfrm>
            <a:custGeom>
              <a:avLst/>
              <a:gdLst/>
              <a:ahLst/>
              <a:cxnLst/>
              <a:rect l="l" t="t" r="r" b="b"/>
              <a:pathLst>
                <a:path w="3242" h="1196" extrusionOk="0">
                  <a:moveTo>
                    <a:pt x="1986" y="1"/>
                  </a:moveTo>
                  <a:cubicBezTo>
                    <a:pt x="1986" y="1"/>
                    <a:pt x="1277" y="724"/>
                    <a:pt x="676" y="724"/>
                  </a:cubicBezTo>
                  <a:cubicBezTo>
                    <a:pt x="664" y="724"/>
                    <a:pt x="652" y="724"/>
                    <a:pt x="640" y="723"/>
                  </a:cubicBezTo>
                  <a:cubicBezTo>
                    <a:pt x="622" y="723"/>
                    <a:pt x="604" y="722"/>
                    <a:pt x="587" y="722"/>
                  </a:cubicBezTo>
                  <a:cubicBezTo>
                    <a:pt x="29" y="722"/>
                    <a:pt x="0" y="1195"/>
                    <a:pt x="0" y="1195"/>
                  </a:cubicBezTo>
                  <a:lnTo>
                    <a:pt x="3242" y="1195"/>
                  </a:lnTo>
                  <a:lnTo>
                    <a:pt x="3242" y="23"/>
                  </a:lnTo>
                  <a:lnTo>
                    <a:pt x="2557" y="23"/>
                  </a:lnTo>
                  <a:lnTo>
                    <a:pt x="2412" y="244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rgbClr val="994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8"/>
            <p:cNvSpPr/>
            <p:nvPr/>
          </p:nvSpPr>
          <p:spPr>
            <a:xfrm flipH="1">
              <a:off x="812248" y="3033174"/>
              <a:ext cx="635777" cy="368995"/>
            </a:xfrm>
            <a:custGeom>
              <a:avLst/>
              <a:gdLst/>
              <a:ahLst/>
              <a:cxnLst/>
              <a:rect l="l" t="t" r="r" b="b"/>
              <a:pathLst>
                <a:path w="5822" h="3379" extrusionOk="0">
                  <a:moveTo>
                    <a:pt x="5821" y="1"/>
                  </a:moveTo>
                  <a:lnTo>
                    <a:pt x="62" y="381"/>
                  </a:lnTo>
                  <a:lnTo>
                    <a:pt x="1" y="3333"/>
                  </a:lnTo>
                  <a:lnTo>
                    <a:pt x="5456" y="3379"/>
                  </a:lnTo>
                  <a:lnTo>
                    <a:pt x="5821" y="1"/>
                  </a:lnTo>
                  <a:close/>
                </a:path>
              </a:pathLst>
            </a:custGeom>
            <a:solidFill>
              <a:srgbClr val="FFFFFF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8"/>
            <p:cNvSpPr/>
            <p:nvPr/>
          </p:nvSpPr>
          <p:spPr>
            <a:xfrm flipH="1">
              <a:off x="571351" y="2598008"/>
              <a:ext cx="624857" cy="696166"/>
            </a:xfrm>
            <a:custGeom>
              <a:avLst/>
              <a:gdLst/>
              <a:ahLst/>
              <a:cxnLst/>
              <a:rect l="l" t="t" r="r" b="b"/>
              <a:pathLst>
                <a:path w="5722" h="6375" extrusionOk="0">
                  <a:moveTo>
                    <a:pt x="3230" y="0"/>
                  </a:moveTo>
                  <a:cubicBezTo>
                    <a:pt x="3120" y="0"/>
                    <a:pt x="3009" y="27"/>
                    <a:pt x="2906" y="83"/>
                  </a:cubicBezTo>
                  <a:cubicBezTo>
                    <a:pt x="2564" y="258"/>
                    <a:pt x="2435" y="677"/>
                    <a:pt x="2617" y="1011"/>
                  </a:cubicBezTo>
                  <a:cubicBezTo>
                    <a:pt x="3530" y="2753"/>
                    <a:pt x="4139" y="4313"/>
                    <a:pt x="4230" y="4884"/>
                  </a:cubicBezTo>
                  <a:cubicBezTo>
                    <a:pt x="3964" y="4957"/>
                    <a:pt x="3451" y="4995"/>
                    <a:pt x="2825" y="4995"/>
                  </a:cubicBezTo>
                  <a:cubicBezTo>
                    <a:pt x="2214" y="4995"/>
                    <a:pt x="1497" y="4959"/>
                    <a:pt x="799" y="4884"/>
                  </a:cubicBezTo>
                  <a:cubicBezTo>
                    <a:pt x="771" y="4880"/>
                    <a:pt x="743" y="4879"/>
                    <a:pt x="716" y="4879"/>
                  </a:cubicBezTo>
                  <a:cubicBezTo>
                    <a:pt x="370" y="4879"/>
                    <a:pt x="73" y="5140"/>
                    <a:pt x="38" y="5492"/>
                  </a:cubicBezTo>
                  <a:cubicBezTo>
                    <a:pt x="0" y="5873"/>
                    <a:pt x="274" y="6215"/>
                    <a:pt x="647" y="6253"/>
                  </a:cubicBezTo>
                  <a:cubicBezTo>
                    <a:pt x="692" y="6261"/>
                    <a:pt x="1651" y="6360"/>
                    <a:pt x="2671" y="6375"/>
                  </a:cubicBezTo>
                  <a:lnTo>
                    <a:pt x="2876" y="6375"/>
                  </a:lnTo>
                  <a:cubicBezTo>
                    <a:pt x="4474" y="6375"/>
                    <a:pt x="5242" y="6131"/>
                    <a:pt x="5516" y="5546"/>
                  </a:cubicBezTo>
                  <a:cubicBezTo>
                    <a:pt x="5721" y="5097"/>
                    <a:pt x="5683" y="4397"/>
                    <a:pt x="4816" y="2419"/>
                  </a:cubicBezTo>
                  <a:cubicBezTo>
                    <a:pt x="4352" y="1361"/>
                    <a:pt x="3857" y="410"/>
                    <a:pt x="3835" y="372"/>
                  </a:cubicBezTo>
                  <a:cubicBezTo>
                    <a:pt x="3713" y="135"/>
                    <a:pt x="3476" y="0"/>
                    <a:pt x="3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8"/>
            <p:cNvSpPr/>
            <p:nvPr/>
          </p:nvSpPr>
          <p:spPr>
            <a:xfrm flipH="1">
              <a:off x="1289123" y="2598008"/>
              <a:ext cx="909111" cy="708724"/>
            </a:xfrm>
            <a:custGeom>
              <a:avLst/>
              <a:gdLst/>
              <a:ahLst/>
              <a:cxnLst/>
              <a:rect l="l" t="t" r="r" b="b"/>
              <a:pathLst>
                <a:path w="8325" h="6490" extrusionOk="0">
                  <a:moveTo>
                    <a:pt x="7586" y="0"/>
                  </a:moveTo>
                  <a:cubicBezTo>
                    <a:pt x="7245" y="0"/>
                    <a:pt x="6950" y="246"/>
                    <a:pt x="6901" y="593"/>
                  </a:cubicBezTo>
                  <a:cubicBezTo>
                    <a:pt x="6894" y="616"/>
                    <a:pt x="6513" y="3012"/>
                    <a:pt x="4741" y="4290"/>
                  </a:cubicBezTo>
                  <a:cubicBezTo>
                    <a:pt x="3989" y="4835"/>
                    <a:pt x="3083" y="5110"/>
                    <a:pt x="2034" y="5110"/>
                  </a:cubicBezTo>
                  <a:cubicBezTo>
                    <a:pt x="1661" y="5110"/>
                    <a:pt x="1270" y="5075"/>
                    <a:pt x="861" y="5005"/>
                  </a:cubicBezTo>
                  <a:cubicBezTo>
                    <a:pt x="822" y="4999"/>
                    <a:pt x="784" y="4996"/>
                    <a:pt x="747" y="4996"/>
                  </a:cubicBezTo>
                  <a:cubicBezTo>
                    <a:pt x="413" y="4996"/>
                    <a:pt x="123" y="5233"/>
                    <a:pt x="62" y="5568"/>
                  </a:cubicBezTo>
                  <a:cubicBezTo>
                    <a:pt x="1" y="5949"/>
                    <a:pt x="252" y="6299"/>
                    <a:pt x="632" y="6367"/>
                  </a:cubicBezTo>
                  <a:cubicBezTo>
                    <a:pt x="1119" y="6451"/>
                    <a:pt x="1591" y="6489"/>
                    <a:pt x="2047" y="6489"/>
                  </a:cubicBezTo>
                  <a:cubicBezTo>
                    <a:pt x="3386" y="6489"/>
                    <a:pt x="4566" y="6124"/>
                    <a:pt x="5562" y="5401"/>
                  </a:cubicBezTo>
                  <a:cubicBezTo>
                    <a:pt x="7807" y="3773"/>
                    <a:pt x="8248" y="912"/>
                    <a:pt x="8263" y="791"/>
                  </a:cubicBezTo>
                  <a:cubicBezTo>
                    <a:pt x="8324" y="418"/>
                    <a:pt x="8058" y="60"/>
                    <a:pt x="7685" y="7"/>
                  </a:cubicBezTo>
                  <a:cubicBezTo>
                    <a:pt x="7652" y="2"/>
                    <a:pt x="7618" y="0"/>
                    <a:pt x="7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8"/>
            <p:cNvSpPr/>
            <p:nvPr/>
          </p:nvSpPr>
          <p:spPr>
            <a:xfrm flipH="1">
              <a:off x="1085585" y="3153732"/>
              <a:ext cx="108220" cy="108875"/>
            </a:xfrm>
            <a:custGeom>
              <a:avLst/>
              <a:gdLst/>
              <a:ahLst/>
              <a:cxnLst/>
              <a:rect l="l" t="t" r="r" b="b"/>
              <a:pathLst>
                <a:path w="991" h="997" extrusionOk="0">
                  <a:moveTo>
                    <a:pt x="495" y="0"/>
                  </a:moveTo>
                  <a:cubicBezTo>
                    <a:pt x="222" y="0"/>
                    <a:pt x="1" y="221"/>
                    <a:pt x="1" y="495"/>
                  </a:cubicBezTo>
                  <a:cubicBezTo>
                    <a:pt x="1" y="776"/>
                    <a:pt x="222" y="997"/>
                    <a:pt x="495" y="997"/>
                  </a:cubicBezTo>
                  <a:cubicBezTo>
                    <a:pt x="769" y="997"/>
                    <a:pt x="990" y="776"/>
                    <a:pt x="990" y="495"/>
                  </a:cubicBezTo>
                  <a:cubicBezTo>
                    <a:pt x="990" y="221"/>
                    <a:pt x="76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8"/>
            <p:cNvSpPr/>
            <p:nvPr/>
          </p:nvSpPr>
          <p:spPr>
            <a:xfrm flipH="1">
              <a:off x="692680" y="3676259"/>
              <a:ext cx="199513" cy="1147500"/>
            </a:xfrm>
            <a:custGeom>
              <a:avLst/>
              <a:gdLst/>
              <a:ahLst/>
              <a:cxnLst/>
              <a:rect l="l" t="t" r="r" b="b"/>
              <a:pathLst>
                <a:path w="1827" h="10508" extrusionOk="0">
                  <a:moveTo>
                    <a:pt x="663" y="1"/>
                  </a:moveTo>
                  <a:lnTo>
                    <a:pt x="1" y="115"/>
                  </a:lnTo>
                  <a:lnTo>
                    <a:pt x="1385" y="10507"/>
                  </a:lnTo>
                  <a:lnTo>
                    <a:pt x="1827" y="10507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322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8"/>
            <p:cNvSpPr/>
            <p:nvPr/>
          </p:nvSpPr>
          <p:spPr>
            <a:xfrm flipH="1">
              <a:off x="1210290" y="3724417"/>
              <a:ext cx="275955" cy="1099342"/>
            </a:xfrm>
            <a:custGeom>
              <a:avLst/>
              <a:gdLst/>
              <a:ahLst/>
              <a:cxnLst/>
              <a:rect l="l" t="t" r="r" b="b"/>
              <a:pathLst>
                <a:path w="2527" h="10067" extrusionOk="0">
                  <a:moveTo>
                    <a:pt x="1637" y="1"/>
                  </a:moveTo>
                  <a:lnTo>
                    <a:pt x="1" y="10066"/>
                  </a:lnTo>
                  <a:lnTo>
                    <a:pt x="511" y="10066"/>
                  </a:lnTo>
                  <a:lnTo>
                    <a:pt x="2527" y="92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rgbClr val="322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8"/>
            <p:cNvSpPr/>
            <p:nvPr/>
          </p:nvSpPr>
          <p:spPr>
            <a:xfrm flipH="1">
              <a:off x="1139638" y="3175790"/>
              <a:ext cx="241884" cy="79390"/>
            </a:xfrm>
            <a:custGeom>
              <a:avLst/>
              <a:gdLst/>
              <a:ahLst/>
              <a:cxnLst/>
              <a:rect l="l" t="t" r="r" b="b"/>
              <a:pathLst>
                <a:path w="2215" h="727" extrusionOk="0">
                  <a:moveTo>
                    <a:pt x="1481" y="1"/>
                  </a:moveTo>
                  <a:cubicBezTo>
                    <a:pt x="949" y="1"/>
                    <a:pt x="281" y="130"/>
                    <a:pt x="1" y="726"/>
                  </a:cubicBezTo>
                  <a:lnTo>
                    <a:pt x="1865" y="726"/>
                  </a:lnTo>
                  <a:cubicBezTo>
                    <a:pt x="2055" y="726"/>
                    <a:pt x="2214" y="567"/>
                    <a:pt x="2214" y="376"/>
                  </a:cubicBezTo>
                  <a:cubicBezTo>
                    <a:pt x="2214" y="194"/>
                    <a:pt x="2085" y="49"/>
                    <a:pt x="1910" y="26"/>
                  </a:cubicBezTo>
                  <a:cubicBezTo>
                    <a:pt x="1789" y="12"/>
                    <a:pt x="1641" y="1"/>
                    <a:pt x="1481" y="1"/>
                  </a:cubicBezTo>
                  <a:close/>
                </a:path>
              </a:pathLst>
            </a:custGeom>
            <a:solidFill>
              <a:srgbClr val="6B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8"/>
            <p:cNvSpPr/>
            <p:nvPr/>
          </p:nvSpPr>
          <p:spPr>
            <a:xfrm flipH="1">
              <a:off x="1012529" y="2325332"/>
              <a:ext cx="154631" cy="320073"/>
            </a:xfrm>
            <a:custGeom>
              <a:avLst/>
              <a:gdLst/>
              <a:ahLst/>
              <a:cxnLst/>
              <a:rect l="l" t="t" r="r" b="b"/>
              <a:pathLst>
                <a:path w="1416" h="2931" extrusionOk="0">
                  <a:moveTo>
                    <a:pt x="1309" y="1"/>
                  </a:moveTo>
                  <a:lnTo>
                    <a:pt x="0" y="47"/>
                  </a:lnTo>
                  <a:lnTo>
                    <a:pt x="107" y="2930"/>
                  </a:lnTo>
                  <a:lnTo>
                    <a:pt x="1416" y="2877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8"/>
            <p:cNvSpPr/>
            <p:nvPr/>
          </p:nvSpPr>
          <p:spPr>
            <a:xfrm flipH="1">
              <a:off x="1016677" y="2101798"/>
              <a:ext cx="281742" cy="366702"/>
            </a:xfrm>
            <a:custGeom>
              <a:avLst/>
              <a:gdLst/>
              <a:ahLst/>
              <a:cxnLst/>
              <a:rect l="l" t="t" r="r" b="b"/>
              <a:pathLst>
                <a:path w="2580" h="3358" extrusionOk="0">
                  <a:moveTo>
                    <a:pt x="1268" y="1"/>
                  </a:moveTo>
                  <a:cubicBezTo>
                    <a:pt x="1254" y="1"/>
                    <a:pt x="1240" y="1"/>
                    <a:pt x="1225" y="1"/>
                  </a:cubicBezTo>
                  <a:cubicBezTo>
                    <a:pt x="541" y="24"/>
                    <a:pt x="0" y="602"/>
                    <a:pt x="23" y="1295"/>
                  </a:cubicBezTo>
                  <a:lnTo>
                    <a:pt x="54" y="2154"/>
                  </a:lnTo>
                  <a:cubicBezTo>
                    <a:pt x="69" y="2406"/>
                    <a:pt x="145" y="2626"/>
                    <a:pt x="274" y="2816"/>
                  </a:cubicBezTo>
                  <a:cubicBezTo>
                    <a:pt x="502" y="3147"/>
                    <a:pt x="879" y="3357"/>
                    <a:pt x="1303" y="3357"/>
                  </a:cubicBezTo>
                  <a:cubicBezTo>
                    <a:pt x="1317" y="3357"/>
                    <a:pt x="1332" y="3357"/>
                    <a:pt x="1347" y="3357"/>
                  </a:cubicBezTo>
                  <a:cubicBezTo>
                    <a:pt x="2039" y="3334"/>
                    <a:pt x="2579" y="2756"/>
                    <a:pt x="2549" y="2063"/>
                  </a:cubicBezTo>
                  <a:lnTo>
                    <a:pt x="2519" y="1203"/>
                  </a:lnTo>
                  <a:cubicBezTo>
                    <a:pt x="2496" y="525"/>
                    <a:pt x="1941" y="1"/>
                    <a:pt x="1268" y="1"/>
                  </a:cubicBezTo>
                  <a:close/>
                </a:path>
              </a:pathLst>
            </a:custGeom>
            <a:solidFill>
              <a:srgbClr val="6B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8"/>
            <p:cNvSpPr/>
            <p:nvPr/>
          </p:nvSpPr>
          <p:spPr>
            <a:xfrm flipH="1">
              <a:off x="964373" y="2258938"/>
              <a:ext cx="112260" cy="110622"/>
            </a:xfrm>
            <a:custGeom>
              <a:avLst/>
              <a:gdLst/>
              <a:ahLst/>
              <a:cxnLst/>
              <a:rect l="l" t="t" r="r" b="b"/>
              <a:pathLst>
                <a:path w="1028" h="1013" extrusionOk="0">
                  <a:moveTo>
                    <a:pt x="510" y="0"/>
                  </a:moveTo>
                  <a:cubicBezTo>
                    <a:pt x="505" y="0"/>
                    <a:pt x="500" y="0"/>
                    <a:pt x="495" y="0"/>
                  </a:cubicBezTo>
                  <a:cubicBezTo>
                    <a:pt x="221" y="8"/>
                    <a:pt x="1" y="244"/>
                    <a:pt x="8" y="525"/>
                  </a:cubicBezTo>
                  <a:cubicBezTo>
                    <a:pt x="23" y="795"/>
                    <a:pt x="252" y="1012"/>
                    <a:pt x="520" y="1012"/>
                  </a:cubicBezTo>
                  <a:cubicBezTo>
                    <a:pt x="524" y="1012"/>
                    <a:pt x="529" y="1012"/>
                    <a:pt x="533" y="1012"/>
                  </a:cubicBezTo>
                  <a:cubicBezTo>
                    <a:pt x="815" y="997"/>
                    <a:pt x="1028" y="761"/>
                    <a:pt x="1020" y="487"/>
                  </a:cubicBezTo>
                  <a:cubicBezTo>
                    <a:pt x="1013" y="211"/>
                    <a:pt x="785" y="0"/>
                    <a:pt x="510" y="0"/>
                  </a:cubicBezTo>
                  <a:close/>
                </a:path>
              </a:pathLst>
            </a:custGeom>
            <a:solidFill>
              <a:srgbClr val="6B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8"/>
            <p:cNvSpPr/>
            <p:nvPr/>
          </p:nvSpPr>
          <p:spPr>
            <a:xfrm flipH="1">
              <a:off x="989271" y="2293009"/>
              <a:ext cx="42480" cy="46957"/>
            </a:xfrm>
            <a:custGeom>
              <a:avLst/>
              <a:gdLst/>
              <a:ahLst/>
              <a:cxnLst/>
              <a:rect l="l" t="t" r="r" b="b"/>
              <a:pathLst>
                <a:path w="389" h="430" extrusionOk="0">
                  <a:moveTo>
                    <a:pt x="233" y="0"/>
                  </a:moveTo>
                  <a:cubicBezTo>
                    <a:pt x="163" y="0"/>
                    <a:pt x="84" y="58"/>
                    <a:pt x="46" y="152"/>
                  </a:cubicBezTo>
                  <a:cubicBezTo>
                    <a:pt x="1" y="267"/>
                    <a:pt x="23" y="388"/>
                    <a:pt x="107" y="419"/>
                  </a:cubicBezTo>
                  <a:cubicBezTo>
                    <a:pt x="123" y="426"/>
                    <a:pt x="139" y="429"/>
                    <a:pt x="156" y="429"/>
                  </a:cubicBezTo>
                  <a:cubicBezTo>
                    <a:pt x="226" y="429"/>
                    <a:pt x="300" y="367"/>
                    <a:pt x="343" y="274"/>
                  </a:cubicBezTo>
                  <a:cubicBezTo>
                    <a:pt x="389" y="160"/>
                    <a:pt x="358" y="38"/>
                    <a:pt x="274" y="8"/>
                  </a:cubicBezTo>
                  <a:cubicBezTo>
                    <a:pt x="261" y="3"/>
                    <a:pt x="247" y="0"/>
                    <a:pt x="233" y="0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8"/>
            <p:cNvSpPr/>
            <p:nvPr/>
          </p:nvSpPr>
          <p:spPr>
            <a:xfrm flipH="1">
              <a:off x="1041577" y="2405923"/>
              <a:ext cx="120560" cy="103961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103" y="1"/>
                  </a:moveTo>
                  <a:lnTo>
                    <a:pt x="1103" y="1"/>
                  </a:lnTo>
                  <a:cubicBezTo>
                    <a:pt x="1103" y="1"/>
                    <a:pt x="848" y="572"/>
                    <a:pt x="17" y="572"/>
                  </a:cubicBezTo>
                  <a:cubicBezTo>
                    <a:pt x="11" y="572"/>
                    <a:pt x="6" y="572"/>
                    <a:pt x="0" y="572"/>
                  </a:cubicBezTo>
                  <a:lnTo>
                    <a:pt x="0" y="572"/>
                  </a:lnTo>
                  <a:lnTo>
                    <a:pt x="15" y="952"/>
                  </a:lnTo>
                  <a:cubicBezTo>
                    <a:pt x="15" y="952"/>
                    <a:pt x="1035" y="891"/>
                    <a:pt x="1103" y="1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8"/>
            <p:cNvSpPr/>
            <p:nvPr/>
          </p:nvSpPr>
          <p:spPr>
            <a:xfrm flipH="1">
              <a:off x="1130468" y="2242449"/>
              <a:ext cx="46739" cy="28393"/>
            </a:xfrm>
            <a:custGeom>
              <a:avLst/>
              <a:gdLst/>
              <a:ahLst/>
              <a:cxnLst/>
              <a:rect l="l" t="t" r="r" b="b"/>
              <a:pathLst>
                <a:path w="428" h="260" extrusionOk="0">
                  <a:moveTo>
                    <a:pt x="195" y="1"/>
                  </a:moveTo>
                  <a:cubicBezTo>
                    <a:pt x="104" y="1"/>
                    <a:pt x="28" y="45"/>
                    <a:pt x="9" y="121"/>
                  </a:cubicBezTo>
                  <a:cubicBezTo>
                    <a:pt x="0" y="156"/>
                    <a:pt x="11" y="165"/>
                    <a:pt x="35" y="165"/>
                  </a:cubicBezTo>
                  <a:cubicBezTo>
                    <a:pt x="62" y="165"/>
                    <a:pt x="107" y="152"/>
                    <a:pt x="157" y="152"/>
                  </a:cubicBezTo>
                  <a:cubicBezTo>
                    <a:pt x="175" y="152"/>
                    <a:pt x="195" y="154"/>
                    <a:pt x="214" y="159"/>
                  </a:cubicBezTo>
                  <a:cubicBezTo>
                    <a:pt x="294" y="182"/>
                    <a:pt x="348" y="259"/>
                    <a:pt x="380" y="259"/>
                  </a:cubicBezTo>
                  <a:cubicBezTo>
                    <a:pt x="390" y="259"/>
                    <a:pt x="399" y="251"/>
                    <a:pt x="404" y="227"/>
                  </a:cubicBezTo>
                  <a:cubicBezTo>
                    <a:pt x="427" y="136"/>
                    <a:pt x="359" y="37"/>
                    <a:pt x="252" y="7"/>
                  </a:cubicBezTo>
                  <a:cubicBezTo>
                    <a:pt x="233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8"/>
            <p:cNvSpPr/>
            <p:nvPr/>
          </p:nvSpPr>
          <p:spPr>
            <a:xfrm flipH="1">
              <a:off x="1256595" y="2251185"/>
              <a:ext cx="45210" cy="27628"/>
            </a:xfrm>
            <a:custGeom>
              <a:avLst/>
              <a:gdLst/>
              <a:ahLst/>
              <a:cxnLst/>
              <a:rect l="l" t="t" r="r" b="b"/>
              <a:pathLst>
                <a:path w="414" h="253" extrusionOk="0">
                  <a:moveTo>
                    <a:pt x="234" y="1"/>
                  </a:moveTo>
                  <a:cubicBezTo>
                    <a:pt x="213" y="1"/>
                    <a:pt x="191" y="4"/>
                    <a:pt x="168" y="10"/>
                  </a:cubicBezTo>
                  <a:cubicBezTo>
                    <a:pt x="62" y="41"/>
                    <a:pt x="1" y="132"/>
                    <a:pt x="24" y="223"/>
                  </a:cubicBezTo>
                  <a:cubicBezTo>
                    <a:pt x="29" y="244"/>
                    <a:pt x="37" y="252"/>
                    <a:pt x="47" y="252"/>
                  </a:cubicBezTo>
                  <a:cubicBezTo>
                    <a:pt x="76" y="252"/>
                    <a:pt x="126" y="178"/>
                    <a:pt x="206" y="155"/>
                  </a:cubicBezTo>
                  <a:cubicBezTo>
                    <a:pt x="226" y="149"/>
                    <a:pt x="247" y="147"/>
                    <a:pt x="266" y="147"/>
                  </a:cubicBezTo>
                  <a:cubicBezTo>
                    <a:pt x="308" y="147"/>
                    <a:pt x="347" y="156"/>
                    <a:pt x="373" y="156"/>
                  </a:cubicBezTo>
                  <a:cubicBezTo>
                    <a:pt x="400" y="156"/>
                    <a:pt x="414" y="147"/>
                    <a:pt x="404" y="109"/>
                  </a:cubicBezTo>
                  <a:cubicBezTo>
                    <a:pt x="380" y="43"/>
                    <a:pt x="31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8"/>
            <p:cNvSpPr/>
            <p:nvPr/>
          </p:nvSpPr>
          <p:spPr>
            <a:xfrm flipH="1">
              <a:off x="1147067" y="2272261"/>
              <a:ext cx="23479" cy="23369"/>
            </a:xfrm>
            <a:custGeom>
              <a:avLst/>
              <a:gdLst/>
              <a:ahLst/>
              <a:cxnLst/>
              <a:rect l="l" t="t" r="r" b="b"/>
              <a:pathLst>
                <a:path w="215" h="214" extrusionOk="0">
                  <a:moveTo>
                    <a:pt x="100" y="0"/>
                  </a:moveTo>
                  <a:cubicBezTo>
                    <a:pt x="39" y="0"/>
                    <a:pt x="1" y="53"/>
                    <a:pt x="1" y="107"/>
                  </a:cubicBezTo>
                  <a:cubicBezTo>
                    <a:pt x="1" y="167"/>
                    <a:pt x="47" y="213"/>
                    <a:pt x="108" y="213"/>
                  </a:cubicBezTo>
                  <a:cubicBezTo>
                    <a:pt x="168" y="205"/>
                    <a:pt x="214" y="160"/>
                    <a:pt x="206" y="99"/>
                  </a:cubicBezTo>
                  <a:cubicBezTo>
                    <a:pt x="206" y="46"/>
                    <a:pt x="161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8"/>
            <p:cNvSpPr/>
            <p:nvPr/>
          </p:nvSpPr>
          <p:spPr>
            <a:xfrm flipH="1">
              <a:off x="1255940" y="2280560"/>
              <a:ext cx="23369" cy="22496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99" y="0"/>
                  </a:moveTo>
                  <a:cubicBezTo>
                    <a:pt x="46" y="0"/>
                    <a:pt x="0" y="53"/>
                    <a:pt x="0" y="107"/>
                  </a:cubicBezTo>
                  <a:cubicBezTo>
                    <a:pt x="0" y="167"/>
                    <a:pt x="54" y="206"/>
                    <a:pt x="107" y="206"/>
                  </a:cubicBezTo>
                  <a:cubicBezTo>
                    <a:pt x="168" y="206"/>
                    <a:pt x="213" y="160"/>
                    <a:pt x="206" y="99"/>
                  </a:cubicBezTo>
                  <a:cubicBezTo>
                    <a:pt x="206" y="46"/>
                    <a:pt x="160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8"/>
            <p:cNvSpPr/>
            <p:nvPr/>
          </p:nvSpPr>
          <p:spPr>
            <a:xfrm flipH="1">
              <a:off x="1197408" y="2266473"/>
              <a:ext cx="49469" cy="68579"/>
            </a:xfrm>
            <a:custGeom>
              <a:avLst/>
              <a:gdLst/>
              <a:ahLst/>
              <a:cxnLst/>
              <a:rect l="l" t="t" r="r" b="b"/>
              <a:pathLst>
                <a:path w="453" h="628" extrusionOk="0">
                  <a:moveTo>
                    <a:pt x="231" y="0"/>
                  </a:moveTo>
                  <a:cubicBezTo>
                    <a:pt x="227" y="0"/>
                    <a:pt x="223" y="3"/>
                    <a:pt x="221" y="7"/>
                  </a:cubicBezTo>
                  <a:cubicBezTo>
                    <a:pt x="221" y="7"/>
                    <a:pt x="297" y="335"/>
                    <a:pt x="198" y="373"/>
                  </a:cubicBezTo>
                  <a:cubicBezTo>
                    <a:pt x="99" y="418"/>
                    <a:pt x="0" y="449"/>
                    <a:pt x="38" y="540"/>
                  </a:cubicBezTo>
                  <a:cubicBezTo>
                    <a:pt x="60" y="587"/>
                    <a:pt x="156" y="627"/>
                    <a:pt x="245" y="627"/>
                  </a:cubicBezTo>
                  <a:cubicBezTo>
                    <a:pt x="315" y="627"/>
                    <a:pt x="380" y="603"/>
                    <a:pt x="403" y="540"/>
                  </a:cubicBezTo>
                  <a:cubicBezTo>
                    <a:pt x="453" y="405"/>
                    <a:pt x="285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8"/>
            <p:cNvSpPr/>
            <p:nvPr/>
          </p:nvSpPr>
          <p:spPr>
            <a:xfrm flipH="1">
              <a:off x="1138002" y="2355254"/>
              <a:ext cx="85615" cy="36146"/>
            </a:xfrm>
            <a:custGeom>
              <a:avLst/>
              <a:gdLst/>
              <a:ahLst/>
              <a:cxnLst/>
              <a:rect l="l" t="t" r="r" b="b"/>
              <a:pathLst>
                <a:path w="784" h="331" extrusionOk="0">
                  <a:moveTo>
                    <a:pt x="695" y="0"/>
                  </a:moveTo>
                  <a:cubicBezTo>
                    <a:pt x="628" y="0"/>
                    <a:pt x="516" y="47"/>
                    <a:pt x="380" y="77"/>
                  </a:cubicBezTo>
                  <a:cubicBezTo>
                    <a:pt x="175" y="123"/>
                    <a:pt x="0" y="115"/>
                    <a:pt x="23" y="214"/>
                  </a:cubicBezTo>
                  <a:cubicBezTo>
                    <a:pt x="40" y="287"/>
                    <a:pt x="143" y="331"/>
                    <a:pt x="278" y="331"/>
                  </a:cubicBezTo>
                  <a:cubicBezTo>
                    <a:pt x="327" y="331"/>
                    <a:pt x="379" y="325"/>
                    <a:pt x="434" y="313"/>
                  </a:cubicBezTo>
                  <a:cubicBezTo>
                    <a:pt x="639" y="267"/>
                    <a:pt x="784" y="153"/>
                    <a:pt x="761" y="46"/>
                  </a:cubicBezTo>
                  <a:cubicBezTo>
                    <a:pt x="753" y="13"/>
                    <a:pt x="730" y="0"/>
                    <a:pt x="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8"/>
            <p:cNvSpPr/>
            <p:nvPr/>
          </p:nvSpPr>
          <p:spPr>
            <a:xfrm flipH="1">
              <a:off x="844682" y="2064123"/>
              <a:ext cx="532690" cy="687102"/>
            </a:xfrm>
            <a:custGeom>
              <a:avLst/>
              <a:gdLst/>
              <a:ahLst/>
              <a:cxnLst/>
              <a:rect l="l" t="t" r="r" b="b"/>
              <a:pathLst>
                <a:path w="4878" h="6292" extrusionOk="0">
                  <a:moveTo>
                    <a:pt x="1439" y="476"/>
                  </a:moveTo>
                  <a:cubicBezTo>
                    <a:pt x="1439" y="476"/>
                    <a:pt x="2496" y="696"/>
                    <a:pt x="2770" y="1335"/>
                  </a:cubicBezTo>
                  <a:cubicBezTo>
                    <a:pt x="3044" y="1967"/>
                    <a:pt x="2831" y="3504"/>
                    <a:pt x="2245" y="3610"/>
                  </a:cubicBezTo>
                  <a:cubicBezTo>
                    <a:pt x="2186" y="3620"/>
                    <a:pt x="2125" y="3625"/>
                    <a:pt x="2062" y="3625"/>
                  </a:cubicBezTo>
                  <a:cubicBezTo>
                    <a:pt x="1501" y="3625"/>
                    <a:pt x="828" y="3221"/>
                    <a:pt x="815" y="2324"/>
                  </a:cubicBezTo>
                  <a:cubicBezTo>
                    <a:pt x="799" y="1328"/>
                    <a:pt x="761" y="909"/>
                    <a:pt x="1439" y="476"/>
                  </a:cubicBezTo>
                  <a:close/>
                  <a:moveTo>
                    <a:pt x="2247" y="1"/>
                  </a:moveTo>
                  <a:cubicBezTo>
                    <a:pt x="1759" y="1"/>
                    <a:pt x="1283" y="169"/>
                    <a:pt x="1043" y="445"/>
                  </a:cubicBezTo>
                  <a:cubicBezTo>
                    <a:pt x="495" y="1077"/>
                    <a:pt x="518" y="2789"/>
                    <a:pt x="868" y="3298"/>
                  </a:cubicBezTo>
                  <a:cubicBezTo>
                    <a:pt x="868" y="3298"/>
                    <a:pt x="853" y="4112"/>
                    <a:pt x="723" y="4257"/>
                  </a:cubicBezTo>
                  <a:cubicBezTo>
                    <a:pt x="640" y="4356"/>
                    <a:pt x="320" y="4599"/>
                    <a:pt x="107" y="4759"/>
                  </a:cubicBezTo>
                  <a:cubicBezTo>
                    <a:pt x="1" y="4843"/>
                    <a:pt x="1" y="4995"/>
                    <a:pt x="107" y="5071"/>
                  </a:cubicBezTo>
                  <a:lnTo>
                    <a:pt x="1766" y="6258"/>
                  </a:lnTo>
                  <a:cubicBezTo>
                    <a:pt x="1801" y="6280"/>
                    <a:pt x="1842" y="6292"/>
                    <a:pt x="1882" y="6292"/>
                  </a:cubicBezTo>
                  <a:cubicBezTo>
                    <a:pt x="1910" y="6292"/>
                    <a:pt x="1938" y="6286"/>
                    <a:pt x="1963" y="6273"/>
                  </a:cubicBezTo>
                  <a:cubicBezTo>
                    <a:pt x="2488" y="6014"/>
                    <a:pt x="4816" y="4858"/>
                    <a:pt x="4847" y="4797"/>
                  </a:cubicBezTo>
                  <a:cubicBezTo>
                    <a:pt x="4877" y="4721"/>
                    <a:pt x="4002" y="4067"/>
                    <a:pt x="3904" y="3557"/>
                  </a:cubicBezTo>
                  <a:cubicBezTo>
                    <a:pt x="3797" y="3047"/>
                    <a:pt x="3683" y="2887"/>
                    <a:pt x="3683" y="2887"/>
                  </a:cubicBezTo>
                  <a:cubicBezTo>
                    <a:pt x="3683" y="2887"/>
                    <a:pt x="4040" y="2279"/>
                    <a:pt x="3729" y="1008"/>
                  </a:cubicBezTo>
                  <a:cubicBezTo>
                    <a:pt x="3551" y="291"/>
                    <a:pt x="2889" y="1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8"/>
            <p:cNvSpPr/>
            <p:nvPr/>
          </p:nvSpPr>
          <p:spPr>
            <a:xfrm flipH="1">
              <a:off x="526433" y="3286629"/>
              <a:ext cx="2892993" cy="68252"/>
            </a:xfrm>
            <a:custGeom>
              <a:avLst/>
              <a:gdLst/>
              <a:ahLst/>
              <a:cxnLst/>
              <a:rect l="l" t="t" r="r" b="b"/>
              <a:pathLst>
                <a:path w="26492" h="625" extrusionOk="0">
                  <a:moveTo>
                    <a:pt x="0" y="0"/>
                  </a:moveTo>
                  <a:lnTo>
                    <a:pt x="0" y="624"/>
                  </a:lnTo>
                  <a:lnTo>
                    <a:pt x="26491" y="624"/>
                  </a:lnTo>
                  <a:lnTo>
                    <a:pt x="26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8"/>
            <p:cNvSpPr/>
            <p:nvPr/>
          </p:nvSpPr>
          <p:spPr>
            <a:xfrm flipH="1">
              <a:off x="1370568" y="3286629"/>
              <a:ext cx="2048857" cy="68252"/>
            </a:xfrm>
            <a:custGeom>
              <a:avLst/>
              <a:gdLst/>
              <a:ahLst/>
              <a:cxnLst/>
              <a:rect l="l" t="t" r="r" b="b"/>
              <a:pathLst>
                <a:path w="18762" h="625" extrusionOk="0">
                  <a:moveTo>
                    <a:pt x="0" y="0"/>
                  </a:moveTo>
                  <a:lnTo>
                    <a:pt x="0" y="624"/>
                  </a:lnTo>
                  <a:lnTo>
                    <a:pt x="18761" y="624"/>
                  </a:lnTo>
                  <a:lnTo>
                    <a:pt x="1876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8"/>
            <p:cNvSpPr/>
            <p:nvPr/>
          </p:nvSpPr>
          <p:spPr>
            <a:xfrm flipH="1">
              <a:off x="692643" y="3354771"/>
              <a:ext cx="2512531" cy="1468992"/>
            </a:xfrm>
            <a:custGeom>
              <a:avLst/>
              <a:gdLst/>
              <a:ahLst/>
              <a:cxnLst/>
              <a:rect l="l" t="t" r="r" b="b"/>
              <a:pathLst>
                <a:path w="23008" h="13452" extrusionOk="0">
                  <a:moveTo>
                    <a:pt x="1" y="0"/>
                  </a:moveTo>
                  <a:lnTo>
                    <a:pt x="1" y="13451"/>
                  </a:lnTo>
                  <a:lnTo>
                    <a:pt x="23008" y="13451"/>
                  </a:lnTo>
                  <a:lnTo>
                    <a:pt x="23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8"/>
            <p:cNvSpPr/>
            <p:nvPr/>
          </p:nvSpPr>
          <p:spPr>
            <a:xfrm flipH="1">
              <a:off x="1364812" y="3354771"/>
              <a:ext cx="73166" cy="1468992"/>
            </a:xfrm>
            <a:custGeom>
              <a:avLst/>
              <a:gdLst/>
              <a:ahLst/>
              <a:cxnLst/>
              <a:rect l="l" t="t" r="r" b="b"/>
              <a:pathLst>
                <a:path w="670" h="13452" extrusionOk="0">
                  <a:moveTo>
                    <a:pt x="0" y="0"/>
                  </a:moveTo>
                  <a:lnTo>
                    <a:pt x="0" y="13451"/>
                  </a:lnTo>
                  <a:lnTo>
                    <a:pt x="670" y="13451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8"/>
            <p:cNvSpPr/>
            <p:nvPr/>
          </p:nvSpPr>
          <p:spPr>
            <a:xfrm flipH="1">
              <a:off x="692672" y="3354771"/>
              <a:ext cx="672251" cy="1468992"/>
            </a:xfrm>
            <a:custGeom>
              <a:avLst/>
              <a:gdLst/>
              <a:ahLst/>
              <a:cxnLst/>
              <a:rect l="l" t="t" r="r" b="b"/>
              <a:pathLst>
                <a:path w="6156" h="13452" extrusionOk="0">
                  <a:moveTo>
                    <a:pt x="1" y="0"/>
                  </a:moveTo>
                  <a:lnTo>
                    <a:pt x="1" y="0"/>
                  </a:lnTo>
                  <a:lnTo>
                    <a:pt x="6156" y="0"/>
                  </a:lnTo>
                  <a:lnTo>
                    <a:pt x="6156" y="13451"/>
                  </a:lnTo>
                  <a:lnTo>
                    <a:pt x="1" y="13451"/>
                  </a:lnTo>
                  <a:lnTo>
                    <a:pt x="1" y="13451"/>
                  </a:lnTo>
                  <a:lnTo>
                    <a:pt x="6156" y="13451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D7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8"/>
            <p:cNvSpPr/>
            <p:nvPr/>
          </p:nvSpPr>
          <p:spPr>
            <a:xfrm flipH="1">
              <a:off x="692672" y="3354771"/>
              <a:ext cx="672251" cy="1468992"/>
            </a:xfrm>
            <a:custGeom>
              <a:avLst/>
              <a:gdLst/>
              <a:ahLst/>
              <a:cxnLst/>
              <a:rect l="l" t="t" r="r" b="b"/>
              <a:pathLst>
                <a:path w="6156" h="13452" extrusionOk="0">
                  <a:moveTo>
                    <a:pt x="1" y="0"/>
                  </a:moveTo>
                  <a:lnTo>
                    <a:pt x="1" y="13451"/>
                  </a:lnTo>
                  <a:lnTo>
                    <a:pt x="6156" y="13451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8"/>
            <p:cNvSpPr/>
            <p:nvPr/>
          </p:nvSpPr>
          <p:spPr>
            <a:xfrm flipH="1">
              <a:off x="2649988" y="3354771"/>
              <a:ext cx="595809" cy="1468992"/>
            </a:xfrm>
            <a:custGeom>
              <a:avLst/>
              <a:gdLst/>
              <a:ahLst/>
              <a:cxnLst/>
              <a:rect l="l" t="t" r="r" b="b"/>
              <a:pathLst>
                <a:path w="5456" h="13452" extrusionOk="0">
                  <a:moveTo>
                    <a:pt x="0" y="0"/>
                  </a:moveTo>
                  <a:lnTo>
                    <a:pt x="0" y="13451"/>
                  </a:lnTo>
                  <a:lnTo>
                    <a:pt x="5455" y="13451"/>
                  </a:lnTo>
                  <a:lnTo>
                    <a:pt x="5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8"/>
            <p:cNvSpPr/>
            <p:nvPr/>
          </p:nvSpPr>
          <p:spPr>
            <a:xfrm flipH="1">
              <a:off x="2649988" y="3354771"/>
              <a:ext cx="555186" cy="1468992"/>
            </a:xfrm>
            <a:custGeom>
              <a:avLst/>
              <a:gdLst/>
              <a:ahLst/>
              <a:cxnLst/>
              <a:rect l="l" t="t" r="r" b="b"/>
              <a:pathLst>
                <a:path w="5084" h="13452" extrusionOk="0">
                  <a:moveTo>
                    <a:pt x="1" y="0"/>
                  </a:moveTo>
                  <a:lnTo>
                    <a:pt x="1" y="13451"/>
                  </a:lnTo>
                  <a:lnTo>
                    <a:pt x="5083" y="13451"/>
                  </a:lnTo>
                  <a:lnTo>
                    <a:pt x="5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8"/>
            <p:cNvSpPr/>
            <p:nvPr/>
          </p:nvSpPr>
          <p:spPr>
            <a:xfrm flipH="1">
              <a:off x="1150443" y="3255070"/>
              <a:ext cx="575060" cy="31669"/>
            </a:xfrm>
            <a:custGeom>
              <a:avLst/>
              <a:gdLst/>
              <a:ahLst/>
              <a:cxnLst/>
              <a:rect l="l" t="t" r="r" b="b"/>
              <a:pathLst>
                <a:path w="5266" h="290" extrusionOk="0">
                  <a:moveTo>
                    <a:pt x="1" y="0"/>
                  </a:moveTo>
                  <a:lnTo>
                    <a:pt x="1" y="289"/>
                  </a:lnTo>
                  <a:lnTo>
                    <a:pt x="5266" y="289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8"/>
            <p:cNvSpPr/>
            <p:nvPr/>
          </p:nvSpPr>
          <p:spPr>
            <a:xfrm flipH="1">
              <a:off x="1489398" y="2790638"/>
              <a:ext cx="825134" cy="499383"/>
            </a:xfrm>
            <a:custGeom>
              <a:avLst/>
              <a:gdLst/>
              <a:ahLst/>
              <a:cxnLst/>
              <a:rect l="l" t="t" r="r" b="b"/>
              <a:pathLst>
                <a:path w="7556" h="4573" extrusionOk="0">
                  <a:moveTo>
                    <a:pt x="6376" y="0"/>
                  </a:moveTo>
                  <a:lnTo>
                    <a:pt x="259" y="77"/>
                  </a:lnTo>
                  <a:cubicBezTo>
                    <a:pt x="107" y="77"/>
                    <a:pt x="1" y="213"/>
                    <a:pt x="39" y="358"/>
                  </a:cubicBezTo>
                  <a:lnTo>
                    <a:pt x="990" y="4398"/>
                  </a:lnTo>
                  <a:cubicBezTo>
                    <a:pt x="1020" y="4504"/>
                    <a:pt x="1112" y="4573"/>
                    <a:pt x="1218" y="4573"/>
                  </a:cubicBezTo>
                  <a:lnTo>
                    <a:pt x="7297" y="4573"/>
                  </a:lnTo>
                  <a:cubicBezTo>
                    <a:pt x="7449" y="4573"/>
                    <a:pt x="7556" y="4436"/>
                    <a:pt x="7525" y="4299"/>
                  </a:cubicBezTo>
                  <a:lnTo>
                    <a:pt x="6605" y="175"/>
                  </a:lnTo>
                  <a:cubicBezTo>
                    <a:pt x="6574" y="69"/>
                    <a:pt x="6483" y="0"/>
                    <a:pt x="6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8"/>
            <p:cNvSpPr/>
            <p:nvPr/>
          </p:nvSpPr>
          <p:spPr>
            <a:xfrm flipH="1">
              <a:off x="1517682" y="2790638"/>
              <a:ext cx="810938" cy="499383"/>
            </a:xfrm>
            <a:custGeom>
              <a:avLst/>
              <a:gdLst/>
              <a:ahLst/>
              <a:cxnLst/>
              <a:rect l="l" t="t" r="r" b="b"/>
              <a:pathLst>
                <a:path w="7426" h="4573" extrusionOk="0">
                  <a:moveTo>
                    <a:pt x="6262" y="0"/>
                  </a:moveTo>
                  <a:lnTo>
                    <a:pt x="251" y="77"/>
                  </a:lnTo>
                  <a:cubicBezTo>
                    <a:pt x="107" y="77"/>
                    <a:pt x="0" y="213"/>
                    <a:pt x="31" y="358"/>
                  </a:cubicBezTo>
                  <a:lnTo>
                    <a:pt x="974" y="4398"/>
                  </a:lnTo>
                  <a:cubicBezTo>
                    <a:pt x="997" y="4504"/>
                    <a:pt x="1088" y="4573"/>
                    <a:pt x="1195" y="4573"/>
                  </a:cubicBezTo>
                  <a:lnTo>
                    <a:pt x="7175" y="4573"/>
                  </a:lnTo>
                  <a:cubicBezTo>
                    <a:pt x="7319" y="4573"/>
                    <a:pt x="7426" y="4436"/>
                    <a:pt x="7395" y="4299"/>
                  </a:cubicBezTo>
                  <a:lnTo>
                    <a:pt x="6490" y="175"/>
                  </a:lnTo>
                  <a:cubicBezTo>
                    <a:pt x="6467" y="69"/>
                    <a:pt x="6376" y="0"/>
                    <a:pt x="6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8"/>
            <p:cNvSpPr/>
            <p:nvPr/>
          </p:nvSpPr>
          <p:spPr>
            <a:xfrm flipH="1">
              <a:off x="894560" y="1600424"/>
              <a:ext cx="2162646" cy="556714"/>
            </a:xfrm>
            <a:custGeom>
              <a:avLst/>
              <a:gdLst/>
              <a:ahLst/>
              <a:cxnLst/>
              <a:rect l="l" t="t" r="r" b="b"/>
              <a:pathLst>
                <a:path w="19804" h="5098" extrusionOk="0">
                  <a:moveTo>
                    <a:pt x="19804" y="0"/>
                  </a:moveTo>
                  <a:lnTo>
                    <a:pt x="12264" y="152"/>
                  </a:lnTo>
                  <a:lnTo>
                    <a:pt x="12226" y="152"/>
                  </a:lnTo>
                  <a:lnTo>
                    <a:pt x="6847" y="4862"/>
                  </a:lnTo>
                  <a:lnTo>
                    <a:pt x="107" y="449"/>
                  </a:lnTo>
                  <a:lnTo>
                    <a:pt x="0" y="609"/>
                  </a:lnTo>
                  <a:lnTo>
                    <a:pt x="6802" y="5060"/>
                  </a:lnTo>
                  <a:lnTo>
                    <a:pt x="6863" y="5098"/>
                  </a:lnTo>
                  <a:lnTo>
                    <a:pt x="12302" y="343"/>
                  </a:lnTo>
                  <a:lnTo>
                    <a:pt x="19804" y="190"/>
                  </a:lnTo>
                  <a:lnTo>
                    <a:pt x="19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8"/>
            <p:cNvSpPr/>
            <p:nvPr/>
          </p:nvSpPr>
          <p:spPr>
            <a:xfrm flipH="1">
              <a:off x="2843603" y="1450819"/>
              <a:ext cx="414642" cy="413877"/>
            </a:xfrm>
            <a:custGeom>
              <a:avLst/>
              <a:gdLst/>
              <a:ahLst/>
              <a:cxnLst/>
              <a:rect l="l" t="t" r="r" b="b"/>
              <a:pathLst>
                <a:path w="3797" h="3790" extrusionOk="0">
                  <a:moveTo>
                    <a:pt x="1894" y="1"/>
                  </a:moveTo>
                  <a:cubicBezTo>
                    <a:pt x="852" y="1"/>
                    <a:pt x="0" y="853"/>
                    <a:pt x="0" y="1895"/>
                  </a:cubicBezTo>
                  <a:cubicBezTo>
                    <a:pt x="0" y="2945"/>
                    <a:pt x="852" y="3790"/>
                    <a:pt x="1894" y="3790"/>
                  </a:cubicBezTo>
                  <a:cubicBezTo>
                    <a:pt x="2944" y="3790"/>
                    <a:pt x="3796" y="2945"/>
                    <a:pt x="3796" y="1895"/>
                  </a:cubicBezTo>
                  <a:cubicBezTo>
                    <a:pt x="3796" y="853"/>
                    <a:pt x="2944" y="1"/>
                    <a:pt x="1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Poppins SemiBold" panose="00000700000000000000"/>
                  <a:ea typeface="Poppins SemiBold" panose="00000700000000000000"/>
                  <a:cs typeface="Poppins SemiBold" panose="00000700000000000000"/>
                  <a:sym typeface="Poppins SemiBold" panose="00000700000000000000"/>
                </a:rPr>
                <a:t>4</a:t>
              </a:r>
              <a:endParaRPr>
                <a:solidFill>
                  <a:schemeClr val="lt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 flipH="1">
              <a:off x="2101694" y="1898652"/>
              <a:ext cx="413877" cy="414642"/>
            </a:xfrm>
            <a:custGeom>
              <a:avLst/>
              <a:gdLst/>
              <a:ahLst/>
              <a:cxnLst/>
              <a:rect l="l" t="t" r="r" b="b"/>
              <a:pathLst>
                <a:path w="3790" h="3797" extrusionOk="0">
                  <a:moveTo>
                    <a:pt x="1895" y="0"/>
                  </a:moveTo>
                  <a:cubicBezTo>
                    <a:pt x="845" y="0"/>
                    <a:pt x="1" y="853"/>
                    <a:pt x="1" y="1895"/>
                  </a:cubicBezTo>
                  <a:cubicBezTo>
                    <a:pt x="1" y="2945"/>
                    <a:pt x="845" y="3797"/>
                    <a:pt x="1895" y="3797"/>
                  </a:cubicBezTo>
                  <a:cubicBezTo>
                    <a:pt x="2945" y="3797"/>
                    <a:pt x="3789" y="2945"/>
                    <a:pt x="3789" y="1895"/>
                  </a:cubicBezTo>
                  <a:cubicBezTo>
                    <a:pt x="3789" y="853"/>
                    <a:pt x="2945" y="0"/>
                    <a:pt x="1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Poppins SemiBold" panose="00000700000000000000"/>
                  <a:ea typeface="Poppins SemiBold" panose="00000700000000000000"/>
                  <a:cs typeface="Poppins SemiBold" panose="00000700000000000000"/>
                  <a:sym typeface="Poppins SemiBold" panose="00000700000000000000"/>
                </a:rPr>
                <a:t>3</a:t>
              </a:r>
              <a:endParaRPr>
                <a:solidFill>
                  <a:schemeClr val="lt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 flipH="1">
              <a:off x="1495192" y="1437387"/>
              <a:ext cx="445437" cy="414205"/>
            </a:xfrm>
            <a:custGeom>
              <a:avLst/>
              <a:gdLst/>
              <a:ahLst/>
              <a:cxnLst/>
              <a:rect l="l" t="t" r="r" b="b"/>
              <a:pathLst>
                <a:path w="4079" h="3793" extrusionOk="0">
                  <a:moveTo>
                    <a:pt x="2037" y="0"/>
                  </a:moveTo>
                  <a:cubicBezTo>
                    <a:pt x="1123" y="0"/>
                    <a:pt x="318" y="660"/>
                    <a:pt x="168" y="1592"/>
                  </a:cubicBezTo>
                  <a:cubicBezTo>
                    <a:pt x="0" y="2627"/>
                    <a:pt x="708" y="3601"/>
                    <a:pt x="1735" y="3768"/>
                  </a:cubicBezTo>
                  <a:cubicBezTo>
                    <a:pt x="1837" y="3785"/>
                    <a:pt x="1939" y="3793"/>
                    <a:pt x="2039" y="3793"/>
                  </a:cubicBezTo>
                  <a:cubicBezTo>
                    <a:pt x="2954" y="3793"/>
                    <a:pt x="3760" y="3126"/>
                    <a:pt x="3911" y="2193"/>
                  </a:cubicBezTo>
                  <a:cubicBezTo>
                    <a:pt x="4078" y="1158"/>
                    <a:pt x="3378" y="185"/>
                    <a:pt x="2344" y="25"/>
                  </a:cubicBezTo>
                  <a:cubicBezTo>
                    <a:pt x="2241" y="8"/>
                    <a:pt x="2138" y="0"/>
                    <a:pt x="2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Poppins SemiBold" panose="00000700000000000000"/>
                  <a:ea typeface="Poppins SemiBold" panose="00000700000000000000"/>
                  <a:cs typeface="Poppins SemiBold" panose="00000700000000000000"/>
                  <a:sym typeface="Poppins SemiBold" panose="00000700000000000000"/>
                </a:rPr>
                <a:t>2</a:t>
              </a:r>
              <a:endParaRPr>
                <a:solidFill>
                  <a:schemeClr val="lt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 flipH="1">
              <a:off x="659478" y="1403862"/>
              <a:ext cx="469462" cy="413987"/>
            </a:xfrm>
            <a:custGeom>
              <a:avLst/>
              <a:gdLst/>
              <a:ahLst/>
              <a:cxnLst/>
              <a:rect l="l" t="t" r="r" b="b"/>
              <a:pathLst>
                <a:path w="4299" h="3791" extrusionOk="0">
                  <a:moveTo>
                    <a:pt x="2149" y="0"/>
                  </a:moveTo>
                  <a:cubicBezTo>
                    <a:pt x="1910" y="0"/>
                    <a:pt x="1667" y="46"/>
                    <a:pt x="1431" y="142"/>
                  </a:cubicBezTo>
                  <a:cubicBezTo>
                    <a:pt x="464" y="537"/>
                    <a:pt x="0" y="1640"/>
                    <a:pt x="396" y="2614"/>
                  </a:cubicBezTo>
                  <a:cubicBezTo>
                    <a:pt x="696" y="3346"/>
                    <a:pt x="1402" y="3790"/>
                    <a:pt x="2150" y="3790"/>
                  </a:cubicBezTo>
                  <a:cubicBezTo>
                    <a:pt x="2389" y="3790"/>
                    <a:pt x="2633" y="3745"/>
                    <a:pt x="2869" y="3649"/>
                  </a:cubicBezTo>
                  <a:cubicBezTo>
                    <a:pt x="3835" y="3253"/>
                    <a:pt x="4299" y="2150"/>
                    <a:pt x="3903" y="1176"/>
                  </a:cubicBezTo>
                  <a:cubicBezTo>
                    <a:pt x="3604" y="444"/>
                    <a:pt x="2898" y="0"/>
                    <a:pt x="2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Poppins SemiBold" panose="00000700000000000000"/>
                  <a:ea typeface="Poppins SemiBold" panose="00000700000000000000"/>
                  <a:cs typeface="Poppins SemiBold" panose="00000700000000000000"/>
                  <a:sym typeface="Poppins SemiBold" panose="00000700000000000000"/>
                </a:rPr>
                <a:t>1</a:t>
              </a:r>
              <a:endParaRPr>
                <a:solidFill>
                  <a:schemeClr val="lt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 flipH="1">
              <a:off x="3786030" y="2000682"/>
              <a:ext cx="621097" cy="804126"/>
            </a:xfrm>
            <a:custGeom>
              <a:avLst/>
              <a:gdLst/>
              <a:ahLst/>
              <a:cxnLst/>
              <a:rect l="l" t="t" r="r" b="b"/>
              <a:pathLst>
                <a:path w="18121" h="23461" extrusionOk="0">
                  <a:moveTo>
                    <a:pt x="15451" y="0"/>
                  </a:moveTo>
                  <a:cubicBezTo>
                    <a:pt x="15425" y="0"/>
                    <a:pt x="15398" y="1"/>
                    <a:pt x="15371" y="2"/>
                  </a:cubicBezTo>
                  <a:lnTo>
                    <a:pt x="12928" y="97"/>
                  </a:lnTo>
                  <a:lnTo>
                    <a:pt x="6286" y="334"/>
                  </a:lnTo>
                  <a:lnTo>
                    <a:pt x="2705" y="452"/>
                  </a:lnTo>
                  <a:cubicBezTo>
                    <a:pt x="1353" y="500"/>
                    <a:pt x="262" y="1591"/>
                    <a:pt x="238" y="2967"/>
                  </a:cubicBezTo>
                  <a:lnTo>
                    <a:pt x="1" y="23460"/>
                  </a:lnTo>
                  <a:lnTo>
                    <a:pt x="16035" y="23460"/>
                  </a:lnTo>
                  <a:lnTo>
                    <a:pt x="17980" y="2777"/>
                  </a:lnTo>
                  <a:cubicBezTo>
                    <a:pt x="18120" y="1286"/>
                    <a:pt x="16932" y="0"/>
                    <a:pt x="1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8"/>
            <p:cNvSpPr/>
            <p:nvPr/>
          </p:nvSpPr>
          <p:spPr>
            <a:xfrm flipH="1">
              <a:off x="3585935" y="2822730"/>
              <a:ext cx="518718" cy="1841082"/>
            </a:xfrm>
            <a:custGeom>
              <a:avLst/>
              <a:gdLst/>
              <a:ahLst/>
              <a:cxnLst/>
              <a:rect l="l" t="t" r="r" b="b"/>
              <a:pathLst>
                <a:path w="15134" h="53715" extrusionOk="0">
                  <a:moveTo>
                    <a:pt x="3059" y="1"/>
                  </a:moveTo>
                  <a:cubicBezTo>
                    <a:pt x="2903" y="1"/>
                    <a:pt x="2745" y="12"/>
                    <a:pt x="2586" y="37"/>
                  </a:cubicBezTo>
                  <a:cubicBezTo>
                    <a:pt x="1044" y="274"/>
                    <a:pt x="0" y="1602"/>
                    <a:pt x="261" y="3002"/>
                  </a:cubicBezTo>
                  <a:lnTo>
                    <a:pt x="9299" y="51556"/>
                  </a:lnTo>
                  <a:cubicBezTo>
                    <a:pt x="9536" y="52813"/>
                    <a:pt x="10722" y="53714"/>
                    <a:pt x="12074" y="53714"/>
                  </a:cubicBezTo>
                  <a:cubicBezTo>
                    <a:pt x="12240" y="53714"/>
                    <a:pt x="12382" y="53691"/>
                    <a:pt x="12548" y="53667"/>
                  </a:cubicBezTo>
                  <a:cubicBezTo>
                    <a:pt x="14090" y="53430"/>
                    <a:pt x="15134" y="52101"/>
                    <a:pt x="14873" y="50702"/>
                  </a:cubicBezTo>
                  <a:lnTo>
                    <a:pt x="5835" y="2148"/>
                  </a:lnTo>
                  <a:cubicBezTo>
                    <a:pt x="5602" y="893"/>
                    <a:pt x="4414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8"/>
            <p:cNvSpPr/>
            <p:nvPr/>
          </p:nvSpPr>
          <p:spPr>
            <a:xfrm flipH="1">
              <a:off x="3593198" y="4597295"/>
              <a:ext cx="147999" cy="99192"/>
            </a:xfrm>
            <a:custGeom>
              <a:avLst/>
              <a:gdLst/>
              <a:ahLst/>
              <a:cxnLst/>
              <a:rect l="l" t="t" r="r" b="b"/>
              <a:pathLst>
                <a:path w="4318" h="2894" extrusionOk="0">
                  <a:moveTo>
                    <a:pt x="3724" y="0"/>
                  </a:moveTo>
                  <a:lnTo>
                    <a:pt x="0" y="1020"/>
                  </a:lnTo>
                  <a:lnTo>
                    <a:pt x="664" y="2894"/>
                  </a:lnTo>
                  <a:lnTo>
                    <a:pt x="4317" y="215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8"/>
            <p:cNvSpPr/>
            <p:nvPr/>
          </p:nvSpPr>
          <p:spPr>
            <a:xfrm flipH="1">
              <a:off x="3282664" y="4646896"/>
              <a:ext cx="435772" cy="177236"/>
            </a:xfrm>
            <a:custGeom>
              <a:avLst/>
              <a:gdLst/>
              <a:ahLst/>
              <a:cxnLst/>
              <a:rect l="l" t="t" r="r" b="b"/>
              <a:pathLst>
                <a:path w="12714" h="5171" extrusionOk="0">
                  <a:moveTo>
                    <a:pt x="4080" y="0"/>
                  </a:moveTo>
                  <a:lnTo>
                    <a:pt x="0" y="1447"/>
                  </a:lnTo>
                  <a:lnTo>
                    <a:pt x="0" y="5171"/>
                  </a:lnTo>
                  <a:lnTo>
                    <a:pt x="12714" y="5171"/>
                  </a:lnTo>
                  <a:lnTo>
                    <a:pt x="12714" y="3772"/>
                  </a:lnTo>
                  <a:lnTo>
                    <a:pt x="6357" y="2372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8"/>
            <p:cNvSpPr/>
            <p:nvPr/>
          </p:nvSpPr>
          <p:spPr>
            <a:xfrm flipH="1">
              <a:off x="3857498" y="2804856"/>
              <a:ext cx="601663" cy="283591"/>
            </a:xfrm>
            <a:custGeom>
              <a:avLst/>
              <a:gdLst/>
              <a:ahLst/>
              <a:cxnLst/>
              <a:rect l="l" t="t" r="r" b="b"/>
              <a:pathLst>
                <a:path w="17554" h="8274" extrusionOk="0">
                  <a:moveTo>
                    <a:pt x="1519" y="0"/>
                  </a:moveTo>
                  <a:cubicBezTo>
                    <a:pt x="1519" y="0"/>
                    <a:pt x="1" y="6547"/>
                    <a:pt x="8113" y="8065"/>
                  </a:cubicBezTo>
                  <a:cubicBezTo>
                    <a:pt x="8889" y="8208"/>
                    <a:pt x="9600" y="8274"/>
                    <a:pt x="10253" y="8274"/>
                  </a:cubicBezTo>
                  <a:cubicBezTo>
                    <a:pt x="16426" y="8274"/>
                    <a:pt x="17339" y="2381"/>
                    <a:pt x="17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8"/>
            <p:cNvSpPr/>
            <p:nvPr/>
          </p:nvSpPr>
          <p:spPr>
            <a:xfrm flipH="1">
              <a:off x="4133941" y="2860574"/>
              <a:ext cx="465077" cy="1817877"/>
            </a:xfrm>
            <a:custGeom>
              <a:avLst/>
              <a:gdLst/>
              <a:ahLst/>
              <a:cxnLst/>
              <a:rect l="l" t="t" r="r" b="b"/>
              <a:pathLst>
                <a:path w="13569" h="53038" extrusionOk="0">
                  <a:moveTo>
                    <a:pt x="10551" y="0"/>
                  </a:moveTo>
                  <a:cubicBezTo>
                    <a:pt x="9164" y="0"/>
                    <a:pt x="7951" y="924"/>
                    <a:pt x="7734" y="2206"/>
                  </a:cubicBezTo>
                  <a:lnTo>
                    <a:pt x="214" y="50120"/>
                  </a:lnTo>
                  <a:cubicBezTo>
                    <a:pt x="1" y="51519"/>
                    <a:pt x="1068" y="52824"/>
                    <a:pt x="2610" y="53013"/>
                  </a:cubicBezTo>
                  <a:cubicBezTo>
                    <a:pt x="2752" y="53037"/>
                    <a:pt x="2895" y="53037"/>
                    <a:pt x="3013" y="53037"/>
                  </a:cubicBezTo>
                  <a:cubicBezTo>
                    <a:pt x="4413" y="53037"/>
                    <a:pt x="5622" y="52112"/>
                    <a:pt x="5812" y="50831"/>
                  </a:cubicBezTo>
                  <a:lnTo>
                    <a:pt x="13331" y="2942"/>
                  </a:lnTo>
                  <a:cubicBezTo>
                    <a:pt x="13569" y="1542"/>
                    <a:pt x="12477" y="238"/>
                    <a:pt x="10936" y="24"/>
                  </a:cubicBezTo>
                  <a:cubicBezTo>
                    <a:pt x="10806" y="8"/>
                    <a:pt x="10678" y="0"/>
                    <a:pt x="10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8"/>
            <p:cNvSpPr/>
            <p:nvPr/>
          </p:nvSpPr>
          <p:spPr>
            <a:xfrm flipH="1">
              <a:off x="4441248" y="4619234"/>
              <a:ext cx="133364" cy="82157"/>
            </a:xfrm>
            <a:custGeom>
              <a:avLst/>
              <a:gdLst/>
              <a:ahLst/>
              <a:cxnLst/>
              <a:rect l="l" t="t" r="r" b="b"/>
              <a:pathLst>
                <a:path w="3891" h="2397" extrusionOk="0">
                  <a:moveTo>
                    <a:pt x="238" y="1"/>
                  </a:moveTo>
                  <a:lnTo>
                    <a:pt x="1" y="1922"/>
                  </a:lnTo>
                  <a:lnTo>
                    <a:pt x="3179" y="2396"/>
                  </a:lnTo>
                  <a:lnTo>
                    <a:pt x="3891" y="8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8"/>
            <p:cNvSpPr/>
            <p:nvPr/>
          </p:nvSpPr>
          <p:spPr>
            <a:xfrm flipH="1">
              <a:off x="4384362" y="4672914"/>
              <a:ext cx="290241" cy="151221"/>
            </a:xfrm>
            <a:custGeom>
              <a:avLst/>
              <a:gdLst/>
              <a:ahLst/>
              <a:cxnLst/>
              <a:rect l="l" t="t" r="r" b="b"/>
              <a:pathLst>
                <a:path w="8468" h="4412" extrusionOk="0">
                  <a:moveTo>
                    <a:pt x="2918" y="0"/>
                  </a:moveTo>
                  <a:lnTo>
                    <a:pt x="1233" y="2846"/>
                  </a:lnTo>
                  <a:cubicBezTo>
                    <a:pt x="1233" y="2846"/>
                    <a:pt x="142" y="3439"/>
                    <a:pt x="0" y="4412"/>
                  </a:cubicBezTo>
                  <a:lnTo>
                    <a:pt x="8468" y="4412"/>
                  </a:lnTo>
                  <a:cubicBezTo>
                    <a:pt x="8468" y="4412"/>
                    <a:pt x="8160" y="3179"/>
                    <a:pt x="6689" y="2752"/>
                  </a:cubicBezTo>
                  <a:lnTo>
                    <a:pt x="6238" y="498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8"/>
            <p:cNvSpPr/>
            <p:nvPr/>
          </p:nvSpPr>
          <p:spPr>
            <a:xfrm flipH="1">
              <a:off x="4144459" y="1616968"/>
              <a:ext cx="80546" cy="136586"/>
            </a:xfrm>
            <a:custGeom>
              <a:avLst/>
              <a:gdLst/>
              <a:ahLst/>
              <a:cxnLst/>
              <a:rect l="l" t="t" r="r" b="b"/>
              <a:pathLst>
                <a:path w="2350" h="3985" extrusionOk="0">
                  <a:moveTo>
                    <a:pt x="2349" y="0"/>
                  </a:moveTo>
                  <a:cubicBezTo>
                    <a:pt x="2349" y="0"/>
                    <a:pt x="807" y="0"/>
                    <a:pt x="404" y="1257"/>
                  </a:cubicBezTo>
                  <a:cubicBezTo>
                    <a:pt x="1" y="2514"/>
                    <a:pt x="1116" y="3985"/>
                    <a:pt x="1116" y="3985"/>
                  </a:cubicBezTo>
                  <a:lnTo>
                    <a:pt x="1756" y="3985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8"/>
            <p:cNvSpPr/>
            <p:nvPr/>
          </p:nvSpPr>
          <p:spPr>
            <a:xfrm flipH="1">
              <a:off x="4036350" y="1799913"/>
              <a:ext cx="133364" cy="293497"/>
            </a:xfrm>
            <a:custGeom>
              <a:avLst/>
              <a:gdLst/>
              <a:ahLst/>
              <a:cxnLst/>
              <a:rect l="l" t="t" r="r" b="b"/>
              <a:pathLst>
                <a:path w="3891" h="8563" extrusionOk="0">
                  <a:moveTo>
                    <a:pt x="1" y="0"/>
                  </a:moveTo>
                  <a:lnTo>
                    <a:pt x="1" y="6618"/>
                  </a:lnTo>
                  <a:cubicBezTo>
                    <a:pt x="1" y="7353"/>
                    <a:pt x="404" y="7993"/>
                    <a:pt x="997" y="8326"/>
                  </a:cubicBezTo>
                  <a:cubicBezTo>
                    <a:pt x="1282" y="8468"/>
                    <a:pt x="1590" y="8563"/>
                    <a:pt x="1946" y="8563"/>
                  </a:cubicBezTo>
                  <a:cubicBezTo>
                    <a:pt x="3013" y="8563"/>
                    <a:pt x="3891" y="7685"/>
                    <a:pt x="3891" y="6618"/>
                  </a:cubicBezTo>
                  <a:lnTo>
                    <a:pt x="3891" y="0"/>
                  </a:ln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8"/>
            <p:cNvSpPr/>
            <p:nvPr/>
          </p:nvSpPr>
          <p:spPr>
            <a:xfrm flipH="1">
              <a:off x="3920089" y="1587694"/>
              <a:ext cx="253669" cy="341482"/>
            </a:xfrm>
            <a:custGeom>
              <a:avLst/>
              <a:gdLst/>
              <a:ahLst/>
              <a:cxnLst/>
              <a:rect l="l" t="t" r="r" b="b"/>
              <a:pathLst>
                <a:path w="7401" h="9963" extrusionOk="0">
                  <a:moveTo>
                    <a:pt x="3701" y="0"/>
                  </a:moveTo>
                  <a:cubicBezTo>
                    <a:pt x="1661" y="0"/>
                    <a:pt x="0" y="1661"/>
                    <a:pt x="0" y="3700"/>
                  </a:cubicBezTo>
                  <a:lnTo>
                    <a:pt x="0" y="6262"/>
                  </a:lnTo>
                  <a:cubicBezTo>
                    <a:pt x="0" y="8326"/>
                    <a:pt x="1661" y="9962"/>
                    <a:pt x="3701" y="9962"/>
                  </a:cubicBezTo>
                  <a:cubicBezTo>
                    <a:pt x="5005" y="9962"/>
                    <a:pt x="6167" y="9298"/>
                    <a:pt x="6832" y="8255"/>
                  </a:cubicBezTo>
                  <a:cubicBezTo>
                    <a:pt x="7187" y="7685"/>
                    <a:pt x="7401" y="6997"/>
                    <a:pt x="7401" y="6262"/>
                  </a:cubicBezTo>
                  <a:lnTo>
                    <a:pt x="7401" y="3700"/>
                  </a:lnTo>
                  <a:cubicBezTo>
                    <a:pt x="7401" y="1661"/>
                    <a:pt x="5740" y="0"/>
                    <a:pt x="3701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8"/>
            <p:cNvSpPr/>
            <p:nvPr/>
          </p:nvSpPr>
          <p:spPr>
            <a:xfrm flipH="1">
              <a:off x="4122523" y="1738931"/>
              <a:ext cx="102482" cy="102448"/>
            </a:xfrm>
            <a:custGeom>
              <a:avLst/>
              <a:gdLst/>
              <a:ahLst/>
              <a:cxnLst/>
              <a:rect l="l" t="t" r="r" b="b"/>
              <a:pathLst>
                <a:path w="2990" h="2989" extrusionOk="0">
                  <a:moveTo>
                    <a:pt x="1495" y="0"/>
                  </a:moveTo>
                  <a:cubicBezTo>
                    <a:pt x="665" y="0"/>
                    <a:pt x="1" y="664"/>
                    <a:pt x="1" y="1494"/>
                  </a:cubicBezTo>
                  <a:cubicBezTo>
                    <a:pt x="1" y="2325"/>
                    <a:pt x="665" y="2989"/>
                    <a:pt x="1495" y="2989"/>
                  </a:cubicBezTo>
                  <a:cubicBezTo>
                    <a:pt x="2325" y="2989"/>
                    <a:pt x="2990" y="2325"/>
                    <a:pt x="2990" y="1494"/>
                  </a:cubicBezTo>
                  <a:cubicBezTo>
                    <a:pt x="2990" y="664"/>
                    <a:pt x="2325" y="0"/>
                    <a:pt x="1495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8"/>
            <p:cNvSpPr/>
            <p:nvPr/>
          </p:nvSpPr>
          <p:spPr>
            <a:xfrm flipH="1">
              <a:off x="4163170" y="1771050"/>
              <a:ext cx="39039" cy="43598"/>
            </a:xfrm>
            <a:custGeom>
              <a:avLst/>
              <a:gdLst/>
              <a:ahLst/>
              <a:cxnLst/>
              <a:rect l="l" t="t" r="r" b="b"/>
              <a:pathLst>
                <a:path w="1139" h="1272" extrusionOk="0">
                  <a:moveTo>
                    <a:pt x="439" y="0"/>
                  </a:moveTo>
                  <a:cubicBezTo>
                    <a:pt x="385" y="0"/>
                    <a:pt x="333" y="11"/>
                    <a:pt x="285" y="36"/>
                  </a:cubicBezTo>
                  <a:cubicBezTo>
                    <a:pt x="71" y="130"/>
                    <a:pt x="0" y="510"/>
                    <a:pt x="142" y="842"/>
                  </a:cubicBezTo>
                  <a:cubicBezTo>
                    <a:pt x="258" y="1112"/>
                    <a:pt x="499" y="1272"/>
                    <a:pt x="712" y="1272"/>
                  </a:cubicBezTo>
                  <a:cubicBezTo>
                    <a:pt x="761" y="1272"/>
                    <a:pt x="809" y="1263"/>
                    <a:pt x="854" y="1245"/>
                  </a:cubicBezTo>
                  <a:cubicBezTo>
                    <a:pt x="1091" y="1127"/>
                    <a:pt x="1139" y="771"/>
                    <a:pt x="996" y="439"/>
                  </a:cubicBezTo>
                  <a:cubicBezTo>
                    <a:pt x="883" y="174"/>
                    <a:pt x="649" y="0"/>
                    <a:pt x="439" y="0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8"/>
            <p:cNvSpPr/>
            <p:nvPr/>
          </p:nvSpPr>
          <p:spPr>
            <a:xfrm flipH="1">
              <a:off x="4036348" y="1875497"/>
              <a:ext cx="114650" cy="92714"/>
            </a:xfrm>
            <a:custGeom>
              <a:avLst/>
              <a:gdLst/>
              <a:ahLst/>
              <a:cxnLst/>
              <a:rect l="l" t="t" r="r" b="b"/>
              <a:pathLst>
                <a:path w="3345" h="2705" extrusionOk="0">
                  <a:moveTo>
                    <a:pt x="0" y="1"/>
                  </a:moveTo>
                  <a:cubicBezTo>
                    <a:pt x="309" y="2610"/>
                    <a:pt x="3345" y="2705"/>
                    <a:pt x="3345" y="2705"/>
                  </a:cubicBezTo>
                  <a:lnTo>
                    <a:pt x="3345" y="1566"/>
                  </a:lnTo>
                  <a:cubicBezTo>
                    <a:pt x="3259" y="1570"/>
                    <a:pt x="3176" y="1572"/>
                    <a:pt x="3094" y="1572"/>
                  </a:cubicBezTo>
                  <a:cubicBezTo>
                    <a:pt x="775" y="15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D6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8"/>
            <p:cNvSpPr/>
            <p:nvPr/>
          </p:nvSpPr>
          <p:spPr>
            <a:xfrm flipH="1">
              <a:off x="4036650" y="1718912"/>
              <a:ext cx="52544" cy="32493"/>
            </a:xfrm>
            <a:custGeom>
              <a:avLst/>
              <a:gdLst/>
              <a:ahLst/>
              <a:cxnLst/>
              <a:rect l="l" t="t" r="r" b="b"/>
              <a:pathLst>
                <a:path w="1533" h="948" extrusionOk="0">
                  <a:moveTo>
                    <a:pt x="875" y="0"/>
                  </a:moveTo>
                  <a:cubicBezTo>
                    <a:pt x="792" y="0"/>
                    <a:pt x="705" y="13"/>
                    <a:pt x="617" y="39"/>
                  </a:cubicBezTo>
                  <a:cubicBezTo>
                    <a:pt x="237" y="157"/>
                    <a:pt x="0" y="513"/>
                    <a:pt x="119" y="845"/>
                  </a:cubicBezTo>
                  <a:cubicBezTo>
                    <a:pt x="141" y="919"/>
                    <a:pt x="170" y="948"/>
                    <a:pt x="205" y="948"/>
                  </a:cubicBezTo>
                  <a:cubicBezTo>
                    <a:pt x="315" y="948"/>
                    <a:pt x="494" y="656"/>
                    <a:pt x="783" y="584"/>
                  </a:cubicBezTo>
                  <a:cubicBezTo>
                    <a:pt x="857" y="561"/>
                    <a:pt x="933" y="553"/>
                    <a:pt x="1006" y="553"/>
                  </a:cubicBezTo>
                  <a:cubicBezTo>
                    <a:pt x="1157" y="553"/>
                    <a:pt x="1297" y="586"/>
                    <a:pt x="1391" y="586"/>
                  </a:cubicBezTo>
                  <a:cubicBezTo>
                    <a:pt x="1486" y="586"/>
                    <a:pt x="1533" y="552"/>
                    <a:pt x="1494" y="418"/>
                  </a:cubicBezTo>
                  <a:cubicBezTo>
                    <a:pt x="1420" y="158"/>
                    <a:pt x="1172" y="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8"/>
            <p:cNvSpPr/>
            <p:nvPr/>
          </p:nvSpPr>
          <p:spPr>
            <a:xfrm flipH="1">
              <a:off x="3898095" y="1723437"/>
              <a:ext cx="50042" cy="30196"/>
            </a:xfrm>
            <a:custGeom>
              <a:avLst/>
              <a:gdLst/>
              <a:ahLst/>
              <a:cxnLst/>
              <a:rect l="l" t="t" r="r" b="b"/>
              <a:pathLst>
                <a:path w="1460" h="881" extrusionOk="0">
                  <a:moveTo>
                    <a:pt x="646" y="1"/>
                  </a:moveTo>
                  <a:cubicBezTo>
                    <a:pt x="347" y="1"/>
                    <a:pt x="95" y="174"/>
                    <a:pt x="36" y="428"/>
                  </a:cubicBezTo>
                  <a:cubicBezTo>
                    <a:pt x="0" y="544"/>
                    <a:pt x="35" y="576"/>
                    <a:pt x="112" y="576"/>
                  </a:cubicBezTo>
                  <a:cubicBezTo>
                    <a:pt x="209" y="576"/>
                    <a:pt x="371" y="527"/>
                    <a:pt x="546" y="527"/>
                  </a:cubicBezTo>
                  <a:cubicBezTo>
                    <a:pt x="605" y="527"/>
                    <a:pt x="665" y="532"/>
                    <a:pt x="724" y="547"/>
                  </a:cubicBezTo>
                  <a:cubicBezTo>
                    <a:pt x="1004" y="617"/>
                    <a:pt x="1194" y="881"/>
                    <a:pt x="1302" y="881"/>
                  </a:cubicBezTo>
                  <a:cubicBezTo>
                    <a:pt x="1341" y="881"/>
                    <a:pt x="1369" y="847"/>
                    <a:pt x="1388" y="760"/>
                  </a:cubicBezTo>
                  <a:cubicBezTo>
                    <a:pt x="1459" y="452"/>
                    <a:pt x="1222" y="120"/>
                    <a:pt x="843" y="25"/>
                  </a:cubicBezTo>
                  <a:cubicBezTo>
                    <a:pt x="776" y="8"/>
                    <a:pt x="710" y="1"/>
                    <a:pt x="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8"/>
            <p:cNvSpPr/>
            <p:nvPr/>
          </p:nvSpPr>
          <p:spPr>
            <a:xfrm flipH="1">
              <a:off x="4042817" y="1751923"/>
              <a:ext cx="26049" cy="25226"/>
            </a:xfrm>
            <a:custGeom>
              <a:avLst/>
              <a:gdLst/>
              <a:ahLst/>
              <a:cxnLst/>
              <a:rect l="l" t="t" r="r" b="b"/>
              <a:pathLst>
                <a:path w="760" h="736" extrusionOk="0">
                  <a:moveTo>
                    <a:pt x="380" y="1"/>
                  </a:moveTo>
                  <a:cubicBezTo>
                    <a:pt x="166" y="1"/>
                    <a:pt x="0" y="167"/>
                    <a:pt x="0" y="380"/>
                  </a:cubicBezTo>
                  <a:cubicBezTo>
                    <a:pt x="0" y="570"/>
                    <a:pt x="166" y="736"/>
                    <a:pt x="380" y="736"/>
                  </a:cubicBezTo>
                  <a:cubicBezTo>
                    <a:pt x="593" y="736"/>
                    <a:pt x="759" y="570"/>
                    <a:pt x="759" y="380"/>
                  </a:cubicBezTo>
                  <a:cubicBezTo>
                    <a:pt x="759" y="167"/>
                    <a:pt x="593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8"/>
            <p:cNvSpPr/>
            <p:nvPr/>
          </p:nvSpPr>
          <p:spPr>
            <a:xfrm flipH="1">
              <a:off x="3922499" y="1756790"/>
              <a:ext cx="25226" cy="25261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80" y="1"/>
                  </a:moveTo>
                  <a:cubicBezTo>
                    <a:pt x="166" y="1"/>
                    <a:pt x="0" y="167"/>
                    <a:pt x="0" y="357"/>
                  </a:cubicBezTo>
                  <a:cubicBezTo>
                    <a:pt x="0" y="570"/>
                    <a:pt x="166" y="736"/>
                    <a:pt x="380" y="736"/>
                  </a:cubicBezTo>
                  <a:cubicBezTo>
                    <a:pt x="570" y="736"/>
                    <a:pt x="736" y="570"/>
                    <a:pt x="736" y="357"/>
                  </a:cubicBezTo>
                  <a:cubicBezTo>
                    <a:pt x="736" y="167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8"/>
            <p:cNvSpPr/>
            <p:nvPr/>
          </p:nvSpPr>
          <p:spPr>
            <a:xfrm flipH="1">
              <a:off x="3963156" y="1739103"/>
              <a:ext cx="45997" cy="64266"/>
            </a:xfrm>
            <a:custGeom>
              <a:avLst/>
              <a:gdLst/>
              <a:ahLst/>
              <a:cxnLst/>
              <a:rect l="l" t="t" r="r" b="b"/>
              <a:pathLst>
                <a:path w="1342" h="1875" extrusionOk="0">
                  <a:moveTo>
                    <a:pt x="626" y="1"/>
                  </a:moveTo>
                  <a:cubicBezTo>
                    <a:pt x="468" y="1"/>
                    <a:pt x="0" y="1232"/>
                    <a:pt x="156" y="1632"/>
                  </a:cubicBezTo>
                  <a:cubicBezTo>
                    <a:pt x="234" y="1808"/>
                    <a:pt x="413" y="1875"/>
                    <a:pt x="604" y="1875"/>
                  </a:cubicBezTo>
                  <a:cubicBezTo>
                    <a:pt x="878" y="1875"/>
                    <a:pt x="1177" y="1738"/>
                    <a:pt x="1247" y="1584"/>
                  </a:cubicBezTo>
                  <a:cubicBezTo>
                    <a:pt x="1342" y="1300"/>
                    <a:pt x="1057" y="1228"/>
                    <a:pt x="749" y="1110"/>
                  </a:cubicBezTo>
                  <a:cubicBezTo>
                    <a:pt x="440" y="991"/>
                    <a:pt x="654" y="19"/>
                    <a:pt x="654" y="19"/>
                  </a:cubicBezTo>
                  <a:cubicBezTo>
                    <a:pt x="646" y="7"/>
                    <a:pt x="637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8"/>
            <p:cNvSpPr/>
            <p:nvPr/>
          </p:nvSpPr>
          <p:spPr>
            <a:xfrm flipH="1">
              <a:off x="3982664" y="1824559"/>
              <a:ext cx="82946" cy="55800"/>
            </a:xfrm>
            <a:custGeom>
              <a:avLst/>
              <a:gdLst/>
              <a:ahLst/>
              <a:cxnLst/>
              <a:rect l="l" t="t" r="r" b="b"/>
              <a:pathLst>
                <a:path w="2420" h="1628" extrusionOk="0">
                  <a:moveTo>
                    <a:pt x="415" y="1"/>
                  </a:moveTo>
                  <a:cubicBezTo>
                    <a:pt x="269" y="1"/>
                    <a:pt x="168" y="80"/>
                    <a:pt x="119" y="325"/>
                  </a:cubicBezTo>
                  <a:cubicBezTo>
                    <a:pt x="0" y="918"/>
                    <a:pt x="403" y="1487"/>
                    <a:pt x="1020" y="1606"/>
                  </a:cubicBezTo>
                  <a:cubicBezTo>
                    <a:pt x="1093" y="1620"/>
                    <a:pt x="1166" y="1627"/>
                    <a:pt x="1239" y="1627"/>
                  </a:cubicBezTo>
                  <a:cubicBezTo>
                    <a:pt x="1752" y="1627"/>
                    <a:pt x="2221" y="1271"/>
                    <a:pt x="2325" y="752"/>
                  </a:cubicBezTo>
                  <a:cubicBezTo>
                    <a:pt x="2419" y="159"/>
                    <a:pt x="1874" y="348"/>
                    <a:pt x="1281" y="230"/>
                  </a:cubicBezTo>
                  <a:cubicBezTo>
                    <a:pt x="919" y="160"/>
                    <a:pt x="622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8"/>
            <p:cNvSpPr/>
            <p:nvPr/>
          </p:nvSpPr>
          <p:spPr>
            <a:xfrm flipH="1">
              <a:off x="3934727" y="1562362"/>
              <a:ext cx="261792" cy="206644"/>
            </a:xfrm>
            <a:custGeom>
              <a:avLst/>
              <a:gdLst/>
              <a:ahLst/>
              <a:cxnLst/>
              <a:rect l="l" t="t" r="r" b="b"/>
              <a:pathLst>
                <a:path w="7638" h="6029" extrusionOk="0">
                  <a:moveTo>
                    <a:pt x="4208" y="0"/>
                  </a:moveTo>
                  <a:cubicBezTo>
                    <a:pt x="2175" y="0"/>
                    <a:pt x="770" y="1617"/>
                    <a:pt x="403" y="2803"/>
                  </a:cubicBezTo>
                  <a:cubicBezTo>
                    <a:pt x="0" y="4084"/>
                    <a:pt x="664" y="5151"/>
                    <a:pt x="664" y="5151"/>
                  </a:cubicBezTo>
                  <a:lnTo>
                    <a:pt x="783" y="6029"/>
                  </a:lnTo>
                  <a:lnTo>
                    <a:pt x="1328" y="6029"/>
                  </a:lnTo>
                  <a:lnTo>
                    <a:pt x="1115" y="4700"/>
                  </a:lnTo>
                  <a:cubicBezTo>
                    <a:pt x="1115" y="4700"/>
                    <a:pt x="3558" y="4463"/>
                    <a:pt x="3914" y="2993"/>
                  </a:cubicBezTo>
                  <a:lnTo>
                    <a:pt x="2989" y="2305"/>
                  </a:lnTo>
                  <a:lnTo>
                    <a:pt x="2989" y="2305"/>
                  </a:lnTo>
                  <a:cubicBezTo>
                    <a:pt x="2989" y="2305"/>
                    <a:pt x="3674" y="2473"/>
                    <a:pt x="4447" y="2473"/>
                  </a:cubicBezTo>
                  <a:cubicBezTo>
                    <a:pt x="4834" y="2473"/>
                    <a:pt x="5242" y="2431"/>
                    <a:pt x="5598" y="2305"/>
                  </a:cubicBezTo>
                  <a:cubicBezTo>
                    <a:pt x="5802" y="2231"/>
                    <a:pt x="6003" y="2201"/>
                    <a:pt x="6196" y="2201"/>
                  </a:cubicBezTo>
                  <a:cubicBezTo>
                    <a:pt x="6992" y="2201"/>
                    <a:pt x="7638" y="2708"/>
                    <a:pt x="7638" y="2708"/>
                  </a:cubicBezTo>
                  <a:cubicBezTo>
                    <a:pt x="7638" y="2708"/>
                    <a:pt x="7187" y="431"/>
                    <a:pt x="4839" y="51"/>
                  </a:cubicBezTo>
                  <a:cubicBezTo>
                    <a:pt x="4623" y="17"/>
                    <a:pt x="4412" y="0"/>
                    <a:pt x="4208" y="0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8"/>
            <p:cNvSpPr/>
            <p:nvPr/>
          </p:nvSpPr>
          <p:spPr>
            <a:xfrm flipH="1">
              <a:off x="4147917" y="1581353"/>
              <a:ext cx="46991" cy="51892"/>
            </a:xfrm>
            <a:custGeom>
              <a:avLst/>
              <a:gdLst/>
              <a:ahLst/>
              <a:cxnLst/>
              <a:rect l="l" t="t" r="r" b="b"/>
              <a:pathLst>
                <a:path w="1371" h="1514" extrusionOk="0">
                  <a:moveTo>
                    <a:pt x="1047" y="1"/>
                  </a:moveTo>
                  <a:cubicBezTo>
                    <a:pt x="1024" y="1"/>
                    <a:pt x="1000" y="7"/>
                    <a:pt x="973" y="19"/>
                  </a:cubicBezTo>
                  <a:cubicBezTo>
                    <a:pt x="594" y="233"/>
                    <a:pt x="902" y="944"/>
                    <a:pt x="902" y="944"/>
                  </a:cubicBezTo>
                  <a:cubicBezTo>
                    <a:pt x="902" y="944"/>
                    <a:pt x="563" y="714"/>
                    <a:pt x="326" y="714"/>
                  </a:cubicBezTo>
                  <a:cubicBezTo>
                    <a:pt x="250" y="714"/>
                    <a:pt x="183" y="738"/>
                    <a:pt x="143" y="802"/>
                  </a:cubicBezTo>
                  <a:cubicBezTo>
                    <a:pt x="1" y="1063"/>
                    <a:pt x="1139" y="1514"/>
                    <a:pt x="1139" y="1514"/>
                  </a:cubicBezTo>
                  <a:lnTo>
                    <a:pt x="1329" y="1181"/>
                  </a:lnTo>
                  <a:cubicBezTo>
                    <a:pt x="1329" y="1181"/>
                    <a:pt x="1370" y="1"/>
                    <a:pt x="1047" y="1"/>
                  </a:cubicBezTo>
                  <a:close/>
                </a:path>
              </a:pathLst>
            </a:custGeom>
            <a:solidFill>
              <a:srgbClr val="5E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8"/>
            <p:cNvSpPr/>
            <p:nvPr/>
          </p:nvSpPr>
          <p:spPr>
            <a:xfrm flipH="1">
              <a:off x="3163170" y="2062863"/>
              <a:ext cx="777254" cy="872847"/>
            </a:xfrm>
            <a:custGeom>
              <a:avLst/>
              <a:gdLst/>
              <a:ahLst/>
              <a:cxnLst/>
              <a:rect l="l" t="t" r="r" b="b"/>
              <a:pathLst>
                <a:path w="22677" h="25466" extrusionOk="0">
                  <a:moveTo>
                    <a:pt x="2657" y="1"/>
                  </a:moveTo>
                  <a:cubicBezTo>
                    <a:pt x="2397" y="1"/>
                    <a:pt x="2133" y="43"/>
                    <a:pt x="1875" y="133"/>
                  </a:cubicBezTo>
                  <a:cubicBezTo>
                    <a:pt x="641" y="583"/>
                    <a:pt x="1" y="1935"/>
                    <a:pt x="451" y="3169"/>
                  </a:cubicBezTo>
                  <a:cubicBezTo>
                    <a:pt x="499" y="3335"/>
                    <a:pt x="1993" y="7486"/>
                    <a:pt x="4982" y="12253"/>
                  </a:cubicBezTo>
                  <a:cubicBezTo>
                    <a:pt x="9062" y="18776"/>
                    <a:pt x="13829" y="23164"/>
                    <a:pt x="19119" y="25299"/>
                  </a:cubicBezTo>
                  <a:cubicBezTo>
                    <a:pt x="19403" y="25394"/>
                    <a:pt x="19688" y="25465"/>
                    <a:pt x="19996" y="25465"/>
                  </a:cubicBezTo>
                  <a:cubicBezTo>
                    <a:pt x="20922" y="25465"/>
                    <a:pt x="21823" y="24896"/>
                    <a:pt x="22202" y="23971"/>
                  </a:cubicBezTo>
                  <a:cubicBezTo>
                    <a:pt x="22677" y="22761"/>
                    <a:pt x="22084" y="21385"/>
                    <a:pt x="20874" y="20887"/>
                  </a:cubicBezTo>
                  <a:cubicBezTo>
                    <a:pt x="10414" y="16689"/>
                    <a:pt x="4958" y="1722"/>
                    <a:pt x="4911" y="1580"/>
                  </a:cubicBezTo>
                  <a:cubicBezTo>
                    <a:pt x="4555" y="605"/>
                    <a:pt x="3636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8"/>
            <p:cNvSpPr/>
            <p:nvPr/>
          </p:nvSpPr>
          <p:spPr>
            <a:xfrm flipH="1">
              <a:off x="3200494" y="2796698"/>
              <a:ext cx="71566" cy="117186"/>
            </a:xfrm>
            <a:custGeom>
              <a:avLst/>
              <a:gdLst/>
              <a:ahLst/>
              <a:cxnLst/>
              <a:rect l="l" t="t" r="r" b="b"/>
              <a:pathLst>
                <a:path w="2088" h="3419" extrusionOk="0">
                  <a:moveTo>
                    <a:pt x="1113" y="1"/>
                  </a:moveTo>
                  <a:cubicBezTo>
                    <a:pt x="578" y="1"/>
                    <a:pt x="94" y="727"/>
                    <a:pt x="48" y="1638"/>
                  </a:cubicBezTo>
                  <a:cubicBezTo>
                    <a:pt x="0" y="2587"/>
                    <a:pt x="404" y="3393"/>
                    <a:pt x="949" y="3417"/>
                  </a:cubicBezTo>
                  <a:cubicBezTo>
                    <a:pt x="966" y="3418"/>
                    <a:pt x="983" y="3419"/>
                    <a:pt x="999" y="3419"/>
                  </a:cubicBezTo>
                  <a:cubicBezTo>
                    <a:pt x="1525" y="3419"/>
                    <a:pt x="1994" y="2700"/>
                    <a:pt x="2040" y="1780"/>
                  </a:cubicBezTo>
                  <a:cubicBezTo>
                    <a:pt x="2088" y="855"/>
                    <a:pt x="1684" y="49"/>
                    <a:pt x="1139" y="1"/>
                  </a:cubicBezTo>
                  <a:cubicBezTo>
                    <a:pt x="1130" y="1"/>
                    <a:pt x="1122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8"/>
            <p:cNvSpPr/>
            <p:nvPr/>
          </p:nvSpPr>
          <p:spPr>
            <a:xfrm flipH="1">
              <a:off x="3131394" y="2802045"/>
              <a:ext cx="124418" cy="117598"/>
            </a:xfrm>
            <a:custGeom>
              <a:avLst/>
              <a:gdLst/>
              <a:ahLst/>
              <a:cxnLst/>
              <a:rect l="l" t="t" r="r" b="b"/>
              <a:pathLst>
                <a:path w="3630" h="3431" extrusionOk="0">
                  <a:moveTo>
                    <a:pt x="1801" y="1"/>
                  </a:moveTo>
                  <a:cubicBezTo>
                    <a:pt x="1692" y="1"/>
                    <a:pt x="1582" y="12"/>
                    <a:pt x="1471" y="35"/>
                  </a:cubicBezTo>
                  <a:cubicBezTo>
                    <a:pt x="570" y="201"/>
                    <a:pt x="1" y="1102"/>
                    <a:pt x="190" y="2027"/>
                  </a:cubicBezTo>
                  <a:cubicBezTo>
                    <a:pt x="338" y="2869"/>
                    <a:pt x="1064" y="3431"/>
                    <a:pt x="1855" y="3431"/>
                  </a:cubicBezTo>
                  <a:cubicBezTo>
                    <a:pt x="1956" y="3431"/>
                    <a:pt x="2058" y="3422"/>
                    <a:pt x="2159" y="3403"/>
                  </a:cubicBezTo>
                  <a:cubicBezTo>
                    <a:pt x="3061" y="3213"/>
                    <a:pt x="3630" y="2312"/>
                    <a:pt x="3440" y="1387"/>
                  </a:cubicBezTo>
                  <a:cubicBezTo>
                    <a:pt x="3294" y="575"/>
                    <a:pt x="2582" y="1"/>
                    <a:pt x="1801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8"/>
            <p:cNvSpPr/>
            <p:nvPr/>
          </p:nvSpPr>
          <p:spPr>
            <a:xfrm flipH="1">
              <a:off x="3056053" y="2767013"/>
              <a:ext cx="158282" cy="159961"/>
            </a:xfrm>
            <a:custGeom>
              <a:avLst/>
              <a:gdLst/>
              <a:ahLst/>
              <a:cxnLst/>
              <a:rect l="l" t="t" r="r" b="b"/>
              <a:pathLst>
                <a:path w="4618" h="4667" extrusionOk="0">
                  <a:moveTo>
                    <a:pt x="2061" y="1"/>
                  </a:moveTo>
                  <a:cubicBezTo>
                    <a:pt x="1602" y="1"/>
                    <a:pt x="0" y="1247"/>
                    <a:pt x="0" y="1247"/>
                  </a:cubicBezTo>
                  <a:lnTo>
                    <a:pt x="641" y="4354"/>
                  </a:lnTo>
                  <a:cubicBezTo>
                    <a:pt x="641" y="4354"/>
                    <a:pt x="1832" y="4667"/>
                    <a:pt x="2398" y="4667"/>
                  </a:cubicBezTo>
                  <a:cubicBezTo>
                    <a:pt x="2546" y="4667"/>
                    <a:pt x="2651" y="4645"/>
                    <a:pt x="2681" y="4591"/>
                  </a:cubicBezTo>
                  <a:cubicBezTo>
                    <a:pt x="2799" y="4306"/>
                    <a:pt x="1495" y="3951"/>
                    <a:pt x="1495" y="3951"/>
                  </a:cubicBezTo>
                  <a:lnTo>
                    <a:pt x="1495" y="3951"/>
                  </a:lnTo>
                  <a:cubicBezTo>
                    <a:pt x="1495" y="3951"/>
                    <a:pt x="2297" y="4028"/>
                    <a:pt x="2924" y="4028"/>
                  </a:cubicBezTo>
                  <a:cubicBezTo>
                    <a:pt x="3342" y="4028"/>
                    <a:pt x="3682" y="3993"/>
                    <a:pt x="3653" y="3879"/>
                  </a:cubicBezTo>
                  <a:cubicBezTo>
                    <a:pt x="3582" y="3571"/>
                    <a:pt x="1969" y="3287"/>
                    <a:pt x="1969" y="3287"/>
                  </a:cubicBezTo>
                  <a:cubicBezTo>
                    <a:pt x="1969" y="3287"/>
                    <a:pt x="4555" y="3073"/>
                    <a:pt x="4602" y="2575"/>
                  </a:cubicBezTo>
                  <a:cubicBezTo>
                    <a:pt x="4618" y="2409"/>
                    <a:pt x="4315" y="2354"/>
                    <a:pt x="3904" y="2354"/>
                  </a:cubicBezTo>
                  <a:cubicBezTo>
                    <a:pt x="3081" y="2354"/>
                    <a:pt x="1827" y="2575"/>
                    <a:pt x="1827" y="2575"/>
                  </a:cubicBezTo>
                  <a:cubicBezTo>
                    <a:pt x="1827" y="2575"/>
                    <a:pt x="4412" y="1887"/>
                    <a:pt x="4389" y="1484"/>
                  </a:cubicBezTo>
                  <a:cubicBezTo>
                    <a:pt x="4382" y="1386"/>
                    <a:pt x="4161" y="1350"/>
                    <a:pt x="3837" y="1350"/>
                  </a:cubicBezTo>
                  <a:cubicBezTo>
                    <a:pt x="2904" y="1350"/>
                    <a:pt x="1115" y="1650"/>
                    <a:pt x="1115" y="1650"/>
                  </a:cubicBezTo>
                  <a:cubicBezTo>
                    <a:pt x="1115" y="1650"/>
                    <a:pt x="2420" y="298"/>
                    <a:pt x="2159" y="37"/>
                  </a:cubicBezTo>
                  <a:cubicBezTo>
                    <a:pt x="2138" y="12"/>
                    <a:pt x="2105" y="1"/>
                    <a:pt x="2061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8"/>
            <p:cNvSpPr/>
            <p:nvPr/>
          </p:nvSpPr>
          <p:spPr>
            <a:xfrm flipH="1">
              <a:off x="4247772" y="2012988"/>
              <a:ext cx="382955" cy="1198323"/>
            </a:xfrm>
            <a:custGeom>
              <a:avLst/>
              <a:gdLst/>
              <a:ahLst/>
              <a:cxnLst/>
              <a:rect l="l" t="t" r="r" b="b"/>
              <a:pathLst>
                <a:path w="11173" h="34962" extrusionOk="0">
                  <a:moveTo>
                    <a:pt x="8542" y="1"/>
                  </a:moveTo>
                  <a:cubicBezTo>
                    <a:pt x="8093" y="1"/>
                    <a:pt x="7638" y="130"/>
                    <a:pt x="7235" y="402"/>
                  </a:cubicBezTo>
                  <a:cubicBezTo>
                    <a:pt x="5978" y="1208"/>
                    <a:pt x="3701" y="6071"/>
                    <a:pt x="3677" y="6118"/>
                  </a:cubicBezTo>
                  <a:cubicBezTo>
                    <a:pt x="2420" y="8846"/>
                    <a:pt x="831" y="13068"/>
                    <a:pt x="499" y="17693"/>
                  </a:cubicBezTo>
                  <a:cubicBezTo>
                    <a:pt x="1" y="24335"/>
                    <a:pt x="2231" y="30099"/>
                    <a:pt x="6951" y="34344"/>
                  </a:cubicBezTo>
                  <a:cubicBezTo>
                    <a:pt x="7401" y="34748"/>
                    <a:pt x="7971" y="34961"/>
                    <a:pt x="8540" y="34961"/>
                  </a:cubicBezTo>
                  <a:cubicBezTo>
                    <a:pt x="9180" y="34961"/>
                    <a:pt x="9845" y="34676"/>
                    <a:pt x="10295" y="34178"/>
                  </a:cubicBezTo>
                  <a:cubicBezTo>
                    <a:pt x="11173" y="33206"/>
                    <a:pt x="11102" y="31688"/>
                    <a:pt x="10129" y="30810"/>
                  </a:cubicBezTo>
                  <a:cubicBezTo>
                    <a:pt x="5670" y="26802"/>
                    <a:pt x="4199" y="21275"/>
                    <a:pt x="5788" y="14444"/>
                  </a:cubicBezTo>
                  <a:cubicBezTo>
                    <a:pt x="6998" y="9131"/>
                    <a:pt x="9726" y="4742"/>
                    <a:pt x="10295" y="3960"/>
                  </a:cubicBezTo>
                  <a:cubicBezTo>
                    <a:pt x="11007" y="3177"/>
                    <a:pt x="11125" y="1991"/>
                    <a:pt x="10509" y="1066"/>
                  </a:cubicBezTo>
                  <a:cubicBezTo>
                    <a:pt x="10060" y="378"/>
                    <a:pt x="9309" y="1"/>
                    <a:pt x="8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8"/>
            <p:cNvSpPr/>
            <p:nvPr/>
          </p:nvSpPr>
          <p:spPr>
            <a:xfrm flipH="1">
              <a:off x="4267247" y="3092419"/>
              <a:ext cx="105738" cy="98952"/>
            </a:xfrm>
            <a:custGeom>
              <a:avLst/>
              <a:gdLst/>
              <a:ahLst/>
              <a:cxnLst/>
              <a:rect l="l" t="t" r="r" b="b"/>
              <a:pathLst>
                <a:path w="3085" h="2887" extrusionOk="0">
                  <a:moveTo>
                    <a:pt x="2219" y="0"/>
                  </a:moveTo>
                  <a:cubicBezTo>
                    <a:pt x="1794" y="0"/>
                    <a:pt x="1256" y="276"/>
                    <a:pt x="831" y="767"/>
                  </a:cubicBezTo>
                  <a:cubicBezTo>
                    <a:pt x="191" y="1455"/>
                    <a:pt x="1" y="2333"/>
                    <a:pt x="404" y="2712"/>
                  </a:cubicBezTo>
                  <a:cubicBezTo>
                    <a:pt x="522" y="2830"/>
                    <a:pt x="686" y="2886"/>
                    <a:pt x="875" y="2886"/>
                  </a:cubicBezTo>
                  <a:cubicBezTo>
                    <a:pt x="1294" y="2886"/>
                    <a:pt x="1837" y="2610"/>
                    <a:pt x="2278" y="2119"/>
                  </a:cubicBezTo>
                  <a:cubicBezTo>
                    <a:pt x="2895" y="1431"/>
                    <a:pt x="3085" y="554"/>
                    <a:pt x="2705" y="174"/>
                  </a:cubicBezTo>
                  <a:cubicBezTo>
                    <a:pt x="2580" y="56"/>
                    <a:pt x="2411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8"/>
            <p:cNvSpPr/>
            <p:nvPr/>
          </p:nvSpPr>
          <p:spPr>
            <a:xfrm flipH="1">
              <a:off x="4224162" y="3114220"/>
              <a:ext cx="131719" cy="117083"/>
            </a:xfrm>
            <a:custGeom>
              <a:avLst/>
              <a:gdLst/>
              <a:ahLst/>
              <a:cxnLst/>
              <a:rect l="l" t="t" r="r" b="b"/>
              <a:pathLst>
                <a:path w="3843" h="3416" extrusionOk="0">
                  <a:moveTo>
                    <a:pt x="1942" y="1"/>
                  </a:moveTo>
                  <a:cubicBezTo>
                    <a:pt x="1334" y="1"/>
                    <a:pt x="748" y="343"/>
                    <a:pt x="451" y="938"/>
                  </a:cubicBezTo>
                  <a:cubicBezTo>
                    <a:pt x="0" y="1768"/>
                    <a:pt x="308" y="2788"/>
                    <a:pt x="1115" y="3215"/>
                  </a:cubicBezTo>
                  <a:cubicBezTo>
                    <a:pt x="1359" y="3351"/>
                    <a:pt x="1624" y="3416"/>
                    <a:pt x="1886" y="3416"/>
                  </a:cubicBezTo>
                  <a:cubicBezTo>
                    <a:pt x="2488" y="3416"/>
                    <a:pt x="3078" y="3074"/>
                    <a:pt x="3392" y="2479"/>
                  </a:cubicBezTo>
                  <a:cubicBezTo>
                    <a:pt x="3843" y="1649"/>
                    <a:pt x="3534" y="629"/>
                    <a:pt x="2728" y="202"/>
                  </a:cubicBezTo>
                  <a:cubicBezTo>
                    <a:pt x="2476" y="66"/>
                    <a:pt x="2207" y="1"/>
                    <a:pt x="1942" y="1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8"/>
            <p:cNvSpPr/>
            <p:nvPr/>
          </p:nvSpPr>
          <p:spPr>
            <a:xfrm flipH="1">
              <a:off x="4155060" y="3120322"/>
              <a:ext cx="169113" cy="149816"/>
            </a:xfrm>
            <a:custGeom>
              <a:avLst/>
              <a:gdLst/>
              <a:ahLst/>
              <a:cxnLst/>
              <a:rect l="l" t="t" r="r" b="b"/>
              <a:pathLst>
                <a:path w="4934" h="4371" extrusionOk="0">
                  <a:moveTo>
                    <a:pt x="1471" y="0"/>
                  </a:moveTo>
                  <a:lnTo>
                    <a:pt x="0" y="2799"/>
                  </a:lnTo>
                  <a:cubicBezTo>
                    <a:pt x="0" y="2799"/>
                    <a:pt x="1066" y="4279"/>
                    <a:pt x="1386" y="4279"/>
                  </a:cubicBezTo>
                  <a:cubicBezTo>
                    <a:pt x="1400" y="4279"/>
                    <a:pt x="1412" y="4276"/>
                    <a:pt x="1423" y="4270"/>
                  </a:cubicBezTo>
                  <a:cubicBezTo>
                    <a:pt x="1708" y="4151"/>
                    <a:pt x="902" y="3037"/>
                    <a:pt x="902" y="3037"/>
                  </a:cubicBezTo>
                  <a:lnTo>
                    <a:pt x="902" y="3037"/>
                  </a:lnTo>
                  <a:cubicBezTo>
                    <a:pt x="902" y="3037"/>
                    <a:pt x="2256" y="4370"/>
                    <a:pt x="2576" y="4370"/>
                  </a:cubicBezTo>
                  <a:cubicBezTo>
                    <a:pt x="2603" y="4370"/>
                    <a:pt x="2622" y="4361"/>
                    <a:pt x="2633" y="4341"/>
                  </a:cubicBezTo>
                  <a:cubicBezTo>
                    <a:pt x="2775" y="4057"/>
                    <a:pt x="1708" y="2847"/>
                    <a:pt x="1708" y="2847"/>
                  </a:cubicBezTo>
                  <a:lnTo>
                    <a:pt x="1708" y="2847"/>
                  </a:lnTo>
                  <a:cubicBezTo>
                    <a:pt x="1708" y="2847"/>
                    <a:pt x="3401" y="3994"/>
                    <a:pt x="4023" y="3994"/>
                  </a:cubicBezTo>
                  <a:cubicBezTo>
                    <a:pt x="4099" y="3994"/>
                    <a:pt x="4160" y="3977"/>
                    <a:pt x="4199" y="3938"/>
                  </a:cubicBezTo>
                  <a:cubicBezTo>
                    <a:pt x="4554" y="3558"/>
                    <a:pt x="2040" y="2159"/>
                    <a:pt x="2040" y="2159"/>
                  </a:cubicBezTo>
                  <a:lnTo>
                    <a:pt x="2040" y="2159"/>
                  </a:lnTo>
                  <a:cubicBezTo>
                    <a:pt x="2040" y="2159"/>
                    <a:pt x="3926" y="3019"/>
                    <a:pt x="4528" y="3019"/>
                  </a:cubicBezTo>
                  <a:cubicBezTo>
                    <a:pt x="4612" y="3019"/>
                    <a:pt x="4671" y="3003"/>
                    <a:pt x="4697" y="2965"/>
                  </a:cubicBezTo>
                  <a:cubicBezTo>
                    <a:pt x="4934" y="2633"/>
                    <a:pt x="2087" y="1020"/>
                    <a:pt x="2087" y="1020"/>
                  </a:cubicBezTo>
                  <a:cubicBezTo>
                    <a:pt x="2087" y="1020"/>
                    <a:pt x="3938" y="783"/>
                    <a:pt x="3914" y="427"/>
                  </a:cubicBezTo>
                  <a:cubicBezTo>
                    <a:pt x="3890" y="72"/>
                    <a:pt x="1471" y="0"/>
                    <a:pt x="1471" y="0"/>
                  </a:cubicBezTo>
                  <a:close/>
                </a:path>
              </a:pathLst>
            </a:custGeom>
            <a:solidFill>
              <a:srgbClr val="F6C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8" name="Google Shape;498;p33"/>
          <p:cNvSpPr txBox="1">
            <a:spLocks noGrp="1"/>
          </p:cNvSpPr>
          <p:nvPr>
            <p:ph type="title"/>
          </p:nvPr>
        </p:nvSpPr>
        <p:spPr>
          <a:xfrm>
            <a:off x="4712335" y="2151380"/>
            <a:ext cx="3730625" cy="143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2400" b="1"/>
              <a:t>Thiết kế cơ sở dữ liệu</a:t>
            </a:r>
            <a:endParaRPr lang="vi-VN" altLang="en-GB" sz="2400" b="1"/>
          </a:p>
        </p:txBody>
      </p:sp>
      <p:sp>
        <p:nvSpPr>
          <p:cNvPr id="499" name="Google Shape;499;p33"/>
          <p:cNvSpPr txBox="1"/>
          <p:nvPr/>
        </p:nvSpPr>
        <p:spPr>
          <a:xfrm>
            <a:off x="6083795" y="1246026"/>
            <a:ext cx="1056000" cy="83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45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SemiBold" panose="00000700000000000000"/>
              <a:buNone/>
              <a:defRPr sz="3600" b="0" i="0" u="none" strike="noStrike" cap="none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  <a:endParaRPr lang="vi-VN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6" name="Google Shape;906;p41"/>
          <p:cNvCxnSpPr/>
          <p:nvPr/>
        </p:nvCxnSpPr>
        <p:spPr>
          <a:xfrm>
            <a:off x="1199000" y="3943468"/>
            <a:ext cx="368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-635"/>
            <a:ext cx="6913245" cy="5123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view Meeting by Slidesgo">
  <a:themeElements>
    <a:clrScheme name="Simple Light">
      <a:dk1>
        <a:srgbClr val="221B22"/>
      </a:dk1>
      <a:lt1>
        <a:srgbClr val="FFFFFF"/>
      </a:lt1>
      <a:dk2>
        <a:srgbClr val="FFF2EE"/>
      </a:dk2>
      <a:lt2>
        <a:srgbClr val="AF3330"/>
      </a:lt2>
      <a:accent1>
        <a:srgbClr val="FF673B"/>
      </a:accent1>
      <a:accent2>
        <a:srgbClr val="ADAB4B"/>
      </a:accent2>
      <a:accent3>
        <a:srgbClr val="898731"/>
      </a:accent3>
      <a:accent4>
        <a:srgbClr val="5E77CC"/>
      </a:accent4>
      <a:accent5>
        <a:srgbClr val="6F88A5"/>
      </a:accent5>
      <a:accent6>
        <a:srgbClr val="4B627C"/>
      </a:accent6>
      <a:hlink>
        <a:srgbClr val="221B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3945</Words>
  <Application>WPS Presentation</Application>
  <PresentationFormat>On-screen Show (16:9)</PresentationFormat>
  <Paragraphs>672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Arial</vt:lpstr>
      <vt:lpstr>Poppins SemiBold</vt:lpstr>
      <vt:lpstr>Archivo</vt:lpstr>
      <vt:lpstr>Times New Roman</vt:lpstr>
      <vt:lpstr>Microsoft YaHei</vt:lpstr>
      <vt:lpstr>Arial Unicode MS</vt:lpstr>
      <vt:lpstr>Project Review Meeting by Slidesgo</vt:lpstr>
      <vt:lpstr>Thực hành  HQTCSDL Oracle</vt:lpstr>
      <vt:lpstr>Bảng phân công</vt:lpstr>
      <vt:lpstr>03</vt:lpstr>
      <vt:lpstr>Giới thiệu</vt:lpstr>
      <vt:lpstr>01</vt:lpstr>
      <vt:lpstr>Các yêu cầu chính</vt:lpstr>
      <vt:lpstr>Các yêu cầu chính</vt:lpstr>
      <vt:lpstr>Thiết kế cơ sở dữ liệu</vt:lpstr>
      <vt:lpstr>PowerPoint 演示文稿</vt:lpstr>
      <vt:lpstr>Cấu trúc bảng</vt:lpstr>
      <vt:lpstr>Cấu trúc bảng</vt:lpstr>
      <vt:lpstr>Cấu trúc bảng</vt:lpstr>
      <vt:lpstr>Cấu trúc bảng</vt:lpstr>
      <vt:lpstr>Các ràng buộc</vt:lpstr>
      <vt:lpstr>Các thủ tục tiêu biểu</vt:lpstr>
      <vt:lpstr>Các hàm tiêu biểu</vt:lpstr>
      <vt:lpstr>Trigger</vt:lpstr>
      <vt:lpstr>04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QUẢN TRỊ CƠ SỞ DỮ LIỆU</dc:title>
  <dc:creator/>
  <cp:lastModifiedBy>33.Phạm Minh Nhựt</cp:lastModifiedBy>
  <cp:revision>127</cp:revision>
  <dcterms:created xsi:type="dcterms:W3CDTF">2023-12-03T10:53:00Z</dcterms:created>
  <dcterms:modified xsi:type="dcterms:W3CDTF">2024-06-04T08:08:34Z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9BD234D5DD134D4BA5017E6DCA163F9D_12</vt:lpwstr>
  </property>
  <property fmtid="{D5CDD505-2E9C-101B-9397-08002B2CF9AE}" pid="3" name="KSOProductBuildVer">
    <vt:lpwstr>1033-12.2.0.16909</vt:lpwstr>
  </property>
</Properties>
</file>