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sldIdLst>
    <p:sldId id="256" r:id="rId5"/>
    <p:sldId id="273" r:id="rId6"/>
    <p:sldId id="257" r:id="rId7"/>
    <p:sldId id="258" r:id="rId8"/>
    <p:sldId id="274" r:id="rId9"/>
    <p:sldId id="277" r:id="rId10"/>
    <p:sldId id="282" r:id="rId11"/>
    <p:sldId id="261" r:id="rId12"/>
    <p:sldId id="276" r:id="rId13"/>
    <p:sldId id="260" r:id="rId14"/>
    <p:sldId id="262" r:id="rId15"/>
    <p:sldId id="264" r:id="rId16"/>
    <p:sldId id="265" r:id="rId17"/>
    <p:sldId id="281" r:id="rId18"/>
    <p:sldId id="267" r:id="rId19"/>
    <p:sldId id="278" r:id="rId20"/>
    <p:sldId id="268" r:id="rId21"/>
    <p:sldId id="279" r:id="rId22"/>
    <p:sldId id="269" r:id="rId23"/>
    <p:sldId id="280" r:id="rId24"/>
    <p:sldId id="27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AABB6-7B6B-48B1-BA30-CF8DDDD6584E}" v="4" dt="2020-11-07T20:29:14.421"/>
    <p1510:client id="{1274B31E-6A04-4B8D-9849-0223BB70DDBF}" v="12" dt="2020-11-04T12:24:06.846"/>
    <p1510:client id="{167B402E-3BB3-4727-B46D-2AAADC652374}" v="13" dt="2020-11-08T21:11:45.603"/>
    <p1510:client id="{1C71F1F3-6688-4C45-8139-2DE8DD2178A0}" v="1297" dt="2020-11-08T22:43:25.651"/>
    <p1510:client id="{2D453265-21A7-4179-8C2B-441D10B8D007}" v="708" dt="2020-11-09T14:14:00.410"/>
    <p1510:client id="{2F16410A-1BC8-49B7-BAE5-64AC85C553CB}" v="134" dt="2020-11-07T20:36:31.546"/>
    <p1510:client id="{2F61C5BF-E3FA-4E19-9F15-8ACAD3B5BF25}" v="987" dt="2020-11-04T20:59:06.544"/>
    <p1510:client id="{4651CF61-4BFB-49F2-9CBA-362EA3240EF6}" v="59" dt="2020-11-05T12:34:43.892"/>
    <p1510:client id="{4D93F10C-FA54-492A-8836-0F083DE79734}" v="2377" dt="2020-11-07T21:39:42.666"/>
    <p1510:client id="{612F8BA7-FCBB-485B-A277-7972A598F3AD}" v="37" dt="2020-11-04T17:05:44.739"/>
    <p1510:client id="{677A6705-2D57-4848-8CC0-DAD74A5CC4A5}" v="32" dt="2020-11-08T21:18:50.193"/>
    <p1510:client id="{770C628A-FF9A-440B-9640-2E2820C9143E}" v="33" dt="2020-11-04T16:49:05.613"/>
    <p1510:client id="{89C4CEC1-162C-4241-8FEE-297B67AE303A}" v="5708" dt="2020-11-08T22:56:30.545"/>
    <p1510:client id="{89E71351-7842-476B-ADF4-0AF50AE7745A}" v="204" dt="2020-11-04T15:27:58.487"/>
    <p1510:client id="{9EEAF655-22FB-4D8F-B400-E70F01E3267F}" v="136" dt="2020-11-05T20:45:48.159"/>
    <p1510:client id="{A86D4C1E-F9D2-479D-B3D4-2060BE9C61DC}" v="38" dt="2020-11-04T12:43:20.442"/>
    <p1510:client id="{C52A1064-F154-4997-9C68-D076E63196FF}" v="92" dt="2020-11-08T20:06:00.396"/>
    <p1510:client id="{C6ECD7A8-D209-4457-BD6D-C5A81E8AC348}" v="2125" dt="2020-11-07T20:26:41.734"/>
    <p1510:client id="{CD3537ED-90E4-4967-9004-0A563BE23057}" v="7" dt="2020-11-06T11:57:10.753"/>
    <p1510:client id="{D4A67A52-75B2-4BD5-A027-5F7BFFE1BF66}" v="63" dt="2020-11-07T20:28:38.438"/>
    <p1510:client id="{F51FC201-4E2D-4028-BEC5-203A5E829AC2}" v="198" dt="2020-11-09T18:01:24.128"/>
    <p1510:client id="{FEAED71A-F191-4253-BA41-02B5FA19BB72}" v="1275" dt="2020-11-08T19:54:18.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ssinis, Brittany (stassibm)" userId="S::stassibm@mail.uc.edu::c7d5d921-85d7-4937-9947-391b053d156a" providerId="AD" clId="Web-{89E71351-7842-476B-ADF4-0AF50AE7745A}"/>
    <pc:docChg chg="modSld">
      <pc:chgData name="Stassinis, Brittany (stassibm)" userId="S::stassibm@mail.uc.edu::c7d5d921-85d7-4937-9947-391b053d156a" providerId="AD" clId="Web-{89E71351-7842-476B-ADF4-0AF50AE7745A}" dt="2020-11-04T15:27:58.487" v="202" actId="14100"/>
      <pc:docMkLst>
        <pc:docMk/>
      </pc:docMkLst>
      <pc:sldChg chg="addSp modSp">
        <pc:chgData name="Stassinis, Brittany (stassibm)" userId="S::stassibm@mail.uc.edu::c7d5d921-85d7-4937-9947-391b053d156a" providerId="AD" clId="Web-{89E71351-7842-476B-ADF4-0AF50AE7745A}" dt="2020-11-04T15:27:58.487" v="202" actId="14100"/>
        <pc:sldMkLst>
          <pc:docMk/>
          <pc:sldMk cId="236360787" sldId="257"/>
        </pc:sldMkLst>
        <pc:spChg chg="add mod">
          <ac:chgData name="Stassinis, Brittany (stassibm)" userId="S::stassibm@mail.uc.edu::c7d5d921-85d7-4937-9947-391b053d156a" providerId="AD" clId="Web-{89E71351-7842-476B-ADF4-0AF50AE7745A}" dt="2020-11-04T15:27:58.487" v="202" actId="14100"/>
          <ac:spMkLst>
            <pc:docMk/>
            <pc:sldMk cId="236360787" sldId="257"/>
            <ac:spMk id="3" creationId="{BAB8EEB9-8099-4291-8ED5-2678B8257C87}"/>
          </ac:spMkLst>
        </pc:spChg>
      </pc:sldChg>
    </pc:docChg>
  </pc:docChgLst>
  <pc:docChgLst>
    <pc:chgData name="Lence, Margo (lencemm)" userId="S::lencemm@mail.uc.edu::ab9deee2-a1ef-48e6-9683-6445d2c036bc" providerId="AD" clId="Web-{4D93F10C-FA54-492A-8836-0F083DE79734}"/>
    <pc:docChg chg="addSld delSld modSld">
      <pc:chgData name="Lence, Margo (lencemm)" userId="S::lencemm@mail.uc.edu::ab9deee2-a1ef-48e6-9683-6445d2c036bc" providerId="AD" clId="Web-{4D93F10C-FA54-492A-8836-0F083DE79734}" dt="2020-11-07T21:39:42.666" v="2361" actId="14100"/>
      <pc:docMkLst>
        <pc:docMk/>
      </pc:docMkLst>
      <pc:sldChg chg="modSp">
        <pc:chgData name="Lence, Margo (lencemm)" userId="S::lencemm@mail.uc.edu::ab9deee2-a1ef-48e6-9683-6445d2c036bc" providerId="AD" clId="Web-{4D93F10C-FA54-492A-8836-0F083DE79734}" dt="2020-11-07T21:28:17.894" v="1740" actId="20577"/>
        <pc:sldMkLst>
          <pc:docMk/>
          <pc:sldMk cId="3771119347" sldId="260"/>
        </pc:sldMkLst>
        <pc:spChg chg="mod">
          <ac:chgData name="Lence, Margo (lencemm)" userId="S::lencemm@mail.uc.edu::ab9deee2-a1ef-48e6-9683-6445d2c036bc" providerId="AD" clId="Web-{4D93F10C-FA54-492A-8836-0F083DE79734}" dt="2020-11-07T21:28:17.894" v="1740" actId="20577"/>
          <ac:spMkLst>
            <pc:docMk/>
            <pc:sldMk cId="3771119347" sldId="260"/>
            <ac:spMk id="3" creationId="{D6BF3775-DAA4-427C-8D20-B1B78F4DD4CD}"/>
          </ac:spMkLst>
        </pc:spChg>
      </pc:sldChg>
      <pc:sldChg chg="addSp delSp modSp">
        <pc:chgData name="Lence, Margo (lencemm)" userId="S::lencemm@mail.uc.edu::ab9deee2-a1ef-48e6-9683-6445d2c036bc" providerId="AD" clId="Web-{4D93F10C-FA54-492A-8836-0F083DE79734}" dt="2020-11-07T21:17:57.059" v="1189" actId="20577"/>
        <pc:sldMkLst>
          <pc:docMk/>
          <pc:sldMk cId="49359681" sldId="261"/>
        </pc:sldMkLst>
        <pc:spChg chg="add del mod">
          <ac:chgData name="Lence, Margo (lencemm)" userId="S::lencemm@mail.uc.edu::ab9deee2-a1ef-48e6-9683-6445d2c036bc" providerId="AD" clId="Web-{4D93F10C-FA54-492A-8836-0F083DE79734}" dt="2020-11-07T20:53:52.094" v="865"/>
          <ac:spMkLst>
            <pc:docMk/>
            <pc:sldMk cId="49359681" sldId="261"/>
            <ac:spMk id="6" creationId="{0BBE7926-BD58-4D4C-9626-D1125BA5FC41}"/>
          </ac:spMkLst>
        </pc:spChg>
        <pc:spChg chg="mod">
          <ac:chgData name="Lence, Margo (lencemm)" userId="S::lencemm@mail.uc.edu::ab9deee2-a1ef-48e6-9683-6445d2c036bc" providerId="AD" clId="Web-{4D93F10C-FA54-492A-8836-0F083DE79734}" dt="2020-11-07T21:17:57.059" v="1189" actId="20577"/>
          <ac:spMkLst>
            <pc:docMk/>
            <pc:sldMk cId="49359681" sldId="261"/>
            <ac:spMk id="7" creationId="{EDC13031-87E5-46FF-AA8B-62D5974FE63D}"/>
          </ac:spMkLst>
        </pc:spChg>
        <pc:picChg chg="add mod">
          <ac:chgData name="Lence, Margo (lencemm)" userId="S::lencemm@mail.uc.edu::ab9deee2-a1ef-48e6-9683-6445d2c036bc" providerId="AD" clId="Web-{4D93F10C-FA54-492A-8836-0F083DE79734}" dt="2020-11-07T20:53:55.969" v="866" actId="14100"/>
          <ac:picMkLst>
            <pc:docMk/>
            <pc:sldMk cId="49359681" sldId="261"/>
            <ac:picMk id="3" creationId="{6F8144C0-42A7-4EEA-A5F7-76B63ACDBB5C}"/>
          </ac:picMkLst>
        </pc:picChg>
        <pc:picChg chg="del">
          <ac:chgData name="Lence, Margo (lencemm)" userId="S::lencemm@mail.uc.edu::ab9deee2-a1ef-48e6-9683-6445d2c036bc" providerId="AD" clId="Web-{4D93F10C-FA54-492A-8836-0F083DE79734}" dt="2020-11-07T20:53:47.407" v="862"/>
          <ac:picMkLst>
            <pc:docMk/>
            <pc:sldMk cId="49359681" sldId="261"/>
            <ac:picMk id="4" creationId="{CB0262BD-F50F-4D38-A218-929E120C4998}"/>
          </ac:picMkLst>
        </pc:picChg>
      </pc:sldChg>
      <pc:sldChg chg="modSp">
        <pc:chgData name="Lence, Margo (lencemm)" userId="S::lencemm@mail.uc.edu::ab9deee2-a1ef-48e6-9683-6445d2c036bc" providerId="AD" clId="Web-{4D93F10C-FA54-492A-8836-0F083DE79734}" dt="2020-11-07T21:37:00.230" v="2113" actId="20577"/>
        <pc:sldMkLst>
          <pc:docMk/>
          <pc:sldMk cId="3032421307" sldId="262"/>
        </pc:sldMkLst>
        <pc:spChg chg="mod">
          <ac:chgData name="Lence, Margo (lencemm)" userId="S::lencemm@mail.uc.edu::ab9deee2-a1ef-48e6-9683-6445d2c036bc" providerId="AD" clId="Web-{4D93F10C-FA54-492A-8836-0F083DE79734}" dt="2020-11-07T21:37:00.230" v="2113" actId="20577"/>
          <ac:spMkLst>
            <pc:docMk/>
            <pc:sldMk cId="3032421307" sldId="262"/>
            <ac:spMk id="3" creationId="{576D47D4-0D09-4052-8791-3518E5E39388}"/>
          </ac:spMkLst>
        </pc:spChg>
      </pc:sldChg>
      <pc:sldChg chg="addSp modSp">
        <pc:chgData name="Lence, Margo (lencemm)" userId="S::lencemm@mail.uc.edu::ab9deee2-a1ef-48e6-9683-6445d2c036bc" providerId="AD" clId="Web-{4D93F10C-FA54-492A-8836-0F083DE79734}" dt="2020-11-07T21:39:42.666" v="2361" actId="14100"/>
        <pc:sldMkLst>
          <pc:docMk/>
          <pc:sldMk cId="2050773080" sldId="264"/>
        </pc:sldMkLst>
        <pc:spChg chg="add mod">
          <ac:chgData name="Lence, Margo (lencemm)" userId="S::lencemm@mail.uc.edu::ab9deee2-a1ef-48e6-9683-6445d2c036bc" providerId="AD" clId="Web-{4D93F10C-FA54-492A-8836-0F083DE79734}" dt="2020-11-07T21:39:42.666" v="2361" actId="14100"/>
          <ac:spMkLst>
            <pc:docMk/>
            <pc:sldMk cId="2050773080" sldId="264"/>
            <ac:spMk id="3" creationId="{F3FBE433-EA9B-4DD2-98FA-E8F67BD7DE57}"/>
          </ac:spMkLst>
        </pc:spChg>
      </pc:sldChg>
      <pc:sldChg chg="modSp">
        <pc:chgData name="Lence, Margo (lencemm)" userId="S::lencemm@mail.uc.edu::ab9deee2-a1ef-48e6-9683-6445d2c036bc" providerId="AD" clId="Web-{4D93F10C-FA54-492A-8836-0F083DE79734}" dt="2020-11-07T21:33:41.015" v="1828" actId="20577"/>
        <pc:sldMkLst>
          <pc:docMk/>
          <pc:sldMk cId="1244980912" sldId="265"/>
        </pc:sldMkLst>
        <pc:spChg chg="mod">
          <ac:chgData name="Lence, Margo (lencemm)" userId="S::lencemm@mail.uc.edu::ab9deee2-a1ef-48e6-9683-6445d2c036bc" providerId="AD" clId="Web-{4D93F10C-FA54-492A-8836-0F083DE79734}" dt="2020-11-07T21:33:41.015" v="1828" actId="20577"/>
          <ac:spMkLst>
            <pc:docMk/>
            <pc:sldMk cId="1244980912" sldId="265"/>
            <ac:spMk id="2" creationId="{89CC3752-E06B-4AA0-B55E-D832DD038178}"/>
          </ac:spMkLst>
        </pc:spChg>
      </pc:sldChg>
      <pc:sldChg chg="modSp">
        <pc:chgData name="Lence, Margo (lencemm)" userId="S::lencemm@mail.uc.edu::ab9deee2-a1ef-48e6-9683-6445d2c036bc" providerId="AD" clId="Web-{4D93F10C-FA54-492A-8836-0F083DE79734}" dt="2020-11-07T21:33:49.718" v="1833" actId="20577"/>
        <pc:sldMkLst>
          <pc:docMk/>
          <pc:sldMk cId="1254960624" sldId="266"/>
        </pc:sldMkLst>
        <pc:spChg chg="mod">
          <ac:chgData name="Lence, Margo (lencemm)" userId="S::lencemm@mail.uc.edu::ab9deee2-a1ef-48e6-9683-6445d2c036bc" providerId="AD" clId="Web-{4D93F10C-FA54-492A-8836-0F083DE79734}" dt="2020-11-07T21:33:49.718" v="1833" actId="20577"/>
          <ac:spMkLst>
            <pc:docMk/>
            <pc:sldMk cId="1254960624" sldId="266"/>
            <ac:spMk id="2" creationId="{BA270109-D5E9-4F78-AB3C-FA496EA3F5D2}"/>
          </ac:spMkLst>
        </pc:spChg>
      </pc:sldChg>
      <pc:sldChg chg="modSp">
        <pc:chgData name="Lence, Margo (lencemm)" userId="S::lencemm@mail.uc.edu::ab9deee2-a1ef-48e6-9683-6445d2c036bc" providerId="AD" clId="Web-{4D93F10C-FA54-492A-8836-0F083DE79734}" dt="2020-11-07T21:32:52.344" v="1777" actId="20577"/>
        <pc:sldMkLst>
          <pc:docMk/>
          <pc:sldMk cId="433251813" sldId="267"/>
        </pc:sldMkLst>
        <pc:spChg chg="mod">
          <ac:chgData name="Lence, Margo (lencemm)" userId="S::lencemm@mail.uc.edu::ab9deee2-a1ef-48e6-9683-6445d2c036bc" providerId="AD" clId="Web-{4D93F10C-FA54-492A-8836-0F083DE79734}" dt="2020-11-07T21:32:52.344" v="1777" actId="20577"/>
          <ac:spMkLst>
            <pc:docMk/>
            <pc:sldMk cId="433251813" sldId="267"/>
            <ac:spMk id="2" creationId="{C93EF1FE-778E-4AB6-8E55-D668FAADBE1E}"/>
          </ac:spMkLst>
        </pc:spChg>
      </pc:sldChg>
      <pc:sldChg chg="modSp">
        <pc:chgData name="Lence, Margo (lencemm)" userId="S::lencemm@mail.uc.edu::ab9deee2-a1ef-48e6-9683-6445d2c036bc" providerId="AD" clId="Web-{4D93F10C-FA54-492A-8836-0F083DE79734}" dt="2020-11-07T21:32:26.578" v="1758" actId="20577"/>
        <pc:sldMkLst>
          <pc:docMk/>
          <pc:sldMk cId="2346116035" sldId="268"/>
        </pc:sldMkLst>
        <pc:spChg chg="mod">
          <ac:chgData name="Lence, Margo (lencemm)" userId="S::lencemm@mail.uc.edu::ab9deee2-a1ef-48e6-9683-6445d2c036bc" providerId="AD" clId="Web-{4D93F10C-FA54-492A-8836-0F083DE79734}" dt="2020-11-07T21:32:26.578" v="1758" actId="20577"/>
          <ac:spMkLst>
            <pc:docMk/>
            <pc:sldMk cId="2346116035" sldId="268"/>
            <ac:spMk id="2" creationId="{470367E9-6E88-4F1D-92F7-4D1D853BBB40}"/>
          </ac:spMkLst>
        </pc:spChg>
      </pc:sldChg>
      <pc:sldChg chg="modSp">
        <pc:chgData name="Lence, Margo (lencemm)" userId="S::lencemm@mail.uc.edu::ab9deee2-a1ef-48e6-9683-6445d2c036bc" providerId="AD" clId="Web-{4D93F10C-FA54-492A-8836-0F083DE79734}" dt="2020-11-07T21:32:49.375" v="1773" actId="20577"/>
        <pc:sldMkLst>
          <pc:docMk/>
          <pc:sldMk cId="3706480137" sldId="269"/>
        </pc:sldMkLst>
        <pc:spChg chg="mod">
          <ac:chgData name="Lence, Margo (lencemm)" userId="S::lencemm@mail.uc.edu::ab9deee2-a1ef-48e6-9683-6445d2c036bc" providerId="AD" clId="Web-{4D93F10C-FA54-492A-8836-0F083DE79734}" dt="2020-11-07T21:32:49.375" v="1773" actId="20577"/>
          <ac:spMkLst>
            <pc:docMk/>
            <pc:sldMk cId="3706480137" sldId="269"/>
            <ac:spMk id="2" creationId="{F477261C-BDC7-4541-8EE6-B18C728C98D5}"/>
          </ac:spMkLst>
        </pc:spChg>
      </pc:sldChg>
      <pc:sldChg chg="del">
        <pc:chgData name="Lence, Margo (lencemm)" userId="S::lencemm@mail.uc.edu::ab9deee2-a1ef-48e6-9683-6445d2c036bc" providerId="AD" clId="Web-{4D93F10C-FA54-492A-8836-0F083DE79734}" dt="2020-11-07T21:31:46.141" v="1749"/>
        <pc:sldMkLst>
          <pc:docMk/>
          <pc:sldMk cId="1345046336" sldId="270"/>
        </pc:sldMkLst>
      </pc:sldChg>
      <pc:sldChg chg="addSp modSp">
        <pc:chgData name="Lence, Margo (lencemm)" userId="S::lencemm@mail.uc.edu::ab9deee2-a1ef-48e6-9683-6445d2c036bc" providerId="AD" clId="Web-{4D93F10C-FA54-492A-8836-0F083DE79734}" dt="2020-11-07T20:46:42.782" v="826" actId="20577"/>
        <pc:sldMkLst>
          <pc:docMk/>
          <pc:sldMk cId="2215676628" sldId="276"/>
        </pc:sldMkLst>
        <pc:spChg chg="add mod">
          <ac:chgData name="Lence, Margo (lencemm)" userId="S::lencemm@mail.uc.edu::ab9deee2-a1ef-48e6-9683-6445d2c036bc" providerId="AD" clId="Web-{4D93F10C-FA54-492A-8836-0F083DE79734}" dt="2020-11-07T20:46:42.782" v="826" actId="20577"/>
          <ac:spMkLst>
            <pc:docMk/>
            <pc:sldMk cId="2215676628" sldId="276"/>
            <ac:spMk id="3" creationId="{DB6F0D60-15A6-4D89-A43D-0D07BFF1787A}"/>
          </ac:spMkLst>
        </pc:spChg>
        <pc:picChg chg="add mod">
          <ac:chgData name="Lence, Margo (lencemm)" userId="S::lencemm@mail.uc.edu::ab9deee2-a1ef-48e6-9683-6445d2c036bc" providerId="AD" clId="Web-{4D93F10C-FA54-492A-8836-0F083DE79734}" dt="2020-11-07T20:41:02.600" v="216" actId="1076"/>
          <ac:picMkLst>
            <pc:docMk/>
            <pc:sldMk cId="2215676628" sldId="276"/>
            <ac:picMk id="4" creationId="{72290625-76C0-4EC5-A839-8483FDDE675A}"/>
          </ac:picMkLst>
        </pc:picChg>
      </pc:sldChg>
      <pc:sldChg chg="modSp new">
        <pc:chgData name="Lence, Margo (lencemm)" userId="S::lencemm@mail.uc.edu::ab9deee2-a1ef-48e6-9683-6445d2c036bc" providerId="AD" clId="Web-{4D93F10C-FA54-492A-8836-0F083DE79734}" dt="2020-11-07T21:33:07.578" v="1793" actId="20577"/>
        <pc:sldMkLst>
          <pc:docMk/>
          <pc:sldMk cId="4235319249" sldId="278"/>
        </pc:sldMkLst>
        <pc:spChg chg="mod">
          <ac:chgData name="Lence, Margo (lencemm)" userId="S::lencemm@mail.uc.edu::ab9deee2-a1ef-48e6-9683-6445d2c036bc" providerId="AD" clId="Web-{4D93F10C-FA54-492A-8836-0F083DE79734}" dt="2020-11-07T21:33:07.578" v="1793" actId="20577"/>
          <ac:spMkLst>
            <pc:docMk/>
            <pc:sldMk cId="4235319249" sldId="278"/>
            <ac:spMk id="2" creationId="{057E9AD3-E8A7-488E-AF6D-B4866D386CD1}"/>
          </ac:spMkLst>
        </pc:spChg>
      </pc:sldChg>
      <pc:sldChg chg="modSp new">
        <pc:chgData name="Lence, Margo (lencemm)" userId="S::lencemm@mail.uc.edu::ab9deee2-a1ef-48e6-9683-6445d2c036bc" providerId="AD" clId="Web-{4D93F10C-FA54-492A-8836-0F083DE79734}" dt="2020-11-07T21:33:13.156" v="1802" actId="20577"/>
        <pc:sldMkLst>
          <pc:docMk/>
          <pc:sldMk cId="1459154619" sldId="279"/>
        </pc:sldMkLst>
        <pc:spChg chg="mod">
          <ac:chgData name="Lence, Margo (lencemm)" userId="S::lencemm@mail.uc.edu::ab9deee2-a1ef-48e6-9683-6445d2c036bc" providerId="AD" clId="Web-{4D93F10C-FA54-492A-8836-0F083DE79734}" dt="2020-11-07T21:33:13.156" v="1802" actId="20577"/>
          <ac:spMkLst>
            <pc:docMk/>
            <pc:sldMk cId="1459154619" sldId="279"/>
            <ac:spMk id="2" creationId="{8753DD69-5BB3-4653-B4BA-3EB2B482E774}"/>
          </ac:spMkLst>
        </pc:spChg>
      </pc:sldChg>
      <pc:sldChg chg="modSp new">
        <pc:chgData name="Lence, Margo (lencemm)" userId="S::lencemm@mail.uc.edu::ab9deee2-a1ef-48e6-9683-6445d2c036bc" providerId="AD" clId="Web-{4D93F10C-FA54-492A-8836-0F083DE79734}" dt="2020-11-07T21:33:20.921" v="1811" actId="20577"/>
        <pc:sldMkLst>
          <pc:docMk/>
          <pc:sldMk cId="2334172445" sldId="280"/>
        </pc:sldMkLst>
        <pc:spChg chg="mod">
          <ac:chgData name="Lence, Margo (lencemm)" userId="S::lencemm@mail.uc.edu::ab9deee2-a1ef-48e6-9683-6445d2c036bc" providerId="AD" clId="Web-{4D93F10C-FA54-492A-8836-0F083DE79734}" dt="2020-11-07T21:33:20.921" v="1811" actId="20577"/>
          <ac:spMkLst>
            <pc:docMk/>
            <pc:sldMk cId="2334172445" sldId="280"/>
            <ac:spMk id="2" creationId="{C0E0F32B-8505-417F-BAB1-B1FB216D042F}"/>
          </ac:spMkLst>
        </pc:spChg>
      </pc:sldChg>
    </pc:docChg>
  </pc:docChgLst>
  <pc:docChgLst>
    <pc:chgData name="Lence, Margo (lencemm)" userId="S::lencemm@mail.uc.edu::ab9deee2-a1ef-48e6-9683-6445d2c036bc" providerId="AD" clId="Web-{FEAED71A-F191-4253-BA41-02B5FA19BB72}"/>
    <pc:docChg chg="addSld delSld modSld">
      <pc:chgData name="Lence, Margo (lencemm)" userId="S::lencemm@mail.uc.edu::ab9deee2-a1ef-48e6-9683-6445d2c036bc" providerId="AD" clId="Web-{FEAED71A-F191-4253-BA41-02B5FA19BB72}" dt="2020-11-08T19:54:17.561" v="1266"/>
      <pc:docMkLst>
        <pc:docMk/>
      </pc:docMkLst>
      <pc:sldChg chg="addSp modSp">
        <pc:chgData name="Lence, Margo (lencemm)" userId="S::lencemm@mail.uc.edu::ab9deee2-a1ef-48e6-9683-6445d2c036bc" providerId="AD" clId="Web-{FEAED71A-F191-4253-BA41-02B5FA19BB72}" dt="2020-11-08T19:47:28.294" v="724" actId="1076"/>
        <pc:sldMkLst>
          <pc:docMk/>
          <pc:sldMk cId="1244980912" sldId="265"/>
        </pc:sldMkLst>
        <pc:spChg chg="mod">
          <ac:chgData name="Lence, Margo (lencemm)" userId="S::lencemm@mail.uc.edu::ab9deee2-a1ef-48e6-9683-6445d2c036bc" providerId="AD" clId="Web-{FEAED71A-F191-4253-BA41-02B5FA19BB72}" dt="2020-11-08T19:44:17.403" v="385" actId="20577"/>
          <ac:spMkLst>
            <pc:docMk/>
            <pc:sldMk cId="1244980912" sldId="265"/>
            <ac:spMk id="2" creationId="{89CC3752-E06B-4AA0-B55E-D832DD038178}"/>
          </ac:spMkLst>
        </pc:spChg>
        <pc:spChg chg="mod">
          <ac:chgData name="Lence, Margo (lencemm)" userId="S::lencemm@mail.uc.edu::ab9deee2-a1ef-48e6-9683-6445d2c036bc" providerId="AD" clId="Web-{FEAED71A-F191-4253-BA41-02B5FA19BB72}" dt="2020-11-08T19:47:26.482" v="722" actId="20577"/>
          <ac:spMkLst>
            <pc:docMk/>
            <pc:sldMk cId="1244980912" sldId="265"/>
            <ac:spMk id="3" creationId="{FB4A63F4-0130-49E5-9110-FBCEB430AC95}"/>
          </ac:spMkLst>
        </pc:spChg>
        <pc:picChg chg="add mod">
          <ac:chgData name="Lence, Margo (lencemm)" userId="S::lencemm@mail.uc.edu::ab9deee2-a1ef-48e6-9683-6445d2c036bc" providerId="AD" clId="Web-{FEAED71A-F191-4253-BA41-02B5FA19BB72}" dt="2020-11-08T19:47:28.294" v="724" actId="1076"/>
          <ac:picMkLst>
            <pc:docMk/>
            <pc:sldMk cId="1244980912" sldId="265"/>
            <ac:picMk id="4" creationId="{8020FA1B-C377-496A-8DCA-824450F289E4}"/>
          </ac:picMkLst>
        </pc:picChg>
      </pc:sldChg>
      <pc:sldChg chg="del">
        <pc:chgData name="Lence, Margo (lencemm)" userId="S::lencemm@mail.uc.edu::ab9deee2-a1ef-48e6-9683-6445d2c036bc" providerId="AD" clId="Web-{FEAED71A-F191-4253-BA41-02B5FA19BB72}" dt="2020-11-08T19:46:31.732" v="590"/>
        <pc:sldMkLst>
          <pc:docMk/>
          <pc:sldMk cId="1254960624" sldId="266"/>
        </pc:sldMkLst>
      </pc:sldChg>
      <pc:sldChg chg="addSp delSp modSp">
        <pc:chgData name="Lence, Margo (lencemm)" userId="S::lencemm@mail.uc.edu::ab9deee2-a1ef-48e6-9683-6445d2c036bc" providerId="AD" clId="Web-{FEAED71A-F191-4253-BA41-02B5FA19BB72}" dt="2020-11-08T19:54:17.561" v="1266"/>
        <pc:sldMkLst>
          <pc:docMk/>
          <pc:sldMk cId="433251813" sldId="267"/>
        </pc:sldMkLst>
        <pc:spChg chg="del">
          <ac:chgData name="Lence, Margo (lencemm)" userId="S::lencemm@mail.uc.edu::ab9deee2-a1ef-48e6-9683-6445d2c036bc" providerId="AD" clId="Web-{FEAED71A-F191-4253-BA41-02B5FA19BB72}" dt="2020-11-08T19:54:17.561" v="1266"/>
          <ac:spMkLst>
            <pc:docMk/>
            <pc:sldMk cId="433251813" sldId="267"/>
            <ac:spMk id="3" creationId="{32CB6681-2CD4-4474-B67C-690C54DD52D0}"/>
          </ac:spMkLst>
        </pc:spChg>
        <pc:picChg chg="add mod ord">
          <ac:chgData name="Lence, Margo (lencemm)" userId="S::lencemm@mail.uc.edu::ab9deee2-a1ef-48e6-9683-6445d2c036bc" providerId="AD" clId="Web-{FEAED71A-F191-4253-BA41-02B5FA19BB72}" dt="2020-11-08T19:54:17.561" v="1266"/>
          <ac:picMkLst>
            <pc:docMk/>
            <pc:sldMk cId="433251813" sldId="267"/>
            <ac:picMk id="4" creationId="{1316A89F-AE14-4F1B-B007-C96470AA9971}"/>
          </ac:picMkLst>
        </pc:picChg>
      </pc:sldChg>
      <pc:sldChg chg="modSp">
        <pc:chgData name="Lence, Margo (lencemm)" userId="S::lencemm@mail.uc.edu::ab9deee2-a1ef-48e6-9683-6445d2c036bc" providerId="AD" clId="Web-{FEAED71A-F191-4253-BA41-02B5FA19BB72}" dt="2020-11-08T19:40:50.841" v="149" actId="20577"/>
        <pc:sldMkLst>
          <pc:docMk/>
          <pc:sldMk cId="1563415176" sldId="273"/>
        </pc:sldMkLst>
        <pc:spChg chg="mod">
          <ac:chgData name="Lence, Margo (lencemm)" userId="S::lencemm@mail.uc.edu::ab9deee2-a1ef-48e6-9683-6445d2c036bc" providerId="AD" clId="Web-{FEAED71A-F191-4253-BA41-02B5FA19BB72}" dt="2020-11-08T19:40:50.841" v="149" actId="20577"/>
          <ac:spMkLst>
            <pc:docMk/>
            <pc:sldMk cId="1563415176" sldId="273"/>
            <ac:spMk id="3" creationId="{4C893612-D995-4DA1-B1ED-FE4C1F24A5E6}"/>
          </ac:spMkLst>
        </pc:spChg>
      </pc:sldChg>
      <pc:sldChg chg="addSp delSp modSp new">
        <pc:chgData name="Lence, Margo (lencemm)" userId="S::lencemm@mail.uc.edu::ab9deee2-a1ef-48e6-9683-6445d2c036bc" providerId="AD" clId="Web-{FEAED71A-F191-4253-BA41-02B5FA19BB72}" dt="2020-11-08T19:51:28.419" v="1264" actId="20577"/>
        <pc:sldMkLst>
          <pc:docMk/>
          <pc:sldMk cId="3648031235" sldId="281"/>
        </pc:sldMkLst>
        <pc:spChg chg="mod">
          <ac:chgData name="Lence, Margo (lencemm)" userId="S::lencemm@mail.uc.edu::ab9deee2-a1ef-48e6-9683-6445d2c036bc" providerId="AD" clId="Web-{FEAED71A-F191-4253-BA41-02B5FA19BB72}" dt="2020-11-08T19:49:08.013" v="804" actId="20577"/>
          <ac:spMkLst>
            <pc:docMk/>
            <pc:sldMk cId="3648031235" sldId="281"/>
            <ac:spMk id="2" creationId="{FA1D38BE-7E05-4EC0-B24B-5F338B505D6A}"/>
          </ac:spMkLst>
        </pc:spChg>
        <pc:spChg chg="del">
          <ac:chgData name="Lence, Margo (lencemm)" userId="S::lencemm@mail.uc.edu::ab9deee2-a1ef-48e6-9683-6445d2c036bc" providerId="AD" clId="Web-{FEAED71A-F191-4253-BA41-02B5FA19BB72}" dt="2020-11-08T19:48:15.622" v="726"/>
          <ac:spMkLst>
            <pc:docMk/>
            <pc:sldMk cId="3648031235" sldId="281"/>
            <ac:spMk id="3" creationId="{3DB9BD1B-CC98-4598-AFAE-8C12B2C6B7DD}"/>
          </ac:spMkLst>
        </pc:spChg>
        <pc:spChg chg="add mod">
          <ac:chgData name="Lence, Margo (lencemm)" userId="S::lencemm@mail.uc.edu::ab9deee2-a1ef-48e6-9683-6445d2c036bc" providerId="AD" clId="Web-{FEAED71A-F191-4253-BA41-02B5FA19BB72}" dt="2020-11-08T19:51:28.419" v="1264" actId="20577"/>
          <ac:spMkLst>
            <pc:docMk/>
            <pc:sldMk cId="3648031235" sldId="281"/>
            <ac:spMk id="5" creationId="{91B948E2-7CC4-4B46-8367-DFB467A919EA}"/>
          </ac:spMkLst>
        </pc:spChg>
        <pc:picChg chg="add mod ord">
          <ac:chgData name="Lence, Margo (lencemm)" userId="S::lencemm@mail.uc.edu::ab9deee2-a1ef-48e6-9683-6445d2c036bc" providerId="AD" clId="Web-{FEAED71A-F191-4253-BA41-02B5FA19BB72}" dt="2020-11-08T19:48:24.794" v="731" actId="1076"/>
          <ac:picMkLst>
            <pc:docMk/>
            <pc:sldMk cId="3648031235" sldId="281"/>
            <ac:picMk id="4" creationId="{6F2D48C8-2F45-48CA-B52D-979D40A8E194}"/>
          </ac:picMkLst>
        </pc:picChg>
      </pc:sldChg>
    </pc:docChg>
  </pc:docChgLst>
  <pc:docChgLst>
    <pc:chgData name="Stassinis, Brittany (stassibm)" userId="S::stassibm@mail.uc.edu::c7d5d921-85d7-4937-9947-391b053d156a" providerId="AD" clId="Web-{770C628A-FF9A-440B-9640-2E2820C9143E}"/>
    <pc:docChg chg="modSld">
      <pc:chgData name="Stassinis, Brittany (stassibm)" userId="S::stassibm@mail.uc.edu::c7d5d921-85d7-4937-9947-391b053d156a" providerId="AD" clId="Web-{770C628A-FF9A-440B-9640-2E2820C9143E}" dt="2020-11-04T16:49:05.613" v="29"/>
      <pc:docMkLst>
        <pc:docMk/>
      </pc:docMkLst>
      <pc:sldChg chg="addSp delSp modSp">
        <pc:chgData name="Stassinis, Brittany (stassibm)" userId="S::stassibm@mail.uc.edu::c7d5d921-85d7-4937-9947-391b053d156a" providerId="AD" clId="Web-{770C628A-FF9A-440B-9640-2E2820C9143E}" dt="2020-11-04T16:49:05.613" v="29"/>
        <pc:sldMkLst>
          <pc:docMk/>
          <pc:sldMk cId="3127558118" sldId="258"/>
        </pc:sldMkLst>
        <pc:spChg chg="mod">
          <ac:chgData name="Stassinis, Brittany (stassibm)" userId="S::stassibm@mail.uc.edu::c7d5d921-85d7-4937-9947-391b053d156a" providerId="AD" clId="Web-{770C628A-FF9A-440B-9640-2E2820C9143E}" dt="2020-11-04T15:33:18.987" v="7" actId="1076"/>
          <ac:spMkLst>
            <pc:docMk/>
            <pc:sldMk cId="3127558118" sldId="258"/>
            <ac:spMk id="2" creationId="{273CB0FD-6B06-4345-B6A7-8A983904F67D}"/>
          </ac:spMkLst>
        </pc:spChg>
        <pc:spChg chg="del">
          <ac:chgData name="Stassinis, Brittany (stassibm)" userId="S::stassibm@mail.uc.edu::c7d5d921-85d7-4937-9947-391b053d156a" providerId="AD" clId="Web-{770C628A-FF9A-440B-9640-2E2820C9143E}" dt="2020-11-04T15:32:52.502" v="0"/>
          <ac:spMkLst>
            <pc:docMk/>
            <pc:sldMk cId="3127558118" sldId="258"/>
            <ac:spMk id="3" creationId="{00C25CF3-4016-4EEF-B00F-0921154FF137}"/>
          </ac:spMkLst>
        </pc:spChg>
        <pc:picChg chg="add mod ord">
          <ac:chgData name="Stassinis, Brittany (stassibm)" userId="S::stassibm@mail.uc.edu::c7d5d921-85d7-4937-9947-391b053d156a" providerId="AD" clId="Web-{770C628A-FF9A-440B-9640-2E2820C9143E}" dt="2020-11-04T15:39:24.109" v="18" actId="14100"/>
          <ac:picMkLst>
            <pc:docMk/>
            <pc:sldMk cId="3127558118" sldId="258"/>
            <ac:picMk id="4" creationId="{142F5EB3-4CF5-44F9-BB45-95E3F96E4457}"/>
          </ac:picMkLst>
        </pc:picChg>
        <pc:picChg chg="add mod modCrop">
          <ac:chgData name="Stassinis, Brittany (stassibm)" userId="S::stassibm@mail.uc.edu::c7d5d921-85d7-4937-9947-391b053d156a" providerId="AD" clId="Web-{770C628A-FF9A-440B-9640-2E2820C9143E}" dt="2020-11-04T15:39:48.062" v="21" actId="1076"/>
          <ac:picMkLst>
            <pc:docMk/>
            <pc:sldMk cId="3127558118" sldId="258"/>
            <ac:picMk id="5" creationId="{866C0BC3-870D-42D6-A41B-DC4819489291}"/>
          </ac:picMkLst>
        </pc:picChg>
        <pc:picChg chg="add del mod modCrop">
          <ac:chgData name="Stassinis, Brittany (stassibm)" userId="S::stassibm@mail.uc.edu::c7d5d921-85d7-4937-9947-391b053d156a" providerId="AD" clId="Web-{770C628A-FF9A-440B-9640-2E2820C9143E}" dt="2020-11-04T16:49:05.613" v="29"/>
          <ac:picMkLst>
            <pc:docMk/>
            <pc:sldMk cId="3127558118" sldId="258"/>
            <ac:picMk id="6" creationId="{C53F74EA-CB72-4C78-AF7C-A30A86D5AD6D}"/>
          </ac:picMkLst>
        </pc:picChg>
      </pc:sldChg>
    </pc:docChg>
  </pc:docChgLst>
  <pc:docChgLst>
    <pc:chgData name="Pham, Natalie (phamnu)" userId="S::phamnu@mail.uc.edu::98ac69c3-433f-4224-9b46-3ae45517e329" providerId="AD" clId="Web-{F51FC201-4E2D-4028-BEC5-203A5E829AC2}"/>
    <pc:docChg chg="addSld modSld sldOrd">
      <pc:chgData name="Pham, Natalie (phamnu)" userId="S::phamnu@mail.uc.edu::98ac69c3-433f-4224-9b46-3ae45517e329" providerId="AD" clId="Web-{F51FC201-4E2D-4028-BEC5-203A5E829AC2}" dt="2020-11-09T18:01:24.128" v="197"/>
      <pc:docMkLst>
        <pc:docMk/>
      </pc:docMkLst>
      <pc:sldChg chg="addSp delSp modSp add ord replId">
        <pc:chgData name="Pham, Natalie (phamnu)" userId="S::phamnu@mail.uc.edu::98ac69c3-433f-4224-9b46-3ae45517e329" providerId="AD" clId="Web-{F51FC201-4E2D-4028-BEC5-203A5E829AC2}" dt="2020-11-09T18:01:24.128" v="197"/>
        <pc:sldMkLst>
          <pc:docMk/>
          <pc:sldMk cId="4274798503" sldId="282"/>
        </pc:sldMkLst>
        <pc:spChg chg="mod">
          <ac:chgData name="Pham, Natalie (phamnu)" userId="S::phamnu@mail.uc.edu::98ac69c3-433f-4224-9b46-3ae45517e329" providerId="AD" clId="Web-{F51FC201-4E2D-4028-BEC5-203A5E829AC2}" dt="2020-11-09T18:00:35.674" v="194" actId="20577"/>
          <ac:spMkLst>
            <pc:docMk/>
            <pc:sldMk cId="4274798503" sldId="282"/>
            <ac:spMk id="2" creationId="{B9821842-1000-4E07-8801-D306BD6B1601}"/>
          </ac:spMkLst>
        </pc:spChg>
        <pc:spChg chg="mod">
          <ac:chgData name="Pham, Natalie (phamnu)" userId="S::phamnu@mail.uc.edu::98ac69c3-433f-4224-9b46-3ae45517e329" providerId="AD" clId="Web-{F51FC201-4E2D-4028-BEC5-203A5E829AC2}" dt="2020-11-09T17:59:07.219" v="165" actId="20577"/>
          <ac:spMkLst>
            <pc:docMk/>
            <pc:sldMk cId="4274798503" sldId="282"/>
            <ac:spMk id="7" creationId="{EDC13031-87E5-46FF-AA8B-62D5974FE63D}"/>
          </ac:spMkLst>
        </pc:spChg>
        <pc:picChg chg="del">
          <ac:chgData name="Pham, Natalie (phamnu)" userId="S::phamnu@mail.uc.edu::98ac69c3-433f-4224-9b46-3ae45517e329" providerId="AD" clId="Web-{F51FC201-4E2D-4028-BEC5-203A5E829AC2}" dt="2020-11-09T17:20:15.678" v="47"/>
          <ac:picMkLst>
            <pc:docMk/>
            <pc:sldMk cId="4274798503" sldId="282"/>
            <ac:picMk id="3" creationId="{6F8144C0-42A7-4EEA-A5F7-76B63ACDBB5C}"/>
          </ac:picMkLst>
        </pc:picChg>
        <pc:picChg chg="add mod">
          <ac:chgData name="Pham, Natalie (phamnu)" userId="S::phamnu@mail.uc.edu::98ac69c3-433f-4224-9b46-3ae45517e329" providerId="AD" clId="Web-{F51FC201-4E2D-4028-BEC5-203A5E829AC2}" dt="2020-11-09T17:21:50.227" v="53" actId="1076"/>
          <ac:picMkLst>
            <pc:docMk/>
            <pc:sldMk cId="4274798503" sldId="282"/>
            <ac:picMk id="4" creationId="{1E403DDC-0757-46A8-94A5-80AEDE1FDDF2}"/>
          </ac:picMkLst>
        </pc:picChg>
      </pc:sldChg>
    </pc:docChg>
  </pc:docChgLst>
  <pc:docChgLst>
    <pc:chgData name="Lence, Margo (lencemm)" userId="S::lencemm@mail.uc.edu::ab9deee2-a1ef-48e6-9683-6445d2c036bc" providerId="AD" clId="Web-{2D453265-21A7-4179-8C2B-441D10B8D007}"/>
    <pc:docChg chg="modSld">
      <pc:chgData name="Lence, Margo (lencemm)" userId="S::lencemm@mail.uc.edu::ab9deee2-a1ef-48e6-9683-6445d2c036bc" providerId="AD" clId="Web-{2D453265-21A7-4179-8C2B-441D10B8D007}" dt="2020-11-09T14:14:00.410" v="704" actId="20577"/>
      <pc:docMkLst>
        <pc:docMk/>
      </pc:docMkLst>
      <pc:sldChg chg="modSp">
        <pc:chgData name="Lence, Margo (lencemm)" userId="S::lencemm@mail.uc.edu::ab9deee2-a1ef-48e6-9683-6445d2c036bc" providerId="AD" clId="Web-{2D453265-21A7-4179-8C2B-441D10B8D007}" dt="2020-11-09T14:14:00.410" v="703" actId="20577"/>
        <pc:sldMkLst>
          <pc:docMk/>
          <pc:sldMk cId="3783583086" sldId="272"/>
        </pc:sldMkLst>
        <pc:spChg chg="mod">
          <ac:chgData name="Lence, Margo (lencemm)" userId="S::lencemm@mail.uc.edu::ab9deee2-a1ef-48e6-9683-6445d2c036bc" providerId="AD" clId="Web-{2D453265-21A7-4179-8C2B-441D10B8D007}" dt="2020-11-09T14:14:00.410" v="703" actId="20577"/>
          <ac:spMkLst>
            <pc:docMk/>
            <pc:sldMk cId="3783583086" sldId="272"/>
            <ac:spMk id="3" creationId="{61D365E0-402E-4A62-815E-23D5938972EC}"/>
          </ac:spMkLst>
        </pc:spChg>
      </pc:sldChg>
      <pc:sldChg chg="modSp">
        <pc:chgData name="Lence, Margo (lencemm)" userId="S::lencemm@mail.uc.edu::ab9deee2-a1ef-48e6-9683-6445d2c036bc" providerId="AD" clId="Web-{2D453265-21A7-4179-8C2B-441D10B8D007}" dt="2020-11-09T14:09:58.551" v="312" actId="20577"/>
        <pc:sldMkLst>
          <pc:docMk/>
          <pc:sldMk cId="4235319249" sldId="278"/>
        </pc:sldMkLst>
        <pc:spChg chg="mod">
          <ac:chgData name="Lence, Margo (lencemm)" userId="S::lencemm@mail.uc.edu::ab9deee2-a1ef-48e6-9683-6445d2c036bc" providerId="AD" clId="Web-{2D453265-21A7-4179-8C2B-441D10B8D007}" dt="2020-11-09T14:09:58.551" v="312" actId="20577"/>
          <ac:spMkLst>
            <pc:docMk/>
            <pc:sldMk cId="4235319249" sldId="278"/>
            <ac:spMk id="3" creationId="{5341FCF7-F862-468E-BD46-51329BC1FD4E}"/>
          </ac:spMkLst>
        </pc:spChg>
      </pc:sldChg>
      <pc:sldChg chg="modSp">
        <pc:chgData name="Lence, Margo (lencemm)" userId="S::lencemm@mail.uc.edu::ab9deee2-a1ef-48e6-9683-6445d2c036bc" providerId="AD" clId="Web-{2D453265-21A7-4179-8C2B-441D10B8D007}" dt="2020-11-09T14:11:42.613" v="642" actId="1076"/>
        <pc:sldMkLst>
          <pc:docMk/>
          <pc:sldMk cId="1459154619" sldId="279"/>
        </pc:sldMkLst>
        <pc:spChg chg="mod">
          <ac:chgData name="Lence, Margo (lencemm)" userId="S::lencemm@mail.uc.edu::ab9deee2-a1ef-48e6-9683-6445d2c036bc" providerId="AD" clId="Web-{2D453265-21A7-4179-8C2B-441D10B8D007}" dt="2020-11-09T14:11:42.613" v="642" actId="1076"/>
          <ac:spMkLst>
            <pc:docMk/>
            <pc:sldMk cId="1459154619" sldId="279"/>
            <ac:spMk id="3" creationId="{9184BAD8-FE38-4262-A11F-5D279F0E50FD}"/>
          </ac:spMkLst>
        </pc:spChg>
      </pc:sldChg>
      <pc:sldChg chg="modSp">
        <pc:chgData name="Lence, Margo (lencemm)" userId="S::lencemm@mail.uc.edu::ab9deee2-a1ef-48e6-9683-6445d2c036bc" providerId="AD" clId="Web-{2D453265-21A7-4179-8C2B-441D10B8D007}" dt="2020-11-09T14:13:32.270" v="693" actId="20577"/>
        <pc:sldMkLst>
          <pc:docMk/>
          <pc:sldMk cId="2334172445" sldId="280"/>
        </pc:sldMkLst>
        <pc:spChg chg="mod">
          <ac:chgData name="Lence, Margo (lencemm)" userId="S::lencemm@mail.uc.edu::ab9deee2-a1ef-48e6-9683-6445d2c036bc" providerId="AD" clId="Web-{2D453265-21A7-4179-8C2B-441D10B8D007}" dt="2020-11-09T14:13:32.270" v="693" actId="20577"/>
          <ac:spMkLst>
            <pc:docMk/>
            <pc:sldMk cId="2334172445" sldId="280"/>
            <ac:spMk id="3" creationId="{F174C5D2-18F2-4511-806C-3062E1830083}"/>
          </ac:spMkLst>
        </pc:spChg>
      </pc:sldChg>
    </pc:docChg>
  </pc:docChgLst>
  <pc:docChgLst>
    <pc:chgData name="Stassinis, Brittany (stassibm)" userId="S::stassibm@mail.uc.edu::c7d5d921-85d7-4937-9947-391b053d156a" providerId="AD" clId="Web-{1274B31E-6A04-4B8D-9849-0223BB70DDBF}"/>
    <pc:docChg chg="modSld">
      <pc:chgData name="Stassinis, Brittany (stassibm)" userId="S::stassibm@mail.uc.edu::c7d5d921-85d7-4937-9947-391b053d156a" providerId="AD" clId="Web-{1274B31E-6A04-4B8D-9849-0223BB70DDBF}" dt="2020-11-04T12:24:06.846" v="10" actId="14100"/>
      <pc:docMkLst>
        <pc:docMk/>
      </pc:docMkLst>
      <pc:sldChg chg="addSp delSp modSp">
        <pc:chgData name="Stassinis, Brittany (stassibm)" userId="S::stassibm@mail.uc.edu::c7d5d921-85d7-4937-9947-391b053d156a" providerId="AD" clId="Web-{1274B31E-6A04-4B8D-9849-0223BB70DDBF}" dt="2020-11-04T12:24:06.846" v="10" actId="14100"/>
        <pc:sldMkLst>
          <pc:docMk/>
          <pc:sldMk cId="236360787" sldId="257"/>
        </pc:sldMkLst>
        <pc:spChg chg="del">
          <ac:chgData name="Stassinis, Brittany (stassibm)" userId="S::stassibm@mail.uc.edu::c7d5d921-85d7-4937-9947-391b053d156a" providerId="AD" clId="Web-{1274B31E-6A04-4B8D-9849-0223BB70DDBF}" dt="2020-11-04T12:22:06.972" v="0"/>
          <ac:spMkLst>
            <pc:docMk/>
            <pc:sldMk cId="236360787" sldId="257"/>
            <ac:spMk id="3" creationId="{FDAD88D5-CCFE-4081-BD96-F7AB80BD4B22}"/>
          </ac:spMkLst>
        </pc:spChg>
        <pc:picChg chg="add mod ord modCrop">
          <ac:chgData name="Stassinis, Brittany (stassibm)" userId="S::stassibm@mail.uc.edu::c7d5d921-85d7-4937-9947-391b053d156a" providerId="AD" clId="Web-{1274B31E-6A04-4B8D-9849-0223BB70DDBF}" dt="2020-11-04T12:24:06.846" v="10" actId="14100"/>
          <ac:picMkLst>
            <pc:docMk/>
            <pc:sldMk cId="236360787" sldId="257"/>
            <ac:picMk id="4" creationId="{3A0B2228-749C-4337-88F3-9943D14CF24A}"/>
          </ac:picMkLst>
        </pc:picChg>
      </pc:sldChg>
    </pc:docChg>
  </pc:docChgLst>
  <pc:docChgLst>
    <pc:chgData name="Lence, Margo (lencemm)" userId="S::lencemm@mail.uc.edu::ab9deee2-a1ef-48e6-9683-6445d2c036bc" providerId="AD" clId="Web-{677A6705-2D57-4848-8CC0-DAD74A5CC4A5}"/>
    <pc:docChg chg="modSld">
      <pc:chgData name="Lence, Margo (lencemm)" userId="S::lencemm@mail.uc.edu::ab9deee2-a1ef-48e6-9683-6445d2c036bc" providerId="AD" clId="Web-{677A6705-2D57-4848-8CC0-DAD74A5CC4A5}" dt="2020-11-08T21:18:50.193" v="31" actId="14100"/>
      <pc:docMkLst>
        <pc:docMk/>
      </pc:docMkLst>
      <pc:sldChg chg="addSp modSp">
        <pc:chgData name="Lence, Margo (lencemm)" userId="S::lencemm@mail.uc.edu::ab9deee2-a1ef-48e6-9683-6445d2c036bc" providerId="AD" clId="Web-{677A6705-2D57-4848-8CC0-DAD74A5CC4A5}" dt="2020-11-08T21:17:31.116" v="23" actId="1076"/>
        <pc:sldMkLst>
          <pc:docMk/>
          <pc:sldMk cId="433251813" sldId="267"/>
        </pc:sldMkLst>
        <pc:picChg chg="add mod">
          <ac:chgData name="Lence, Margo (lencemm)" userId="S::lencemm@mail.uc.edu::ab9deee2-a1ef-48e6-9683-6445d2c036bc" providerId="AD" clId="Web-{677A6705-2D57-4848-8CC0-DAD74A5CC4A5}" dt="2020-11-08T21:17:31.037" v="22" actId="1076"/>
          <ac:picMkLst>
            <pc:docMk/>
            <pc:sldMk cId="433251813" sldId="267"/>
            <ac:picMk id="3" creationId="{18EBF02E-9C86-4681-A3EE-71CC3F782CA5}"/>
          </ac:picMkLst>
        </pc:picChg>
        <pc:picChg chg="mod">
          <ac:chgData name="Lence, Margo (lencemm)" userId="S::lencemm@mail.uc.edu::ab9deee2-a1ef-48e6-9683-6445d2c036bc" providerId="AD" clId="Web-{677A6705-2D57-4848-8CC0-DAD74A5CC4A5}" dt="2020-11-08T21:17:31.116" v="23" actId="1076"/>
          <ac:picMkLst>
            <pc:docMk/>
            <pc:sldMk cId="433251813" sldId="267"/>
            <ac:picMk id="4" creationId="{1316A89F-AE14-4F1B-B007-C96470AA9971}"/>
          </ac:picMkLst>
        </pc:picChg>
      </pc:sldChg>
      <pc:sldChg chg="addSp modSp">
        <pc:chgData name="Lence, Margo (lencemm)" userId="S::lencemm@mail.uc.edu::ab9deee2-a1ef-48e6-9683-6445d2c036bc" providerId="AD" clId="Web-{677A6705-2D57-4848-8CC0-DAD74A5CC4A5}" dt="2020-11-08T21:18:08.490" v="28" actId="14100"/>
        <pc:sldMkLst>
          <pc:docMk/>
          <pc:sldMk cId="2346116035" sldId="268"/>
        </pc:sldMkLst>
        <pc:picChg chg="add mod">
          <ac:chgData name="Lence, Margo (lencemm)" userId="S::lencemm@mail.uc.edu::ab9deee2-a1ef-48e6-9683-6445d2c036bc" providerId="AD" clId="Web-{677A6705-2D57-4848-8CC0-DAD74A5CC4A5}" dt="2020-11-08T21:18:08.490" v="28" actId="14100"/>
          <ac:picMkLst>
            <pc:docMk/>
            <pc:sldMk cId="2346116035" sldId="268"/>
            <ac:picMk id="3" creationId="{931201F2-0BFB-419B-AE5B-1B7C5EBB2879}"/>
          </ac:picMkLst>
        </pc:picChg>
        <pc:picChg chg="mod">
          <ac:chgData name="Lence, Margo (lencemm)" userId="S::lencemm@mail.uc.edu::ab9deee2-a1ef-48e6-9683-6445d2c036bc" providerId="AD" clId="Web-{677A6705-2D57-4848-8CC0-DAD74A5CC4A5}" dt="2020-11-08T21:17:35.881" v="24" actId="1076"/>
          <ac:picMkLst>
            <pc:docMk/>
            <pc:sldMk cId="2346116035" sldId="268"/>
            <ac:picMk id="4" creationId="{DCE9EC1A-C5B4-46DE-B444-6C63CE4AA5CE}"/>
          </ac:picMkLst>
        </pc:picChg>
      </pc:sldChg>
      <pc:sldChg chg="addSp modSp">
        <pc:chgData name="Lence, Margo (lencemm)" userId="S::lencemm@mail.uc.edu::ab9deee2-a1ef-48e6-9683-6445d2c036bc" providerId="AD" clId="Web-{677A6705-2D57-4848-8CC0-DAD74A5CC4A5}" dt="2020-11-08T21:18:50.193" v="31" actId="14100"/>
        <pc:sldMkLst>
          <pc:docMk/>
          <pc:sldMk cId="3706480137" sldId="269"/>
        </pc:sldMkLst>
        <pc:picChg chg="add mod">
          <ac:chgData name="Lence, Margo (lencemm)" userId="S::lencemm@mail.uc.edu::ab9deee2-a1ef-48e6-9683-6445d2c036bc" providerId="AD" clId="Web-{677A6705-2D57-4848-8CC0-DAD74A5CC4A5}" dt="2020-11-08T21:18:50.193" v="31" actId="14100"/>
          <ac:picMkLst>
            <pc:docMk/>
            <pc:sldMk cId="3706480137" sldId="269"/>
            <ac:picMk id="3" creationId="{3EBAA565-494F-4926-A49A-51FE819EE487}"/>
          </ac:picMkLst>
        </pc:picChg>
        <pc:picChg chg="mod">
          <ac:chgData name="Lence, Margo (lencemm)" userId="S::lencemm@mail.uc.edu::ab9deee2-a1ef-48e6-9683-6445d2c036bc" providerId="AD" clId="Web-{677A6705-2D57-4848-8CC0-DAD74A5CC4A5}" dt="2020-11-08T21:17:39.319" v="25" actId="1076"/>
          <ac:picMkLst>
            <pc:docMk/>
            <pc:sldMk cId="3706480137" sldId="269"/>
            <ac:picMk id="4" creationId="{DAF73117-828D-4CD8-9610-164342BF4ADA}"/>
          </ac:picMkLst>
        </pc:picChg>
      </pc:sldChg>
    </pc:docChg>
  </pc:docChgLst>
  <pc:docChgLst>
    <pc:chgData name="Lence, Margo (lencemm)" userId="S::lencemm@mail.uc.edu::ab9deee2-a1ef-48e6-9683-6445d2c036bc" providerId="AD" clId="Web-{167B402E-3BB3-4727-B46D-2AAADC652374}"/>
    <pc:docChg chg="modSld">
      <pc:chgData name="Lence, Margo (lencemm)" userId="S::lencemm@mail.uc.edu::ab9deee2-a1ef-48e6-9683-6445d2c036bc" providerId="AD" clId="Web-{167B402E-3BB3-4727-B46D-2AAADC652374}" dt="2020-11-08T21:11:45.603" v="9" actId="14100"/>
      <pc:docMkLst>
        <pc:docMk/>
      </pc:docMkLst>
      <pc:sldChg chg="addSp delSp modSp">
        <pc:chgData name="Lence, Margo (lencemm)" userId="S::lencemm@mail.uc.edu::ab9deee2-a1ef-48e6-9683-6445d2c036bc" providerId="AD" clId="Web-{167B402E-3BB3-4727-B46D-2AAADC652374}" dt="2020-11-08T21:11:11.884" v="6" actId="14100"/>
        <pc:sldMkLst>
          <pc:docMk/>
          <pc:sldMk cId="3706480137" sldId="269"/>
        </pc:sldMkLst>
        <pc:spChg chg="del">
          <ac:chgData name="Lence, Margo (lencemm)" userId="S::lencemm@mail.uc.edu::ab9deee2-a1ef-48e6-9683-6445d2c036bc" providerId="AD" clId="Web-{167B402E-3BB3-4727-B46D-2AAADC652374}" dt="2020-11-08T21:11:05.915" v="4"/>
          <ac:spMkLst>
            <pc:docMk/>
            <pc:sldMk cId="3706480137" sldId="269"/>
            <ac:spMk id="3" creationId="{554C2930-79DF-45AD-B212-5C38C01E38CE}"/>
          </ac:spMkLst>
        </pc:spChg>
        <pc:picChg chg="add mod ord">
          <ac:chgData name="Lence, Margo (lencemm)" userId="S::lencemm@mail.uc.edu::ab9deee2-a1ef-48e6-9683-6445d2c036bc" providerId="AD" clId="Web-{167B402E-3BB3-4727-B46D-2AAADC652374}" dt="2020-11-08T21:11:11.884" v="6" actId="14100"/>
          <ac:picMkLst>
            <pc:docMk/>
            <pc:sldMk cId="3706480137" sldId="269"/>
            <ac:picMk id="4" creationId="{DAF73117-828D-4CD8-9610-164342BF4ADA}"/>
          </ac:picMkLst>
        </pc:picChg>
      </pc:sldChg>
      <pc:sldChg chg="addSp delSp modSp">
        <pc:chgData name="Lence, Margo (lencemm)" userId="S::lencemm@mail.uc.edu::ab9deee2-a1ef-48e6-9683-6445d2c036bc" providerId="AD" clId="Web-{167B402E-3BB3-4727-B46D-2AAADC652374}" dt="2020-11-08T21:08:42.337" v="3" actId="1076"/>
        <pc:sldMkLst>
          <pc:docMk/>
          <pc:sldMk cId="1459154619" sldId="279"/>
        </pc:sldMkLst>
        <pc:spChg chg="del">
          <ac:chgData name="Lence, Margo (lencemm)" userId="S::lencemm@mail.uc.edu::ab9deee2-a1ef-48e6-9683-6445d2c036bc" providerId="AD" clId="Web-{167B402E-3BB3-4727-B46D-2AAADC652374}" dt="2020-11-08T21:08:28.791" v="0"/>
          <ac:spMkLst>
            <pc:docMk/>
            <pc:sldMk cId="1459154619" sldId="279"/>
            <ac:spMk id="3" creationId="{3D03045A-A609-4D0D-8236-4BEC9DB62A69}"/>
          </ac:spMkLst>
        </pc:spChg>
        <pc:picChg chg="add mod ord">
          <ac:chgData name="Lence, Margo (lencemm)" userId="S::lencemm@mail.uc.edu::ab9deee2-a1ef-48e6-9683-6445d2c036bc" providerId="AD" clId="Web-{167B402E-3BB3-4727-B46D-2AAADC652374}" dt="2020-11-08T21:08:42.337" v="3" actId="1076"/>
          <ac:picMkLst>
            <pc:docMk/>
            <pc:sldMk cId="1459154619" sldId="279"/>
            <ac:picMk id="4" creationId="{A7EC4917-A7EB-4569-99BF-9AFB3DC47174}"/>
          </ac:picMkLst>
        </pc:picChg>
      </pc:sldChg>
      <pc:sldChg chg="addSp delSp modSp">
        <pc:chgData name="Lence, Margo (lencemm)" userId="S::lencemm@mail.uc.edu::ab9deee2-a1ef-48e6-9683-6445d2c036bc" providerId="AD" clId="Web-{167B402E-3BB3-4727-B46D-2AAADC652374}" dt="2020-11-08T21:11:45.603" v="9" actId="14100"/>
        <pc:sldMkLst>
          <pc:docMk/>
          <pc:sldMk cId="2334172445" sldId="280"/>
        </pc:sldMkLst>
        <pc:spChg chg="del">
          <ac:chgData name="Lence, Margo (lencemm)" userId="S::lencemm@mail.uc.edu::ab9deee2-a1ef-48e6-9683-6445d2c036bc" providerId="AD" clId="Web-{167B402E-3BB3-4727-B46D-2AAADC652374}" dt="2020-11-08T21:11:40.087" v="7"/>
          <ac:spMkLst>
            <pc:docMk/>
            <pc:sldMk cId="2334172445" sldId="280"/>
            <ac:spMk id="3" creationId="{448BE839-30B2-4C16-BC38-CD48A2DC06C4}"/>
          </ac:spMkLst>
        </pc:spChg>
        <pc:picChg chg="add mod ord">
          <ac:chgData name="Lence, Margo (lencemm)" userId="S::lencemm@mail.uc.edu::ab9deee2-a1ef-48e6-9683-6445d2c036bc" providerId="AD" clId="Web-{167B402E-3BB3-4727-B46D-2AAADC652374}" dt="2020-11-08T21:11:45.603" v="9" actId="14100"/>
          <ac:picMkLst>
            <pc:docMk/>
            <pc:sldMk cId="2334172445" sldId="280"/>
            <ac:picMk id="4" creationId="{04D54E92-FD95-482E-B54E-EBCA8673E1BD}"/>
          </ac:picMkLst>
        </pc:picChg>
      </pc:sldChg>
    </pc:docChg>
  </pc:docChgLst>
  <pc:docChgLst>
    <pc:chgData name="Stassinis, Brittany (stassibm)" userId="S::stassibm@mail.uc.edu::c7d5d921-85d7-4937-9947-391b053d156a" providerId="AD" clId="Web-{4651CF61-4BFB-49F2-9CBA-362EA3240EF6}"/>
    <pc:docChg chg="addSld delSld modSld">
      <pc:chgData name="Stassinis, Brittany (stassibm)" userId="S::stassibm@mail.uc.edu::c7d5d921-85d7-4937-9947-391b053d156a" providerId="AD" clId="Web-{4651CF61-4BFB-49F2-9CBA-362EA3240EF6}" dt="2020-11-05T12:34:43.892" v="55" actId="1076"/>
      <pc:docMkLst>
        <pc:docMk/>
      </pc:docMkLst>
      <pc:sldChg chg="addSp delSp modSp">
        <pc:chgData name="Stassinis, Brittany (stassibm)" userId="S::stassibm@mail.uc.edu::c7d5d921-85d7-4937-9947-391b053d156a" providerId="AD" clId="Web-{4651CF61-4BFB-49F2-9CBA-362EA3240EF6}" dt="2020-11-05T12:34:43.892" v="55" actId="1076"/>
        <pc:sldMkLst>
          <pc:docMk/>
          <pc:sldMk cId="4002608801" sldId="259"/>
        </pc:sldMkLst>
        <pc:spChg chg="del">
          <ac:chgData name="Stassinis, Brittany (stassibm)" userId="S::stassibm@mail.uc.edu::c7d5d921-85d7-4937-9947-391b053d156a" providerId="AD" clId="Web-{4651CF61-4BFB-49F2-9CBA-362EA3240EF6}" dt="2020-11-05T12:34:35.314" v="52"/>
          <ac:spMkLst>
            <pc:docMk/>
            <pc:sldMk cId="4002608801" sldId="259"/>
            <ac:spMk id="3" creationId="{F9CC28D7-4E5E-4E4C-BAFF-351F049BF427}"/>
          </ac:spMkLst>
        </pc:spChg>
        <pc:picChg chg="add mod ord">
          <ac:chgData name="Stassinis, Brittany (stassibm)" userId="S::stassibm@mail.uc.edu::c7d5d921-85d7-4937-9947-391b053d156a" providerId="AD" clId="Web-{4651CF61-4BFB-49F2-9CBA-362EA3240EF6}" dt="2020-11-05T12:34:43.892" v="55" actId="1076"/>
          <ac:picMkLst>
            <pc:docMk/>
            <pc:sldMk cId="4002608801" sldId="259"/>
            <ac:picMk id="4" creationId="{C78457EF-4515-482D-8632-FB312A1B4E4C}"/>
          </ac:picMkLst>
        </pc:picChg>
      </pc:sldChg>
      <pc:sldChg chg="addSp delSp modSp new del">
        <pc:chgData name="Stassinis, Brittany (stassibm)" userId="S::stassibm@mail.uc.edu::c7d5d921-85d7-4937-9947-391b053d156a" providerId="AD" clId="Web-{4651CF61-4BFB-49F2-9CBA-362EA3240EF6}" dt="2020-11-05T12:34:31.939" v="51"/>
        <pc:sldMkLst>
          <pc:docMk/>
          <pc:sldMk cId="2551832732" sldId="276"/>
        </pc:sldMkLst>
        <pc:spChg chg="mod">
          <ac:chgData name="Stassinis, Brittany (stassibm)" userId="S::stassibm@mail.uc.edu::c7d5d921-85d7-4937-9947-391b053d156a" providerId="AD" clId="Web-{4651CF61-4BFB-49F2-9CBA-362EA3240EF6}" dt="2020-11-05T12:26:26.663" v="39" actId="20577"/>
          <ac:spMkLst>
            <pc:docMk/>
            <pc:sldMk cId="2551832732" sldId="276"/>
            <ac:spMk id="2" creationId="{BA969E22-E08D-4B33-838C-7E3A1A0CA598}"/>
          </ac:spMkLst>
        </pc:spChg>
        <pc:spChg chg="del">
          <ac:chgData name="Stassinis, Brittany (stassibm)" userId="S::stassibm@mail.uc.edu::c7d5d921-85d7-4937-9947-391b053d156a" providerId="AD" clId="Web-{4651CF61-4BFB-49F2-9CBA-362EA3240EF6}" dt="2020-11-05T12:26:58.257" v="42"/>
          <ac:spMkLst>
            <pc:docMk/>
            <pc:sldMk cId="2551832732" sldId="276"/>
            <ac:spMk id="3" creationId="{FD159D7D-EA62-4142-96C0-EF0B585BE1C3}"/>
          </ac:spMkLst>
        </pc:spChg>
        <pc:picChg chg="add mod ord modCrop">
          <ac:chgData name="Stassinis, Brittany (stassibm)" userId="S::stassibm@mail.uc.edu::c7d5d921-85d7-4937-9947-391b053d156a" providerId="AD" clId="Web-{4651CF61-4BFB-49F2-9CBA-362EA3240EF6}" dt="2020-11-05T12:28:07.790" v="50" actId="14100"/>
          <ac:picMkLst>
            <pc:docMk/>
            <pc:sldMk cId="2551832732" sldId="276"/>
            <ac:picMk id="4" creationId="{0CC41B7E-3313-46D6-9C7E-714FE9E6B3AB}"/>
          </ac:picMkLst>
        </pc:picChg>
      </pc:sldChg>
    </pc:docChg>
  </pc:docChgLst>
  <pc:docChgLst>
    <pc:chgData name="Stassinis, Brittany (stassibm)" userId="S::stassibm@mail.uc.edu::c7d5d921-85d7-4937-9947-391b053d156a" providerId="AD" clId="Web-{CD3537ED-90E4-4967-9004-0A563BE23057}"/>
    <pc:docChg chg="modSld">
      <pc:chgData name="Stassinis, Brittany (stassibm)" userId="S::stassibm@mail.uc.edu::c7d5d921-85d7-4937-9947-391b053d156a" providerId="AD" clId="Web-{CD3537ED-90E4-4967-9004-0A563BE23057}" dt="2020-11-06T11:57:10.753" v="6" actId="1076"/>
      <pc:docMkLst>
        <pc:docMk/>
      </pc:docMkLst>
      <pc:sldChg chg="modSp">
        <pc:chgData name="Stassinis, Brittany (stassibm)" userId="S::stassibm@mail.uc.edu::c7d5d921-85d7-4937-9947-391b053d156a" providerId="AD" clId="Web-{CD3537ED-90E4-4967-9004-0A563BE23057}" dt="2020-11-06T11:57:10.753" v="6" actId="1076"/>
        <pc:sldMkLst>
          <pc:docMk/>
          <pc:sldMk cId="3127558118" sldId="258"/>
        </pc:sldMkLst>
        <pc:picChg chg="mod">
          <ac:chgData name="Stassinis, Brittany (stassibm)" userId="S::stassibm@mail.uc.edu::c7d5d921-85d7-4937-9947-391b053d156a" providerId="AD" clId="Web-{CD3537ED-90E4-4967-9004-0A563BE23057}" dt="2020-11-06T11:57:10.753" v="6" actId="1076"/>
          <ac:picMkLst>
            <pc:docMk/>
            <pc:sldMk cId="3127558118" sldId="258"/>
            <ac:picMk id="4" creationId="{142F5EB3-4CF5-44F9-BB45-95E3F96E4457}"/>
          </ac:picMkLst>
        </pc:picChg>
        <pc:picChg chg="mod">
          <ac:chgData name="Stassinis, Brittany (stassibm)" userId="S::stassibm@mail.uc.edu::c7d5d921-85d7-4937-9947-391b053d156a" providerId="AD" clId="Web-{CD3537ED-90E4-4967-9004-0A563BE23057}" dt="2020-11-06T11:57:06.550" v="5" actId="1076"/>
          <ac:picMkLst>
            <pc:docMk/>
            <pc:sldMk cId="3127558118" sldId="258"/>
            <ac:picMk id="5" creationId="{866C0BC3-870D-42D6-A41B-DC4819489291}"/>
          </ac:picMkLst>
        </pc:picChg>
        <pc:picChg chg="mod">
          <ac:chgData name="Stassinis, Brittany (stassibm)" userId="S::stassibm@mail.uc.edu::c7d5d921-85d7-4937-9947-391b053d156a" providerId="AD" clId="Web-{CD3537ED-90E4-4967-9004-0A563BE23057}" dt="2020-11-06T11:57:04.238" v="4" actId="1076"/>
          <ac:picMkLst>
            <pc:docMk/>
            <pc:sldMk cId="3127558118" sldId="258"/>
            <ac:picMk id="6" creationId="{A5590EFD-F23A-40E7-8D6F-6A0EA1BA12B3}"/>
          </ac:picMkLst>
        </pc:picChg>
      </pc:sldChg>
    </pc:docChg>
  </pc:docChgLst>
  <pc:docChgLst>
    <pc:chgData name="Lence, Margo (lencemm)" userId="S::lencemm@mail.uc.edu::ab9deee2-a1ef-48e6-9683-6445d2c036bc" providerId="AD" clId="Web-{C52A1064-F154-4997-9C68-D076E63196FF}"/>
    <pc:docChg chg="modSld">
      <pc:chgData name="Lence, Margo (lencemm)" userId="S::lencemm@mail.uc.edu::ab9deee2-a1ef-48e6-9683-6445d2c036bc" providerId="AD" clId="Web-{C52A1064-F154-4997-9C68-D076E63196FF}" dt="2020-11-08T20:06:00.396" v="87" actId="1076"/>
      <pc:docMkLst>
        <pc:docMk/>
      </pc:docMkLst>
      <pc:sldChg chg="modSp">
        <pc:chgData name="Lence, Margo (lencemm)" userId="S::lencemm@mail.uc.edu::ab9deee2-a1ef-48e6-9683-6445d2c036bc" providerId="AD" clId="Web-{C52A1064-F154-4997-9C68-D076E63196FF}" dt="2020-11-08T19:59:43.845" v="40" actId="14100"/>
        <pc:sldMkLst>
          <pc:docMk/>
          <pc:sldMk cId="1244980912" sldId="265"/>
        </pc:sldMkLst>
        <pc:spChg chg="mod">
          <ac:chgData name="Lence, Margo (lencemm)" userId="S::lencemm@mail.uc.edu::ab9deee2-a1ef-48e6-9683-6445d2c036bc" providerId="AD" clId="Web-{C52A1064-F154-4997-9C68-D076E63196FF}" dt="2020-11-08T19:59:43.845" v="40" actId="14100"/>
          <ac:spMkLst>
            <pc:docMk/>
            <pc:sldMk cId="1244980912" sldId="265"/>
            <ac:spMk id="3" creationId="{FB4A63F4-0130-49E5-9110-FBCEB430AC95}"/>
          </ac:spMkLst>
        </pc:spChg>
        <pc:picChg chg="mod">
          <ac:chgData name="Lence, Margo (lencemm)" userId="S::lencemm@mail.uc.edu::ab9deee2-a1ef-48e6-9683-6445d2c036bc" providerId="AD" clId="Web-{C52A1064-F154-4997-9C68-D076E63196FF}" dt="2020-11-08T19:59:37.937" v="38" actId="1076"/>
          <ac:picMkLst>
            <pc:docMk/>
            <pc:sldMk cId="1244980912" sldId="265"/>
            <ac:picMk id="4" creationId="{8020FA1B-C377-496A-8DCA-824450F289E4}"/>
          </ac:picMkLst>
        </pc:picChg>
      </pc:sldChg>
      <pc:sldChg chg="modSp">
        <pc:chgData name="Lence, Margo (lencemm)" userId="S::lencemm@mail.uc.edu::ab9deee2-a1ef-48e6-9683-6445d2c036bc" providerId="AD" clId="Web-{C52A1064-F154-4997-9C68-D076E63196FF}" dt="2020-11-08T19:58:15.636" v="1" actId="14100"/>
        <pc:sldMkLst>
          <pc:docMk/>
          <pc:sldMk cId="433251813" sldId="267"/>
        </pc:sldMkLst>
        <pc:picChg chg="mod">
          <ac:chgData name="Lence, Margo (lencemm)" userId="S::lencemm@mail.uc.edu::ab9deee2-a1ef-48e6-9683-6445d2c036bc" providerId="AD" clId="Web-{C52A1064-F154-4997-9C68-D076E63196FF}" dt="2020-11-08T19:58:15.636" v="1" actId="14100"/>
          <ac:picMkLst>
            <pc:docMk/>
            <pc:sldMk cId="433251813" sldId="267"/>
            <ac:picMk id="4" creationId="{1316A89F-AE14-4F1B-B007-C96470AA9971}"/>
          </ac:picMkLst>
        </pc:picChg>
      </pc:sldChg>
      <pc:sldChg chg="addSp delSp modSp">
        <pc:chgData name="Lence, Margo (lencemm)" userId="S::lencemm@mail.uc.edu::ab9deee2-a1ef-48e6-9683-6445d2c036bc" providerId="AD" clId="Web-{C52A1064-F154-4997-9C68-D076E63196FF}" dt="2020-11-08T20:06:00.396" v="87" actId="1076"/>
        <pc:sldMkLst>
          <pc:docMk/>
          <pc:sldMk cId="2346116035" sldId="268"/>
        </pc:sldMkLst>
        <pc:spChg chg="del">
          <ac:chgData name="Lence, Margo (lencemm)" userId="S::lencemm@mail.uc.edu::ab9deee2-a1ef-48e6-9683-6445d2c036bc" providerId="AD" clId="Web-{C52A1064-F154-4997-9C68-D076E63196FF}" dt="2020-11-08T20:05:52.396" v="84"/>
          <ac:spMkLst>
            <pc:docMk/>
            <pc:sldMk cId="2346116035" sldId="268"/>
            <ac:spMk id="3" creationId="{51440147-E84C-45A7-A98A-4B62BD661303}"/>
          </ac:spMkLst>
        </pc:spChg>
        <pc:picChg chg="add mod ord">
          <ac:chgData name="Lence, Margo (lencemm)" userId="S::lencemm@mail.uc.edu::ab9deee2-a1ef-48e6-9683-6445d2c036bc" providerId="AD" clId="Web-{C52A1064-F154-4997-9C68-D076E63196FF}" dt="2020-11-08T20:06:00.396" v="87" actId="1076"/>
          <ac:picMkLst>
            <pc:docMk/>
            <pc:sldMk cId="2346116035" sldId="268"/>
            <ac:picMk id="4" creationId="{DCE9EC1A-C5B4-46DE-B444-6C63CE4AA5CE}"/>
          </ac:picMkLst>
        </pc:picChg>
      </pc:sldChg>
      <pc:sldChg chg="addSp delSp modSp">
        <pc:chgData name="Lence, Margo (lencemm)" userId="S::lencemm@mail.uc.edu::ab9deee2-a1ef-48e6-9683-6445d2c036bc" providerId="AD" clId="Web-{C52A1064-F154-4997-9C68-D076E63196FF}" dt="2020-11-08T20:01:02.818" v="83" actId="14100"/>
        <pc:sldMkLst>
          <pc:docMk/>
          <pc:sldMk cId="4235319249" sldId="278"/>
        </pc:sldMkLst>
        <pc:spChg chg="del">
          <ac:chgData name="Lence, Margo (lencemm)" userId="S::lencemm@mail.uc.edu::ab9deee2-a1ef-48e6-9683-6445d2c036bc" providerId="AD" clId="Web-{C52A1064-F154-4997-9C68-D076E63196FF}" dt="2020-11-08T20:00:58.536" v="81"/>
          <ac:spMkLst>
            <pc:docMk/>
            <pc:sldMk cId="4235319249" sldId="278"/>
            <ac:spMk id="3" creationId="{A631248C-FDAF-4D77-A92C-B7B99652EEEE}"/>
          </ac:spMkLst>
        </pc:spChg>
        <pc:picChg chg="add mod ord">
          <ac:chgData name="Lence, Margo (lencemm)" userId="S::lencemm@mail.uc.edu::ab9deee2-a1ef-48e6-9683-6445d2c036bc" providerId="AD" clId="Web-{C52A1064-F154-4997-9C68-D076E63196FF}" dt="2020-11-08T20:01:02.818" v="83" actId="14100"/>
          <ac:picMkLst>
            <pc:docMk/>
            <pc:sldMk cId="4235319249" sldId="278"/>
            <ac:picMk id="4" creationId="{43A8C84B-C8AC-4783-A73C-C41F489F1ABC}"/>
          </ac:picMkLst>
        </pc:picChg>
      </pc:sldChg>
      <pc:sldChg chg="modSp">
        <pc:chgData name="Lence, Margo (lencemm)" userId="S::lencemm@mail.uc.edu::ab9deee2-a1ef-48e6-9683-6445d2c036bc" providerId="AD" clId="Web-{C52A1064-F154-4997-9C68-D076E63196FF}" dt="2020-11-08T20:00:32.597" v="80" actId="1076"/>
        <pc:sldMkLst>
          <pc:docMk/>
          <pc:sldMk cId="3648031235" sldId="281"/>
        </pc:sldMkLst>
        <pc:spChg chg="mod">
          <ac:chgData name="Lence, Margo (lencemm)" userId="S::lencemm@mail.uc.edu::ab9deee2-a1ef-48e6-9683-6445d2c036bc" providerId="AD" clId="Web-{C52A1064-F154-4997-9C68-D076E63196FF}" dt="2020-11-08T20:00:30.894" v="78" actId="20577"/>
          <ac:spMkLst>
            <pc:docMk/>
            <pc:sldMk cId="3648031235" sldId="281"/>
            <ac:spMk id="5" creationId="{91B948E2-7CC4-4B46-8367-DFB467A919EA}"/>
          </ac:spMkLst>
        </pc:spChg>
        <pc:picChg chg="mod">
          <ac:chgData name="Lence, Margo (lencemm)" userId="S::lencemm@mail.uc.edu::ab9deee2-a1ef-48e6-9683-6445d2c036bc" providerId="AD" clId="Web-{C52A1064-F154-4997-9C68-D076E63196FF}" dt="2020-11-08T20:00:32.597" v="80" actId="1076"/>
          <ac:picMkLst>
            <pc:docMk/>
            <pc:sldMk cId="3648031235" sldId="281"/>
            <ac:picMk id="4" creationId="{6F2D48C8-2F45-48CA-B52D-979D40A8E194}"/>
          </ac:picMkLst>
        </pc:picChg>
      </pc:sldChg>
    </pc:docChg>
  </pc:docChgLst>
  <pc:docChgLst>
    <pc:chgData name="Lence, Margo (lencemm)" userId="S::lencemm@mail.uc.edu::ab9deee2-a1ef-48e6-9683-6445d2c036bc" providerId="AD" clId="Web-{C6ECD7A8-D209-4457-BD6D-C5A81E8AC348}"/>
    <pc:docChg chg="addSld delSld modSld sldOrd">
      <pc:chgData name="Lence, Margo (lencemm)" userId="S::lencemm@mail.uc.edu::ab9deee2-a1ef-48e6-9683-6445d2c036bc" providerId="AD" clId="Web-{C6ECD7A8-D209-4457-BD6D-C5A81E8AC348}" dt="2020-11-07T20:26:41.734" v="2115"/>
      <pc:docMkLst>
        <pc:docMk/>
      </pc:docMkLst>
      <pc:sldChg chg="addSp delSp modSp">
        <pc:chgData name="Lence, Margo (lencemm)" userId="S::lencemm@mail.uc.edu::ab9deee2-a1ef-48e6-9683-6445d2c036bc" providerId="AD" clId="Web-{C6ECD7A8-D209-4457-BD6D-C5A81E8AC348}" dt="2020-11-07T19:40:08.802" v="196" actId="20577"/>
        <pc:sldMkLst>
          <pc:docMk/>
          <pc:sldMk cId="3127558118" sldId="258"/>
        </pc:sldMkLst>
        <pc:spChg chg="add mod">
          <ac:chgData name="Lence, Margo (lencemm)" userId="S::lencemm@mail.uc.edu::ab9deee2-a1ef-48e6-9683-6445d2c036bc" providerId="AD" clId="Web-{C6ECD7A8-D209-4457-BD6D-C5A81E8AC348}" dt="2020-11-07T19:40:08.802" v="196" actId="20577"/>
          <ac:spMkLst>
            <pc:docMk/>
            <pc:sldMk cId="3127558118" sldId="258"/>
            <ac:spMk id="3" creationId="{6D9E022C-2368-4139-AF95-206D597C42DD}"/>
          </ac:spMkLst>
        </pc:spChg>
        <pc:picChg chg="mod modCrop">
          <ac:chgData name="Lence, Margo (lencemm)" userId="S::lencemm@mail.uc.edu::ab9deee2-a1ef-48e6-9683-6445d2c036bc" providerId="AD" clId="Web-{C6ECD7A8-D209-4457-BD6D-C5A81E8AC348}" dt="2020-11-07T19:38:35.522" v="140" actId="14100"/>
          <ac:picMkLst>
            <pc:docMk/>
            <pc:sldMk cId="3127558118" sldId="258"/>
            <ac:picMk id="4" creationId="{142F5EB3-4CF5-44F9-BB45-95E3F96E4457}"/>
          </ac:picMkLst>
        </pc:picChg>
        <pc:picChg chg="mod">
          <ac:chgData name="Lence, Margo (lencemm)" userId="S::lencemm@mail.uc.edu::ab9deee2-a1ef-48e6-9683-6445d2c036bc" providerId="AD" clId="Web-{C6ECD7A8-D209-4457-BD6D-C5A81E8AC348}" dt="2020-11-07T19:38:32.756" v="139" actId="14100"/>
          <ac:picMkLst>
            <pc:docMk/>
            <pc:sldMk cId="3127558118" sldId="258"/>
            <ac:picMk id="5" creationId="{866C0BC3-870D-42D6-A41B-DC4819489291}"/>
          </ac:picMkLst>
        </pc:picChg>
        <pc:picChg chg="del">
          <ac:chgData name="Lence, Margo (lencemm)" userId="S::lencemm@mail.uc.edu::ab9deee2-a1ef-48e6-9683-6445d2c036bc" providerId="AD" clId="Web-{C6ECD7A8-D209-4457-BD6D-C5A81E8AC348}" dt="2020-11-07T19:34:12.917" v="1"/>
          <ac:picMkLst>
            <pc:docMk/>
            <pc:sldMk cId="3127558118" sldId="258"/>
            <ac:picMk id="6" creationId="{A5590EFD-F23A-40E7-8D6F-6A0EA1BA12B3}"/>
          </ac:picMkLst>
        </pc:picChg>
      </pc:sldChg>
      <pc:sldChg chg="addSp delSp modSp del">
        <pc:chgData name="Lence, Margo (lencemm)" userId="S::lencemm@mail.uc.edu::ab9deee2-a1ef-48e6-9683-6445d2c036bc" providerId="AD" clId="Web-{C6ECD7A8-D209-4457-BD6D-C5A81E8AC348}" dt="2020-11-07T19:51:05.161" v="900"/>
        <pc:sldMkLst>
          <pc:docMk/>
          <pc:sldMk cId="4002608801" sldId="259"/>
        </pc:sldMkLst>
        <pc:spChg chg="add mod">
          <ac:chgData name="Lence, Margo (lencemm)" userId="S::lencemm@mail.uc.edu::ab9deee2-a1ef-48e6-9683-6445d2c036bc" providerId="AD" clId="Web-{C6ECD7A8-D209-4457-BD6D-C5A81E8AC348}" dt="2020-11-07T19:50:45.693" v="896" actId="14100"/>
          <ac:spMkLst>
            <pc:docMk/>
            <pc:sldMk cId="4002608801" sldId="259"/>
            <ac:spMk id="3" creationId="{9195A0BD-6095-4E0F-A100-277C432772AE}"/>
          </ac:spMkLst>
        </pc:spChg>
        <pc:spChg chg="add mod">
          <ac:chgData name="Lence, Margo (lencemm)" userId="S::lencemm@mail.uc.edu::ab9deee2-a1ef-48e6-9683-6445d2c036bc" providerId="AD" clId="Web-{C6ECD7A8-D209-4457-BD6D-C5A81E8AC348}" dt="2020-11-07T19:50:51.708" v="897"/>
          <ac:spMkLst>
            <pc:docMk/>
            <pc:sldMk cId="4002608801" sldId="259"/>
            <ac:spMk id="7" creationId="{A6A6C687-B74E-43EF-A214-F3F9D896E8B8}"/>
          </ac:spMkLst>
        </pc:spChg>
        <pc:picChg chg="del">
          <ac:chgData name="Lence, Margo (lencemm)" userId="S::lencemm@mail.uc.edu::ab9deee2-a1ef-48e6-9683-6445d2c036bc" providerId="AD" clId="Web-{C6ECD7A8-D209-4457-BD6D-C5A81E8AC348}" dt="2020-11-07T19:50:51.708" v="897"/>
          <ac:picMkLst>
            <pc:docMk/>
            <pc:sldMk cId="4002608801" sldId="259"/>
            <ac:picMk id="4" creationId="{C78457EF-4515-482D-8632-FB312A1B4E4C}"/>
          </ac:picMkLst>
        </pc:picChg>
        <pc:picChg chg="del">
          <ac:chgData name="Lence, Margo (lencemm)" userId="S::lencemm@mail.uc.edu::ab9deee2-a1ef-48e6-9683-6445d2c036bc" providerId="AD" clId="Web-{C6ECD7A8-D209-4457-BD6D-C5A81E8AC348}" dt="2020-11-07T19:51:01.739" v="899"/>
          <ac:picMkLst>
            <pc:docMk/>
            <pc:sldMk cId="4002608801" sldId="259"/>
            <ac:picMk id="5" creationId="{EE6F9F72-F217-452A-A8B5-FA0FE806AAB1}"/>
          </ac:picMkLst>
        </pc:picChg>
      </pc:sldChg>
      <pc:sldChg chg="addSp delSp modSp ord">
        <pc:chgData name="Lence, Margo (lencemm)" userId="S::lencemm@mail.uc.edu::ab9deee2-a1ef-48e6-9683-6445d2c036bc" providerId="AD" clId="Web-{C6ECD7A8-D209-4457-BD6D-C5A81E8AC348}" dt="2020-11-07T20:26:41.734" v="2115"/>
        <pc:sldMkLst>
          <pc:docMk/>
          <pc:sldMk cId="49359681" sldId="261"/>
        </pc:sldMkLst>
        <pc:spChg chg="mod">
          <ac:chgData name="Lence, Margo (lencemm)" userId="S::lencemm@mail.uc.edu::ab9deee2-a1ef-48e6-9683-6445d2c036bc" providerId="AD" clId="Web-{C6ECD7A8-D209-4457-BD6D-C5A81E8AC348}" dt="2020-11-07T19:51:17.505" v="907" actId="20577"/>
          <ac:spMkLst>
            <pc:docMk/>
            <pc:sldMk cId="49359681" sldId="261"/>
            <ac:spMk id="2" creationId="{B9821842-1000-4E07-8801-D306BD6B1601}"/>
          </ac:spMkLst>
        </pc:spChg>
        <pc:spChg chg="del">
          <ac:chgData name="Lence, Margo (lencemm)" userId="S::lencemm@mail.uc.edu::ab9deee2-a1ef-48e6-9683-6445d2c036bc" providerId="AD" clId="Web-{C6ECD7A8-D209-4457-BD6D-C5A81E8AC348}" dt="2020-11-07T20:20:26.584" v="2100"/>
          <ac:spMkLst>
            <pc:docMk/>
            <pc:sldMk cId="49359681" sldId="261"/>
            <ac:spMk id="3" creationId="{421181D0-247E-4D20-B247-01B345D53F65}"/>
          </ac:spMkLst>
        </pc:spChg>
        <pc:spChg chg="add del mod">
          <ac:chgData name="Lence, Margo (lencemm)" userId="S::lencemm@mail.uc.edu::ab9deee2-a1ef-48e6-9683-6445d2c036bc" providerId="AD" clId="Web-{C6ECD7A8-D209-4457-BD6D-C5A81E8AC348}" dt="2020-11-07T20:26:41.734" v="2115"/>
          <ac:spMkLst>
            <pc:docMk/>
            <pc:sldMk cId="49359681" sldId="261"/>
            <ac:spMk id="5" creationId="{85B353F3-1FE7-4280-A9BF-B41002666BA9}"/>
          </ac:spMkLst>
        </pc:spChg>
        <pc:spChg chg="add mod">
          <ac:chgData name="Lence, Margo (lencemm)" userId="S::lencemm@mail.uc.edu::ab9deee2-a1ef-48e6-9683-6445d2c036bc" providerId="AD" clId="Web-{C6ECD7A8-D209-4457-BD6D-C5A81E8AC348}" dt="2020-11-07T20:26:38.422" v="2111" actId="1076"/>
          <ac:spMkLst>
            <pc:docMk/>
            <pc:sldMk cId="49359681" sldId="261"/>
            <ac:spMk id="7" creationId="{EDC13031-87E5-46FF-AA8B-62D5974FE63D}"/>
          </ac:spMkLst>
        </pc:spChg>
        <pc:picChg chg="add mod ord">
          <ac:chgData name="Lence, Margo (lencemm)" userId="S::lencemm@mail.uc.edu::ab9deee2-a1ef-48e6-9683-6445d2c036bc" providerId="AD" clId="Web-{C6ECD7A8-D209-4457-BD6D-C5A81E8AC348}" dt="2020-11-07T20:20:39.756" v="2106" actId="1076"/>
          <ac:picMkLst>
            <pc:docMk/>
            <pc:sldMk cId="49359681" sldId="261"/>
            <ac:picMk id="4" creationId="{CB0262BD-F50F-4D38-A218-929E120C4998}"/>
          </ac:picMkLst>
        </pc:picChg>
      </pc:sldChg>
      <pc:sldChg chg="addSp modSp">
        <pc:chgData name="Lence, Margo (lencemm)" userId="S::lencemm@mail.uc.edu::ab9deee2-a1ef-48e6-9683-6445d2c036bc" providerId="AD" clId="Web-{C6ECD7A8-D209-4457-BD6D-C5A81E8AC348}" dt="2020-11-07T19:48:33.695" v="893" actId="1076"/>
        <pc:sldMkLst>
          <pc:docMk/>
          <pc:sldMk cId="476337909" sldId="274"/>
        </pc:sldMkLst>
        <pc:spChg chg="add mod">
          <ac:chgData name="Lence, Margo (lencemm)" userId="S::lencemm@mail.uc.edu::ab9deee2-a1ef-48e6-9683-6445d2c036bc" providerId="AD" clId="Web-{C6ECD7A8-D209-4457-BD6D-C5A81E8AC348}" dt="2020-11-07T19:48:33.695" v="893" actId="1076"/>
          <ac:spMkLst>
            <pc:docMk/>
            <pc:sldMk cId="476337909" sldId="274"/>
            <ac:spMk id="3" creationId="{A64EC2E9-3849-4F32-9ACF-FBFA767F2648}"/>
          </ac:spMkLst>
        </pc:spChg>
        <pc:picChg chg="mod">
          <ac:chgData name="Lence, Margo (lencemm)" userId="S::lencemm@mail.uc.edu::ab9deee2-a1ef-48e6-9683-6445d2c036bc" providerId="AD" clId="Web-{C6ECD7A8-D209-4457-BD6D-C5A81E8AC348}" dt="2020-11-07T19:42:11.128" v="282" actId="1076"/>
          <ac:picMkLst>
            <pc:docMk/>
            <pc:sldMk cId="476337909" sldId="274"/>
            <ac:picMk id="4" creationId="{1AFF8444-B90C-4702-9528-9501DAD13543}"/>
          </ac:picMkLst>
        </pc:picChg>
        <pc:picChg chg="add mod">
          <ac:chgData name="Lence, Margo (lencemm)" userId="S::lencemm@mail.uc.edu::ab9deee2-a1ef-48e6-9683-6445d2c036bc" providerId="AD" clId="Web-{C6ECD7A8-D209-4457-BD6D-C5A81E8AC348}" dt="2020-11-07T19:42:12.269" v="283" actId="1076"/>
          <ac:picMkLst>
            <pc:docMk/>
            <pc:sldMk cId="476337909" sldId="274"/>
            <ac:picMk id="5" creationId="{DEE5DF12-2C03-45EC-BA93-1BB95B784943}"/>
          </ac:picMkLst>
        </pc:picChg>
      </pc:sldChg>
      <pc:sldChg chg="del">
        <pc:chgData name="Lence, Margo (lencemm)" userId="S::lencemm@mail.uc.edu::ab9deee2-a1ef-48e6-9683-6445d2c036bc" providerId="AD" clId="Web-{C6ECD7A8-D209-4457-BD6D-C5A81E8AC348}" dt="2020-11-07T19:51:31.598" v="916"/>
        <pc:sldMkLst>
          <pc:docMk/>
          <pc:sldMk cId="4060187104" sldId="275"/>
        </pc:sldMkLst>
      </pc:sldChg>
      <pc:sldChg chg="modSp">
        <pc:chgData name="Lence, Margo (lencemm)" userId="S::lencemm@mail.uc.edu::ab9deee2-a1ef-48e6-9683-6445d2c036bc" providerId="AD" clId="Web-{C6ECD7A8-D209-4457-BD6D-C5A81E8AC348}" dt="2020-11-07T19:51:27.426" v="914" actId="20577"/>
        <pc:sldMkLst>
          <pc:docMk/>
          <pc:sldMk cId="2215676628" sldId="276"/>
        </pc:sldMkLst>
        <pc:spChg chg="mod">
          <ac:chgData name="Lence, Margo (lencemm)" userId="S::lencemm@mail.uc.edu::ab9deee2-a1ef-48e6-9683-6445d2c036bc" providerId="AD" clId="Web-{C6ECD7A8-D209-4457-BD6D-C5A81E8AC348}" dt="2020-11-07T19:51:27.426" v="914" actId="20577"/>
          <ac:spMkLst>
            <pc:docMk/>
            <pc:sldMk cId="2215676628" sldId="276"/>
            <ac:spMk id="2" creationId="{F5EED15C-8D63-4A9E-B287-706683673F72}"/>
          </ac:spMkLst>
        </pc:spChg>
      </pc:sldChg>
      <pc:sldChg chg="addSp delSp modSp new">
        <pc:chgData name="Lence, Margo (lencemm)" userId="S::lencemm@mail.uc.edu::ab9deee2-a1ef-48e6-9683-6445d2c036bc" providerId="AD" clId="Web-{C6ECD7A8-D209-4457-BD6D-C5A81E8AC348}" dt="2020-11-07T20:18:56.632" v="2098" actId="20577"/>
        <pc:sldMkLst>
          <pc:docMk/>
          <pc:sldMk cId="3406315027" sldId="277"/>
        </pc:sldMkLst>
        <pc:spChg chg="mod">
          <ac:chgData name="Lence, Margo (lencemm)" userId="S::lencemm@mail.uc.edu::ab9deee2-a1ef-48e6-9683-6445d2c036bc" providerId="AD" clId="Web-{C6ECD7A8-D209-4457-BD6D-C5A81E8AC348}" dt="2020-11-07T19:51:13.301" v="904" actId="20577"/>
          <ac:spMkLst>
            <pc:docMk/>
            <pc:sldMk cId="3406315027" sldId="277"/>
            <ac:spMk id="2" creationId="{43815C0A-9ABC-4DE4-8791-47C85AD988BE}"/>
          </ac:spMkLst>
        </pc:spChg>
        <pc:spChg chg="mod">
          <ac:chgData name="Lence, Margo (lencemm)" userId="S::lencemm@mail.uc.edu::ab9deee2-a1ef-48e6-9683-6445d2c036bc" providerId="AD" clId="Web-{C6ECD7A8-D209-4457-BD6D-C5A81E8AC348}" dt="2020-11-07T20:18:56.632" v="2098" actId="20577"/>
          <ac:spMkLst>
            <pc:docMk/>
            <pc:sldMk cId="3406315027" sldId="277"/>
            <ac:spMk id="3" creationId="{9CE46249-E8CD-4C45-AC8E-FBE7E888D725}"/>
          </ac:spMkLst>
        </pc:spChg>
        <pc:spChg chg="add del mod">
          <ac:chgData name="Lence, Margo (lencemm)" userId="S::lencemm@mail.uc.edu::ab9deee2-a1ef-48e6-9683-6445d2c036bc" providerId="AD" clId="Web-{C6ECD7A8-D209-4457-BD6D-C5A81E8AC348}" dt="2020-11-07T20:13:41.215" v="1978"/>
          <ac:spMkLst>
            <pc:docMk/>
            <pc:sldMk cId="3406315027" sldId="277"/>
            <ac:spMk id="5" creationId="{7B32792D-FC6A-401A-A7D8-87D830551586}"/>
          </ac:spMkLst>
        </pc:spChg>
        <pc:spChg chg="add mod">
          <ac:chgData name="Lence, Margo (lencemm)" userId="S::lencemm@mail.uc.edu::ab9deee2-a1ef-48e6-9683-6445d2c036bc" providerId="AD" clId="Web-{C6ECD7A8-D209-4457-BD6D-C5A81E8AC348}" dt="2020-11-07T20:14:12.246" v="1985" actId="14100"/>
          <ac:spMkLst>
            <pc:docMk/>
            <pc:sldMk cId="3406315027" sldId="277"/>
            <ac:spMk id="6" creationId="{C37DC16E-0211-4492-ACAC-09EF54E02D29}"/>
          </ac:spMkLst>
        </pc:spChg>
        <pc:picChg chg="add mod">
          <ac:chgData name="Lence, Margo (lencemm)" userId="S::lencemm@mail.uc.edu::ab9deee2-a1ef-48e6-9683-6445d2c036bc" providerId="AD" clId="Web-{C6ECD7A8-D209-4457-BD6D-C5A81E8AC348}" dt="2020-11-07T20:01:41.861" v="1138" actId="1076"/>
          <ac:picMkLst>
            <pc:docMk/>
            <pc:sldMk cId="3406315027" sldId="277"/>
            <ac:picMk id="4" creationId="{BFA7DFA6-6057-4B2A-BC2C-F54D9736C867}"/>
          </ac:picMkLst>
        </pc:picChg>
      </pc:sldChg>
    </pc:docChg>
  </pc:docChgLst>
  <pc:docChgLst>
    <pc:chgData name="Lence, Margo (lencemm)" userId="S::lencemm@mail.uc.edu::ab9deee2-a1ef-48e6-9683-6445d2c036bc" providerId="AD" clId="Web-{D4A67A52-75B2-4BD5-A027-5F7BFFE1BF66}"/>
    <pc:docChg chg="modSld">
      <pc:chgData name="Lence, Margo (lencemm)" userId="S::lencemm@mail.uc.edu::ab9deee2-a1ef-48e6-9683-6445d2c036bc" providerId="AD" clId="Web-{D4A67A52-75B2-4BD5-A027-5F7BFFE1BF66}" dt="2020-11-07T20:28:38.438" v="61" actId="20577"/>
      <pc:docMkLst>
        <pc:docMk/>
      </pc:docMkLst>
      <pc:sldChg chg="modSp">
        <pc:chgData name="Lence, Margo (lencemm)" userId="S::lencemm@mail.uc.edu::ab9deee2-a1ef-48e6-9683-6445d2c036bc" providerId="AD" clId="Web-{D4A67A52-75B2-4BD5-A027-5F7BFFE1BF66}" dt="2020-11-07T20:28:38.438" v="60" actId="20577"/>
        <pc:sldMkLst>
          <pc:docMk/>
          <pc:sldMk cId="49359681" sldId="261"/>
        </pc:sldMkLst>
        <pc:spChg chg="mod">
          <ac:chgData name="Lence, Margo (lencemm)" userId="S::lencemm@mail.uc.edu::ab9deee2-a1ef-48e6-9683-6445d2c036bc" providerId="AD" clId="Web-{D4A67A52-75B2-4BD5-A027-5F7BFFE1BF66}" dt="2020-11-07T20:28:38.438" v="60" actId="20577"/>
          <ac:spMkLst>
            <pc:docMk/>
            <pc:sldMk cId="49359681" sldId="261"/>
            <ac:spMk id="7" creationId="{EDC13031-87E5-46FF-AA8B-62D5974FE63D}"/>
          </ac:spMkLst>
        </pc:spChg>
      </pc:sldChg>
    </pc:docChg>
  </pc:docChgLst>
  <pc:docChgLst>
    <pc:chgData name="Stassinis, Brittany (stassibm)" userId="S::stassibm@mail.uc.edu::c7d5d921-85d7-4937-9947-391b053d156a" providerId="AD" clId="Web-{9EEAF655-22FB-4D8F-B400-E70F01E3267F}"/>
    <pc:docChg chg="addSld modSld">
      <pc:chgData name="Stassinis, Brittany (stassibm)" userId="S::stassibm@mail.uc.edu::c7d5d921-85d7-4937-9947-391b053d156a" providerId="AD" clId="Web-{9EEAF655-22FB-4D8F-B400-E70F01E3267F}" dt="2020-11-05T20:45:48.159" v="132" actId="1076"/>
      <pc:docMkLst>
        <pc:docMk/>
      </pc:docMkLst>
      <pc:sldChg chg="addSp delSp modSp mod setBg">
        <pc:chgData name="Stassinis, Brittany (stassibm)" userId="S::stassibm@mail.uc.edu::c7d5d921-85d7-4937-9947-391b053d156a" providerId="AD" clId="Web-{9EEAF655-22FB-4D8F-B400-E70F01E3267F}" dt="2020-11-05T20:33:43.940" v="49" actId="1076"/>
        <pc:sldMkLst>
          <pc:docMk/>
          <pc:sldMk cId="4002608801" sldId="259"/>
        </pc:sldMkLst>
        <pc:spChg chg="mod ord">
          <ac:chgData name="Stassinis, Brittany (stassibm)" userId="S::stassibm@mail.uc.edu::c7d5d921-85d7-4937-9947-391b053d156a" providerId="AD" clId="Web-{9EEAF655-22FB-4D8F-B400-E70F01E3267F}" dt="2020-11-05T20:31:54.096" v="23" actId="14100"/>
          <ac:spMkLst>
            <pc:docMk/>
            <pc:sldMk cId="4002608801" sldId="259"/>
            <ac:spMk id="2" creationId="{AD87E527-9209-4944-8589-43753E0DDCD3}"/>
          </ac:spMkLst>
        </pc:spChg>
        <pc:spChg chg="add del">
          <ac:chgData name="Stassinis, Brittany (stassibm)" userId="S::stassibm@mail.uc.edu::c7d5d921-85d7-4937-9947-391b053d156a" providerId="AD" clId="Web-{9EEAF655-22FB-4D8F-B400-E70F01E3267F}" dt="2020-11-05T20:31:31.502" v="10"/>
          <ac:spMkLst>
            <pc:docMk/>
            <pc:sldMk cId="4002608801" sldId="259"/>
            <ac:spMk id="8" creationId="{6241CAEA-FA8F-4AA3-8F3E-F0ED5E19928D}"/>
          </ac:spMkLst>
        </pc:spChg>
        <pc:spChg chg="add del">
          <ac:chgData name="Stassinis, Brittany (stassibm)" userId="S::stassibm@mail.uc.edu::c7d5d921-85d7-4937-9947-391b053d156a" providerId="AD" clId="Web-{9EEAF655-22FB-4D8F-B400-E70F01E3267F}" dt="2020-11-05T20:31:31.502" v="10"/>
          <ac:spMkLst>
            <pc:docMk/>
            <pc:sldMk cId="4002608801" sldId="259"/>
            <ac:spMk id="11" creationId="{DCD3F51F-E0F2-41F0-9EAD-111C87DFF5F6}"/>
          </ac:spMkLst>
        </pc:spChg>
        <pc:picChg chg="add del mod">
          <ac:chgData name="Stassinis, Brittany (stassibm)" userId="S::stassibm@mail.uc.edu::c7d5d921-85d7-4937-9947-391b053d156a" providerId="AD" clId="Web-{9EEAF655-22FB-4D8F-B400-E70F01E3267F}" dt="2020-11-05T20:32:47.377" v="32"/>
          <ac:picMkLst>
            <pc:docMk/>
            <pc:sldMk cId="4002608801" sldId="259"/>
            <ac:picMk id="3" creationId="{DA546AF5-9347-4E3E-9787-CD55D5F20D93}"/>
          </ac:picMkLst>
        </pc:picChg>
        <pc:picChg chg="mod">
          <ac:chgData name="Stassinis, Brittany (stassibm)" userId="S::stassibm@mail.uc.edu::c7d5d921-85d7-4937-9947-391b053d156a" providerId="AD" clId="Web-{9EEAF655-22FB-4D8F-B400-E70F01E3267F}" dt="2020-11-05T20:33:43.940" v="49" actId="1076"/>
          <ac:picMkLst>
            <pc:docMk/>
            <pc:sldMk cId="4002608801" sldId="259"/>
            <ac:picMk id="4" creationId="{C78457EF-4515-482D-8632-FB312A1B4E4C}"/>
          </ac:picMkLst>
        </pc:picChg>
        <pc:picChg chg="add mod">
          <ac:chgData name="Stassinis, Brittany (stassibm)" userId="S::stassibm@mail.uc.edu::c7d5d921-85d7-4937-9947-391b053d156a" providerId="AD" clId="Web-{9EEAF655-22FB-4D8F-B400-E70F01E3267F}" dt="2020-11-05T20:33:39.643" v="48" actId="1076"/>
          <ac:picMkLst>
            <pc:docMk/>
            <pc:sldMk cId="4002608801" sldId="259"/>
            <ac:picMk id="5" creationId="{EE6F9F72-F217-452A-A8B5-FA0FE806AAB1}"/>
          </ac:picMkLst>
        </pc:picChg>
      </pc:sldChg>
      <pc:sldChg chg="addSp delSp modSp">
        <pc:chgData name="Stassinis, Brittany (stassibm)" userId="S::stassibm@mail.uc.edu::c7d5d921-85d7-4937-9947-391b053d156a" providerId="AD" clId="Web-{9EEAF655-22FB-4D8F-B400-E70F01E3267F}" dt="2020-11-05T20:33:48.018" v="50"/>
        <pc:sldMkLst>
          <pc:docMk/>
          <pc:sldMk cId="49359681" sldId="261"/>
        </pc:sldMkLst>
        <pc:picChg chg="add del mod">
          <ac:chgData name="Stassinis, Brittany (stassibm)" userId="S::stassibm@mail.uc.edu::c7d5d921-85d7-4937-9947-391b053d156a" providerId="AD" clId="Web-{9EEAF655-22FB-4D8F-B400-E70F01E3267F}" dt="2020-11-05T20:33:48.018" v="50"/>
          <ac:picMkLst>
            <pc:docMk/>
            <pc:sldMk cId="49359681" sldId="261"/>
            <ac:picMk id="5" creationId="{D74A8998-17EF-467E-9FE6-62882DBA9197}"/>
          </ac:picMkLst>
        </pc:picChg>
      </pc:sldChg>
      <pc:sldChg chg="addSp delSp modSp new">
        <pc:chgData name="Stassinis, Brittany (stassibm)" userId="S::stassibm@mail.uc.edu::c7d5d921-85d7-4937-9947-391b053d156a" providerId="AD" clId="Web-{9EEAF655-22FB-4D8F-B400-E70F01E3267F}" dt="2020-11-05T20:45:48.159" v="132" actId="1076"/>
        <pc:sldMkLst>
          <pc:docMk/>
          <pc:sldMk cId="2215676628" sldId="276"/>
        </pc:sldMkLst>
        <pc:spChg chg="mod">
          <ac:chgData name="Stassinis, Brittany (stassibm)" userId="S::stassibm@mail.uc.edu::c7d5d921-85d7-4937-9947-391b053d156a" providerId="AD" clId="Web-{9EEAF655-22FB-4D8F-B400-E70F01E3267F}" dt="2020-11-05T20:37:08.158" v="100" actId="20577"/>
          <ac:spMkLst>
            <pc:docMk/>
            <pc:sldMk cId="2215676628" sldId="276"/>
            <ac:spMk id="2" creationId="{F5EED15C-8D63-4A9E-B287-706683673F72}"/>
          </ac:spMkLst>
        </pc:spChg>
        <pc:spChg chg="del">
          <ac:chgData name="Stassinis, Brittany (stassibm)" userId="S::stassibm@mail.uc.edu::c7d5d921-85d7-4937-9947-391b053d156a" providerId="AD" clId="Web-{9EEAF655-22FB-4D8F-B400-E70F01E3267F}" dt="2020-11-05T20:37:48.580" v="103"/>
          <ac:spMkLst>
            <pc:docMk/>
            <pc:sldMk cId="2215676628" sldId="276"/>
            <ac:spMk id="3" creationId="{4B90B7DF-E974-4851-A280-6B9D2BA1E1E1}"/>
          </ac:spMkLst>
        </pc:spChg>
        <pc:spChg chg="add del mod">
          <ac:chgData name="Stassinis, Brittany (stassibm)" userId="S::stassibm@mail.uc.edu::c7d5d921-85d7-4937-9947-391b053d156a" providerId="AD" clId="Web-{9EEAF655-22FB-4D8F-B400-E70F01E3267F}" dt="2020-11-05T20:39:01.971" v="115"/>
          <ac:spMkLst>
            <pc:docMk/>
            <pc:sldMk cId="2215676628" sldId="276"/>
            <ac:spMk id="6" creationId="{874D619E-2306-4D0B-A278-6FAF15F359E2}"/>
          </ac:spMkLst>
        </pc:spChg>
        <pc:picChg chg="add del mod ord modCrop">
          <ac:chgData name="Stassinis, Brittany (stassibm)" userId="S::stassibm@mail.uc.edu::c7d5d921-85d7-4937-9947-391b053d156a" providerId="AD" clId="Web-{9EEAF655-22FB-4D8F-B400-E70F01E3267F}" dt="2020-11-05T20:38:58.409" v="114"/>
          <ac:picMkLst>
            <pc:docMk/>
            <pc:sldMk cId="2215676628" sldId="276"/>
            <ac:picMk id="4" creationId="{C2423ED3-9BAF-494B-A84E-E1D74A45A5CD}"/>
          </ac:picMkLst>
        </pc:picChg>
        <pc:picChg chg="add mod ord modCrop">
          <ac:chgData name="Stassinis, Brittany (stassibm)" userId="S::stassibm@mail.uc.edu::c7d5d921-85d7-4937-9947-391b053d156a" providerId="AD" clId="Web-{9EEAF655-22FB-4D8F-B400-E70F01E3267F}" dt="2020-11-05T20:45:48.159" v="132" actId="1076"/>
          <ac:picMkLst>
            <pc:docMk/>
            <pc:sldMk cId="2215676628" sldId="276"/>
            <ac:picMk id="7" creationId="{5E22F917-20BF-403D-BA68-4E3570EAABC6}"/>
          </ac:picMkLst>
        </pc:picChg>
      </pc:sldChg>
    </pc:docChg>
  </pc:docChgLst>
  <pc:docChgLst>
    <pc:chgData name="Lence, Margo (lencemm)" userId="S::lencemm@mail.uc.edu::ab9deee2-a1ef-48e6-9683-6445d2c036bc" providerId="AD" clId="Web-{2F16410A-1BC8-49B7-BAE5-64AC85C553CB}"/>
    <pc:docChg chg="modSld">
      <pc:chgData name="Lence, Margo (lencemm)" userId="S::lencemm@mail.uc.edu::ab9deee2-a1ef-48e6-9683-6445d2c036bc" providerId="AD" clId="Web-{2F16410A-1BC8-49B7-BAE5-64AC85C553CB}" dt="2020-11-07T20:36:31.546" v="131" actId="1076"/>
      <pc:docMkLst>
        <pc:docMk/>
      </pc:docMkLst>
      <pc:sldChg chg="modSp">
        <pc:chgData name="Lence, Margo (lencemm)" userId="S::lencemm@mail.uc.edu::ab9deee2-a1ef-48e6-9683-6445d2c036bc" providerId="AD" clId="Web-{2F16410A-1BC8-49B7-BAE5-64AC85C553CB}" dt="2020-11-07T20:34:57.017" v="124" actId="20577"/>
        <pc:sldMkLst>
          <pc:docMk/>
          <pc:sldMk cId="49359681" sldId="261"/>
        </pc:sldMkLst>
        <pc:spChg chg="mod">
          <ac:chgData name="Lence, Margo (lencemm)" userId="S::lencemm@mail.uc.edu::ab9deee2-a1ef-48e6-9683-6445d2c036bc" providerId="AD" clId="Web-{2F16410A-1BC8-49B7-BAE5-64AC85C553CB}" dt="2020-11-07T20:34:57.017" v="124" actId="20577"/>
          <ac:spMkLst>
            <pc:docMk/>
            <pc:sldMk cId="49359681" sldId="261"/>
            <ac:spMk id="7" creationId="{EDC13031-87E5-46FF-AA8B-62D5974FE63D}"/>
          </ac:spMkLst>
        </pc:spChg>
        <pc:picChg chg="mod">
          <ac:chgData name="Lence, Margo (lencemm)" userId="S::lencemm@mail.uc.edu::ab9deee2-a1ef-48e6-9683-6445d2c036bc" providerId="AD" clId="Web-{2F16410A-1BC8-49B7-BAE5-64AC85C553CB}" dt="2020-11-07T20:31:47.145" v="25" actId="1076"/>
          <ac:picMkLst>
            <pc:docMk/>
            <pc:sldMk cId="49359681" sldId="261"/>
            <ac:picMk id="4" creationId="{CB0262BD-F50F-4D38-A218-929E120C4998}"/>
          </ac:picMkLst>
        </pc:picChg>
      </pc:sldChg>
      <pc:sldChg chg="addSp delSp modSp">
        <pc:chgData name="Lence, Margo (lencemm)" userId="S::lencemm@mail.uc.edu::ab9deee2-a1ef-48e6-9683-6445d2c036bc" providerId="AD" clId="Web-{2F16410A-1BC8-49B7-BAE5-64AC85C553CB}" dt="2020-11-07T20:36:31.546" v="131" actId="1076"/>
        <pc:sldMkLst>
          <pc:docMk/>
          <pc:sldMk cId="2215676628" sldId="276"/>
        </pc:sldMkLst>
        <pc:spChg chg="add del mod">
          <ac:chgData name="Lence, Margo (lencemm)" userId="S::lencemm@mail.uc.edu::ab9deee2-a1ef-48e6-9683-6445d2c036bc" providerId="AD" clId="Web-{2F16410A-1BC8-49B7-BAE5-64AC85C553CB}" dt="2020-11-07T20:36:20.047" v="128"/>
          <ac:spMkLst>
            <pc:docMk/>
            <pc:sldMk cId="2215676628" sldId="276"/>
            <ac:spMk id="4" creationId="{95E306E1-07DF-43E5-86D0-0726F477A8A0}"/>
          </ac:spMkLst>
        </pc:spChg>
        <pc:picChg chg="add mod ord">
          <ac:chgData name="Lence, Margo (lencemm)" userId="S::lencemm@mail.uc.edu::ab9deee2-a1ef-48e6-9683-6445d2c036bc" providerId="AD" clId="Web-{2F16410A-1BC8-49B7-BAE5-64AC85C553CB}" dt="2020-11-07T20:36:31.546" v="131" actId="1076"/>
          <ac:picMkLst>
            <pc:docMk/>
            <pc:sldMk cId="2215676628" sldId="276"/>
            <ac:picMk id="5" creationId="{2DDFACB9-4747-473A-ACD2-FEBC12915D05}"/>
          </ac:picMkLst>
        </pc:picChg>
        <pc:picChg chg="del">
          <ac:chgData name="Lence, Margo (lencemm)" userId="S::lencemm@mail.uc.edu::ab9deee2-a1ef-48e6-9683-6445d2c036bc" providerId="AD" clId="Web-{2F16410A-1BC8-49B7-BAE5-64AC85C553CB}" dt="2020-11-07T20:35:08.345" v="126"/>
          <ac:picMkLst>
            <pc:docMk/>
            <pc:sldMk cId="2215676628" sldId="276"/>
            <ac:picMk id="7" creationId="{5E22F917-20BF-403D-BA68-4E3570EAABC6}"/>
          </ac:picMkLst>
        </pc:picChg>
      </pc:sldChg>
    </pc:docChg>
  </pc:docChgLst>
  <pc:docChgLst>
    <pc:chgData name="Lence, Margo (lencemm)" userId="S::lencemm@mail.uc.edu::ab9deee2-a1ef-48e6-9683-6445d2c036bc" providerId="AD" clId="Web-{110AABB6-7B6B-48B1-BA30-CF8DDDD6584E}"/>
    <pc:docChg chg="modSld">
      <pc:chgData name="Lence, Margo (lencemm)" userId="S::lencemm@mail.uc.edu::ab9deee2-a1ef-48e6-9683-6445d2c036bc" providerId="AD" clId="Web-{110AABB6-7B6B-48B1-BA30-CF8DDDD6584E}" dt="2020-11-07T20:29:13.984" v="2" actId="20577"/>
      <pc:docMkLst>
        <pc:docMk/>
      </pc:docMkLst>
      <pc:sldChg chg="modSp">
        <pc:chgData name="Lence, Margo (lencemm)" userId="S::lencemm@mail.uc.edu::ab9deee2-a1ef-48e6-9683-6445d2c036bc" providerId="AD" clId="Web-{110AABB6-7B6B-48B1-BA30-CF8DDDD6584E}" dt="2020-11-07T20:29:13.077" v="0" actId="20577"/>
        <pc:sldMkLst>
          <pc:docMk/>
          <pc:sldMk cId="49359681" sldId="261"/>
        </pc:sldMkLst>
        <pc:spChg chg="mod">
          <ac:chgData name="Lence, Margo (lencemm)" userId="S::lencemm@mail.uc.edu::ab9deee2-a1ef-48e6-9683-6445d2c036bc" providerId="AD" clId="Web-{110AABB6-7B6B-48B1-BA30-CF8DDDD6584E}" dt="2020-11-07T20:29:13.077" v="0" actId="20577"/>
          <ac:spMkLst>
            <pc:docMk/>
            <pc:sldMk cId="49359681" sldId="261"/>
            <ac:spMk id="7" creationId="{EDC13031-87E5-46FF-AA8B-62D5974FE63D}"/>
          </ac:spMkLst>
        </pc:spChg>
      </pc:sldChg>
    </pc:docChg>
  </pc:docChgLst>
  <pc:docChgLst>
    <pc:chgData name="Lence, Margo (lencemm)" userId="S::lencemm@mail.uc.edu::ab9deee2-a1ef-48e6-9683-6445d2c036bc" providerId="AD" clId="Web-{2F61C5BF-E3FA-4E19-9F15-8ACAD3B5BF25}"/>
    <pc:docChg chg="addSld delSld modSld">
      <pc:chgData name="Lence, Margo (lencemm)" userId="S::lencemm@mail.uc.edu::ab9deee2-a1ef-48e6-9683-6445d2c036bc" providerId="AD" clId="Web-{2F61C5BF-E3FA-4E19-9F15-8ACAD3B5BF25}" dt="2020-11-04T20:59:04.232" v="977" actId="20577"/>
      <pc:docMkLst>
        <pc:docMk/>
      </pc:docMkLst>
      <pc:sldChg chg="modSp">
        <pc:chgData name="Lence, Margo (lencemm)" userId="S::lencemm@mail.uc.edu::ab9deee2-a1ef-48e6-9683-6445d2c036bc" providerId="AD" clId="Web-{2F61C5BF-E3FA-4E19-9F15-8ACAD3B5BF25}" dt="2020-11-04T20:59:03.294" v="975" actId="20577"/>
        <pc:sldMkLst>
          <pc:docMk/>
          <pc:sldMk cId="3771119347" sldId="260"/>
        </pc:sldMkLst>
        <pc:spChg chg="mod">
          <ac:chgData name="Lence, Margo (lencemm)" userId="S::lencemm@mail.uc.edu::ab9deee2-a1ef-48e6-9683-6445d2c036bc" providerId="AD" clId="Web-{2F61C5BF-E3FA-4E19-9F15-8ACAD3B5BF25}" dt="2020-11-04T20:59:03.294" v="975" actId="20577"/>
          <ac:spMkLst>
            <pc:docMk/>
            <pc:sldMk cId="3771119347" sldId="260"/>
            <ac:spMk id="2" creationId="{E1AB03EC-C36E-4670-B06A-CBA21F8EDE63}"/>
          </ac:spMkLst>
        </pc:spChg>
      </pc:sldChg>
      <pc:sldChg chg="addSp modSp">
        <pc:chgData name="Lence, Margo (lencemm)" userId="S::lencemm@mail.uc.edu::ab9deee2-a1ef-48e6-9683-6445d2c036bc" providerId="AD" clId="Web-{2F61C5BF-E3FA-4E19-9F15-8ACAD3B5BF25}" dt="2020-11-04T20:58:03.307" v="933" actId="14100"/>
        <pc:sldMkLst>
          <pc:docMk/>
          <pc:sldMk cId="3032421307" sldId="262"/>
        </pc:sldMkLst>
        <pc:spChg chg="mod">
          <ac:chgData name="Lence, Margo (lencemm)" userId="S::lencemm@mail.uc.edu::ab9deee2-a1ef-48e6-9683-6445d2c036bc" providerId="AD" clId="Web-{2F61C5BF-E3FA-4E19-9F15-8ACAD3B5BF25}" dt="2020-11-04T20:54:36.109" v="593" actId="20577"/>
          <ac:spMkLst>
            <pc:docMk/>
            <pc:sldMk cId="3032421307" sldId="262"/>
            <ac:spMk id="2" creationId="{87AB86A1-819E-44F1-AF67-11717696B9BE}"/>
          </ac:spMkLst>
        </pc:spChg>
        <pc:spChg chg="mod">
          <ac:chgData name="Lence, Margo (lencemm)" userId="S::lencemm@mail.uc.edu::ab9deee2-a1ef-48e6-9683-6445d2c036bc" providerId="AD" clId="Web-{2F61C5BF-E3FA-4E19-9F15-8ACAD3B5BF25}" dt="2020-11-04T20:58:03.307" v="933" actId="14100"/>
          <ac:spMkLst>
            <pc:docMk/>
            <pc:sldMk cId="3032421307" sldId="262"/>
            <ac:spMk id="3" creationId="{576D47D4-0D09-4052-8791-3518E5E39388}"/>
          </ac:spMkLst>
        </pc:spChg>
        <pc:picChg chg="add mod">
          <ac:chgData name="Lence, Margo (lencemm)" userId="S::lencemm@mail.uc.edu::ab9deee2-a1ef-48e6-9683-6445d2c036bc" providerId="AD" clId="Web-{2F61C5BF-E3FA-4E19-9F15-8ACAD3B5BF25}" dt="2020-11-04T20:54:28.453" v="562" actId="14100"/>
          <ac:picMkLst>
            <pc:docMk/>
            <pc:sldMk cId="3032421307" sldId="262"/>
            <ac:picMk id="4" creationId="{F532AC2A-2BA3-4705-B593-D7EA28D43198}"/>
          </ac:picMkLst>
        </pc:picChg>
        <pc:picChg chg="add mod">
          <ac:chgData name="Lence, Margo (lencemm)" userId="S::lencemm@mail.uc.edu::ab9deee2-a1ef-48e6-9683-6445d2c036bc" providerId="AD" clId="Web-{2F61C5BF-E3FA-4E19-9F15-8ACAD3B5BF25}" dt="2020-11-04T20:54:15.280" v="556" actId="1076"/>
          <ac:picMkLst>
            <pc:docMk/>
            <pc:sldMk cId="3032421307" sldId="262"/>
            <ac:picMk id="5" creationId="{B1BAEB7A-AA62-46C0-87BB-6E95E384B171}"/>
          </ac:picMkLst>
        </pc:picChg>
      </pc:sldChg>
      <pc:sldChg chg="del">
        <pc:chgData name="Lence, Margo (lencemm)" userId="S::lencemm@mail.uc.edu::ab9deee2-a1ef-48e6-9683-6445d2c036bc" providerId="AD" clId="Web-{2F61C5BF-E3FA-4E19-9F15-8ACAD3B5BF25}" dt="2020-11-04T20:54:36.859" v="595"/>
        <pc:sldMkLst>
          <pc:docMk/>
          <pc:sldMk cId="637871115" sldId="263"/>
        </pc:sldMkLst>
      </pc:sldChg>
      <pc:sldChg chg="addSp delSp modSp">
        <pc:chgData name="Lence, Margo (lencemm)" userId="S::lencemm@mail.uc.edu::ab9deee2-a1ef-48e6-9683-6445d2c036bc" providerId="AD" clId="Web-{2F61C5BF-E3FA-4E19-9F15-8ACAD3B5BF25}" dt="2020-11-04T20:58:39.340" v="936" actId="14100"/>
        <pc:sldMkLst>
          <pc:docMk/>
          <pc:sldMk cId="2050773080" sldId="264"/>
        </pc:sldMkLst>
        <pc:spChg chg="mod">
          <ac:chgData name="Lence, Margo (lencemm)" userId="S::lencemm@mail.uc.edu::ab9deee2-a1ef-48e6-9683-6445d2c036bc" providerId="AD" clId="Web-{2F61C5BF-E3FA-4E19-9F15-8ACAD3B5BF25}" dt="2020-11-04T20:41:00.320" v="145" actId="20577"/>
          <ac:spMkLst>
            <pc:docMk/>
            <pc:sldMk cId="2050773080" sldId="264"/>
            <ac:spMk id="2" creationId="{45DBC54B-47CE-4D23-B8CA-B5DE61CC09BE}"/>
          </ac:spMkLst>
        </pc:spChg>
        <pc:spChg chg="del">
          <ac:chgData name="Lence, Margo (lencemm)" userId="S::lencemm@mail.uc.edu::ab9deee2-a1ef-48e6-9683-6445d2c036bc" providerId="AD" clId="Web-{2F61C5BF-E3FA-4E19-9F15-8ACAD3B5BF25}" dt="2020-11-04T20:58:33.371" v="934"/>
          <ac:spMkLst>
            <pc:docMk/>
            <pc:sldMk cId="2050773080" sldId="264"/>
            <ac:spMk id="3" creationId="{E7CE33B9-057A-4768-A6D6-02694C712780}"/>
          </ac:spMkLst>
        </pc:spChg>
        <pc:picChg chg="add mod ord">
          <ac:chgData name="Lence, Margo (lencemm)" userId="S::lencemm@mail.uc.edu::ab9deee2-a1ef-48e6-9683-6445d2c036bc" providerId="AD" clId="Web-{2F61C5BF-E3FA-4E19-9F15-8ACAD3B5BF25}" dt="2020-11-04T20:58:39.340" v="936" actId="14100"/>
          <ac:picMkLst>
            <pc:docMk/>
            <pc:sldMk cId="2050773080" sldId="264"/>
            <ac:picMk id="4" creationId="{629C9098-36F6-4851-8BDD-33738900E58D}"/>
          </ac:picMkLst>
        </pc:picChg>
      </pc:sldChg>
      <pc:sldChg chg="addSp modSp">
        <pc:chgData name="Lence, Margo (lencemm)" userId="S::lencemm@mail.uc.edu::ab9deee2-a1ef-48e6-9683-6445d2c036bc" providerId="AD" clId="Web-{2F61C5BF-E3FA-4E19-9F15-8ACAD3B5BF25}" dt="2020-11-04T20:28:33.064" v="78" actId="1076"/>
        <pc:sldMkLst>
          <pc:docMk/>
          <pc:sldMk cId="1563415176" sldId="273"/>
        </pc:sldMkLst>
        <pc:spChg chg="mod">
          <ac:chgData name="Lence, Margo (lencemm)" userId="S::lencemm@mail.uc.edu::ab9deee2-a1ef-48e6-9683-6445d2c036bc" providerId="AD" clId="Web-{2F61C5BF-E3FA-4E19-9F15-8ACAD3B5BF25}" dt="2020-11-04T20:28:31.799" v="76" actId="20577"/>
          <ac:spMkLst>
            <pc:docMk/>
            <pc:sldMk cId="1563415176" sldId="273"/>
            <ac:spMk id="3" creationId="{4C893612-D995-4DA1-B1ED-FE4C1F24A5E6}"/>
          </ac:spMkLst>
        </pc:spChg>
        <pc:picChg chg="add mod">
          <ac:chgData name="Lence, Margo (lencemm)" userId="S::lencemm@mail.uc.edu::ab9deee2-a1ef-48e6-9683-6445d2c036bc" providerId="AD" clId="Web-{2F61C5BF-E3FA-4E19-9F15-8ACAD3B5BF25}" dt="2020-11-04T20:28:33.064" v="78" actId="1076"/>
          <ac:picMkLst>
            <pc:docMk/>
            <pc:sldMk cId="1563415176" sldId="273"/>
            <ac:picMk id="4" creationId="{391CD88B-7A8E-4155-82D6-2DF02B8F0866}"/>
          </ac:picMkLst>
        </pc:picChg>
      </pc:sldChg>
      <pc:sldChg chg="addSp delSp modSp new">
        <pc:chgData name="Lence, Margo (lencemm)" userId="S::lencemm@mail.uc.edu::ab9deee2-a1ef-48e6-9683-6445d2c036bc" providerId="AD" clId="Web-{2F61C5BF-E3FA-4E19-9F15-8ACAD3B5BF25}" dt="2020-11-04T20:44:24.892" v="149" actId="14100"/>
        <pc:sldMkLst>
          <pc:docMk/>
          <pc:sldMk cId="476337909" sldId="274"/>
        </pc:sldMkLst>
        <pc:spChg chg="mod">
          <ac:chgData name="Lence, Margo (lencemm)" userId="S::lencemm@mail.uc.edu::ab9deee2-a1ef-48e6-9683-6445d2c036bc" providerId="AD" clId="Web-{2F61C5BF-E3FA-4E19-9F15-8ACAD3B5BF25}" dt="2020-11-04T20:29:04.191" v="108" actId="20577"/>
          <ac:spMkLst>
            <pc:docMk/>
            <pc:sldMk cId="476337909" sldId="274"/>
            <ac:spMk id="2" creationId="{BF251FCE-CE20-47CF-903B-3FE5E5C67757}"/>
          </ac:spMkLst>
        </pc:spChg>
        <pc:spChg chg="del">
          <ac:chgData name="Lence, Margo (lencemm)" userId="S::lencemm@mail.uc.edu::ab9deee2-a1ef-48e6-9683-6445d2c036bc" providerId="AD" clId="Web-{2F61C5BF-E3FA-4E19-9F15-8ACAD3B5BF25}" dt="2020-11-04T20:44:18.798" v="147"/>
          <ac:spMkLst>
            <pc:docMk/>
            <pc:sldMk cId="476337909" sldId="274"/>
            <ac:spMk id="3" creationId="{6083341C-95B6-4EBA-83AE-D248CC26AD4B}"/>
          </ac:spMkLst>
        </pc:spChg>
        <pc:picChg chg="add mod ord">
          <ac:chgData name="Lence, Margo (lencemm)" userId="S::lencemm@mail.uc.edu::ab9deee2-a1ef-48e6-9683-6445d2c036bc" providerId="AD" clId="Web-{2F61C5BF-E3FA-4E19-9F15-8ACAD3B5BF25}" dt="2020-11-04T20:44:24.892" v="149" actId="14100"/>
          <ac:picMkLst>
            <pc:docMk/>
            <pc:sldMk cId="476337909" sldId="274"/>
            <ac:picMk id="4" creationId="{1AFF8444-B90C-4702-9528-9501DAD13543}"/>
          </ac:picMkLst>
        </pc:picChg>
      </pc:sldChg>
      <pc:sldChg chg="addSp delSp modSp new">
        <pc:chgData name="Lence, Margo (lencemm)" userId="S::lencemm@mail.uc.edu::ab9deee2-a1ef-48e6-9683-6445d2c036bc" providerId="AD" clId="Web-{2F61C5BF-E3FA-4E19-9F15-8ACAD3B5BF25}" dt="2020-11-04T20:50:10.487" v="154"/>
        <pc:sldMkLst>
          <pc:docMk/>
          <pc:sldMk cId="4060187104" sldId="275"/>
        </pc:sldMkLst>
        <pc:spChg chg="mod">
          <ac:chgData name="Lence, Margo (lencemm)" userId="S::lencemm@mail.uc.edu::ab9deee2-a1ef-48e6-9683-6445d2c036bc" providerId="AD" clId="Web-{2F61C5BF-E3FA-4E19-9F15-8ACAD3B5BF25}" dt="2020-11-04T20:37:55.826" v="127" actId="20577"/>
          <ac:spMkLst>
            <pc:docMk/>
            <pc:sldMk cId="4060187104" sldId="275"/>
            <ac:spMk id="2" creationId="{EABEE60D-9480-475C-A893-73B4D9BC97C7}"/>
          </ac:spMkLst>
        </pc:spChg>
        <pc:spChg chg="del">
          <ac:chgData name="Lence, Margo (lencemm)" userId="S::lencemm@mail.uc.edu::ab9deee2-a1ef-48e6-9683-6445d2c036bc" providerId="AD" clId="Web-{2F61C5BF-E3FA-4E19-9F15-8ACAD3B5BF25}" dt="2020-11-04T20:45:58.162" v="150"/>
          <ac:spMkLst>
            <pc:docMk/>
            <pc:sldMk cId="4060187104" sldId="275"/>
            <ac:spMk id="3" creationId="{45763BB4-3F7A-41C8-8823-8DA639C2C3EC}"/>
          </ac:spMkLst>
        </pc:spChg>
        <pc:spChg chg="add mod">
          <ac:chgData name="Lence, Margo (lencemm)" userId="S::lencemm@mail.uc.edu::ab9deee2-a1ef-48e6-9683-6445d2c036bc" providerId="AD" clId="Web-{2F61C5BF-E3FA-4E19-9F15-8ACAD3B5BF25}" dt="2020-11-04T20:50:10.487" v="154"/>
          <ac:spMkLst>
            <pc:docMk/>
            <pc:sldMk cId="4060187104" sldId="275"/>
            <ac:spMk id="6" creationId="{6523E319-B9C8-40D1-A8B5-8200920B2C3E}"/>
          </ac:spMkLst>
        </pc:spChg>
        <pc:picChg chg="add del mod ord">
          <ac:chgData name="Lence, Margo (lencemm)" userId="S::lencemm@mail.uc.edu::ab9deee2-a1ef-48e6-9683-6445d2c036bc" providerId="AD" clId="Web-{2F61C5BF-E3FA-4E19-9F15-8ACAD3B5BF25}" dt="2020-11-04T20:50:10.487" v="154"/>
          <ac:picMkLst>
            <pc:docMk/>
            <pc:sldMk cId="4060187104" sldId="275"/>
            <ac:picMk id="4" creationId="{26543640-613B-4E08-9B1C-D01382E65573}"/>
          </ac:picMkLst>
        </pc:picChg>
      </pc:sldChg>
    </pc:docChg>
  </pc:docChgLst>
  <pc:docChgLst>
    <pc:chgData name="Stassinis, Brittany (stassibm)" userId="S::stassibm@mail.uc.edu::c7d5d921-85d7-4937-9947-391b053d156a" providerId="AD" clId="Web-{A86D4C1E-F9D2-479D-B3D4-2060BE9C61DC}"/>
    <pc:docChg chg="addSld modSld sldOrd">
      <pc:chgData name="Stassinis, Brittany (stassibm)" userId="S::stassibm@mail.uc.edu::c7d5d921-85d7-4937-9947-391b053d156a" providerId="AD" clId="Web-{A86D4C1E-F9D2-479D-B3D4-2060BE9C61DC}" dt="2020-11-04T12:43:19.942" v="36" actId="20577"/>
      <pc:docMkLst>
        <pc:docMk/>
      </pc:docMkLst>
      <pc:sldChg chg="delSp modSp new ord">
        <pc:chgData name="Stassinis, Brittany (stassibm)" userId="S::stassibm@mail.uc.edu::c7d5d921-85d7-4937-9947-391b053d156a" providerId="AD" clId="Web-{A86D4C1E-F9D2-479D-B3D4-2060BE9C61DC}" dt="2020-11-04T12:43:19.692" v="34" actId="20577"/>
        <pc:sldMkLst>
          <pc:docMk/>
          <pc:sldMk cId="1563415176" sldId="273"/>
        </pc:sldMkLst>
        <pc:spChg chg="mod">
          <ac:chgData name="Stassinis, Brittany (stassibm)" userId="S::stassibm@mail.uc.edu::c7d5d921-85d7-4937-9947-391b053d156a" providerId="AD" clId="Web-{A86D4C1E-F9D2-479D-B3D4-2060BE9C61DC}" dt="2020-11-04T12:43:19.692" v="34" actId="20577"/>
          <ac:spMkLst>
            <pc:docMk/>
            <pc:sldMk cId="1563415176" sldId="273"/>
            <ac:spMk id="2" creationId="{E64272BA-B232-44C9-9473-6409230B5345}"/>
          </ac:spMkLst>
        </pc:spChg>
        <pc:spChg chg="mod">
          <ac:chgData name="Stassinis, Brittany (stassibm)" userId="S::stassibm@mail.uc.edu::c7d5d921-85d7-4937-9947-391b053d156a" providerId="AD" clId="Web-{A86D4C1E-F9D2-479D-B3D4-2060BE9C61DC}" dt="2020-11-04T12:43:08.520" v="3" actId="14100"/>
          <ac:spMkLst>
            <pc:docMk/>
            <pc:sldMk cId="1563415176" sldId="273"/>
            <ac:spMk id="3" creationId="{4C893612-D995-4DA1-B1ED-FE4C1F24A5E6}"/>
          </ac:spMkLst>
        </pc:spChg>
        <pc:spChg chg="del">
          <ac:chgData name="Stassinis, Brittany (stassibm)" userId="S::stassibm@mail.uc.edu::c7d5d921-85d7-4937-9947-391b053d156a" providerId="AD" clId="Web-{A86D4C1E-F9D2-479D-B3D4-2060BE9C61DC}" dt="2020-11-04T12:43:03.317" v="2"/>
          <ac:spMkLst>
            <pc:docMk/>
            <pc:sldMk cId="1563415176" sldId="273"/>
            <ac:spMk id="4" creationId="{EB12AB36-7EDE-4625-B8DA-ACB76661F696}"/>
          </ac:spMkLst>
        </pc:spChg>
      </pc:sldChg>
    </pc:docChg>
  </pc:docChgLst>
  <pc:docChgLst>
    <pc:chgData name="Stassinis, Brittany (stassibm)" userId="S::stassibm@mail.uc.edu::c7d5d921-85d7-4937-9947-391b053d156a" providerId="AD" clId="Web-{89C4CEC1-162C-4241-8FEE-297B67AE303A}"/>
    <pc:docChg chg="modSld">
      <pc:chgData name="Stassinis, Brittany (stassibm)" userId="S::stassibm@mail.uc.edu::c7d5d921-85d7-4937-9947-391b053d156a" providerId="AD" clId="Web-{89C4CEC1-162C-4241-8FEE-297B67AE303A}" dt="2020-11-08T22:56:30.545" v="5685" actId="20577"/>
      <pc:docMkLst>
        <pc:docMk/>
      </pc:docMkLst>
      <pc:sldChg chg="modSp">
        <pc:chgData name="Stassinis, Brittany (stassibm)" userId="S::stassibm@mail.uc.edu::c7d5d921-85d7-4937-9947-391b053d156a" providerId="AD" clId="Web-{89C4CEC1-162C-4241-8FEE-297B67AE303A}" dt="2020-11-08T22:56:29.545" v="5684" actId="20577"/>
        <pc:sldMkLst>
          <pc:docMk/>
          <pc:sldMk cId="3848743276" sldId="271"/>
        </pc:sldMkLst>
        <pc:spChg chg="mod">
          <ac:chgData name="Stassinis, Brittany (stassibm)" userId="S::stassibm@mail.uc.edu::c7d5d921-85d7-4937-9947-391b053d156a" providerId="AD" clId="Web-{89C4CEC1-162C-4241-8FEE-297B67AE303A}" dt="2020-11-08T22:56:29.545" v="5684" actId="20577"/>
          <ac:spMkLst>
            <pc:docMk/>
            <pc:sldMk cId="3848743276" sldId="271"/>
            <ac:spMk id="5" creationId="{7ABEB025-95FF-4914-8356-3F5CF1344367}"/>
          </ac:spMkLst>
        </pc:spChg>
      </pc:sldChg>
      <pc:sldChg chg="modSp">
        <pc:chgData name="Stassinis, Brittany (stassibm)" userId="S::stassibm@mail.uc.edu::c7d5d921-85d7-4937-9947-391b053d156a" providerId="AD" clId="Web-{89C4CEC1-162C-4241-8FEE-297B67AE303A}" dt="2020-11-08T22:56:08.889" v="5674" actId="20577"/>
        <pc:sldMkLst>
          <pc:docMk/>
          <pc:sldMk cId="3783583086" sldId="272"/>
        </pc:sldMkLst>
        <pc:spChg chg="mod">
          <ac:chgData name="Stassinis, Brittany (stassibm)" userId="S::stassibm@mail.uc.edu::c7d5d921-85d7-4937-9947-391b053d156a" providerId="AD" clId="Web-{89C4CEC1-162C-4241-8FEE-297B67AE303A}" dt="2020-11-08T22:56:08.889" v="5674" actId="20577"/>
          <ac:spMkLst>
            <pc:docMk/>
            <pc:sldMk cId="3783583086" sldId="272"/>
            <ac:spMk id="3" creationId="{61D365E0-402E-4A62-815E-23D5938972EC}"/>
          </ac:spMkLst>
        </pc:spChg>
      </pc:sldChg>
      <pc:sldChg chg="addSp modSp">
        <pc:chgData name="Stassinis, Brittany (stassibm)" userId="S::stassibm@mail.uc.edu::c7d5d921-85d7-4937-9947-391b053d156a" providerId="AD" clId="Web-{89C4CEC1-162C-4241-8FEE-297B67AE303A}" dt="2020-11-08T21:48:48.132" v="1387" actId="20577"/>
        <pc:sldMkLst>
          <pc:docMk/>
          <pc:sldMk cId="4235319249" sldId="278"/>
        </pc:sldMkLst>
        <pc:spChg chg="mod">
          <ac:chgData name="Stassinis, Brittany (stassibm)" userId="S::stassibm@mail.uc.edu::c7d5d921-85d7-4937-9947-391b053d156a" providerId="AD" clId="Web-{89C4CEC1-162C-4241-8FEE-297B67AE303A}" dt="2020-11-08T21:48:48.132" v="1387" actId="20577"/>
          <ac:spMkLst>
            <pc:docMk/>
            <pc:sldMk cId="4235319249" sldId="278"/>
            <ac:spMk id="2" creationId="{057E9AD3-E8A7-488E-AF6D-B4866D386CD1}"/>
          </ac:spMkLst>
        </pc:spChg>
        <pc:spChg chg="add mod">
          <ac:chgData name="Stassinis, Brittany (stassibm)" userId="S::stassibm@mail.uc.edu::c7d5d921-85d7-4937-9947-391b053d156a" providerId="AD" clId="Web-{89C4CEC1-162C-4241-8FEE-297B67AE303A}" dt="2020-11-08T21:48:42.945" v="1383" actId="20577"/>
          <ac:spMkLst>
            <pc:docMk/>
            <pc:sldMk cId="4235319249" sldId="278"/>
            <ac:spMk id="3" creationId="{5341FCF7-F862-468E-BD46-51329BC1FD4E}"/>
          </ac:spMkLst>
        </pc:spChg>
      </pc:sldChg>
      <pc:sldChg chg="addSp modSp">
        <pc:chgData name="Stassinis, Brittany (stassibm)" userId="S::stassibm@mail.uc.edu::c7d5d921-85d7-4937-9947-391b053d156a" providerId="AD" clId="Web-{89C4CEC1-162C-4241-8FEE-297B67AE303A}" dt="2020-11-08T22:22:23.647" v="3965" actId="20577"/>
        <pc:sldMkLst>
          <pc:docMk/>
          <pc:sldMk cId="1459154619" sldId="279"/>
        </pc:sldMkLst>
        <pc:spChg chg="mod">
          <ac:chgData name="Stassinis, Brittany (stassibm)" userId="S::stassibm@mail.uc.edu::c7d5d921-85d7-4937-9947-391b053d156a" providerId="AD" clId="Web-{89C4CEC1-162C-4241-8FEE-297B67AE303A}" dt="2020-11-08T22:07:42.599" v="2993" actId="1076"/>
          <ac:spMkLst>
            <pc:docMk/>
            <pc:sldMk cId="1459154619" sldId="279"/>
            <ac:spMk id="2" creationId="{8753DD69-5BB3-4653-B4BA-3EB2B482E774}"/>
          </ac:spMkLst>
        </pc:spChg>
        <pc:spChg chg="add mod">
          <ac:chgData name="Stassinis, Brittany (stassibm)" userId="S::stassibm@mail.uc.edu::c7d5d921-85d7-4937-9947-391b053d156a" providerId="AD" clId="Web-{89C4CEC1-162C-4241-8FEE-297B67AE303A}" dt="2020-11-08T22:22:23.647" v="3965" actId="20577"/>
          <ac:spMkLst>
            <pc:docMk/>
            <pc:sldMk cId="1459154619" sldId="279"/>
            <ac:spMk id="3" creationId="{9184BAD8-FE38-4262-A11F-5D279F0E50FD}"/>
          </ac:spMkLst>
        </pc:spChg>
        <pc:picChg chg="mod">
          <ac:chgData name="Stassinis, Brittany (stassibm)" userId="S::stassibm@mail.uc.edu::c7d5d921-85d7-4937-9947-391b053d156a" providerId="AD" clId="Web-{89C4CEC1-162C-4241-8FEE-297B67AE303A}" dt="2020-11-08T22:07:49.255" v="2995" actId="1076"/>
          <ac:picMkLst>
            <pc:docMk/>
            <pc:sldMk cId="1459154619" sldId="279"/>
            <ac:picMk id="4" creationId="{A7EC4917-A7EB-4569-99BF-9AFB3DC47174}"/>
          </ac:picMkLst>
        </pc:picChg>
      </pc:sldChg>
      <pc:sldChg chg="addSp modSp">
        <pc:chgData name="Stassinis, Brittany (stassibm)" userId="S::stassibm@mail.uc.edu::c7d5d921-85d7-4937-9947-391b053d156a" providerId="AD" clId="Web-{89C4CEC1-162C-4241-8FEE-297B67AE303A}" dt="2020-11-08T22:30:05.753" v="5465" actId="20577"/>
        <pc:sldMkLst>
          <pc:docMk/>
          <pc:sldMk cId="2334172445" sldId="280"/>
        </pc:sldMkLst>
        <pc:spChg chg="add mod">
          <ac:chgData name="Stassinis, Brittany (stassibm)" userId="S::stassibm@mail.uc.edu::c7d5d921-85d7-4937-9947-391b053d156a" providerId="AD" clId="Web-{89C4CEC1-162C-4241-8FEE-297B67AE303A}" dt="2020-11-08T22:30:05.753" v="5465" actId="20577"/>
          <ac:spMkLst>
            <pc:docMk/>
            <pc:sldMk cId="2334172445" sldId="280"/>
            <ac:spMk id="3" creationId="{F174C5D2-18F2-4511-806C-3062E1830083}"/>
          </ac:spMkLst>
        </pc:spChg>
      </pc:sldChg>
    </pc:docChg>
  </pc:docChgLst>
  <pc:docChgLst>
    <pc:chgData name="Stassinis, Brittany (stassibm)" userId="S::stassibm@mail.uc.edu::c7d5d921-85d7-4937-9947-391b053d156a" providerId="AD" clId="Web-{612F8BA7-FCBB-485B-A277-7972A598F3AD}"/>
    <pc:docChg chg="modSld">
      <pc:chgData name="Stassinis, Brittany (stassibm)" userId="S::stassibm@mail.uc.edu::c7d5d921-85d7-4937-9947-391b053d156a" providerId="AD" clId="Web-{612F8BA7-FCBB-485B-A277-7972A598F3AD}" dt="2020-11-04T17:05:44.739" v="34" actId="1076"/>
      <pc:docMkLst>
        <pc:docMk/>
      </pc:docMkLst>
      <pc:sldChg chg="addSp delSp modSp">
        <pc:chgData name="Stassinis, Brittany (stassibm)" userId="S::stassibm@mail.uc.edu::c7d5d921-85d7-4937-9947-391b053d156a" providerId="AD" clId="Web-{612F8BA7-FCBB-485B-A277-7972A598F3AD}" dt="2020-11-04T17:05:44.739" v="34" actId="1076"/>
        <pc:sldMkLst>
          <pc:docMk/>
          <pc:sldMk cId="3127558118" sldId="258"/>
        </pc:sldMkLst>
        <pc:picChg chg="add del mod modCrop">
          <ac:chgData name="Stassinis, Brittany (stassibm)" userId="S::stassibm@mail.uc.edu::c7d5d921-85d7-4937-9947-391b053d156a" providerId="AD" clId="Web-{612F8BA7-FCBB-485B-A277-7972A598F3AD}" dt="2020-11-04T17:03:32.404" v="18"/>
          <ac:picMkLst>
            <pc:docMk/>
            <pc:sldMk cId="3127558118" sldId="258"/>
            <ac:picMk id="3" creationId="{1A2803DE-830D-4035-8239-73A827B56706}"/>
          </ac:picMkLst>
        </pc:picChg>
        <pc:picChg chg="mod">
          <ac:chgData name="Stassinis, Brittany (stassibm)" userId="S::stassibm@mail.uc.edu::c7d5d921-85d7-4937-9947-391b053d156a" providerId="AD" clId="Web-{612F8BA7-FCBB-485B-A277-7972A598F3AD}" dt="2020-11-04T17:05:44.739" v="34" actId="1076"/>
          <ac:picMkLst>
            <pc:docMk/>
            <pc:sldMk cId="3127558118" sldId="258"/>
            <ac:picMk id="4" creationId="{142F5EB3-4CF5-44F9-BB45-95E3F96E4457}"/>
          </ac:picMkLst>
        </pc:picChg>
        <pc:picChg chg="mod">
          <ac:chgData name="Stassinis, Brittany (stassibm)" userId="S::stassibm@mail.uc.edu::c7d5d921-85d7-4937-9947-391b053d156a" providerId="AD" clId="Web-{612F8BA7-FCBB-485B-A277-7972A598F3AD}" dt="2020-11-04T17:05:17.566" v="30" actId="1076"/>
          <ac:picMkLst>
            <pc:docMk/>
            <pc:sldMk cId="3127558118" sldId="258"/>
            <ac:picMk id="5" creationId="{866C0BC3-870D-42D6-A41B-DC4819489291}"/>
          </ac:picMkLst>
        </pc:picChg>
        <pc:picChg chg="add mod modCrop">
          <ac:chgData name="Stassinis, Brittany (stassibm)" userId="S::stassibm@mail.uc.edu::c7d5d921-85d7-4937-9947-391b053d156a" providerId="AD" clId="Web-{612F8BA7-FCBB-485B-A277-7972A598F3AD}" dt="2020-11-04T17:05:27.769" v="32" actId="1076"/>
          <ac:picMkLst>
            <pc:docMk/>
            <pc:sldMk cId="3127558118" sldId="258"/>
            <ac:picMk id="6" creationId="{A5590EFD-F23A-40E7-8D6F-6A0EA1BA12B3}"/>
          </ac:picMkLst>
        </pc:picChg>
      </pc:sldChg>
    </pc:docChg>
  </pc:docChgLst>
  <pc:docChgLst>
    <pc:chgData name="Lence, Margo (lencemm)" userId="S::lencemm@mail.uc.edu::ab9deee2-a1ef-48e6-9683-6445d2c036bc" providerId="AD" clId="Web-{1C71F1F3-6688-4C45-8139-2DE8DD2178A0}"/>
    <pc:docChg chg="modSld">
      <pc:chgData name="Lence, Margo (lencemm)" userId="S::lencemm@mail.uc.edu::ab9deee2-a1ef-48e6-9683-6445d2c036bc" providerId="AD" clId="Web-{1C71F1F3-6688-4C45-8139-2DE8DD2178A0}" dt="2020-11-08T22:43:25.651" v="1290" actId="20577"/>
      <pc:docMkLst>
        <pc:docMk/>
      </pc:docMkLst>
      <pc:sldChg chg="addSp delSp modSp">
        <pc:chgData name="Lence, Margo (lencemm)" userId="S::lencemm@mail.uc.edu::ab9deee2-a1ef-48e6-9683-6445d2c036bc" providerId="AD" clId="Web-{1C71F1F3-6688-4C45-8139-2DE8DD2178A0}" dt="2020-11-08T22:43:25.651" v="1289" actId="20577"/>
        <pc:sldMkLst>
          <pc:docMk/>
          <pc:sldMk cId="3848743276" sldId="271"/>
        </pc:sldMkLst>
        <pc:spChg chg="del mod">
          <ac:chgData name="Lence, Margo (lencemm)" userId="S::lencemm@mail.uc.edu::ab9deee2-a1ef-48e6-9683-6445d2c036bc" providerId="AD" clId="Web-{1C71F1F3-6688-4C45-8139-2DE8DD2178A0}" dt="2020-11-08T22:30:33.082" v="1"/>
          <ac:spMkLst>
            <pc:docMk/>
            <pc:sldMk cId="3848743276" sldId="271"/>
            <ac:spMk id="3" creationId="{CCB0ABE3-279A-4AE6-BC8A-33B6FE192B1B}"/>
          </ac:spMkLst>
        </pc:spChg>
        <pc:spChg chg="add mod">
          <ac:chgData name="Lence, Margo (lencemm)" userId="S::lencemm@mail.uc.edu::ab9deee2-a1ef-48e6-9683-6445d2c036bc" providerId="AD" clId="Web-{1C71F1F3-6688-4C45-8139-2DE8DD2178A0}" dt="2020-11-08T22:43:25.651" v="1289" actId="20577"/>
          <ac:spMkLst>
            <pc:docMk/>
            <pc:sldMk cId="3848743276" sldId="271"/>
            <ac:spMk id="5" creationId="{7ABEB025-95FF-4914-8356-3F5CF1344367}"/>
          </ac:spMkLst>
        </pc:spChg>
        <pc:spChg chg="add del mod">
          <ac:chgData name="Lence, Margo (lencemm)" userId="S::lencemm@mail.uc.edu::ab9deee2-a1ef-48e6-9683-6445d2c036bc" providerId="AD" clId="Web-{1C71F1F3-6688-4C45-8139-2DE8DD2178A0}" dt="2020-11-08T22:33:49.365" v="10"/>
          <ac:spMkLst>
            <pc:docMk/>
            <pc:sldMk cId="3848743276" sldId="271"/>
            <ac:spMk id="8" creationId="{928AE883-0D0B-4478-AAD9-54E9478ED33F}"/>
          </ac:spMkLst>
        </pc:spChg>
        <pc:picChg chg="add del mod ord">
          <ac:chgData name="Lence, Margo (lencemm)" userId="S::lencemm@mail.uc.edu::ab9deee2-a1ef-48e6-9683-6445d2c036bc" providerId="AD" clId="Web-{1C71F1F3-6688-4C45-8139-2DE8DD2178A0}" dt="2020-11-08T22:33:44.693" v="9"/>
          <ac:picMkLst>
            <pc:docMk/>
            <pc:sldMk cId="3848743276" sldId="271"/>
            <ac:picMk id="4" creationId="{9278C847-F5EC-4BC8-BA93-DE14023FE13F}"/>
          </ac:picMkLst>
        </pc:picChg>
        <pc:picChg chg="add del mod">
          <ac:chgData name="Lence, Margo (lencemm)" userId="S::lencemm@mail.uc.edu::ab9deee2-a1ef-48e6-9683-6445d2c036bc" providerId="AD" clId="Web-{1C71F1F3-6688-4C45-8139-2DE8DD2178A0}" dt="2020-11-08T22:34:47.084" v="141"/>
          <ac:picMkLst>
            <pc:docMk/>
            <pc:sldMk cId="3848743276" sldId="271"/>
            <ac:picMk id="6" creationId="{0DD05E60-2AAA-454B-9E8D-6ABFD14A5716}"/>
          </ac:picMkLst>
        </pc:picChg>
        <pc:picChg chg="add mod">
          <ac:chgData name="Lence, Margo (lencemm)" userId="S::lencemm@mail.uc.edu::ab9deee2-a1ef-48e6-9683-6445d2c036bc" providerId="AD" clId="Web-{1C71F1F3-6688-4C45-8139-2DE8DD2178A0}" dt="2020-11-08T22:38:38.070" v="714" actId="1076"/>
          <ac:picMkLst>
            <pc:docMk/>
            <pc:sldMk cId="3848743276" sldId="271"/>
            <ac:picMk id="9" creationId="{3D9A5A38-3F34-49E3-9C4A-CE83517B107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2/15/2021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2/15/2021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2/15/2021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2/15/2021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9CC2-CC59-4DFD-8901-143A30886CD9}"/>
              </a:ext>
            </a:extLst>
          </p:cNvPr>
          <p:cNvSpPr>
            <a:spLocks noGrp="1"/>
          </p:cNvSpPr>
          <p:nvPr>
            <p:ph type="ctrTitle"/>
          </p:nvPr>
        </p:nvSpPr>
        <p:spPr/>
        <p:txBody>
          <a:bodyPr/>
          <a:lstStyle/>
          <a:p>
            <a:r>
              <a:rPr lang="en-US"/>
              <a:t>Classifying Spam emails</a:t>
            </a:r>
          </a:p>
        </p:txBody>
      </p:sp>
    </p:spTree>
    <p:extLst>
      <p:ext uri="{BB962C8B-B14F-4D97-AF65-F5344CB8AC3E}">
        <p14:creationId xmlns:p14="http://schemas.microsoft.com/office/powerpoint/2010/main" val="37039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03EC-C36E-4670-B06A-CBA21F8EDE63}"/>
              </a:ext>
            </a:extLst>
          </p:cNvPr>
          <p:cNvSpPr>
            <a:spLocks noGrp="1"/>
          </p:cNvSpPr>
          <p:nvPr>
            <p:ph type="title"/>
          </p:nvPr>
        </p:nvSpPr>
        <p:spPr/>
        <p:txBody>
          <a:bodyPr/>
          <a:lstStyle/>
          <a:p>
            <a:r>
              <a:rPr lang="en-US"/>
              <a:t>Classifying a New Record</a:t>
            </a:r>
          </a:p>
        </p:txBody>
      </p:sp>
      <p:sp>
        <p:nvSpPr>
          <p:cNvPr id="3" name="Content Placeholder 2">
            <a:extLst>
              <a:ext uri="{FF2B5EF4-FFF2-40B4-BE49-F238E27FC236}">
                <a16:creationId xmlns:a16="http://schemas.microsoft.com/office/drawing/2014/main" id="{D6BF3775-DAA4-427C-8D20-B1B78F4DD4CD}"/>
              </a:ext>
            </a:extLst>
          </p:cNvPr>
          <p:cNvSpPr>
            <a:spLocks noGrp="1"/>
          </p:cNvSpPr>
          <p:nvPr>
            <p:ph idx="1"/>
          </p:nvPr>
        </p:nvSpPr>
        <p:spPr>
          <a:xfrm>
            <a:off x="474054" y="2638044"/>
            <a:ext cx="11584552" cy="3101983"/>
          </a:xfrm>
        </p:spPr>
        <p:txBody>
          <a:bodyPr vert="horz" lIns="91440" tIns="45720" rIns="91440" bIns="45720" rtlCol="0" anchor="t">
            <a:normAutofit/>
          </a:bodyPr>
          <a:lstStyle/>
          <a:p>
            <a:pPr marL="0" indent="0">
              <a:buNone/>
            </a:pPr>
            <a:r>
              <a:rPr lang="en-US">
                <a:ea typeface="+mn-lt"/>
                <a:cs typeface="+mn-lt"/>
              </a:rPr>
              <a:t>We will use our best pruned tree to classify a new record with the following predictor values:</a:t>
            </a:r>
            <a:endParaRPr lang="en-US"/>
          </a:p>
          <a:p>
            <a:pPr marL="0" indent="0">
              <a:buNone/>
            </a:pPr>
            <a:r>
              <a:rPr lang="en-US" i="1">
                <a:ea typeface="+mn-lt"/>
                <a:cs typeface="+mn-lt"/>
              </a:rPr>
              <a:t>our</a:t>
            </a:r>
            <a:r>
              <a:rPr lang="en-US">
                <a:ea typeface="+mn-lt"/>
                <a:cs typeface="+mn-lt"/>
              </a:rPr>
              <a:t> = 0.94, </a:t>
            </a:r>
            <a:r>
              <a:rPr lang="en-US" i="1">
                <a:ea typeface="+mn-lt"/>
                <a:cs typeface="+mn-lt"/>
              </a:rPr>
              <a:t>you</a:t>
            </a:r>
            <a:r>
              <a:rPr lang="en-US">
                <a:ea typeface="+mn-lt"/>
                <a:cs typeface="+mn-lt"/>
              </a:rPr>
              <a:t> = 1.88, </a:t>
            </a:r>
            <a:r>
              <a:rPr lang="en-US" i="1">
                <a:ea typeface="+mn-lt"/>
                <a:cs typeface="+mn-lt"/>
              </a:rPr>
              <a:t>your</a:t>
            </a:r>
            <a:r>
              <a:rPr lang="en-US">
                <a:ea typeface="+mn-lt"/>
                <a:cs typeface="+mn-lt"/>
              </a:rPr>
              <a:t> = 2.83, </a:t>
            </a:r>
            <a:r>
              <a:rPr lang="en-US" i="1">
                <a:ea typeface="+mn-lt"/>
                <a:cs typeface="+mn-lt"/>
              </a:rPr>
              <a:t>C!</a:t>
            </a:r>
            <a:r>
              <a:rPr lang="en-US">
                <a:ea typeface="+mn-lt"/>
                <a:cs typeface="+mn-lt"/>
              </a:rPr>
              <a:t> = 0.428, </a:t>
            </a:r>
            <a:r>
              <a:rPr lang="en-US" i="1" err="1">
                <a:ea typeface="+mn-lt"/>
                <a:cs typeface="+mn-lt"/>
              </a:rPr>
              <a:t>CAP_avg</a:t>
            </a:r>
            <a:r>
              <a:rPr lang="en-US">
                <a:ea typeface="+mn-lt"/>
                <a:cs typeface="+mn-lt"/>
              </a:rPr>
              <a:t> = 4.652, </a:t>
            </a:r>
            <a:r>
              <a:rPr lang="en-US" i="1" err="1">
                <a:ea typeface="+mn-lt"/>
                <a:cs typeface="+mn-lt"/>
              </a:rPr>
              <a:t>CAP_long</a:t>
            </a:r>
            <a:r>
              <a:rPr lang="en-US">
                <a:ea typeface="+mn-lt"/>
                <a:cs typeface="+mn-lt"/>
              </a:rPr>
              <a:t> = 31, </a:t>
            </a:r>
            <a:r>
              <a:rPr lang="en-US" i="1" err="1">
                <a:ea typeface="+mn-lt"/>
                <a:cs typeface="+mn-lt"/>
              </a:rPr>
              <a:t>CAP_tot</a:t>
            </a:r>
            <a:r>
              <a:rPr lang="en-US">
                <a:ea typeface="+mn-lt"/>
                <a:cs typeface="+mn-lt"/>
              </a:rPr>
              <a:t> = 107. All other predictors are 0.</a:t>
            </a:r>
            <a:endParaRPr lang="en-US"/>
          </a:p>
          <a:p>
            <a:pPr marL="0" indent="0">
              <a:buNone/>
            </a:pPr>
            <a:r>
              <a:rPr lang="en-US"/>
              <a:t>In order to classify the new record, we typed the name of our best pruned tree model </a:t>
            </a:r>
            <a:r>
              <a:rPr lang="en-US" b="1" err="1"/>
              <a:t>pruned.ct</a:t>
            </a:r>
            <a:r>
              <a:rPr lang="en-US"/>
              <a:t> into R to view the list of rules for classification. We then went down the list of rules using the given predictor values.  Another way to do this is to simply follow the plot of the best pruned tree – we needed to export the plot and zoom in in order to read the rules properly since the tree is fairly large. </a:t>
            </a:r>
          </a:p>
          <a:p>
            <a:pPr marL="0" indent="0">
              <a:buNone/>
            </a:pPr>
            <a:r>
              <a:rPr lang="en-US"/>
              <a:t>Using either method, we came to the conclusion to classify the new record as a 1, meaning that the rules from our best pruned tree led us to classify the record as a spam email.</a:t>
            </a:r>
          </a:p>
          <a:p>
            <a:pPr marL="0" indent="0">
              <a:buNone/>
            </a:pPr>
            <a:r>
              <a:rPr lang="en-US"/>
              <a:t>The probability that our classification is correct is 0.9522.</a:t>
            </a:r>
          </a:p>
          <a:p>
            <a:endParaRPr lang="en-US"/>
          </a:p>
        </p:txBody>
      </p:sp>
    </p:spTree>
    <p:extLst>
      <p:ext uri="{BB962C8B-B14F-4D97-AF65-F5344CB8AC3E}">
        <p14:creationId xmlns:p14="http://schemas.microsoft.com/office/powerpoint/2010/main" val="377111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86A1-819E-44F1-AF67-11717696B9BE}"/>
              </a:ext>
            </a:extLst>
          </p:cNvPr>
          <p:cNvSpPr>
            <a:spLocks noGrp="1"/>
          </p:cNvSpPr>
          <p:nvPr>
            <p:ph type="title"/>
          </p:nvPr>
        </p:nvSpPr>
        <p:spPr>
          <a:xfrm>
            <a:off x="2145411" y="526542"/>
            <a:ext cx="7729728" cy="1188720"/>
          </a:xfrm>
        </p:spPr>
        <p:txBody>
          <a:bodyPr/>
          <a:lstStyle/>
          <a:p>
            <a:r>
              <a:rPr lang="en-US"/>
              <a:t>Random forest and Variable Importance Plot</a:t>
            </a:r>
          </a:p>
        </p:txBody>
      </p:sp>
      <p:sp>
        <p:nvSpPr>
          <p:cNvPr id="3" name="Content Placeholder 2">
            <a:extLst>
              <a:ext uri="{FF2B5EF4-FFF2-40B4-BE49-F238E27FC236}">
                <a16:creationId xmlns:a16="http://schemas.microsoft.com/office/drawing/2014/main" id="{576D47D4-0D09-4052-8791-3518E5E39388}"/>
              </a:ext>
            </a:extLst>
          </p:cNvPr>
          <p:cNvSpPr>
            <a:spLocks noGrp="1"/>
          </p:cNvSpPr>
          <p:nvPr>
            <p:ph idx="1"/>
          </p:nvPr>
        </p:nvSpPr>
        <p:spPr>
          <a:xfrm>
            <a:off x="307086" y="2457069"/>
            <a:ext cx="5291328" cy="3454408"/>
          </a:xfrm>
        </p:spPr>
        <p:txBody>
          <a:bodyPr vert="horz" lIns="91440" tIns="45720" rIns="91440" bIns="45720" rtlCol="0" anchor="t">
            <a:normAutofit lnSpcReduction="10000"/>
          </a:bodyPr>
          <a:lstStyle/>
          <a:p>
            <a:r>
              <a:rPr lang="en-US"/>
              <a:t>Before creating a random forest, our data was reloaded into R and partitioned again to remove the special characters that were used when renaming variables. </a:t>
            </a:r>
          </a:p>
          <a:p>
            <a:r>
              <a:rPr lang="en-US"/>
              <a:t>We then created the random forest using 500 trees selecting a random subset of 4 predictors at each decision node and plotted the variable importance.</a:t>
            </a:r>
          </a:p>
          <a:p>
            <a:r>
              <a:rPr lang="en-US"/>
              <a:t>We see that the variable </a:t>
            </a:r>
            <a:r>
              <a:rPr lang="en-US" b="1">
                <a:ea typeface="+mn-lt"/>
                <a:cs typeface="+mn-lt"/>
              </a:rPr>
              <a:t>C..3,</a:t>
            </a:r>
            <a:r>
              <a:rPr lang="en-US">
                <a:ea typeface="+mn-lt"/>
                <a:cs typeface="+mn-lt"/>
              </a:rPr>
              <a:t> which represents the exclamation point character (!), was most important in improving the accuracy of the random forest model, followed by </a:t>
            </a:r>
            <a:r>
              <a:rPr lang="en-US" b="1" err="1">
                <a:ea typeface="+mn-lt"/>
                <a:cs typeface="+mn-lt"/>
              </a:rPr>
              <a:t>CAP_avg</a:t>
            </a:r>
            <a:r>
              <a:rPr lang="en-US" b="1">
                <a:ea typeface="+mn-lt"/>
                <a:cs typeface="+mn-lt"/>
              </a:rPr>
              <a:t>, C..4 </a:t>
            </a:r>
            <a:r>
              <a:rPr lang="en-US">
                <a:ea typeface="+mn-lt"/>
                <a:cs typeface="+mn-lt"/>
              </a:rPr>
              <a:t>(dollar sign character $), and </a:t>
            </a:r>
            <a:r>
              <a:rPr lang="en-US" b="1">
                <a:ea typeface="+mn-lt"/>
                <a:cs typeface="+mn-lt"/>
              </a:rPr>
              <a:t>remove</a:t>
            </a:r>
            <a:r>
              <a:rPr lang="en-US">
                <a:ea typeface="+mn-lt"/>
                <a:cs typeface="+mn-lt"/>
              </a:rPr>
              <a:t>.</a:t>
            </a:r>
            <a:endParaRPr lang="en-US"/>
          </a:p>
        </p:txBody>
      </p:sp>
      <p:pic>
        <p:nvPicPr>
          <p:cNvPr id="4" name="Picture 4" descr="A picture containing text&#10;&#10;Description automatically generated">
            <a:extLst>
              <a:ext uri="{FF2B5EF4-FFF2-40B4-BE49-F238E27FC236}">
                <a16:creationId xmlns:a16="http://schemas.microsoft.com/office/drawing/2014/main" id="{F532AC2A-2BA3-4705-B593-D7EA28D43198}"/>
              </a:ext>
            </a:extLst>
          </p:cNvPr>
          <p:cNvPicPr>
            <a:picLocks noChangeAspect="1"/>
          </p:cNvPicPr>
          <p:nvPr/>
        </p:nvPicPr>
        <p:blipFill>
          <a:blip r:embed="rId2"/>
          <a:stretch>
            <a:fillRect/>
          </a:stretch>
        </p:blipFill>
        <p:spPr>
          <a:xfrm>
            <a:off x="5715000" y="1848405"/>
            <a:ext cx="6172200" cy="760890"/>
          </a:xfrm>
          <a:prstGeom prst="rect">
            <a:avLst/>
          </a:prstGeom>
        </p:spPr>
      </p:pic>
      <p:pic>
        <p:nvPicPr>
          <p:cNvPr id="5" name="Picture 5" descr="Chart, scatter chart&#10;&#10;Description automatically generated">
            <a:extLst>
              <a:ext uri="{FF2B5EF4-FFF2-40B4-BE49-F238E27FC236}">
                <a16:creationId xmlns:a16="http://schemas.microsoft.com/office/drawing/2014/main" id="{B1BAEB7A-AA62-46C0-87BB-6E95E384B171}"/>
              </a:ext>
            </a:extLst>
          </p:cNvPr>
          <p:cNvPicPr>
            <a:picLocks noChangeAspect="1"/>
          </p:cNvPicPr>
          <p:nvPr/>
        </p:nvPicPr>
        <p:blipFill>
          <a:blip r:embed="rId3"/>
          <a:stretch>
            <a:fillRect/>
          </a:stretch>
        </p:blipFill>
        <p:spPr>
          <a:xfrm>
            <a:off x="5715000" y="2746269"/>
            <a:ext cx="6067425" cy="3965788"/>
          </a:xfrm>
          <a:prstGeom prst="rect">
            <a:avLst/>
          </a:prstGeom>
        </p:spPr>
      </p:pic>
    </p:spTree>
    <p:extLst>
      <p:ext uri="{BB962C8B-B14F-4D97-AF65-F5344CB8AC3E}">
        <p14:creationId xmlns:p14="http://schemas.microsoft.com/office/powerpoint/2010/main" val="303242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BC54B-47CE-4D23-B8CA-B5DE61CC09BE}"/>
              </a:ext>
            </a:extLst>
          </p:cNvPr>
          <p:cNvSpPr>
            <a:spLocks noGrp="1"/>
          </p:cNvSpPr>
          <p:nvPr>
            <p:ph type="title"/>
          </p:nvPr>
        </p:nvSpPr>
        <p:spPr/>
        <p:txBody>
          <a:bodyPr/>
          <a:lstStyle/>
          <a:p>
            <a:r>
              <a:rPr lang="en-US"/>
              <a:t>random forest Confusion Matrix</a:t>
            </a:r>
          </a:p>
        </p:txBody>
      </p:sp>
      <p:pic>
        <p:nvPicPr>
          <p:cNvPr id="4" name="Picture 4" descr="A close up of text on a white background&#10;&#10;Description automatically generated">
            <a:extLst>
              <a:ext uri="{FF2B5EF4-FFF2-40B4-BE49-F238E27FC236}">
                <a16:creationId xmlns:a16="http://schemas.microsoft.com/office/drawing/2014/main" id="{629C9098-36F6-4851-8BDD-33738900E58D}"/>
              </a:ext>
            </a:extLst>
          </p:cNvPr>
          <p:cNvPicPr>
            <a:picLocks noGrp="1" noChangeAspect="1"/>
          </p:cNvPicPr>
          <p:nvPr>
            <p:ph idx="1"/>
          </p:nvPr>
        </p:nvPicPr>
        <p:blipFill>
          <a:blip r:embed="rId2"/>
          <a:stretch>
            <a:fillRect/>
          </a:stretch>
        </p:blipFill>
        <p:spPr>
          <a:xfrm>
            <a:off x="7802209" y="2379252"/>
            <a:ext cx="4003064" cy="4149733"/>
          </a:xfrm>
        </p:spPr>
      </p:pic>
      <p:sp>
        <p:nvSpPr>
          <p:cNvPr id="3" name="TextBox 2">
            <a:extLst>
              <a:ext uri="{FF2B5EF4-FFF2-40B4-BE49-F238E27FC236}">
                <a16:creationId xmlns:a16="http://schemas.microsoft.com/office/drawing/2014/main" id="{F3FBE433-EA9B-4DD2-98FA-E8F67BD7DE57}"/>
              </a:ext>
            </a:extLst>
          </p:cNvPr>
          <p:cNvSpPr txBox="1"/>
          <p:nvPr/>
        </p:nvSpPr>
        <p:spPr>
          <a:xfrm>
            <a:off x="519953" y="2375647"/>
            <a:ext cx="709108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confusion matrix shows that our random forest is 94.79% accurate when classifying validation data. This model has a higher accuracy than our full classification tree, but a lower accuracy than our best pruned tree.</a:t>
            </a:r>
          </a:p>
          <a:p>
            <a:pPr marL="285750" indent="-285750">
              <a:buFont typeface="Arial"/>
              <a:buChar char="•"/>
            </a:pPr>
            <a:r>
              <a:rPr lang="en-US">
                <a:ea typeface="+mn-lt"/>
                <a:cs typeface="+mn-lt"/>
              </a:rPr>
              <a:t>The sensitivity was 0.9105, meaning about 91.05% of spam emails were correctly classified as spam.</a:t>
            </a:r>
          </a:p>
          <a:p>
            <a:pPr marL="285750" indent="-285750">
              <a:buFont typeface="Arial"/>
              <a:buChar char="•"/>
            </a:pPr>
            <a:r>
              <a:rPr lang="en-US">
                <a:ea typeface="+mn-lt"/>
                <a:cs typeface="+mn-lt"/>
              </a:rPr>
              <a:t>The specificity was 0.9710, meaning about 97.10% of non-spam emails were correctly classified as not spam.</a:t>
            </a:r>
          </a:p>
          <a:p>
            <a:pPr marL="285750" indent="-285750">
              <a:buFont typeface="Arial"/>
              <a:buChar char="•"/>
            </a:pPr>
            <a:r>
              <a:rPr lang="en-US">
                <a:ea typeface="+mn-lt"/>
                <a:cs typeface="+mn-lt"/>
              </a:rPr>
              <a:t>Again we observe a higher specificity than sensitivity, meaning the random forest model is better at correctly classifying 0's as 0's (non-spam) than it is at correctly classifying 1's as 1's (spam).</a:t>
            </a:r>
          </a:p>
          <a:p>
            <a:endParaRPr lang="en-US"/>
          </a:p>
          <a:p>
            <a:pPr marL="285750" indent="-285750">
              <a:buFont typeface="Arial"/>
              <a:buChar char="•"/>
            </a:pPr>
            <a:endParaRPr lang="en-US"/>
          </a:p>
        </p:txBody>
      </p:sp>
    </p:spTree>
    <p:extLst>
      <p:ext uri="{BB962C8B-B14F-4D97-AF65-F5344CB8AC3E}">
        <p14:creationId xmlns:p14="http://schemas.microsoft.com/office/powerpoint/2010/main" val="205077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3752-E06B-4AA0-B55E-D832DD038178}"/>
              </a:ext>
            </a:extLst>
          </p:cNvPr>
          <p:cNvSpPr>
            <a:spLocks noGrp="1"/>
          </p:cNvSpPr>
          <p:nvPr>
            <p:ph type="title"/>
          </p:nvPr>
        </p:nvSpPr>
        <p:spPr/>
        <p:txBody>
          <a:bodyPr/>
          <a:lstStyle/>
          <a:p>
            <a:r>
              <a:rPr lang="en-US"/>
              <a:t>Neural Net Pre-Processing</a:t>
            </a:r>
          </a:p>
        </p:txBody>
      </p:sp>
      <p:sp>
        <p:nvSpPr>
          <p:cNvPr id="3" name="Content Placeholder 2">
            <a:extLst>
              <a:ext uri="{FF2B5EF4-FFF2-40B4-BE49-F238E27FC236}">
                <a16:creationId xmlns:a16="http://schemas.microsoft.com/office/drawing/2014/main" id="{FB4A63F4-0130-49E5-9110-FBCEB430AC95}"/>
              </a:ext>
            </a:extLst>
          </p:cNvPr>
          <p:cNvSpPr>
            <a:spLocks noGrp="1"/>
          </p:cNvSpPr>
          <p:nvPr>
            <p:ph idx="1"/>
          </p:nvPr>
        </p:nvSpPr>
        <p:spPr>
          <a:xfrm>
            <a:off x="2231136" y="2502577"/>
            <a:ext cx="7551928" cy="3101983"/>
          </a:xfrm>
        </p:spPr>
        <p:txBody>
          <a:bodyPr vert="horz" lIns="91440" tIns="45720" rIns="91440" bIns="45720" rtlCol="0" anchor="t">
            <a:normAutofit/>
          </a:bodyPr>
          <a:lstStyle/>
          <a:p>
            <a:r>
              <a:rPr lang="en-US"/>
              <a:t>By calling the skewness() function in the </a:t>
            </a:r>
            <a:r>
              <a:rPr lang="en-US" i="1"/>
              <a:t>moments</a:t>
            </a:r>
            <a:r>
              <a:rPr lang="en-US"/>
              <a:t> package in R, we can see that all 57 predictors are highly skewed – all predictor variables have a skewness coefficient greater than 1. Prior to creating our neural net models, we performed a log transformation on all predictors using the formula x = log(x + 1).</a:t>
            </a:r>
          </a:p>
          <a:p>
            <a:r>
              <a:rPr lang="en-US"/>
              <a:t>After log transformation of predictors, we standardized all predictors on a [0,1] scale using </a:t>
            </a:r>
            <a:r>
              <a:rPr lang="en-US">
                <a:ea typeface="+mn-lt"/>
                <a:cs typeface="+mn-lt"/>
              </a:rPr>
              <a:t>the formula x = </a:t>
            </a:r>
            <a:r>
              <a:rPr lang="en-US" b="1">
                <a:ea typeface="+mn-lt"/>
                <a:cs typeface="+mn-lt"/>
              </a:rPr>
              <a:t>(</a:t>
            </a:r>
            <a:r>
              <a:rPr lang="en-US">
                <a:ea typeface="+mn-lt"/>
                <a:cs typeface="+mn-lt"/>
              </a:rPr>
              <a:t>x−min(x)</a:t>
            </a:r>
            <a:r>
              <a:rPr lang="en-US" b="1">
                <a:ea typeface="+mn-lt"/>
                <a:cs typeface="+mn-lt"/>
              </a:rPr>
              <a:t>)</a:t>
            </a:r>
            <a:r>
              <a:rPr lang="en-US">
                <a:ea typeface="+mn-lt"/>
                <a:cs typeface="+mn-lt"/>
              </a:rPr>
              <a:t> / </a:t>
            </a:r>
            <a:r>
              <a:rPr lang="en-US" b="1">
                <a:ea typeface="+mn-lt"/>
                <a:cs typeface="+mn-lt"/>
              </a:rPr>
              <a:t>(</a:t>
            </a:r>
            <a:r>
              <a:rPr lang="en-US">
                <a:ea typeface="+mn-lt"/>
                <a:cs typeface="+mn-lt"/>
              </a:rPr>
              <a:t>max(x)−min(x)</a:t>
            </a:r>
            <a:r>
              <a:rPr lang="en-US" b="1">
                <a:ea typeface="+mn-lt"/>
                <a:cs typeface="+mn-lt"/>
              </a:rPr>
              <a:t>).</a:t>
            </a: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8020FA1B-C377-496A-8DCA-824450F289E4}"/>
              </a:ext>
            </a:extLst>
          </p:cNvPr>
          <p:cNvPicPr>
            <a:picLocks noChangeAspect="1"/>
          </p:cNvPicPr>
          <p:nvPr/>
        </p:nvPicPr>
        <p:blipFill>
          <a:blip r:embed="rId2"/>
          <a:stretch>
            <a:fillRect/>
          </a:stretch>
        </p:blipFill>
        <p:spPr>
          <a:xfrm>
            <a:off x="2736594" y="4802715"/>
            <a:ext cx="6715561" cy="1720767"/>
          </a:xfrm>
          <a:prstGeom prst="rect">
            <a:avLst/>
          </a:prstGeom>
        </p:spPr>
      </p:pic>
    </p:spTree>
    <p:extLst>
      <p:ext uri="{BB962C8B-B14F-4D97-AF65-F5344CB8AC3E}">
        <p14:creationId xmlns:p14="http://schemas.microsoft.com/office/powerpoint/2010/main" val="124498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38BE-7E05-4EC0-B24B-5F338B505D6A}"/>
              </a:ext>
            </a:extLst>
          </p:cNvPr>
          <p:cNvSpPr>
            <a:spLocks noGrp="1"/>
          </p:cNvSpPr>
          <p:nvPr>
            <p:ph type="title"/>
          </p:nvPr>
        </p:nvSpPr>
        <p:spPr/>
        <p:txBody>
          <a:bodyPr/>
          <a:lstStyle/>
          <a:p>
            <a:r>
              <a:rPr lang="en-US"/>
              <a:t>Neural Net Partitioning</a:t>
            </a:r>
          </a:p>
        </p:txBody>
      </p:sp>
      <p:pic>
        <p:nvPicPr>
          <p:cNvPr id="4" name="Picture 4" descr="Text&#10;&#10;Description automatically generated">
            <a:extLst>
              <a:ext uri="{FF2B5EF4-FFF2-40B4-BE49-F238E27FC236}">
                <a16:creationId xmlns:a16="http://schemas.microsoft.com/office/drawing/2014/main" id="{6F2D48C8-2F45-48CA-B52D-979D40A8E194}"/>
              </a:ext>
            </a:extLst>
          </p:cNvPr>
          <p:cNvPicPr>
            <a:picLocks noGrp="1" noChangeAspect="1"/>
          </p:cNvPicPr>
          <p:nvPr>
            <p:ph idx="1"/>
          </p:nvPr>
        </p:nvPicPr>
        <p:blipFill>
          <a:blip r:embed="rId2"/>
          <a:stretch>
            <a:fillRect/>
          </a:stretch>
        </p:blipFill>
        <p:spPr>
          <a:xfrm>
            <a:off x="2117195" y="4107015"/>
            <a:ext cx="7949141" cy="2119841"/>
          </a:xfrm>
        </p:spPr>
      </p:pic>
      <p:sp>
        <p:nvSpPr>
          <p:cNvPr id="5" name="TextBox 4">
            <a:extLst>
              <a:ext uri="{FF2B5EF4-FFF2-40B4-BE49-F238E27FC236}">
                <a16:creationId xmlns:a16="http://schemas.microsoft.com/office/drawing/2014/main" id="{91B948E2-7CC4-4B46-8367-DFB467A919EA}"/>
              </a:ext>
            </a:extLst>
          </p:cNvPr>
          <p:cNvSpPr txBox="1"/>
          <p:nvPr/>
        </p:nvSpPr>
        <p:spPr>
          <a:xfrm>
            <a:off x="2133600" y="2523067"/>
            <a:ext cx="798406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Because our outcome variable Spam returns either a 0 or a 1, we want to make sure to first convert it to a factor before creating our neural nets </a:t>
            </a:r>
            <a:r>
              <a:rPr lang="en-US">
                <a:ea typeface="+mn-lt"/>
                <a:cs typeface="+mn-lt"/>
              </a:rPr>
              <a:t>so that R will interpret it as classification and not numerical outcomes.</a:t>
            </a:r>
          </a:p>
          <a:p>
            <a:pPr marL="285750" indent="-285750">
              <a:buFont typeface="Arial"/>
              <a:buChar char="•"/>
            </a:pPr>
            <a:r>
              <a:rPr lang="en-US"/>
              <a:t>We are now ready to partition the data into 60% for the training dataset and the remaining 40% for the validation dataset:</a:t>
            </a:r>
          </a:p>
        </p:txBody>
      </p:sp>
    </p:spTree>
    <p:extLst>
      <p:ext uri="{BB962C8B-B14F-4D97-AF65-F5344CB8AC3E}">
        <p14:creationId xmlns:p14="http://schemas.microsoft.com/office/powerpoint/2010/main" val="364803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F1FE-778E-4AB6-8E55-D668FAADBE1E}"/>
              </a:ext>
            </a:extLst>
          </p:cNvPr>
          <p:cNvSpPr>
            <a:spLocks noGrp="1"/>
          </p:cNvSpPr>
          <p:nvPr>
            <p:ph type="title"/>
          </p:nvPr>
        </p:nvSpPr>
        <p:spPr/>
        <p:txBody>
          <a:bodyPr/>
          <a:lstStyle/>
          <a:p>
            <a:r>
              <a:rPr lang="en-US">
                <a:ea typeface="+mj-lt"/>
                <a:cs typeface="+mj-lt"/>
              </a:rPr>
              <a:t>NEURAL NET WITH</a:t>
            </a:r>
            <a:r>
              <a:rPr lang="en-US"/>
              <a:t> 1 HIDDEN LAYER CONTAINING 3 NODES</a:t>
            </a:r>
          </a:p>
        </p:txBody>
      </p:sp>
      <p:pic>
        <p:nvPicPr>
          <p:cNvPr id="4" name="Picture 4">
            <a:extLst>
              <a:ext uri="{FF2B5EF4-FFF2-40B4-BE49-F238E27FC236}">
                <a16:creationId xmlns:a16="http://schemas.microsoft.com/office/drawing/2014/main" id="{1316A89F-AE14-4F1B-B007-C96470AA9971}"/>
              </a:ext>
            </a:extLst>
          </p:cNvPr>
          <p:cNvPicPr>
            <a:picLocks noGrp="1" noChangeAspect="1"/>
          </p:cNvPicPr>
          <p:nvPr>
            <p:ph idx="1"/>
          </p:nvPr>
        </p:nvPicPr>
        <p:blipFill>
          <a:blip r:embed="rId2"/>
          <a:stretch>
            <a:fillRect/>
          </a:stretch>
        </p:blipFill>
        <p:spPr>
          <a:xfrm>
            <a:off x="3010578" y="2722711"/>
            <a:ext cx="6128513" cy="4016384"/>
          </a:xfrm>
        </p:spPr>
      </p:pic>
      <p:pic>
        <p:nvPicPr>
          <p:cNvPr id="3" name="Picture 4">
            <a:extLst>
              <a:ext uri="{FF2B5EF4-FFF2-40B4-BE49-F238E27FC236}">
                <a16:creationId xmlns:a16="http://schemas.microsoft.com/office/drawing/2014/main" id="{18EBF02E-9C86-4681-A3EE-71CC3F782CA5}"/>
              </a:ext>
            </a:extLst>
          </p:cNvPr>
          <p:cNvPicPr>
            <a:picLocks noChangeAspect="1"/>
          </p:cNvPicPr>
          <p:nvPr/>
        </p:nvPicPr>
        <p:blipFill>
          <a:blip r:embed="rId3"/>
          <a:stretch>
            <a:fillRect/>
          </a:stretch>
        </p:blipFill>
        <p:spPr>
          <a:xfrm>
            <a:off x="2235200" y="2307803"/>
            <a:ext cx="7687734" cy="379730"/>
          </a:xfrm>
          <a:prstGeom prst="rect">
            <a:avLst/>
          </a:prstGeom>
        </p:spPr>
      </p:pic>
    </p:spTree>
    <p:extLst>
      <p:ext uri="{BB962C8B-B14F-4D97-AF65-F5344CB8AC3E}">
        <p14:creationId xmlns:p14="http://schemas.microsoft.com/office/powerpoint/2010/main" val="433251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9AD3-E8A7-488E-AF6D-B4866D386CD1}"/>
              </a:ext>
            </a:extLst>
          </p:cNvPr>
          <p:cNvSpPr>
            <a:spLocks noGrp="1"/>
          </p:cNvSpPr>
          <p:nvPr>
            <p:ph type="title"/>
          </p:nvPr>
        </p:nvSpPr>
        <p:spPr/>
        <p:txBody>
          <a:bodyPr/>
          <a:lstStyle/>
          <a:p>
            <a:r>
              <a:rPr lang="en-US"/>
              <a:t>CONFUSION matrix</a:t>
            </a:r>
          </a:p>
        </p:txBody>
      </p:sp>
      <p:pic>
        <p:nvPicPr>
          <p:cNvPr id="4" name="Picture 4" descr="A screenshot of text&#10;&#10;Description automatically generated">
            <a:extLst>
              <a:ext uri="{FF2B5EF4-FFF2-40B4-BE49-F238E27FC236}">
                <a16:creationId xmlns:a16="http://schemas.microsoft.com/office/drawing/2014/main" id="{43A8C84B-C8AC-4783-A73C-C41F489F1ABC}"/>
              </a:ext>
            </a:extLst>
          </p:cNvPr>
          <p:cNvPicPr>
            <a:picLocks noGrp="1" noChangeAspect="1"/>
          </p:cNvPicPr>
          <p:nvPr>
            <p:ph idx="1"/>
          </p:nvPr>
        </p:nvPicPr>
        <p:blipFill>
          <a:blip r:embed="rId2"/>
          <a:stretch>
            <a:fillRect/>
          </a:stretch>
        </p:blipFill>
        <p:spPr>
          <a:xfrm>
            <a:off x="8189648" y="2367111"/>
            <a:ext cx="3613740" cy="4009659"/>
          </a:xfrm>
        </p:spPr>
      </p:pic>
      <p:sp>
        <p:nvSpPr>
          <p:cNvPr id="3" name="TextBox 2">
            <a:extLst>
              <a:ext uri="{FF2B5EF4-FFF2-40B4-BE49-F238E27FC236}">
                <a16:creationId xmlns:a16="http://schemas.microsoft.com/office/drawing/2014/main" id="{5341FCF7-F862-468E-BD46-51329BC1FD4E}"/>
              </a:ext>
            </a:extLst>
          </p:cNvPr>
          <p:cNvSpPr txBox="1"/>
          <p:nvPr/>
        </p:nvSpPr>
        <p:spPr>
          <a:xfrm>
            <a:off x="1127051" y="2668772"/>
            <a:ext cx="660636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marL="285750" indent="-285750">
              <a:buFont typeface="Arial"/>
              <a:buChar char="•"/>
            </a:pPr>
            <a:r>
              <a:rPr lang="en-US"/>
              <a:t>Based on the confusion matrix, we can see that the neural net model with 1 hidden layer containing 3 nodes was 93.48% accurate. Of the validation data, 1073 0's were correctly classified as 0's, and 648 1's were correctly classified as 1's.</a:t>
            </a:r>
          </a:p>
          <a:p>
            <a:pPr marL="285750" indent="-285750">
              <a:buFont typeface="Arial"/>
              <a:buChar char="•"/>
            </a:pPr>
            <a:r>
              <a:rPr lang="en-US"/>
              <a:t>The sensitivity was 0.9437, meaning about 94.37% of spam emails were correctly classified as spam while the specificity was 0.9205, meaning that about 92.05% of non-spam emails were correctly classified as not spam. </a:t>
            </a:r>
          </a:p>
          <a:p>
            <a:pPr marL="285750" indent="-285750">
              <a:buFont typeface="Arial"/>
              <a:buChar char="•"/>
            </a:pPr>
            <a:r>
              <a:rPr lang="en-US"/>
              <a:t>Unlike the previous three models, we see that the neural net model with 1 hidden layer containing 3 nodes has a higher sensitivity than specificity; it is better at correctly classifying spam emails as spam opposed to correctly classifying non-spam emails as non-spam. </a:t>
            </a:r>
          </a:p>
        </p:txBody>
      </p:sp>
    </p:spTree>
    <p:extLst>
      <p:ext uri="{BB962C8B-B14F-4D97-AF65-F5344CB8AC3E}">
        <p14:creationId xmlns:p14="http://schemas.microsoft.com/office/powerpoint/2010/main" val="4235319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67E9-6E88-4F1D-92F7-4D1D853BBB40}"/>
              </a:ext>
            </a:extLst>
          </p:cNvPr>
          <p:cNvSpPr>
            <a:spLocks noGrp="1"/>
          </p:cNvSpPr>
          <p:nvPr>
            <p:ph type="title"/>
          </p:nvPr>
        </p:nvSpPr>
        <p:spPr/>
        <p:txBody>
          <a:bodyPr/>
          <a:lstStyle/>
          <a:p>
            <a:r>
              <a:rPr lang="en-US"/>
              <a:t>NEURAL </a:t>
            </a:r>
            <a:r>
              <a:rPr lang="en-US" err="1"/>
              <a:t>nET</a:t>
            </a:r>
            <a:r>
              <a:rPr lang="en-US"/>
              <a:t> WITH 1 HIDDEN LAYER CONTAINING 28 NODES</a:t>
            </a:r>
          </a:p>
        </p:txBody>
      </p:sp>
      <p:pic>
        <p:nvPicPr>
          <p:cNvPr id="4" name="Picture 4" descr="Diagram&#10;&#10;Description automatically generated">
            <a:extLst>
              <a:ext uri="{FF2B5EF4-FFF2-40B4-BE49-F238E27FC236}">
                <a16:creationId xmlns:a16="http://schemas.microsoft.com/office/drawing/2014/main" id="{DCE9EC1A-C5B4-46DE-B444-6C63CE4AA5CE}"/>
              </a:ext>
            </a:extLst>
          </p:cNvPr>
          <p:cNvPicPr>
            <a:picLocks noGrp="1" noChangeAspect="1"/>
          </p:cNvPicPr>
          <p:nvPr>
            <p:ph idx="1"/>
          </p:nvPr>
        </p:nvPicPr>
        <p:blipFill>
          <a:blip r:embed="rId2"/>
          <a:stretch>
            <a:fillRect/>
          </a:stretch>
        </p:blipFill>
        <p:spPr>
          <a:xfrm>
            <a:off x="3646462" y="2824311"/>
            <a:ext cx="4889615" cy="3908806"/>
          </a:xfrm>
        </p:spPr>
      </p:pic>
      <p:pic>
        <p:nvPicPr>
          <p:cNvPr id="3" name="Picture 4">
            <a:extLst>
              <a:ext uri="{FF2B5EF4-FFF2-40B4-BE49-F238E27FC236}">
                <a16:creationId xmlns:a16="http://schemas.microsoft.com/office/drawing/2014/main" id="{931201F2-0BFB-419B-AE5B-1B7C5EBB2879}"/>
              </a:ext>
            </a:extLst>
          </p:cNvPr>
          <p:cNvPicPr>
            <a:picLocks noChangeAspect="1"/>
          </p:cNvPicPr>
          <p:nvPr/>
        </p:nvPicPr>
        <p:blipFill>
          <a:blip r:embed="rId3"/>
          <a:stretch>
            <a:fillRect/>
          </a:stretch>
        </p:blipFill>
        <p:spPr>
          <a:xfrm>
            <a:off x="2827867" y="2336553"/>
            <a:ext cx="6815666" cy="339160"/>
          </a:xfrm>
          <a:prstGeom prst="rect">
            <a:avLst/>
          </a:prstGeom>
        </p:spPr>
      </p:pic>
    </p:spTree>
    <p:extLst>
      <p:ext uri="{BB962C8B-B14F-4D97-AF65-F5344CB8AC3E}">
        <p14:creationId xmlns:p14="http://schemas.microsoft.com/office/powerpoint/2010/main" val="2346116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DD69-5BB3-4653-B4BA-3EB2B482E774}"/>
              </a:ext>
            </a:extLst>
          </p:cNvPr>
          <p:cNvSpPr>
            <a:spLocks noGrp="1"/>
          </p:cNvSpPr>
          <p:nvPr>
            <p:ph type="title"/>
          </p:nvPr>
        </p:nvSpPr>
        <p:spPr>
          <a:xfrm>
            <a:off x="2151392" y="530529"/>
            <a:ext cx="7729728" cy="1188720"/>
          </a:xfrm>
        </p:spPr>
        <p:txBody>
          <a:bodyPr/>
          <a:lstStyle/>
          <a:p>
            <a:r>
              <a:rPr lang="en-US"/>
              <a:t>Confusion Matrix</a:t>
            </a:r>
          </a:p>
        </p:txBody>
      </p:sp>
      <p:pic>
        <p:nvPicPr>
          <p:cNvPr id="4" name="Picture 4" descr="A screenshot of text&#10;&#10;Description automatically generated">
            <a:extLst>
              <a:ext uri="{FF2B5EF4-FFF2-40B4-BE49-F238E27FC236}">
                <a16:creationId xmlns:a16="http://schemas.microsoft.com/office/drawing/2014/main" id="{A7EC4917-A7EB-4569-99BF-9AFB3DC47174}"/>
              </a:ext>
            </a:extLst>
          </p:cNvPr>
          <p:cNvPicPr>
            <a:picLocks noGrp="1" noChangeAspect="1"/>
          </p:cNvPicPr>
          <p:nvPr>
            <p:ph idx="1"/>
          </p:nvPr>
        </p:nvPicPr>
        <p:blipFill>
          <a:blip r:embed="rId2"/>
          <a:stretch>
            <a:fillRect/>
          </a:stretch>
        </p:blipFill>
        <p:spPr>
          <a:xfrm>
            <a:off x="7391691" y="2142448"/>
            <a:ext cx="3656032" cy="4024849"/>
          </a:xfrm>
        </p:spPr>
      </p:pic>
      <p:sp>
        <p:nvSpPr>
          <p:cNvPr id="3" name="TextBox 2">
            <a:extLst>
              <a:ext uri="{FF2B5EF4-FFF2-40B4-BE49-F238E27FC236}">
                <a16:creationId xmlns:a16="http://schemas.microsoft.com/office/drawing/2014/main" id="{9184BAD8-FE38-4262-A11F-5D279F0E50FD}"/>
              </a:ext>
            </a:extLst>
          </p:cNvPr>
          <p:cNvSpPr txBox="1"/>
          <p:nvPr/>
        </p:nvSpPr>
        <p:spPr>
          <a:xfrm>
            <a:off x="933695" y="2145020"/>
            <a:ext cx="6074734"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t>Based on the confusion matrix, we can see that the neural net model with 1 hidden layer containing 28 nodes was 93.81% accurate, which is just slightly higher than the accuracy of the neural net model that has 1 hidden layer with 3 nodes which had an accuracy of 93.48%. </a:t>
            </a:r>
            <a:endParaRPr lang="en-US"/>
          </a:p>
          <a:p>
            <a:pPr marL="285750" indent="-285750">
              <a:buFont typeface="Arial"/>
              <a:buChar char="•"/>
            </a:pPr>
            <a:r>
              <a:rPr lang="en-US" sz="1600"/>
              <a:t>Sensitivity was 0.9437, which is the same as the sensitivity of the neural net model containing 1 hidden layer and 3 nodes. Specificity was 0.9290, </a:t>
            </a:r>
            <a:r>
              <a:rPr lang="en-US" sz="1600">
                <a:ea typeface="+mn-lt"/>
                <a:cs typeface="+mn-lt"/>
              </a:rPr>
              <a:t>meaning that about 92.9% of non-spam emails were correctly classified as not spam. </a:t>
            </a:r>
          </a:p>
          <a:p>
            <a:pPr marL="285750" indent="-285750">
              <a:buFont typeface="Arial"/>
              <a:buChar char="•"/>
            </a:pPr>
            <a:r>
              <a:rPr lang="en-US" sz="1600"/>
              <a:t>We also see that the positive predictive value, also known as precision, of this model is 0.9555, which is slightly higher than our previous neural net and is the highest precision we have seen from any of our models so far.</a:t>
            </a:r>
          </a:p>
          <a:p>
            <a:pPr marL="285750" indent="-285750">
              <a:buFont typeface="Arial"/>
              <a:buChar char="•"/>
            </a:pPr>
            <a:endParaRPr lang="en-US" sz="1600"/>
          </a:p>
          <a:p>
            <a:pPr marL="285750" indent="-285750">
              <a:buFont typeface="Arial"/>
              <a:buChar char="•"/>
            </a:pPr>
            <a:endParaRPr lang="en-US"/>
          </a:p>
        </p:txBody>
      </p:sp>
    </p:spTree>
    <p:extLst>
      <p:ext uri="{BB962C8B-B14F-4D97-AF65-F5344CB8AC3E}">
        <p14:creationId xmlns:p14="http://schemas.microsoft.com/office/powerpoint/2010/main" val="1459154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261C-BDC7-4541-8EE6-B18C728C98D5}"/>
              </a:ext>
            </a:extLst>
          </p:cNvPr>
          <p:cNvSpPr>
            <a:spLocks noGrp="1"/>
          </p:cNvSpPr>
          <p:nvPr>
            <p:ph type="title"/>
          </p:nvPr>
        </p:nvSpPr>
        <p:spPr/>
        <p:txBody>
          <a:bodyPr/>
          <a:lstStyle/>
          <a:p>
            <a:r>
              <a:rPr lang="en-US">
                <a:ea typeface="+mj-lt"/>
                <a:cs typeface="+mj-lt"/>
              </a:rPr>
              <a:t>NEURAL NET WITH</a:t>
            </a:r>
            <a:r>
              <a:rPr lang="en-US"/>
              <a:t> 2 HIDDEN LAYERS EACH CONTAINING 12 NODES</a:t>
            </a:r>
          </a:p>
        </p:txBody>
      </p:sp>
      <p:pic>
        <p:nvPicPr>
          <p:cNvPr id="4" name="Picture 4" descr="Diagram&#10;&#10;Description automatically generated">
            <a:extLst>
              <a:ext uri="{FF2B5EF4-FFF2-40B4-BE49-F238E27FC236}">
                <a16:creationId xmlns:a16="http://schemas.microsoft.com/office/drawing/2014/main" id="{DAF73117-828D-4CD8-9610-164342BF4ADA}"/>
              </a:ext>
            </a:extLst>
          </p:cNvPr>
          <p:cNvPicPr>
            <a:picLocks noGrp="1" noChangeAspect="1"/>
          </p:cNvPicPr>
          <p:nvPr>
            <p:ph idx="1"/>
          </p:nvPr>
        </p:nvPicPr>
        <p:blipFill>
          <a:blip r:embed="rId2"/>
          <a:stretch>
            <a:fillRect/>
          </a:stretch>
        </p:blipFill>
        <p:spPr>
          <a:xfrm>
            <a:off x="3420049" y="2807377"/>
            <a:ext cx="5348167" cy="3830365"/>
          </a:xfrm>
        </p:spPr>
      </p:pic>
      <p:pic>
        <p:nvPicPr>
          <p:cNvPr id="3" name="Picture 4">
            <a:extLst>
              <a:ext uri="{FF2B5EF4-FFF2-40B4-BE49-F238E27FC236}">
                <a16:creationId xmlns:a16="http://schemas.microsoft.com/office/drawing/2014/main" id="{3EBAA565-494F-4926-A49A-51FE819EE487}"/>
              </a:ext>
            </a:extLst>
          </p:cNvPr>
          <p:cNvPicPr>
            <a:picLocks noChangeAspect="1"/>
          </p:cNvPicPr>
          <p:nvPr/>
        </p:nvPicPr>
        <p:blipFill>
          <a:blip r:embed="rId3"/>
          <a:stretch>
            <a:fillRect/>
          </a:stretch>
        </p:blipFill>
        <p:spPr>
          <a:xfrm>
            <a:off x="2472267" y="2309360"/>
            <a:ext cx="7476066" cy="376613"/>
          </a:xfrm>
          <a:prstGeom prst="rect">
            <a:avLst/>
          </a:prstGeom>
        </p:spPr>
      </p:pic>
    </p:spTree>
    <p:extLst>
      <p:ext uri="{BB962C8B-B14F-4D97-AF65-F5344CB8AC3E}">
        <p14:creationId xmlns:p14="http://schemas.microsoft.com/office/powerpoint/2010/main" val="3706480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72BA-B232-44C9-9473-6409230B5345}"/>
              </a:ext>
            </a:extLst>
          </p:cNvPr>
          <p:cNvSpPr>
            <a:spLocks noGrp="1"/>
          </p:cNvSpPr>
          <p:nvPr>
            <p:ph type="title"/>
          </p:nvPr>
        </p:nvSpPr>
        <p:spPr/>
        <p:txBody>
          <a:bodyPr/>
          <a:lstStyle/>
          <a:p>
            <a:r>
              <a:rPr lang="en-US"/>
              <a:t>Data set overview</a:t>
            </a:r>
          </a:p>
        </p:txBody>
      </p:sp>
      <p:sp>
        <p:nvSpPr>
          <p:cNvPr id="3" name="Content Placeholder 2">
            <a:extLst>
              <a:ext uri="{FF2B5EF4-FFF2-40B4-BE49-F238E27FC236}">
                <a16:creationId xmlns:a16="http://schemas.microsoft.com/office/drawing/2014/main" id="{4C893612-D995-4DA1-B1ED-FE4C1F24A5E6}"/>
              </a:ext>
            </a:extLst>
          </p:cNvPr>
          <p:cNvSpPr>
            <a:spLocks noGrp="1"/>
          </p:cNvSpPr>
          <p:nvPr>
            <p:ph sz="half" idx="1"/>
          </p:nvPr>
        </p:nvSpPr>
        <p:spPr>
          <a:xfrm>
            <a:off x="1581912" y="2638044"/>
            <a:ext cx="9078232" cy="3101982"/>
          </a:xfrm>
        </p:spPr>
        <p:txBody>
          <a:bodyPr vert="horz" lIns="91440" tIns="45720" rIns="91440" bIns="45720" rtlCol="0" anchor="t">
            <a:normAutofit/>
          </a:bodyPr>
          <a:lstStyle/>
          <a:p>
            <a:r>
              <a:rPr lang="en-US">
                <a:ea typeface="+mn-lt"/>
                <a:cs typeface="+mn-lt"/>
              </a:rPr>
              <a:t>The </a:t>
            </a:r>
            <a:r>
              <a:rPr lang="en-US" err="1">
                <a:ea typeface="+mn-lt"/>
                <a:cs typeface="+mn-lt"/>
              </a:rPr>
              <a:t>spambase</a:t>
            </a:r>
            <a:r>
              <a:rPr lang="en-US">
                <a:ea typeface="+mn-lt"/>
                <a:cs typeface="+mn-lt"/>
              </a:rPr>
              <a:t> dataset contains 4601 rows and 58 columns. The variable we are interested in, "Spam" is a binary variable that either takes on 0 (not a spam email) or 1 (spam email) for each observation.  All 57 predictors take on a numeric structure (there are no categorical predictors in the dataset).Overall, there are 2788 0's (not spam) and 1813 1's (spam emails). </a:t>
            </a:r>
          </a:p>
          <a:p>
            <a:r>
              <a:rPr lang="en-US"/>
              <a:t>Some variables that are </a:t>
            </a:r>
            <a:r>
              <a:rPr lang="en-US">
                <a:ea typeface="+mn-lt"/>
                <a:cs typeface="+mn-lt"/>
              </a:rPr>
              <a:t>meant to represent the percent of characters that match a certain symbol were changed when the data was imported into R, so renamed those variables with a meaningful name so that we can see the character they represent:</a:t>
            </a:r>
          </a:p>
        </p:txBody>
      </p:sp>
      <p:pic>
        <p:nvPicPr>
          <p:cNvPr id="4" name="Picture 4" descr="A picture containing line chart&#10;&#10;Description automatically generated">
            <a:extLst>
              <a:ext uri="{FF2B5EF4-FFF2-40B4-BE49-F238E27FC236}">
                <a16:creationId xmlns:a16="http://schemas.microsoft.com/office/drawing/2014/main" id="{391CD88B-7A8E-4155-82D6-2DF02B8F0866}"/>
              </a:ext>
            </a:extLst>
          </p:cNvPr>
          <p:cNvPicPr>
            <a:picLocks noChangeAspect="1"/>
          </p:cNvPicPr>
          <p:nvPr/>
        </p:nvPicPr>
        <p:blipFill>
          <a:blip r:embed="rId2"/>
          <a:stretch>
            <a:fillRect/>
          </a:stretch>
        </p:blipFill>
        <p:spPr>
          <a:xfrm>
            <a:off x="1695450" y="4791474"/>
            <a:ext cx="8696325" cy="1008851"/>
          </a:xfrm>
          <a:prstGeom prst="rect">
            <a:avLst/>
          </a:prstGeom>
        </p:spPr>
      </p:pic>
    </p:spTree>
    <p:extLst>
      <p:ext uri="{BB962C8B-B14F-4D97-AF65-F5344CB8AC3E}">
        <p14:creationId xmlns:p14="http://schemas.microsoft.com/office/powerpoint/2010/main" val="1563415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F32B-8505-417F-BAB1-B1FB216D042F}"/>
              </a:ext>
            </a:extLst>
          </p:cNvPr>
          <p:cNvSpPr>
            <a:spLocks noGrp="1"/>
          </p:cNvSpPr>
          <p:nvPr>
            <p:ph type="title"/>
          </p:nvPr>
        </p:nvSpPr>
        <p:spPr/>
        <p:txBody>
          <a:bodyPr/>
          <a:lstStyle/>
          <a:p>
            <a:r>
              <a:rPr lang="en-US"/>
              <a:t>Confusion Matrix</a:t>
            </a:r>
          </a:p>
        </p:txBody>
      </p:sp>
      <p:pic>
        <p:nvPicPr>
          <p:cNvPr id="4" name="Picture 4" descr="A screenshot of text&#10;&#10;Description automatically generated">
            <a:extLst>
              <a:ext uri="{FF2B5EF4-FFF2-40B4-BE49-F238E27FC236}">
                <a16:creationId xmlns:a16="http://schemas.microsoft.com/office/drawing/2014/main" id="{04D54E92-FD95-482E-B54E-EBCA8673E1BD}"/>
              </a:ext>
            </a:extLst>
          </p:cNvPr>
          <p:cNvPicPr>
            <a:picLocks noGrp="1" noChangeAspect="1"/>
          </p:cNvPicPr>
          <p:nvPr>
            <p:ph idx="1"/>
          </p:nvPr>
        </p:nvPicPr>
        <p:blipFill>
          <a:blip r:embed="rId2"/>
          <a:stretch>
            <a:fillRect/>
          </a:stretch>
        </p:blipFill>
        <p:spPr>
          <a:xfrm>
            <a:off x="7986255" y="2409444"/>
            <a:ext cx="3746356" cy="4143383"/>
          </a:xfrm>
        </p:spPr>
      </p:pic>
      <p:sp>
        <p:nvSpPr>
          <p:cNvPr id="3" name="TextBox 2">
            <a:extLst>
              <a:ext uri="{FF2B5EF4-FFF2-40B4-BE49-F238E27FC236}">
                <a16:creationId xmlns:a16="http://schemas.microsoft.com/office/drawing/2014/main" id="{F174C5D2-18F2-4511-806C-3062E1830083}"/>
              </a:ext>
            </a:extLst>
          </p:cNvPr>
          <p:cNvSpPr txBox="1"/>
          <p:nvPr/>
        </p:nvSpPr>
        <p:spPr>
          <a:xfrm>
            <a:off x="1259959" y="2535865"/>
            <a:ext cx="642915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Based on the confusion matrix, the neural net model with 2 hidden layers and 12 nodes is 92.50% accurate. This model had a lower accuracy than either the neural net model containing 1 hidden layer with 3 nodes and the neural net model containing 28 nodes. </a:t>
            </a:r>
          </a:p>
          <a:p>
            <a:pPr marL="285750" indent="-285750">
              <a:buFont typeface="Arial"/>
              <a:buChar char="•"/>
            </a:pPr>
            <a:r>
              <a:rPr lang="en-US"/>
              <a:t>Sensitivity is 0.9305 meaning about 93.05% of spam emails were correctly classified as spam, and specificity was 0.9162, meaning that about 91.62% of non-spam emails were correctly classified as not spam. </a:t>
            </a:r>
          </a:p>
          <a:p>
            <a:pPr marL="285750" indent="-285750">
              <a:buFont typeface="Arial"/>
              <a:buChar char="•"/>
            </a:pPr>
            <a:r>
              <a:rPr lang="en-US"/>
              <a:t>Like the neural net model with 1 hidden layer and 3 nodes and the neural net model with 1 hidden layer and 28 nodes, this model has a higher sensitivity than specificity.</a:t>
            </a:r>
          </a:p>
        </p:txBody>
      </p:sp>
    </p:spTree>
    <p:extLst>
      <p:ext uri="{BB962C8B-B14F-4D97-AF65-F5344CB8AC3E}">
        <p14:creationId xmlns:p14="http://schemas.microsoft.com/office/powerpoint/2010/main" val="2334172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D3D0-5997-4AAC-BD05-62901FAE3D0B}"/>
              </a:ext>
            </a:extLst>
          </p:cNvPr>
          <p:cNvSpPr>
            <a:spLocks noGrp="1"/>
          </p:cNvSpPr>
          <p:nvPr>
            <p:ph type="title"/>
          </p:nvPr>
        </p:nvSpPr>
        <p:spPr/>
        <p:txBody>
          <a:bodyPr/>
          <a:lstStyle/>
          <a:p>
            <a:r>
              <a:rPr lang="en-US"/>
              <a:t>COMPARISON TABLE</a:t>
            </a:r>
          </a:p>
        </p:txBody>
      </p:sp>
      <p:sp>
        <p:nvSpPr>
          <p:cNvPr id="5" name="TextBox 4">
            <a:extLst>
              <a:ext uri="{FF2B5EF4-FFF2-40B4-BE49-F238E27FC236}">
                <a16:creationId xmlns:a16="http://schemas.microsoft.com/office/drawing/2014/main" id="{7ABEB025-95FF-4914-8356-3F5CF1344367}"/>
              </a:ext>
            </a:extLst>
          </p:cNvPr>
          <p:cNvSpPr txBox="1"/>
          <p:nvPr/>
        </p:nvSpPr>
        <p:spPr>
          <a:xfrm>
            <a:off x="1371599" y="4351866"/>
            <a:ext cx="9745131"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Of the 6 models, our best pruned tree has the highest accuracy, while both our neural nets with 1 hidden layer have the highest values for sensitivity. Our random forest model has the highest specificity, and our neural net with 1 hidden layer containing 28 nodes has the highest precision.</a:t>
            </a:r>
          </a:p>
          <a:p>
            <a:endParaRPr lang="en-US" sz="1600"/>
          </a:p>
        </p:txBody>
      </p:sp>
      <p:pic>
        <p:nvPicPr>
          <p:cNvPr id="9" name="Picture 9" descr="Table&#10;&#10;Description automatically generated">
            <a:extLst>
              <a:ext uri="{FF2B5EF4-FFF2-40B4-BE49-F238E27FC236}">
                <a16:creationId xmlns:a16="http://schemas.microsoft.com/office/drawing/2014/main" id="{3D9A5A38-3F34-49E3-9C4A-CE83517B1071}"/>
              </a:ext>
            </a:extLst>
          </p:cNvPr>
          <p:cNvPicPr>
            <a:picLocks noChangeAspect="1"/>
          </p:cNvPicPr>
          <p:nvPr/>
        </p:nvPicPr>
        <p:blipFill>
          <a:blip r:embed="rId2"/>
          <a:stretch>
            <a:fillRect/>
          </a:stretch>
        </p:blipFill>
        <p:spPr>
          <a:xfrm>
            <a:off x="2599267" y="2342316"/>
            <a:ext cx="6993466" cy="1860103"/>
          </a:xfrm>
          <a:prstGeom prst="rect">
            <a:avLst/>
          </a:prstGeom>
        </p:spPr>
      </p:pic>
    </p:spTree>
    <p:extLst>
      <p:ext uri="{BB962C8B-B14F-4D97-AF65-F5344CB8AC3E}">
        <p14:creationId xmlns:p14="http://schemas.microsoft.com/office/powerpoint/2010/main" val="3848743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A726-46A5-426D-9521-D8BC5C05922D}"/>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61D365E0-402E-4A62-815E-23D5938972EC}"/>
              </a:ext>
            </a:extLst>
          </p:cNvPr>
          <p:cNvSpPr>
            <a:spLocks noGrp="1"/>
          </p:cNvSpPr>
          <p:nvPr>
            <p:ph idx="1"/>
          </p:nvPr>
        </p:nvSpPr>
        <p:spPr/>
        <p:txBody>
          <a:bodyPr vert="horz" lIns="91440" tIns="45720" rIns="91440" bIns="45720" rtlCol="0" anchor="t">
            <a:normAutofit/>
          </a:bodyPr>
          <a:lstStyle/>
          <a:p>
            <a:pPr marL="285750" indent="-285750">
              <a:spcBef>
                <a:spcPts val="0"/>
              </a:spcBef>
              <a:buFont typeface="Arial,Sans-Serif" panose="020B0604020202020204" pitchFamily="34" charset="0"/>
            </a:pPr>
            <a:r>
              <a:rPr lang="en-US">
                <a:ea typeface="+mn-lt"/>
                <a:cs typeface="+mn-lt"/>
              </a:rPr>
              <a:t>In the case of spam email classification, </a:t>
            </a:r>
            <a:r>
              <a:rPr lang="en-US"/>
              <a:t>specificity may be more important than sensitivity, because while most people are able to recognize spam when they see it, we do not want to have important non-spam emails incorrectly identified as spam – this could result in users missing out on critical information.</a:t>
            </a:r>
            <a:endParaRPr lang="en-US">
              <a:ea typeface="+mn-lt"/>
              <a:cs typeface="+mn-lt"/>
            </a:endParaRPr>
          </a:p>
          <a:p>
            <a:pPr marL="285750" indent="-285750">
              <a:spcBef>
                <a:spcPts val="0"/>
              </a:spcBef>
              <a:buFont typeface="Arial,Sans-Serif" panose="020B0604020202020204" pitchFamily="34" charset="0"/>
            </a:pPr>
            <a:r>
              <a:rPr lang="en-US">
                <a:ea typeface="+mn-lt"/>
                <a:cs typeface="+mn-lt"/>
              </a:rPr>
              <a:t>The random forest model has the highest specificity (true positive rate), as well as the second highest values out of all 6 models for both accuracy and precision. Therefore, we would choose the random forest model to predict whether an email is spam.</a:t>
            </a:r>
            <a:endParaRPr lang="en-US"/>
          </a:p>
        </p:txBody>
      </p:sp>
    </p:spTree>
    <p:extLst>
      <p:ext uri="{BB962C8B-B14F-4D97-AF65-F5344CB8AC3E}">
        <p14:creationId xmlns:p14="http://schemas.microsoft.com/office/powerpoint/2010/main" val="378358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DEE6-5251-4513-96E8-2B7B72C0DAEC}"/>
              </a:ext>
            </a:extLst>
          </p:cNvPr>
          <p:cNvSpPr>
            <a:spLocks noGrp="1"/>
          </p:cNvSpPr>
          <p:nvPr>
            <p:ph type="title"/>
          </p:nvPr>
        </p:nvSpPr>
        <p:spPr/>
        <p:txBody>
          <a:bodyPr/>
          <a:lstStyle/>
          <a:p>
            <a:r>
              <a:rPr lang="en-US"/>
              <a:t>Partition Data</a:t>
            </a:r>
          </a:p>
        </p:txBody>
      </p:sp>
      <p:pic>
        <p:nvPicPr>
          <p:cNvPr id="4" name="Picture 4" descr="Graphical user interface, text, application&#10;&#10;Description automatically generated">
            <a:extLst>
              <a:ext uri="{FF2B5EF4-FFF2-40B4-BE49-F238E27FC236}">
                <a16:creationId xmlns:a16="http://schemas.microsoft.com/office/drawing/2014/main" id="{3A0B2228-749C-4337-88F3-9943D14CF24A}"/>
              </a:ext>
            </a:extLst>
          </p:cNvPr>
          <p:cNvPicPr>
            <a:picLocks noGrp="1" noChangeAspect="1"/>
          </p:cNvPicPr>
          <p:nvPr>
            <p:ph idx="1"/>
          </p:nvPr>
        </p:nvPicPr>
        <p:blipFill rotWithShape="1">
          <a:blip r:embed="rId2"/>
          <a:srcRect l="5921" t="82123" r="79996" b="9008"/>
          <a:stretch/>
        </p:blipFill>
        <p:spPr>
          <a:xfrm>
            <a:off x="2231137" y="2652658"/>
            <a:ext cx="7729904" cy="1339264"/>
          </a:xfrm>
        </p:spPr>
      </p:pic>
      <p:sp>
        <p:nvSpPr>
          <p:cNvPr id="3" name="TextBox 2">
            <a:extLst>
              <a:ext uri="{FF2B5EF4-FFF2-40B4-BE49-F238E27FC236}">
                <a16:creationId xmlns:a16="http://schemas.microsoft.com/office/drawing/2014/main" id="{BAB8EEB9-8099-4291-8ED5-2678B8257C87}"/>
              </a:ext>
            </a:extLst>
          </p:cNvPr>
          <p:cNvSpPr txBox="1"/>
          <p:nvPr/>
        </p:nvSpPr>
        <p:spPr>
          <a:xfrm>
            <a:off x="2282092" y="4216399"/>
            <a:ext cx="77450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After renaming the variables, we partitioned the data, with 60% of the rows as the training dataset and the remaining 40% as the validation dataset.</a:t>
            </a:r>
          </a:p>
        </p:txBody>
      </p:sp>
    </p:spTree>
    <p:extLst>
      <p:ext uri="{BB962C8B-B14F-4D97-AF65-F5344CB8AC3E}">
        <p14:creationId xmlns:p14="http://schemas.microsoft.com/office/powerpoint/2010/main" val="236360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B0FD-6B06-4345-B6A7-8A983904F67D}"/>
              </a:ext>
            </a:extLst>
          </p:cNvPr>
          <p:cNvSpPr>
            <a:spLocks noGrp="1"/>
          </p:cNvSpPr>
          <p:nvPr>
            <p:ph type="title"/>
          </p:nvPr>
        </p:nvSpPr>
        <p:spPr>
          <a:xfrm>
            <a:off x="2260443" y="437153"/>
            <a:ext cx="7729728" cy="1188720"/>
          </a:xfrm>
        </p:spPr>
        <p:txBody>
          <a:bodyPr/>
          <a:lstStyle/>
          <a:p>
            <a:r>
              <a:rPr lang="en-US"/>
              <a:t>Full classification tree</a:t>
            </a:r>
          </a:p>
        </p:txBody>
      </p:sp>
      <p:pic>
        <p:nvPicPr>
          <p:cNvPr id="4" name="Picture 4" descr="Chart, scatter chart&#10;&#10;Description automatically generated">
            <a:extLst>
              <a:ext uri="{FF2B5EF4-FFF2-40B4-BE49-F238E27FC236}">
                <a16:creationId xmlns:a16="http://schemas.microsoft.com/office/drawing/2014/main" id="{142F5EB3-4CF5-44F9-BB45-95E3F96E4457}"/>
              </a:ext>
            </a:extLst>
          </p:cNvPr>
          <p:cNvPicPr>
            <a:picLocks noGrp="1" noChangeAspect="1"/>
          </p:cNvPicPr>
          <p:nvPr>
            <p:ph idx="1"/>
          </p:nvPr>
        </p:nvPicPr>
        <p:blipFill rotWithShape="1">
          <a:blip r:embed="rId2"/>
          <a:srcRect l="3940" t="-1256" r="3940" b="1005"/>
          <a:stretch/>
        </p:blipFill>
        <p:spPr>
          <a:xfrm>
            <a:off x="5110135" y="2431670"/>
            <a:ext cx="6924053" cy="4081361"/>
          </a:xfrm>
        </p:spPr>
      </p:pic>
      <p:pic>
        <p:nvPicPr>
          <p:cNvPr id="5" name="Picture 5" descr="Graphical user interface, application&#10;&#10;Description automatically generated">
            <a:extLst>
              <a:ext uri="{FF2B5EF4-FFF2-40B4-BE49-F238E27FC236}">
                <a16:creationId xmlns:a16="http://schemas.microsoft.com/office/drawing/2014/main" id="{866C0BC3-870D-42D6-A41B-DC4819489291}"/>
              </a:ext>
            </a:extLst>
          </p:cNvPr>
          <p:cNvPicPr>
            <a:picLocks noChangeAspect="1"/>
          </p:cNvPicPr>
          <p:nvPr/>
        </p:nvPicPr>
        <p:blipFill rotWithShape="1">
          <a:blip r:embed="rId3"/>
          <a:srcRect l="6202" t="75000" r="74135" b="20287"/>
          <a:stretch/>
        </p:blipFill>
        <p:spPr>
          <a:xfrm>
            <a:off x="5104425" y="1906099"/>
            <a:ext cx="6939511" cy="479430"/>
          </a:xfrm>
          <a:prstGeom prst="rect">
            <a:avLst/>
          </a:prstGeom>
        </p:spPr>
      </p:pic>
      <p:sp>
        <p:nvSpPr>
          <p:cNvPr id="3" name="TextBox 2">
            <a:extLst>
              <a:ext uri="{FF2B5EF4-FFF2-40B4-BE49-F238E27FC236}">
                <a16:creationId xmlns:a16="http://schemas.microsoft.com/office/drawing/2014/main" id="{6D9E022C-2368-4139-AF95-206D597C42DD}"/>
              </a:ext>
            </a:extLst>
          </p:cNvPr>
          <p:cNvSpPr txBox="1"/>
          <p:nvPr/>
        </p:nvSpPr>
        <p:spPr>
          <a:xfrm>
            <a:off x="438150" y="2428875"/>
            <a:ext cx="4562475"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The full classification tree uses all predictors to predict whether an email is spam. </a:t>
            </a:r>
          </a:p>
          <a:p>
            <a:pPr marL="285750" indent="-285750">
              <a:buFont typeface="Arial"/>
              <a:buChar char="•"/>
            </a:pPr>
            <a:r>
              <a:rPr lang="en-US" sz="2000"/>
              <a:t>For this classification tree, the cp (complexity parameter) was 0 and </a:t>
            </a:r>
            <a:r>
              <a:rPr lang="en-US" sz="2000" err="1"/>
              <a:t>minsplit</a:t>
            </a:r>
            <a:r>
              <a:rPr lang="en-US" sz="2000"/>
              <a:t> was set to 1.</a:t>
            </a:r>
          </a:p>
          <a:p>
            <a:pPr marL="285750" indent="-285750">
              <a:buFont typeface="Arial"/>
              <a:buChar char="•"/>
            </a:pPr>
            <a:r>
              <a:rPr lang="en-US" sz="2000"/>
              <a:t>A full tree is likely to overfit the data, which can lead to </a:t>
            </a:r>
            <a:r>
              <a:rPr lang="en-US" sz="2000">
                <a:ea typeface="+mn-lt"/>
                <a:cs typeface="+mn-lt"/>
              </a:rPr>
              <a:t>low predictive accuracy when trying to classify new data.</a:t>
            </a:r>
            <a:endParaRPr lang="en-US" sz="2000"/>
          </a:p>
          <a:p>
            <a:endParaRPr lang="en-US"/>
          </a:p>
        </p:txBody>
      </p:sp>
    </p:spTree>
    <p:extLst>
      <p:ext uri="{BB962C8B-B14F-4D97-AF65-F5344CB8AC3E}">
        <p14:creationId xmlns:p14="http://schemas.microsoft.com/office/powerpoint/2010/main" val="312755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1FCE-CE20-47CF-903B-3FE5E5C67757}"/>
              </a:ext>
            </a:extLst>
          </p:cNvPr>
          <p:cNvSpPr>
            <a:spLocks noGrp="1"/>
          </p:cNvSpPr>
          <p:nvPr>
            <p:ph type="title"/>
          </p:nvPr>
        </p:nvSpPr>
        <p:spPr/>
        <p:txBody>
          <a:bodyPr/>
          <a:lstStyle/>
          <a:p>
            <a:r>
              <a:rPr lang="en-US"/>
              <a:t>Full Classification Tree: Confusion </a:t>
            </a:r>
            <a:r>
              <a:rPr lang="en-US" err="1"/>
              <a:t>MAtrix</a:t>
            </a:r>
          </a:p>
        </p:txBody>
      </p:sp>
      <p:pic>
        <p:nvPicPr>
          <p:cNvPr id="4" name="Picture 4" descr="A screenshot of text&#10;&#10;Description automatically generated">
            <a:extLst>
              <a:ext uri="{FF2B5EF4-FFF2-40B4-BE49-F238E27FC236}">
                <a16:creationId xmlns:a16="http://schemas.microsoft.com/office/drawing/2014/main" id="{1AFF8444-B90C-4702-9528-9501DAD13543}"/>
              </a:ext>
            </a:extLst>
          </p:cNvPr>
          <p:cNvPicPr>
            <a:picLocks noGrp="1" noChangeAspect="1"/>
          </p:cNvPicPr>
          <p:nvPr>
            <p:ph idx="1"/>
          </p:nvPr>
        </p:nvPicPr>
        <p:blipFill>
          <a:blip r:embed="rId2"/>
          <a:stretch>
            <a:fillRect/>
          </a:stretch>
        </p:blipFill>
        <p:spPr>
          <a:xfrm>
            <a:off x="7796337" y="2441613"/>
            <a:ext cx="3851084" cy="4111633"/>
          </a:xfrm>
        </p:spPr>
      </p:pic>
      <p:sp>
        <p:nvSpPr>
          <p:cNvPr id="3" name="TextBox 2">
            <a:extLst>
              <a:ext uri="{FF2B5EF4-FFF2-40B4-BE49-F238E27FC236}">
                <a16:creationId xmlns:a16="http://schemas.microsoft.com/office/drawing/2014/main" id="{A64EC2E9-3849-4F32-9ACF-FBFA767F2648}"/>
              </a:ext>
            </a:extLst>
          </p:cNvPr>
          <p:cNvSpPr txBox="1"/>
          <p:nvPr/>
        </p:nvSpPr>
        <p:spPr>
          <a:xfrm>
            <a:off x="561975" y="3000375"/>
            <a:ext cx="639127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predict() function was used in order to evaluate the performance of the full classification tree on validation data.</a:t>
            </a:r>
          </a:p>
          <a:p>
            <a:pPr marL="285750" indent="-285750">
              <a:buFont typeface="Arial"/>
              <a:buChar char="•"/>
            </a:pPr>
            <a:r>
              <a:rPr lang="en-US"/>
              <a:t>The confusion matrix shows us that the full classification tree is 90.01% accurate. Of the validation data, 1035 0's (not spam) were correctly classified as 0's, and 622 1's (spam) were correctly classified as 1's.</a:t>
            </a:r>
          </a:p>
          <a:p>
            <a:pPr marL="285750" indent="-285750">
              <a:buFont typeface="Arial"/>
              <a:buChar char="•"/>
            </a:pPr>
            <a:r>
              <a:rPr lang="en-US"/>
              <a:t>The sensitivity was 0.8835, meaning about 88.35% of spam emails were correctly classified as spam, while the specificity was 0.9103, meaning about 91.03% of non-spam emails were correctly classified as not spam.</a:t>
            </a:r>
          </a:p>
          <a:p>
            <a:pPr marL="285750" indent="-285750">
              <a:buFont typeface="Arial"/>
              <a:buChar char="•"/>
            </a:pPr>
            <a:r>
              <a:rPr lang="en-US"/>
              <a:t>A higher specificity than sensitivity tells us that the full classification tree is better at correctly classifying non-spam emails as non-spam than it is at correctly classifying spam emails as spam.</a:t>
            </a:r>
          </a:p>
          <a:p>
            <a:pPr marL="285750" indent="-285750">
              <a:buFont typeface="Arial"/>
              <a:buChar char="•"/>
            </a:pPr>
            <a:endParaRPr lang="en-US"/>
          </a:p>
        </p:txBody>
      </p:sp>
      <p:pic>
        <p:nvPicPr>
          <p:cNvPr id="5" name="Picture 5">
            <a:extLst>
              <a:ext uri="{FF2B5EF4-FFF2-40B4-BE49-F238E27FC236}">
                <a16:creationId xmlns:a16="http://schemas.microsoft.com/office/drawing/2014/main" id="{DEE5DF12-2C03-45EC-BA93-1BB95B784943}"/>
              </a:ext>
            </a:extLst>
          </p:cNvPr>
          <p:cNvPicPr>
            <a:picLocks noChangeAspect="1"/>
          </p:cNvPicPr>
          <p:nvPr/>
        </p:nvPicPr>
        <p:blipFill>
          <a:blip r:embed="rId3"/>
          <a:stretch>
            <a:fillRect/>
          </a:stretch>
        </p:blipFill>
        <p:spPr>
          <a:xfrm>
            <a:off x="742950" y="2444522"/>
            <a:ext cx="6038850" cy="511631"/>
          </a:xfrm>
          <a:prstGeom prst="rect">
            <a:avLst/>
          </a:prstGeom>
        </p:spPr>
      </p:pic>
    </p:spTree>
    <p:extLst>
      <p:ext uri="{BB962C8B-B14F-4D97-AF65-F5344CB8AC3E}">
        <p14:creationId xmlns:p14="http://schemas.microsoft.com/office/powerpoint/2010/main" val="47633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5C0A-9ABC-4DE4-8791-47C85AD988BE}"/>
              </a:ext>
            </a:extLst>
          </p:cNvPr>
          <p:cNvSpPr>
            <a:spLocks noGrp="1"/>
          </p:cNvSpPr>
          <p:nvPr>
            <p:ph type="title"/>
          </p:nvPr>
        </p:nvSpPr>
        <p:spPr/>
        <p:txBody>
          <a:bodyPr/>
          <a:lstStyle/>
          <a:p>
            <a:r>
              <a:rPr lang="en-US"/>
              <a:t>Pruning the Tree</a:t>
            </a:r>
          </a:p>
        </p:txBody>
      </p:sp>
      <p:sp>
        <p:nvSpPr>
          <p:cNvPr id="3" name="Content Placeholder 2">
            <a:extLst>
              <a:ext uri="{FF2B5EF4-FFF2-40B4-BE49-F238E27FC236}">
                <a16:creationId xmlns:a16="http://schemas.microsoft.com/office/drawing/2014/main" id="{9CE46249-E8CD-4C45-AC8E-FBE7E888D725}"/>
              </a:ext>
            </a:extLst>
          </p:cNvPr>
          <p:cNvSpPr>
            <a:spLocks noGrp="1"/>
          </p:cNvSpPr>
          <p:nvPr>
            <p:ph idx="1"/>
          </p:nvPr>
        </p:nvSpPr>
        <p:spPr>
          <a:xfrm>
            <a:off x="326136" y="2466594"/>
            <a:ext cx="7509532" cy="4177747"/>
          </a:xfrm>
        </p:spPr>
        <p:txBody>
          <a:bodyPr vert="horz" lIns="91440" tIns="45720" rIns="91440" bIns="45720" rtlCol="0" anchor="t">
            <a:normAutofit fontScale="92500" lnSpcReduction="10000"/>
          </a:bodyPr>
          <a:lstStyle/>
          <a:p>
            <a:r>
              <a:rPr lang="en-US"/>
              <a:t>As stated previously, the full classification tree is so complex that it overfits the training data, which can lead to lower accuracy when predicting on validation </a:t>
            </a:r>
            <a:r>
              <a:rPr lang="en-US" err="1"/>
              <a:t>data.The</a:t>
            </a:r>
            <a:r>
              <a:rPr lang="en-US"/>
              <a:t> table to the right shows that </a:t>
            </a:r>
            <a:r>
              <a:rPr lang="en-US" err="1"/>
              <a:t>xerror</a:t>
            </a:r>
            <a:r>
              <a:rPr lang="en-US"/>
              <a:t> (cross-validation error) does decrease as the tree becomes more complex, but only to a certain point. If the tree becomes too complex, overfitting will occur and </a:t>
            </a:r>
            <a:r>
              <a:rPr lang="en-US" err="1"/>
              <a:t>xerror</a:t>
            </a:r>
            <a:r>
              <a:rPr lang="en-US"/>
              <a:t> will increase. We want to choose a tree size that gives the lowest cross-validation error and does not overfit the training data.</a:t>
            </a:r>
          </a:p>
          <a:p>
            <a:r>
              <a:rPr lang="en-US"/>
              <a:t>Based on the table, cp = 0.00082736 with 67 splits seems to be the simplest tree size with the lowest cross-validation error at </a:t>
            </a:r>
            <a:r>
              <a:rPr lang="en-US" err="1"/>
              <a:t>xerror</a:t>
            </a:r>
            <a:r>
              <a:rPr lang="en-US"/>
              <a:t> = 0.19526. However, if we want to get an even simpler tree, we can add the standard deviation </a:t>
            </a:r>
            <a:r>
              <a:rPr lang="en-US" err="1"/>
              <a:t>xstd</a:t>
            </a:r>
            <a:r>
              <a:rPr lang="en-US"/>
              <a:t> = 0.0099705 to the </a:t>
            </a:r>
            <a:r>
              <a:rPr lang="en-US" err="1"/>
              <a:t>xerror</a:t>
            </a:r>
            <a:r>
              <a:rPr lang="en-US"/>
              <a:t> to get a cushioned </a:t>
            </a:r>
            <a:r>
              <a:rPr lang="en-US" err="1"/>
              <a:t>xerror</a:t>
            </a:r>
            <a:r>
              <a:rPr lang="en-US"/>
              <a:t> value of </a:t>
            </a:r>
            <a:r>
              <a:rPr lang="en-US">
                <a:ea typeface="+mn-lt"/>
                <a:cs typeface="+mn-lt"/>
              </a:rPr>
              <a:t>0.2052305. </a:t>
            </a:r>
          </a:p>
          <a:p>
            <a:r>
              <a:rPr lang="en-US"/>
              <a:t>The best pruned tree is the </a:t>
            </a:r>
            <a:r>
              <a:rPr lang="en-US" err="1">
                <a:ea typeface="+mn-lt"/>
                <a:cs typeface="+mn-lt"/>
              </a:rPr>
              <a:t>the</a:t>
            </a:r>
            <a:r>
              <a:rPr lang="en-US">
                <a:ea typeface="+mn-lt"/>
                <a:cs typeface="+mn-lt"/>
              </a:rPr>
              <a:t> smallest tree within one standard error of the minimum error, so</a:t>
            </a:r>
            <a:r>
              <a:rPr lang="en-US"/>
              <a:t> we are looking for </a:t>
            </a:r>
            <a:r>
              <a:rPr lang="en-US" err="1"/>
              <a:t>xerror</a:t>
            </a:r>
            <a:r>
              <a:rPr lang="en-US"/>
              <a:t> less than or equal to 0.2052305. Therefore, we choose the tree with cp = </a:t>
            </a:r>
            <a:r>
              <a:rPr lang="en-US">
                <a:ea typeface="+mn-lt"/>
                <a:cs typeface="+mn-lt"/>
              </a:rPr>
              <a:t>0.00137893 with 42 splits as our best pruned tree.</a:t>
            </a:r>
            <a:endParaRPr lang="en-US"/>
          </a:p>
          <a:p>
            <a:endParaRPr lang="en-US"/>
          </a:p>
        </p:txBody>
      </p:sp>
      <p:pic>
        <p:nvPicPr>
          <p:cNvPr id="4" name="Picture 4" descr="A close up of a newspaper&#10;&#10;Description automatically generated">
            <a:extLst>
              <a:ext uri="{FF2B5EF4-FFF2-40B4-BE49-F238E27FC236}">
                <a16:creationId xmlns:a16="http://schemas.microsoft.com/office/drawing/2014/main" id="{BFA7DFA6-6057-4B2A-BC2C-F54D9736C867}"/>
              </a:ext>
            </a:extLst>
          </p:cNvPr>
          <p:cNvPicPr>
            <a:picLocks noChangeAspect="1"/>
          </p:cNvPicPr>
          <p:nvPr/>
        </p:nvPicPr>
        <p:blipFill>
          <a:blip r:embed="rId2"/>
          <a:stretch>
            <a:fillRect/>
          </a:stretch>
        </p:blipFill>
        <p:spPr>
          <a:xfrm>
            <a:off x="7900038" y="2463521"/>
            <a:ext cx="3752850" cy="4182618"/>
          </a:xfrm>
          <a:prstGeom prst="rect">
            <a:avLst/>
          </a:prstGeom>
        </p:spPr>
      </p:pic>
      <p:sp>
        <p:nvSpPr>
          <p:cNvPr id="6" name="Rectangle 5">
            <a:extLst>
              <a:ext uri="{FF2B5EF4-FFF2-40B4-BE49-F238E27FC236}">
                <a16:creationId xmlns:a16="http://schemas.microsoft.com/office/drawing/2014/main" id="{C37DC16E-0211-4492-ACAC-09EF54E02D29}"/>
              </a:ext>
            </a:extLst>
          </p:cNvPr>
          <p:cNvSpPr/>
          <p:nvPr/>
        </p:nvSpPr>
        <p:spPr>
          <a:xfrm>
            <a:off x="7896225" y="4914900"/>
            <a:ext cx="3752850" cy="1428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31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1842-1000-4E07-8801-D306BD6B1601}"/>
              </a:ext>
            </a:extLst>
          </p:cNvPr>
          <p:cNvSpPr>
            <a:spLocks noGrp="1"/>
          </p:cNvSpPr>
          <p:nvPr>
            <p:ph type="title"/>
          </p:nvPr>
        </p:nvSpPr>
        <p:spPr>
          <a:xfrm>
            <a:off x="2231136" y="518002"/>
            <a:ext cx="7729728" cy="1188720"/>
          </a:xfrm>
        </p:spPr>
        <p:txBody>
          <a:bodyPr/>
          <a:lstStyle/>
          <a:p>
            <a:r>
              <a:rPr lang="en-US"/>
              <a:t> CROSS VALIDATION ERROR</a:t>
            </a:r>
          </a:p>
        </p:txBody>
      </p:sp>
      <p:sp>
        <p:nvSpPr>
          <p:cNvPr id="7" name="Content Placeholder 2">
            <a:extLst>
              <a:ext uri="{FF2B5EF4-FFF2-40B4-BE49-F238E27FC236}">
                <a16:creationId xmlns:a16="http://schemas.microsoft.com/office/drawing/2014/main" id="{EDC13031-87E5-46FF-AA8B-62D5974FE63D}"/>
              </a:ext>
            </a:extLst>
          </p:cNvPr>
          <p:cNvSpPr txBox="1">
            <a:spLocks/>
          </p:cNvSpPr>
          <p:nvPr/>
        </p:nvSpPr>
        <p:spPr>
          <a:xfrm>
            <a:off x="1273768" y="2057463"/>
            <a:ext cx="3269227" cy="4132924"/>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ea typeface="+mn-lt"/>
                <a:cs typeface="+mn-lt"/>
              </a:rPr>
              <a:t>Observing from the above graph that the cross-validation error (x-val) does not always decrease when the tree becomes more complex. A good choice of cp for pruning is often the leftmost value for which the mean error lies below the horizontal line. </a:t>
            </a:r>
          </a:p>
          <a:p>
            <a:r>
              <a:rPr lang="en-US">
                <a:ea typeface="+mn-lt"/>
                <a:cs typeface="+mn-lt"/>
              </a:rPr>
              <a:t>In the Spambase dataset, we  conclude that having a tree model with 14 splits is not helpful.</a:t>
            </a:r>
            <a:endParaRPr lang="en-US"/>
          </a:p>
          <a:p>
            <a:pPr marL="0" indent="0">
              <a:buNone/>
            </a:pPr>
            <a:endParaRPr lang="en-US"/>
          </a:p>
          <a:p>
            <a:endParaRPr lang="en-US"/>
          </a:p>
        </p:txBody>
      </p:sp>
      <p:pic>
        <p:nvPicPr>
          <p:cNvPr id="4" name="Picture 4" descr="Chart, histogram&#10;&#10;Description automatically generated">
            <a:extLst>
              <a:ext uri="{FF2B5EF4-FFF2-40B4-BE49-F238E27FC236}">
                <a16:creationId xmlns:a16="http://schemas.microsoft.com/office/drawing/2014/main" id="{1E403DDC-0757-46A8-94A5-80AEDE1FDDF2}"/>
              </a:ext>
            </a:extLst>
          </p:cNvPr>
          <p:cNvPicPr>
            <a:picLocks noChangeAspect="1"/>
          </p:cNvPicPr>
          <p:nvPr/>
        </p:nvPicPr>
        <p:blipFill>
          <a:blip r:embed="rId2"/>
          <a:stretch>
            <a:fillRect/>
          </a:stretch>
        </p:blipFill>
        <p:spPr>
          <a:xfrm>
            <a:off x="5696111" y="2059429"/>
            <a:ext cx="5633544" cy="4149363"/>
          </a:xfrm>
          <a:prstGeom prst="rect">
            <a:avLst/>
          </a:prstGeom>
        </p:spPr>
      </p:pic>
    </p:spTree>
    <p:extLst>
      <p:ext uri="{BB962C8B-B14F-4D97-AF65-F5344CB8AC3E}">
        <p14:creationId xmlns:p14="http://schemas.microsoft.com/office/powerpoint/2010/main" val="427479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1842-1000-4E07-8801-D306BD6B1601}"/>
              </a:ext>
            </a:extLst>
          </p:cNvPr>
          <p:cNvSpPr>
            <a:spLocks noGrp="1"/>
          </p:cNvSpPr>
          <p:nvPr>
            <p:ph type="title"/>
          </p:nvPr>
        </p:nvSpPr>
        <p:spPr/>
        <p:txBody>
          <a:bodyPr/>
          <a:lstStyle/>
          <a:p>
            <a:r>
              <a:rPr lang="en-US"/>
              <a:t>best pruned tree</a:t>
            </a:r>
          </a:p>
        </p:txBody>
      </p:sp>
      <p:sp>
        <p:nvSpPr>
          <p:cNvPr id="7" name="Content Placeholder 2">
            <a:extLst>
              <a:ext uri="{FF2B5EF4-FFF2-40B4-BE49-F238E27FC236}">
                <a16:creationId xmlns:a16="http://schemas.microsoft.com/office/drawing/2014/main" id="{EDC13031-87E5-46FF-AA8B-62D5974FE63D}"/>
              </a:ext>
            </a:extLst>
          </p:cNvPr>
          <p:cNvSpPr txBox="1">
            <a:spLocks/>
          </p:cNvSpPr>
          <p:nvPr/>
        </p:nvSpPr>
        <p:spPr>
          <a:xfrm>
            <a:off x="209596" y="2385911"/>
            <a:ext cx="3269227" cy="4132924"/>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t>The best pruned tree has a complexity parameter of 0.00137893 and has 43 leaves, or terminal nodes where the classification value is noted.</a:t>
            </a:r>
          </a:p>
          <a:p>
            <a:r>
              <a:rPr lang="en-US"/>
              <a:t>Relative to the full classification tree, the best pruned tree is much simpler due to the higher cp value.</a:t>
            </a:r>
          </a:p>
          <a:p>
            <a:endParaRPr lang="en-US"/>
          </a:p>
          <a:p>
            <a:endParaRPr lang="en-US"/>
          </a:p>
          <a:p>
            <a:endParaRPr lang="en-US"/>
          </a:p>
        </p:txBody>
      </p:sp>
      <p:pic>
        <p:nvPicPr>
          <p:cNvPr id="3" name="Picture 4" descr="Diagram, schematic&#10;&#10;Description automatically generated">
            <a:extLst>
              <a:ext uri="{FF2B5EF4-FFF2-40B4-BE49-F238E27FC236}">
                <a16:creationId xmlns:a16="http://schemas.microsoft.com/office/drawing/2014/main" id="{6F8144C0-42A7-4EEA-A5F7-76B63ACDBB5C}"/>
              </a:ext>
            </a:extLst>
          </p:cNvPr>
          <p:cNvPicPr>
            <a:picLocks noChangeAspect="1"/>
          </p:cNvPicPr>
          <p:nvPr/>
        </p:nvPicPr>
        <p:blipFill>
          <a:blip r:embed="rId2"/>
          <a:stretch>
            <a:fillRect/>
          </a:stretch>
        </p:blipFill>
        <p:spPr>
          <a:xfrm>
            <a:off x="3478306" y="2389221"/>
            <a:ext cx="8438148" cy="4285819"/>
          </a:xfrm>
          <a:prstGeom prst="rect">
            <a:avLst/>
          </a:prstGeom>
        </p:spPr>
      </p:pic>
    </p:spTree>
    <p:extLst>
      <p:ext uri="{BB962C8B-B14F-4D97-AF65-F5344CB8AC3E}">
        <p14:creationId xmlns:p14="http://schemas.microsoft.com/office/powerpoint/2010/main" val="4935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D15C-8D63-4A9E-B287-706683673F72}"/>
              </a:ext>
            </a:extLst>
          </p:cNvPr>
          <p:cNvSpPr>
            <a:spLocks noGrp="1"/>
          </p:cNvSpPr>
          <p:nvPr>
            <p:ph type="title"/>
          </p:nvPr>
        </p:nvSpPr>
        <p:spPr/>
        <p:txBody>
          <a:bodyPr/>
          <a:lstStyle/>
          <a:p>
            <a:r>
              <a:rPr lang="en-US"/>
              <a:t>Best Pruned Tree confusion matrix</a:t>
            </a:r>
          </a:p>
        </p:txBody>
      </p:sp>
      <p:pic>
        <p:nvPicPr>
          <p:cNvPr id="5" name="Picture 5" descr="A screenshot of text&#10;&#10;Description automatically generated">
            <a:extLst>
              <a:ext uri="{FF2B5EF4-FFF2-40B4-BE49-F238E27FC236}">
                <a16:creationId xmlns:a16="http://schemas.microsoft.com/office/drawing/2014/main" id="{2DDFACB9-4747-473A-ACD2-FEBC12915D05}"/>
              </a:ext>
            </a:extLst>
          </p:cNvPr>
          <p:cNvPicPr>
            <a:picLocks noGrp="1" noChangeAspect="1"/>
          </p:cNvPicPr>
          <p:nvPr>
            <p:ph idx="1"/>
          </p:nvPr>
        </p:nvPicPr>
        <p:blipFill>
          <a:blip r:embed="rId2"/>
          <a:stretch>
            <a:fillRect/>
          </a:stretch>
        </p:blipFill>
        <p:spPr>
          <a:xfrm>
            <a:off x="7694547" y="2288420"/>
            <a:ext cx="3965706" cy="4276359"/>
          </a:xfrm>
        </p:spPr>
      </p:pic>
      <p:sp>
        <p:nvSpPr>
          <p:cNvPr id="3" name="TextBox 2">
            <a:extLst>
              <a:ext uri="{FF2B5EF4-FFF2-40B4-BE49-F238E27FC236}">
                <a16:creationId xmlns:a16="http://schemas.microsoft.com/office/drawing/2014/main" id="{DB6F0D60-15A6-4D89-A43D-0D07BFF1787A}"/>
              </a:ext>
            </a:extLst>
          </p:cNvPr>
          <p:cNvSpPr txBox="1"/>
          <p:nvPr/>
        </p:nvSpPr>
        <p:spPr>
          <a:xfrm>
            <a:off x="439270" y="2877670"/>
            <a:ext cx="68580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The predict() function was used in order to evaluate the performance of the best pruned tree on validation data</a:t>
            </a:r>
            <a:r>
              <a:rPr lang="en-US"/>
              <a:t>.</a:t>
            </a:r>
          </a:p>
          <a:p>
            <a:pPr marL="285750" indent="-285750">
              <a:buFont typeface="Arial"/>
              <a:buChar char="•"/>
            </a:pPr>
            <a:r>
              <a:rPr lang="en-US"/>
              <a:t>Looking at the confusion matrix, we see that the best pruned tree is 95.22% accurate, compared to the 90.01% accuracy of the full classification tree. This means that our best pruned tree is not only simpler, but it performs better than the full classification tree when predicting spam in the validation data.</a:t>
            </a:r>
          </a:p>
          <a:p>
            <a:pPr marL="285750" indent="-285750">
              <a:buFont typeface="Arial"/>
              <a:buChar char="•"/>
            </a:pPr>
            <a:r>
              <a:rPr lang="en-US"/>
              <a:t>Sensitivity is 0.9261, </a:t>
            </a:r>
            <a:r>
              <a:rPr lang="en-US">
                <a:ea typeface="+mn-lt"/>
                <a:cs typeface="+mn-lt"/>
              </a:rPr>
              <a:t>meaning about 92.61% of spam emails were correctly classified as spam, and specificity is 0.9683, meaning about 96.83% of non-spam emails were correctly classified as not spam.</a:t>
            </a:r>
          </a:p>
          <a:p>
            <a:pPr marL="285750" indent="-285750">
              <a:buFont typeface="Arial"/>
              <a:buChar char="•"/>
            </a:pPr>
            <a:r>
              <a:rPr lang="en-US"/>
              <a:t>While both sensitivity and specificity have increased compared to the full classification tree, we still observe a higher specificity than sensitivity.</a:t>
            </a:r>
          </a:p>
        </p:txBody>
      </p:sp>
      <p:pic>
        <p:nvPicPr>
          <p:cNvPr id="4" name="Picture 5" descr="A picture containing text&#10;&#10;Description automatically generated">
            <a:extLst>
              <a:ext uri="{FF2B5EF4-FFF2-40B4-BE49-F238E27FC236}">
                <a16:creationId xmlns:a16="http://schemas.microsoft.com/office/drawing/2014/main" id="{72290625-76C0-4EC5-A839-8483FDDE675A}"/>
              </a:ext>
            </a:extLst>
          </p:cNvPr>
          <p:cNvPicPr>
            <a:picLocks noChangeAspect="1"/>
          </p:cNvPicPr>
          <p:nvPr/>
        </p:nvPicPr>
        <p:blipFill>
          <a:blip r:embed="rId3"/>
          <a:stretch>
            <a:fillRect/>
          </a:stretch>
        </p:blipFill>
        <p:spPr>
          <a:xfrm>
            <a:off x="600635" y="2339204"/>
            <a:ext cx="6526305" cy="539051"/>
          </a:xfrm>
          <a:prstGeom prst="rect">
            <a:avLst/>
          </a:prstGeom>
        </p:spPr>
      </p:pic>
    </p:spTree>
    <p:extLst>
      <p:ext uri="{BB962C8B-B14F-4D97-AF65-F5344CB8AC3E}">
        <p14:creationId xmlns:p14="http://schemas.microsoft.com/office/powerpoint/2010/main" val="221567662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B5713504737B45A50B657BC01119DA" ma:contentTypeVersion="9" ma:contentTypeDescription="Create a new document." ma:contentTypeScope="" ma:versionID="b38083a3092f3b52609d40f91d5b1165">
  <xsd:schema xmlns:xsd="http://www.w3.org/2001/XMLSchema" xmlns:xs="http://www.w3.org/2001/XMLSchema" xmlns:p="http://schemas.microsoft.com/office/2006/metadata/properties" xmlns:ns3="29b401ec-1ad6-4af0-82c7-dc0591e111b3" targetNamespace="http://schemas.microsoft.com/office/2006/metadata/properties" ma:root="true" ma:fieldsID="789d802dde0e20a5d7f2325930a18bae" ns3:_="">
    <xsd:import namespace="29b401ec-1ad6-4af0-82c7-dc0591e111b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b401ec-1ad6-4af0-82c7-dc0591e111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07C5E3-0282-4D03-AE8C-3D86AE7A0EA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4CB0D85-4F82-417B-9503-5280923066B3}">
  <ds:schemaRefs>
    <ds:schemaRef ds:uri="29b401ec-1ad6-4af0-82c7-dc0591e111b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F50B51F-6B7F-4D0F-A13A-3FB313722D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0</TotalTime>
  <Words>2018</Words>
  <Application>Microsoft Office PowerPoint</Application>
  <PresentationFormat>Widescreen</PresentationFormat>
  <Paragraphs>73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Arial,Sans-Serif</vt:lpstr>
      <vt:lpstr>Gill Sans MT</vt:lpstr>
      <vt:lpstr>Parcel</vt:lpstr>
      <vt:lpstr>Classifying Spam emails</vt:lpstr>
      <vt:lpstr>Data set overview</vt:lpstr>
      <vt:lpstr>Partition Data</vt:lpstr>
      <vt:lpstr>Full classification tree</vt:lpstr>
      <vt:lpstr>Full Classification Tree: Confusion MAtrix</vt:lpstr>
      <vt:lpstr>Pruning the Tree</vt:lpstr>
      <vt:lpstr> CROSS VALIDATION ERROR</vt:lpstr>
      <vt:lpstr>best pruned tree</vt:lpstr>
      <vt:lpstr>Best Pruned Tree confusion matrix</vt:lpstr>
      <vt:lpstr>Classifying a New Record</vt:lpstr>
      <vt:lpstr>Random forest and Variable Importance Plot</vt:lpstr>
      <vt:lpstr>random forest Confusion Matrix</vt:lpstr>
      <vt:lpstr>Neural Net Pre-Processing</vt:lpstr>
      <vt:lpstr>Neural Net Partitioning</vt:lpstr>
      <vt:lpstr>NEURAL NET WITH 1 HIDDEN LAYER CONTAINING 3 NODES</vt:lpstr>
      <vt:lpstr>CONFUSION matrix</vt:lpstr>
      <vt:lpstr>NEURAL nET WITH 1 HIDDEN LAYER CONTAINING 28 NODES</vt:lpstr>
      <vt:lpstr>Confusion Matrix</vt:lpstr>
      <vt:lpstr>NEURAL NET WITH 2 HIDDEN LAYERS EACH CONTAINING 12 NODES</vt:lpstr>
      <vt:lpstr>Confusion Matrix</vt:lpstr>
      <vt:lpstr>COMPARISON TABLE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Spam emails</dc:title>
  <dc:creator>Brittany Stassinis</dc:creator>
  <cp:lastModifiedBy>Nhu Pham</cp:lastModifiedBy>
  <cp:revision>2</cp:revision>
  <dcterms:created xsi:type="dcterms:W3CDTF">2020-11-04T11:27:19Z</dcterms:created>
  <dcterms:modified xsi:type="dcterms:W3CDTF">2021-02-15T12:40:20Z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0x0101005DB5713504737B45A50B657BC01119DA</vt:lpwstr>
  </property>
</Properties>
</file>