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61" r:id="rId6"/>
    <p:sldId id="259" r:id="rId7"/>
    <p:sldId id="257" r:id="rId8"/>
    <p:sldId id="258" r:id="rId9"/>
    <p:sldId id="260" r:id="rId10"/>
    <p:sldId id="282" r:id="rId11"/>
    <p:sldId id="273" r:id="rId12"/>
    <p:sldId id="274" r:id="rId13"/>
    <p:sldId id="277" r:id="rId14"/>
    <p:sldId id="264" r:id="rId15"/>
    <p:sldId id="265" r:id="rId16"/>
    <p:sldId id="266" r:id="rId17"/>
    <p:sldId id="267" r:id="rId18"/>
    <p:sldId id="275" r:id="rId19"/>
    <p:sldId id="268" r:id="rId20"/>
    <p:sldId id="270" r:id="rId21"/>
    <p:sldId id="276" r:id="rId22"/>
    <p:sldId id="278" r:id="rId23"/>
    <p:sldId id="262"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EE049-C2EA-4181-A0F5-3077A692BBA9}" v="1418" dt="2020-11-15T20:24:06.203"/>
    <p1510:client id="{52C8655B-F8CF-4DA8-BB8C-110516256743}" v="3651" dt="2020-11-13T18:26:47.551"/>
    <p1510:client id="{5E357592-B0DE-4A04-9A5B-60B895165F54}" v="4226" dt="2020-11-16T02:40:21.775"/>
    <p1510:client id="{6497B03C-8662-41CB-A30C-9457DADEF06B}" v="6235" dt="2020-11-15T20:10:28.352"/>
    <p1510:client id="{72A9F1F2-A396-4344-8D65-34C4FDD5E1FB}" v="47" dt="2020-11-13T19:13:57.166"/>
    <p1510:client id="{98D48E93-8664-494A-A4CE-5DAD4D125802}" v="24" dt="2020-11-13T19:33:35.752"/>
    <p1510:client id="{AAFC3594-153F-483C-970F-4DBFCDEA4469}" v="3610" dt="2020-11-15T19:13:44.861"/>
    <p1510:client id="{B2408FE6-BCC1-4007-9B03-CA0B4E9055D1}" v="11" dt="2020-11-16T02:48:03.647"/>
    <p1510:client id="{BC546202-91EB-4700-8A93-47E7DEB94AB7}" v="1541" dt="2020-11-13T19:07:23.709"/>
    <p1510:client id="{FB7E5806-485F-4BC6-ABA8-4601AF20CDFF}" v="895" dt="2020-11-13T19:29:54.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nce, Margo (lencemm)" userId="S::lencemm@mail.uc.edu::ab9deee2-a1ef-48e6-9683-6445d2c036bc" providerId="AD" clId="Web-{FB7E5806-485F-4BC6-ABA8-4601AF20CDFF}"/>
    <pc:docChg chg="addSld modSld">
      <pc:chgData name="Lence, Margo (lencemm)" userId="S::lencemm@mail.uc.edu::ab9deee2-a1ef-48e6-9683-6445d2c036bc" providerId="AD" clId="Web-{FB7E5806-485F-4BC6-ABA8-4601AF20CDFF}" dt="2020-11-13T19:29:54.034" v="888" actId="20577"/>
      <pc:docMkLst>
        <pc:docMk/>
      </pc:docMkLst>
      <pc:sldChg chg="addSp delSp modSp">
        <pc:chgData name="Lence, Margo (lencemm)" userId="S::lencemm@mail.uc.edu::ab9deee2-a1ef-48e6-9683-6445d2c036bc" providerId="AD" clId="Web-{FB7E5806-485F-4BC6-ABA8-4601AF20CDFF}" dt="2020-11-13T19:22:23.241" v="598" actId="20577"/>
        <pc:sldMkLst>
          <pc:docMk/>
          <pc:sldMk cId="1685628284" sldId="258"/>
        </pc:sldMkLst>
        <pc:spChg chg="add del mod">
          <ac:chgData name="Lence, Margo (lencemm)" userId="S::lencemm@mail.uc.edu::ab9deee2-a1ef-48e6-9683-6445d2c036bc" providerId="AD" clId="Web-{FB7E5806-485F-4BC6-ABA8-4601AF20CDFF}" dt="2020-11-13T19:17:48.297" v="2"/>
          <ac:spMkLst>
            <pc:docMk/>
            <pc:sldMk cId="1685628284" sldId="258"/>
            <ac:spMk id="5" creationId="{128175B6-389E-4831-B32D-4924DA930334}"/>
          </ac:spMkLst>
        </pc:spChg>
        <pc:spChg chg="mod">
          <ac:chgData name="Lence, Margo (lencemm)" userId="S::lencemm@mail.uc.edu::ab9deee2-a1ef-48e6-9683-6445d2c036bc" providerId="AD" clId="Web-{FB7E5806-485F-4BC6-ABA8-4601AF20CDFF}" dt="2020-11-13T19:22:23.241" v="598" actId="20577"/>
          <ac:spMkLst>
            <pc:docMk/>
            <pc:sldMk cId="1685628284" sldId="258"/>
            <ac:spMk id="8" creationId="{41951570-9C59-48A8-8985-3A8FBB643B0C}"/>
          </ac:spMkLst>
        </pc:spChg>
        <pc:picChg chg="add mod">
          <ac:chgData name="Lence, Margo (lencemm)" userId="S::lencemm@mail.uc.edu::ab9deee2-a1ef-48e6-9683-6445d2c036bc" providerId="AD" clId="Web-{FB7E5806-485F-4BC6-ABA8-4601AF20CDFF}" dt="2020-11-13T19:17:52.062" v="4" actId="14100"/>
          <ac:picMkLst>
            <pc:docMk/>
            <pc:sldMk cId="1685628284" sldId="258"/>
            <ac:picMk id="3" creationId="{EFC3EC8D-C5FE-4003-A2E4-BDADCFAC96CA}"/>
          </ac:picMkLst>
        </pc:picChg>
        <pc:picChg chg="del">
          <ac:chgData name="Lence, Margo (lencemm)" userId="S::lencemm@mail.uc.edu::ab9deee2-a1ef-48e6-9683-6445d2c036bc" providerId="AD" clId="Web-{FB7E5806-485F-4BC6-ABA8-4601AF20CDFF}" dt="2020-11-13T19:17:39.562" v="1"/>
          <ac:picMkLst>
            <pc:docMk/>
            <pc:sldMk cId="1685628284" sldId="258"/>
            <ac:picMk id="7" creationId="{5EA0C098-E125-47DD-B09D-0936779510B6}"/>
          </ac:picMkLst>
        </pc:picChg>
      </pc:sldChg>
      <pc:sldChg chg="addSp modSp">
        <pc:chgData name="Lence, Margo (lencemm)" userId="S::lencemm@mail.uc.edu::ab9deee2-a1ef-48e6-9683-6445d2c036bc" providerId="AD" clId="Web-{FB7E5806-485F-4BC6-ABA8-4601AF20CDFF}" dt="2020-11-13T19:25:38.309" v="869" actId="20577"/>
        <pc:sldMkLst>
          <pc:docMk/>
          <pc:sldMk cId="4171929446" sldId="260"/>
        </pc:sldMkLst>
        <pc:spChg chg="add mod">
          <ac:chgData name="Lence, Margo (lencemm)" userId="S::lencemm@mail.uc.edu::ab9deee2-a1ef-48e6-9683-6445d2c036bc" providerId="AD" clId="Web-{FB7E5806-485F-4BC6-ABA8-4601AF20CDFF}" dt="2020-11-13T19:25:38.309" v="869" actId="20577"/>
          <ac:spMkLst>
            <pc:docMk/>
            <pc:sldMk cId="4171929446" sldId="260"/>
            <ac:spMk id="3" creationId="{EA84D097-484C-45B3-858B-DBE0614BD58B}"/>
          </ac:spMkLst>
        </pc:spChg>
      </pc:sldChg>
      <pc:sldChg chg="modSp new">
        <pc:chgData name="Lence, Margo (lencemm)" userId="S::lencemm@mail.uc.edu::ab9deee2-a1ef-48e6-9683-6445d2c036bc" providerId="AD" clId="Web-{FB7E5806-485F-4BC6-ABA8-4601AF20CDFF}" dt="2020-11-13T19:29:53.815" v="886" actId="20577"/>
        <pc:sldMkLst>
          <pc:docMk/>
          <pc:sldMk cId="1691744938" sldId="263"/>
        </pc:sldMkLst>
        <pc:spChg chg="mod">
          <ac:chgData name="Lence, Margo (lencemm)" userId="S::lencemm@mail.uc.edu::ab9deee2-a1ef-48e6-9683-6445d2c036bc" providerId="AD" clId="Web-{FB7E5806-485F-4BC6-ABA8-4601AF20CDFF}" dt="2020-11-13T19:29:53.815" v="886" actId="20577"/>
          <ac:spMkLst>
            <pc:docMk/>
            <pc:sldMk cId="1691744938" sldId="263"/>
            <ac:spMk id="2" creationId="{12F6E412-6CB2-422E-9B8F-D0EB068937CC}"/>
          </ac:spMkLst>
        </pc:spChg>
      </pc:sldChg>
    </pc:docChg>
  </pc:docChgLst>
  <pc:docChgLst>
    <pc:chgData name="Pham, Natalie (phamnu)" userId="S::phamnu@mail.uc.edu::98ac69c3-433f-4224-9b46-3ae45517e329" providerId="AD" clId="Web-{352EE049-C2EA-4181-A0F5-3077A692BBA9}"/>
    <pc:docChg chg="addSld delSld modSld sldOrd">
      <pc:chgData name="Pham, Natalie (phamnu)" userId="S::phamnu@mail.uc.edu::98ac69c3-433f-4224-9b46-3ae45517e329" providerId="AD" clId="Web-{352EE049-C2EA-4181-A0F5-3077A692BBA9}" dt="2020-11-15T20:24:06.203" v="1415" actId="20577"/>
      <pc:docMkLst>
        <pc:docMk/>
      </pc:docMkLst>
      <pc:sldChg chg="modSp">
        <pc:chgData name="Pham, Natalie (phamnu)" userId="S::phamnu@mail.uc.edu::98ac69c3-433f-4224-9b46-3ae45517e329" providerId="AD" clId="Web-{352EE049-C2EA-4181-A0F5-3077A692BBA9}" dt="2020-11-15T20:08:18.636" v="1155" actId="20577"/>
        <pc:sldMkLst>
          <pc:docMk/>
          <pc:sldMk cId="4171929446" sldId="260"/>
        </pc:sldMkLst>
        <pc:spChg chg="mod">
          <ac:chgData name="Pham, Natalie (phamnu)" userId="S::phamnu@mail.uc.edu::98ac69c3-433f-4224-9b46-3ae45517e329" providerId="AD" clId="Web-{352EE049-C2EA-4181-A0F5-3077A692BBA9}" dt="2020-11-15T20:08:18.636" v="1155" actId="20577"/>
          <ac:spMkLst>
            <pc:docMk/>
            <pc:sldMk cId="4171929446" sldId="260"/>
            <ac:spMk id="3" creationId="{EA84D097-484C-45B3-858B-DBE0614BD58B}"/>
          </ac:spMkLst>
        </pc:spChg>
      </pc:sldChg>
      <pc:sldChg chg="modSp">
        <pc:chgData name="Pham, Natalie (phamnu)" userId="S::phamnu@mail.uc.edu::98ac69c3-433f-4224-9b46-3ae45517e329" providerId="AD" clId="Web-{352EE049-C2EA-4181-A0F5-3077A692BBA9}" dt="2020-11-15T20:09:02.527" v="1164" actId="20577"/>
        <pc:sldMkLst>
          <pc:docMk/>
          <pc:sldMk cId="3063640158" sldId="265"/>
        </pc:sldMkLst>
        <pc:spChg chg="mod">
          <ac:chgData name="Pham, Natalie (phamnu)" userId="S::phamnu@mail.uc.edu::98ac69c3-433f-4224-9b46-3ae45517e329" providerId="AD" clId="Web-{352EE049-C2EA-4181-A0F5-3077A692BBA9}" dt="2020-11-15T20:09:02.527" v="1164" actId="20577"/>
          <ac:spMkLst>
            <pc:docMk/>
            <pc:sldMk cId="3063640158" sldId="265"/>
            <ac:spMk id="14" creationId="{208770BA-4DD0-4847-A9B5-45297797D65F}"/>
          </ac:spMkLst>
        </pc:spChg>
      </pc:sldChg>
      <pc:sldChg chg="modSp">
        <pc:chgData name="Pham, Natalie (phamnu)" userId="S::phamnu@mail.uc.edu::98ac69c3-433f-4224-9b46-3ae45517e329" providerId="AD" clId="Web-{352EE049-C2EA-4181-A0F5-3077A692BBA9}" dt="2020-11-15T20:13:24.966" v="1409" actId="20577"/>
        <pc:sldMkLst>
          <pc:docMk/>
          <pc:sldMk cId="1027284865" sldId="266"/>
        </pc:sldMkLst>
        <pc:spChg chg="mod">
          <ac:chgData name="Pham, Natalie (phamnu)" userId="S::phamnu@mail.uc.edu::98ac69c3-433f-4224-9b46-3ae45517e329" providerId="AD" clId="Web-{352EE049-C2EA-4181-A0F5-3077A692BBA9}" dt="2020-11-15T20:13:24.966" v="1409" actId="20577"/>
          <ac:spMkLst>
            <pc:docMk/>
            <pc:sldMk cId="1027284865" sldId="266"/>
            <ac:spMk id="14" creationId="{208770BA-4DD0-4847-A9B5-45297797D65F}"/>
          </ac:spMkLst>
        </pc:spChg>
      </pc:sldChg>
      <pc:sldChg chg="modSp">
        <pc:chgData name="Pham, Natalie (phamnu)" userId="S::phamnu@mail.uc.edu::98ac69c3-433f-4224-9b46-3ae45517e329" providerId="AD" clId="Web-{352EE049-C2EA-4181-A0F5-3077A692BBA9}" dt="2020-11-15T20:09:25.527" v="1178" actId="20577"/>
        <pc:sldMkLst>
          <pc:docMk/>
          <pc:sldMk cId="1479333521" sldId="267"/>
        </pc:sldMkLst>
        <pc:spChg chg="mod">
          <ac:chgData name="Pham, Natalie (phamnu)" userId="S::phamnu@mail.uc.edu::98ac69c3-433f-4224-9b46-3ae45517e329" providerId="AD" clId="Web-{352EE049-C2EA-4181-A0F5-3077A692BBA9}" dt="2020-11-15T20:09:25.527" v="1178" actId="20577"/>
          <ac:spMkLst>
            <pc:docMk/>
            <pc:sldMk cId="1479333521" sldId="267"/>
            <ac:spMk id="20" creationId="{A5658DE4-8188-4037-8BE1-BD245F40314B}"/>
          </ac:spMkLst>
        </pc:spChg>
      </pc:sldChg>
      <pc:sldChg chg="modSp">
        <pc:chgData name="Pham, Natalie (phamnu)" userId="S::phamnu@mail.uc.edu::98ac69c3-433f-4224-9b46-3ae45517e329" providerId="AD" clId="Web-{352EE049-C2EA-4181-A0F5-3077A692BBA9}" dt="2020-11-15T19:38:24.468" v="772" actId="14100"/>
        <pc:sldMkLst>
          <pc:docMk/>
          <pc:sldMk cId="3024598560" sldId="268"/>
        </pc:sldMkLst>
        <pc:spChg chg="mod">
          <ac:chgData name="Pham, Natalie (phamnu)" userId="S::phamnu@mail.uc.edu::98ac69c3-433f-4224-9b46-3ae45517e329" providerId="AD" clId="Web-{352EE049-C2EA-4181-A0F5-3077A692BBA9}" dt="2020-11-15T19:38:24.468" v="772" actId="14100"/>
          <ac:spMkLst>
            <pc:docMk/>
            <pc:sldMk cId="3024598560" sldId="268"/>
            <ac:spMk id="2" creationId="{67ECFEC7-EF37-4C23-AB82-78EFAA520E59}"/>
          </ac:spMkLst>
        </pc:spChg>
      </pc:sldChg>
      <pc:sldChg chg="del">
        <pc:chgData name="Pham, Natalie (phamnu)" userId="S::phamnu@mail.uc.edu::98ac69c3-433f-4224-9b46-3ae45517e329" providerId="AD" clId="Web-{352EE049-C2EA-4181-A0F5-3077A692BBA9}" dt="2020-11-15T19:42:27.715" v="1143"/>
        <pc:sldMkLst>
          <pc:docMk/>
          <pc:sldMk cId="4192596048" sldId="271"/>
        </pc:sldMkLst>
      </pc:sldChg>
      <pc:sldChg chg="modSp">
        <pc:chgData name="Pham, Natalie (phamnu)" userId="S::phamnu@mail.uc.edu::98ac69c3-433f-4224-9b46-3ae45517e329" providerId="AD" clId="Web-{352EE049-C2EA-4181-A0F5-3077A692BBA9}" dt="2020-11-15T19:16:15.901" v="66" actId="20577"/>
        <pc:sldMkLst>
          <pc:docMk/>
          <pc:sldMk cId="1654247943" sldId="276"/>
        </pc:sldMkLst>
        <pc:spChg chg="mod">
          <ac:chgData name="Pham, Natalie (phamnu)" userId="S::phamnu@mail.uc.edu::98ac69c3-433f-4224-9b46-3ae45517e329" providerId="AD" clId="Web-{352EE049-C2EA-4181-A0F5-3077A692BBA9}" dt="2020-11-15T19:16:15.901" v="66" actId="20577"/>
          <ac:spMkLst>
            <pc:docMk/>
            <pc:sldMk cId="1654247943" sldId="276"/>
            <ac:spMk id="17" creationId="{ECF98373-3D1B-4E06-A207-00687E24D43A}"/>
          </ac:spMkLst>
        </pc:spChg>
        <pc:picChg chg="mod">
          <ac:chgData name="Pham, Natalie (phamnu)" userId="S::phamnu@mail.uc.edu::98ac69c3-433f-4224-9b46-3ae45517e329" providerId="AD" clId="Web-{352EE049-C2EA-4181-A0F5-3077A692BBA9}" dt="2020-11-15T19:14:27.058" v="5" actId="14100"/>
          <ac:picMkLst>
            <pc:docMk/>
            <pc:sldMk cId="1654247943" sldId="276"/>
            <ac:picMk id="4" creationId="{EC326093-5E39-4A3A-8A40-D4EA96471A6D}"/>
          </ac:picMkLst>
        </pc:picChg>
      </pc:sldChg>
      <pc:sldChg chg="addSp delSp modSp add ord replId">
        <pc:chgData name="Pham, Natalie (phamnu)" userId="S::phamnu@mail.uc.edu::98ac69c3-433f-4224-9b46-3ae45517e329" providerId="AD" clId="Web-{352EE049-C2EA-4181-A0F5-3077A692BBA9}" dt="2020-11-15T20:11:14.997" v="1179"/>
        <pc:sldMkLst>
          <pc:docMk/>
          <pc:sldMk cId="3125467796" sldId="277"/>
        </pc:sldMkLst>
        <pc:spChg chg="mod">
          <ac:chgData name="Pham, Natalie (phamnu)" userId="S::phamnu@mail.uc.edu::98ac69c3-433f-4224-9b46-3ae45517e329" providerId="AD" clId="Web-{352EE049-C2EA-4181-A0F5-3077A692BBA9}" dt="2020-11-15T19:20:30.836" v="124" actId="14100"/>
          <ac:spMkLst>
            <pc:docMk/>
            <pc:sldMk cId="3125467796" sldId="277"/>
            <ac:spMk id="2" creationId="{CE2A1B5B-BA3A-4FD5-B9F9-5B5669BCDA03}"/>
          </ac:spMkLst>
        </pc:spChg>
        <pc:spChg chg="del mod">
          <ac:chgData name="Pham, Natalie (phamnu)" userId="S::phamnu@mail.uc.edu::98ac69c3-433f-4224-9b46-3ae45517e329" providerId="AD" clId="Web-{352EE049-C2EA-4181-A0F5-3077A692BBA9}" dt="2020-11-15T19:19:14.008" v="78"/>
          <ac:spMkLst>
            <pc:docMk/>
            <pc:sldMk cId="3125467796" sldId="277"/>
            <ac:spMk id="3" creationId="{D8F16B99-F8C2-4F53-AB8B-B8D4B86212F3}"/>
          </ac:spMkLst>
        </pc:spChg>
        <pc:spChg chg="add del">
          <ac:chgData name="Pham, Natalie (phamnu)" userId="S::phamnu@mail.uc.edu::98ac69c3-433f-4224-9b46-3ae45517e329" providerId="AD" clId="Web-{352EE049-C2EA-4181-A0F5-3077A692BBA9}" dt="2020-11-15T19:18:55.415" v="74"/>
          <ac:spMkLst>
            <pc:docMk/>
            <pc:sldMk cId="3125467796" sldId="277"/>
            <ac:spMk id="10" creationId="{A99FE660-E3DF-47E7-962D-66C6F6CE0D81}"/>
          </ac:spMkLst>
        </pc:spChg>
        <pc:spChg chg="add del">
          <ac:chgData name="Pham, Natalie (phamnu)" userId="S::phamnu@mail.uc.edu::98ac69c3-433f-4224-9b46-3ae45517e329" providerId="AD" clId="Web-{352EE049-C2EA-4181-A0F5-3077A692BBA9}" dt="2020-11-15T19:18:55.415" v="74"/>
          <ac:spMkLst>
            <pc:docMk/>
            <pc:sldMk cId="3125467796" sldId="277"/>
            <ac:spMk id="12" creationId="{38C29FEE-8E8F-43D5-AD23-EB4060B4D943}"/>
          </ac:spMkLst>
        </pc:spChg>
        <pc:spChg chg="mod">
          <ac:chgData name="Pham, Natalie (phamnu)" userId="S::phamnu@mail.uc.edu::98ac69c3-433f-4224-9b46-3ae45517e329" providerId="AD" clId="Web-{352EE049-C2EA-4181-A0F5-3077A692BBA9}" dt="2020-11-15T19:19:37.711" v="121" actId="20577"/>
          <ac:spMkLst>
            <pc:docMk/>
            <pc:sldMk cId="3125467796" sldId="277"/>
            <ac:spMk id="14" creationId="{934176C1-32FA-4495-9261-7AC8A12F3072}"/>
          </ac:spMkLst>
        </pc:spChg>
        <pc:spChg chg="add">
          <ac:chgData name="Pham, Natalie (phamnu)" userId="S::phamnu@mail.uc.edu::98ac69c3-433f-4224-9b46-3ae45517e329" providerId="AD" clId="Web-{352EE049-C2EA-4181-A0F5-3077A692BBA9}" dt="2020-11-15T19:18:55.415" v="74"/>
          <ac:spMkLst>
            <pc:docMk/>
            <pc:sldMk cId="3125467796" sldId="277"/>
            <ac:spMk id="16" creationId="{A99FE660-E3DF-47E7-962D-66C6F6CE0D81}"/>
          </ac:spMkLst>
        </pc:spChg>
        <pc:spChg chg="add">
          <ac:chgData name="Pham, Natalie (phamnu)" userId="S::phamnu@mail.uc.edu::98ac69c3-433f-4224-9b46-3ae45517e329" providerId="AD" clId="Web-{352EE049-C2EA-4181-A0F5-3077A692BBA9}" dt="2020-11-15T19:18:55.415" v="74"/>
          <ac:spMkLst>
            <pc:docMk/>
            <pc:sldMk cId="3125467796" sldId="277"/>
            <ac:spMk id="17" creationId="{38C29FEE-8E8F-43D5-AD23-EB4060B4D943}"/>
          </ac:spMkLst>
        </pc:spChg>
        <pc:spChg chg="add del">
          <ac:chgData name="Pham, Natalie (phamnu)" userId="S::phamnu@mail.uc.edu::98ac69c3-433f-4224-9b46-3ae45517e329" providerId="AD" clId="Web-{352EE049-C2EA-4181-A0F5-3077A692BBA9}" dt="2020-11-15T19:18:55.415" v="73"/>
          <ac:spMkLst>
            <pc:docMk/>
            <pc:sldMk cId="3125467796" sldId="277"/>
            <ac:spMk id="19" creationId="{DE6656AB-B8B3-4895-AD32-B928A43C4B1A}"/>
          </ac:spMkLst>
        </pc:spChg>
        <pc:spChg chg="add del">
          <ac:chgData name="Pham, Natalie (phamnu)" userId="S::phamnu@mail.uc.edu::98ac69c3-433f-4224-9b46-3ae45517e329" providerId="AD" clId="Web-{352EE049-C2EA-4181-A0F5-3077A692BBA9}" dt="2020-11-15T19:18:55.415" v="73"/>
          <ac:spMkLst>
            <pc:docMk/>
            <pc:sldMk cId="3125467796" sldId="277"/>
            <ac:spMk id="21" creationId="{188BDAE2-5EE0-4B2F-9C9B-7E86A0B4C293}"/>
          </ac:spMkLst>
        </pc:spChg>
        <pc:picChg chg="del">
          <ac:chgData name="Pham, Natalie (phamnu)" userId="S::phamnu@mail.uc.edu::98ac69c3-433f-4224-9b46-3ae45517e329" providerId="AD" clId="Web-{352EE049-C2EA-4181-A0F5-3077A692BBA9}" dt="2020-11-15T19:18:44.837" v="70"/>
          <ac:picMkLst>
            <pc:docMk/>
            <pc:sldMk cId="3125467796" sldId="277"/>
            <ac:picMk id="4" creationId="{E6AFFBFF-C62A-47B1-9E81-322B456E4E9E}"/>
          </ac:picMkLst>
        </pc:picChg>
        <pc:picChg chg="add mod ord">
          <ac:chgData name="Pham, Natalie (phamnu)" userId="S::phamnu@mail.uc.edu::98ac69c3-433f-4224-9b46-3ae45517e329" providerId="AD" clId="Web-{352EE049-C2EA-4181-A0F5-3077A692BBA9}" dt="2020-11-15T19:18:55.415" v="74"/>
          <ac:picMkLst>
            <pc:docMk/>
            <pc:sldMk cId="3125467796" sldId="277"/>
            <ac:picMk id="5" creationId="{699A288B-CC0A-458F-A271-7FA414DEB57F}"/>
          </ac:picMkLst>
        </pc:picChg>
      </pc:sldChg>
      <pc:sldChg chg="addSp delSp modSp new mod setBg">
        <pc:chgData name="Pham, Natalie (phamnu)" userId="S::phamnu@mail.uc.edu::98ac69c3-433f-4224-9b46-3ae45517e329" providerId="AD" clId="Web-{352EE049-C2EA-4181-A0F5-3077A692BBA9}" dt="2020-11-15T20:24:05.437" v="1413" actId="20577"/>
        <pc:sldMkLst>
          <pc:docMk/>
          <pc:sldMk cId="2283825370" sldId="278"/>
        </pc:sldMkLst>
        <pc:spChg chg="del mod">
          <ac:chgData name="Pham, Natalie (phamnu)" userId="S::phamnu@mail.uc.edu::98ac69c3-433f-4224-9b46-3ae45517e329" providerId="AD" clId="Web-{352EE049-C2EA-4181-A0F5-3077A692BBA9}" dt="2020-11-15T19:33:54.923" v="136"/>
          <ac:spMkLst>
            <pc:docMk/>
            <pc:sldMk cId="2283825370" sldId="278"/>
            <ac:spMk id="2" creationId="{EDBE0313-B499-4255-90D2-9054885A8E24}"/>
          </ac:spMkLst>
        </pc:spChg>
        <pc:spChg chg="del">
          <ac:chgData name="Pham, Natalie (phamnu)" userId="S::phamnu@mail.uc.edu::98ac69c3-433f-4224-9b46-3ae45517e329" providerId="AD" clId="Web-{352EE049-C2EA-4181-A0F5-3077A692BBA9}" dt="2020-11-15T19:32:26.549" v="127"/>
          <ac:spMkLst>
            <pc:docMk/>
            <pc:sldMk cId="2283825370" sldId="278"/>
            <ac:spMk id="3" creationId="{B7210590-D840-4BA1-BEC6-3DE225FD04C1}"/>
          </ac:spMkLst>
        </pc:spChg>
        <pc:spChg chg="add mod">
          <ac:chgData name="Pham, Natalie (phamnu)" userId="S::phamnu@mail.uc.edu::98ac69c3-433f-4224-9b46-3ae45517e329" providerId="AD" clId="Web-{352EE049-C2EA-4181-A0F5-3077A692BBA9}" dt="2020-11-15T19:39:40.123" v="1140" actId="20577"/>
          <ac:spMkLst>
            <pc:docMk/>
            <pc:sldMk cId="2283825370" sldId="278"/>
            <ac:spMk id="5" creationId="{3E24EAC2-4D07-47DC-B83A-23165CD7E03C}"/>
          </ac:spMkLst>
        </pc:spChg>
        <pc:spChg chg="add mod">
          <ac:chgData name="Pham, Natalie (phamnu)" userId="S::phamnu@mail.uc.edu::98ac69c3-433f-4224-9b46-3ae45517e329" providerId="AD" clId="Web-{352EE049-C2EA-4181-A0F5-3077A692BBA9}" dt="2020-11-15T20:24:05.437" v="1413" actId="20577"/>
          <ac:spMkLst>
            <pc:docMk/>
            <pc:sldMk cId="2283825370" sldId="278"/>
            <ac:spMk id="8" creationId="{A15C7AD6-6E74-4861-9780-0FEBBD919BE1}"/>
          </ac:spMkLst>
        </pc:spChg>
        <pc:spChg chg="add del">
          <ac:chgData name="Pham, Natalie (phamnu)" userId="S::phamnu@mail.uc.edu::98ac69c3-433f-4224-9b46-3ae45517e329" providerId="AD" clId="Web-{352EE049-C2EA-4181-A0F5-3077A692BBA9}" dt="2020-11-15T19:33:27.283" v="130"/>
          <ac:spMkLst>
            <pc:docMk/>
            <pc:sldMk cId="2283825370" sldId="278"/>
            <ac:spMk id="11" creationId="{A99FE660-E3DF-47E7-962D-66C6F6CE0D81}"/>
          </ac:spMkLst>
        </pc:spChg>
        <pc:spChg chg="add del">
          <ac:chgData name="Pham, Natalie (phamnu)" userId="S::phamnu@mail.uc.edu::98ac69c3-433f-4224-9b46-3ae45517e329" providerId="AD" clId="Web-{352EE049-C2EA-4181-A0F5-3077A692BBA9}" dt="2020-11-15T19:33:27.283" v="130"/>
          <ac:spMkLst>
            <pc:docMk/>
            <pc:sldMk cId="2283825370" sldId="278"/>
            <ac:spMk id="13" creationId="{38C29FEE-8E8F-43D5-AD23-EB4060B4D943}"/>
          </ac:spMkLst>
        </pc:spChg>
        <pc:spChg chg="add">
          <ac:chgData name="Pham, Natalie (phamnu)" userId="S::phamnu@mail.uc.edu::98ac69c3-433f-4224-9b46-3ae45517e329" providerId="AD" clId="Web-{352EE049-C2EA-4181-A0F5-3077A692BBA9}" dt="2020-11-15T19:33:27.283" v="130"/>
          <ac:spMkLst>
            <pc:docMk/>
            <pc:sldMk cId="2283825370" sldId="278"/>
            <ac:spMk id="18" creationId="{A99FE660-E3DF-47E7-962D-66C6F6CE0D81}"/>
          </ac:spMkLst>
        </pc:spChg>
        <pc:spChg chg="add">
          <ac:chgData name="Pham, Natalie (phamnu)" userId="S::phamnu@mail.uc.edu::98ac69c3-433f-4224-9b46-3ae45517e329" providerId="AD" clId="Web-{352EE049-C2EA-4181-A0F5-3077A692BBA9}" dt="2020-11-15T19:33:27.283" v="130"/>
          <ac:spMkLst>
            <pc:docMk/>
            <pc:sldMk cId="2283825370" sldId="278"/>
            <ac:spMk id="20" creationId="{38C29FEE-8E8F-43D5-AD23-EB4060B4D943}"/>
          </ac:spMkLst>
        </pc:spChg>
        <pc:picChg chg="add mod ord">
          <ac:chgData name="Pham, Natalie (phamnu)" userId="S::phamnu@mail.uc.edu::98ac69c3-433f-4224-9b46-3ae45517e329" providerId="AD" clId="Web-{352EE049-C2EA-4181-A0F5-3077A692BBA9}" dt="2020-11-15T19:36:42.953" v="553" actId="1076"/>
          <ac:picMkLst>
            <pc:docMk/>
            <pc:sldMk cId="2283825370" sldId="278"/>
            <ac:picMk id="4" creationId="{A7A89473-7247-4290-AD6A-B15D11C434AE}"/>
          </ac:picMkLst>
        </pc:picChg>
      </pc:sldChg>
    </pc:docChg>
  </pc:docChgLst>
  <pc:docChgLst>
    <pc:chgData name="Lence, Margo (lencemm)" userId="S::lencemm@mail.uc.edu::ab9deee2-a1ef-48e6-9683-6445d2c036bc" providerId="AD" clId="Web-{98D48E93-8664-494A-A4CE-5DAD4D125802}"/>
    <pc:docChg chg="modSld">
      <pc:chgData name="Lence, Margo (lencemm)" userId="S::lencemm@mail.uc.edu::ab9deee2-a1ef-48e6-9683-6445d2c036bc" providerId="AD" clId="Web-{98D48E93-8664-494A-A4CE-5DAD4D125802}" dt="2020-11-13T19:33:35.752" v="23" actId="20577"/>
      <pc:docMkLst>
        <pc:docMk/>
      </pc:docMkLst>
      <pc:sldChg chg="modSp">
        <pc:chgData name="Lence, Margo (lencemm)" userId="S::lencemm@mail.uc.edu::ab9deee2-a1ef-48e6-9683-6445d2c036bc" providerId="AD" clId="Web-{98D48E93-8664-494A-A4CE-5DAD4D125802}" dt="2020-11-13T19:33:35.736" v="22" actId="20577"/>
        <pc:sldMkLst>
          <pc:docMk/>
          <pc:sldMk cId="1599247579" sldId="259"/>
        </pc:sldMkLst>
        <pc:spChg chg="mod">
          <ac:chgData name="Lence, Margo (lencemm)" userId="S::lencemm@mail.uc.edu::ab9deee2-a1ef-48e6-9683-6445d2c036bc" providerId="AD" clId="Web-{98D48E93-8664-494A-A4CE-5DAD4D125802}" dt="2020-11-13T19:33:35.736" v="22" actId="20577"/>
          <ac:spMkLst>
            <pc:docMk/>
            <pc:sldMk cId="1599247579" sldId="259"/>
            <ac:spMk id="3" creationId="{CF898D71-F0AD-4CA7-A68C-8E6F193CF287}"/>
          </ac:spMkLst>
        </pc:spChg>
      </pc:sldChg>
    </pc:docChg>
  </pc:docChgLst>
  <pc:docChgLst>
    <pc:chgData name="Clemmons, Nick (clemmona)" userId="S::clemmona@mail.uc.edu::ad652739-3963-4624-b0bb-4ddd1f1a19dc" providerId="AD" clId="Web-{B2408FE6-BCC1-4007-9B03-CA0B4E9055D1}"/>
    <pc:docChg chg="modSld">
      <pc:chgData name="Clemmons, Nick (clemmona)" userId="S::clemmona@mail.uc.edu::ad652739-3963-4624-b0bb-4ddd1f1a19dc" providerId="AD" clId="Web-{B2408FE6-BCC1-4007-9B03-CA0B4E9055D1}" dt="2020-11-16T02:48:03.303" v="8" actId="20577"/>
      <pc:docMkLst>
        <pc:docMk/>
      </pc:docMkLst>
      <pc:sldChg chg="modSp">
        <pc:chgData name="Clemmons, Nick (clemmona)" userId="S::clemmona@mail.uc.edu::ad652739-3963-4624-b0bb-4ddd1f1a19dc" providerId="AD" clId="Web-{B2408FE6-BCC1-4007-9B03-CA0B4E9055D1}" dt="2020-11-16T02:48:03.303" v="7" actId="20577"/>
        <pc:sldMkLst>
          <pc:docMk/>
          <pc:sldMk cId="1027284865" sldId="266"/>
        </pc:sldMkLst>
        <pc:spChg chg="mod">
          <ac:chgData name="Clemmons, Nick (clemmona)" userId="S::clemmona@mail.uc.edu::ad652739-3963-4624-b0bb-4ddd1f1a19dc" providerId="AD" clId="Web-{B2408FE6-BCC1-4007-9B03-CA0B4E9055D1}" dt="2020-11-16T02:48:03.303" v="7" actId="20577"/>
          <ac:spMkLst>
            <pc:docMk/>
            <pc:sldMk cId="1027284865" sldId="266"/>
            <ac:spMk id="14" creationId="{208770BA-4DD0-4847-A9B5-45297797D65F}"/>
          </ac:spMkLst>
        </pc:spChg>
      </pc:sldChg>
      <pc:sldChg chg="modSp">
        <pc:chgData name="Clemmons, Nick (clemmona)" userId="S::clemmona@mail.uc.edu::ad652739-3963-4624-b0bb-4ddd1f1a19dc" providerId="AD" clId="Web-{B2408FE6-BCC1-4007-9B03-CA0B4E9055D1}" dt="2020-11-16T02:47:46.209" v="0" actId="20577"/>
        <pc:sldMkLst>
          <pc:docMk/>
          <pc:sldMk cId="3125467796" sldId="277"/>
        </pc:sldMkLst>
        <pc:spChg chg="mod">
          <ac:chgData name="Clemmons, Nick (clemmona)" userId="S::clemmona@mail.uc.edu::ad652739-3963-4624-b0bb-4ddd1f1a19dc" providerId="AD" clId="Web-{B2408FE6-BCC1-4007-9B03-CA0B4E9055D1}" dt="2020-11-16T02:47:46.209" v="0" actId="20577"/>
          <ac:spMkLst>
            <pc:docMk/>
            <pc:sldMk cId="3125467796" sldId="277"/>
            <ac:spMk id="14" creationId="{934176C1-32FA-4495-9261-7AC8A12F3072}"/>
          </ac:spMkLst>
        </pc:spChg>
      </pc:sldChg>
    </pc:docChg>
  </pc:docChgLst>
  <pc:docChgLst>
    <pc:chgData name="Lence, Margo (lencemm)" userId="S::lencemm@mail.uc.edu::ab9deee2-a1ef-48e6-9683-6445d2c036bc" providerId="AD" clId="Web-{BC546202-91EB-4700-8A93-47E7DEB94AB7}"/>
    <pc:docChg chg="addSld modSld">
      <pc:chgData name="Lence, Margo (lencemm)" userId="S::lencemm@mail.uc.edu::ab9deee2-a1ef-48e6-9683-6445d2c036bc" providerId="AD" clId="Web-{BC546202-91EB-4700-8A93-47E7DEB94AB7}" dt="2020-11-13T19:07:23.709" v="1533" actId="20577"/>
      <pc:docMkLst>
        <pc:docMk/>
      </pc:docMkLst>
      <pc:sldChg chg="modSp">
        <pc:chgData name="Lence, Margo (lencemm)" userId="S::lencemm@mail.uc.edu::ab9deee2-a1ef-48e6-9683-6445d2c036bc" providerId="AD" clId="Web-{BC546202-91EB-4700-8A93-47E7DEB94AB7}" dt="2020-11-13T19:07:23.709" v="1532" actId="20577"/>
        <pc:sldMkLst>
          <pc:docMk/>
          <pc:sldMk cId="3551784000" sldId="256"/>
        </pc:sldMkLst>
        <pc:spChg chg="mod">
          <ac:chgData name="Lence, Margo (lencemm)" userId="S::lencemm@mail.uc.edu::ab9deee2-a1ef-48e6-9683-6445d2c036bc" providerId="AD" clId="Web-{BC546202-91EB-4700-8A93-47E7DEB94AB7}" dt="2020-11-13T19:07:23.709" v="1532" actId="20577"/>
          <ac:spMkLst>
            <pc:docMk/>
            <pc:sldMk cId="3551784000" sldId="256"/>
            <ac:spMk id="2" creationId="{039E34D7-CAA4-4B29-A7DC-E8BAC7DA844A}"/>
          </ac:spMkLst>
        </pc:spChg>
      </pc:sldChg>
      <pc:sldChg chg="modSp">
        <pc:chgData name="Lence, Margo (lencemm)" userId="S::lencemm@mail.uc.edu::ab9deee2-a1ef-48e6-9683-6445d2c036bc" providerId="AD" clId="Web-{BC546202-91EB-4700-8A93-47E7DEB94AB7}" dt="2020-11-13T18:56:40.143" v="725" actId="1076"/>
        <pc:sldMkLst>
          <pc:docMk/>
          <pc:sldMk cId="2871227879" sldId="257"/>
        </pc:sldMkLst>
        <pc:spChg chg="mod">
          <ac:chgData name="Lence, Margo (lencemm)" userId="S::lencemm@mail.uc.edu::ab9deee2-a1ef-48e6-9683-6445d2c036bc" providerId="AD" clId="Web-{BC546202-91EB-4700-8A93-47E7DEB94AB7}" dt="2020-11-13T18:44:08.496" v="95" actId="20577"/>
          <ac:spMkLst>
            <pc:docMk/>
            <pc:sldMk cId="2871227879" sldId="257"/>
            <ac:spMk id="2" creationId="{6AB6D58D-925E-4D02-936B-2783D1A7273B}"/>
          </ac:spMkLst>
        </pc:spChg>
        <pc:spChg chg="mod">
          <ac:chgData name="Lence, Margo (lencemm)" userId="S::lencemm@mail.uc.edu::ab9deee2-a1ef-48e6-9683-6445d2c036bc" providerId="AD" clId="Web-{BC546202-91EB-4700-8A93-47E7DEB94AB7}" dt="2020-11-13T18:56:40.143" v="725" actId="1076"/>
          <ac:spMkLst>
            <pc:docMk/>
            <pc:sldMk cId="2871227879" sldId="257"/>
            <ac:spMk id="3" creationId="{6F07D0F0-17A3-43B5-9B71-C1588F1FA3BF}"/>
          </ac:spMkLst>
        </pc:spChg>
      </pc:sldChg>
      <pc:sldChg chg="modSp">
        <pc:chgData name="Lence, Margo (lencemm)" userId="S::lencemm@mail.uc.edu::ab9deee2-a1ef-48e6-9683-6445d2c036bc" providerId="AD" clId="Web-{BC546202-91EB-4700-8A93-47E7DEB94AB7}" dt="2020-11-13T19:06:51.911" v="1523" actId="20577"/>
        <pc:sldMkLst>
          <pc:docMk/>
          <pc:sldMk cId="1599247579" sldId="259"/>
        </pc:sldMkLst>
        <pc:spChg chg="mod">
          <ac:chgData name="Lence, Margo (lencemm)" userId="S::lencemm@mail.uc.edu::ab9deee2-a1ef-48e6-9683-6445d2c036bc" providerId="AD" clId="Web-{BC546202-91EB-4700-8A93-47E7DEB94AB7}" dt="2020-11-13T19:06:51.911" v="1523" actId="20577"/>
          <ac:spMkLst>
            <pc:docMk/>
            <pc:sldMk cId="1599247579" sldId="259"/>
            <ac:spMk id="2" creationId="{E9DBB175-B12A-4B15-9654-E30E8A804576}"/>
          </ac:spMkLst>
        </pc:spChg>
        <pc:spChg chg="mod">
          <ac:chgData name="Lence, Margo (lencemm)" userId="S::lencemm@mail.uc.edu::ab9deee2-a1ef-48e6-9683-6445d2c036bc" providerId="AD" clId="Web-{BC546202-91EB-4700-8A93-47E7DEB94AB7}" dt="2020-11-13T19:05:23.924" v="1505" actId="20577"/>
          <ac:spMkLst>
            <pc:docMk/>
            <pc:sldMk cId="1599247579" sldId="259"/>
            <ac:spMk id="3" creationId="{CF898D71-F0AD-4CA7-A68C-8E6F193CF287}"/>
          </ac:spMkLst>
        </pc:spChg>
      </pc:sldChg>
      <pc:sldChg chg="modSp new">
        <pc:chgData name="Lence, Margo (lencemm)" userId="S::lencemm@mail.uc.edu::ab9deee2-a1ef-48e6-9683-6445d2c036bc" providerId="AD" clId="Web-{BC546202-91EB-4700-8A93-47E7DEB94AB7}" dt="2020-11-13T18:48:06.925" v="129" actId="20577"/>
        <pc:sldMkLst>
          <pc:docMk/>
          <pc:sldMk cId="1804354453" sldId="261"/>
        </pc:sldMkLst>
        <pc:spChg chg="mod">
          <ac:chgData name="Lence, Margo (lencemm)" userId="S::lencemm@mail.uc.edu::ab9deee2-a1ef-48e6-9683-6445d2c036bc" providerId="AD" clId="Web-{BC546202-91EB-4700-8A93-47E7DEB94AB7}" dt="2020-11-13T18:48:06.925" v="129" actId="20577"/>
          <ac:spMkLst>
            <pc:docMk/>
            <pc:sldMk cId="1804354453" sldId="261"/>
            <ac:spMk id="2" creationId="{9B84E956-F645-4913-A4F6-232E245E8D24}"/>
          </ac:spMkLst>
        </pc:spChg>
      </pc:sldChg>
    </pc:docChg>
  </pc:docChgLst>
  <pc:docChgLst>
    <pc:chgData name="Lence, Margo (lencemm)" userId="S::lencemm@mail.uc.edu::ab9deee2-a1ef-48e6-9683-6445d2c036bc" providerId="AD" clId="Web-{6497B03C-8662-41CB-A30C-9457DADEF06B}"/>
    <pc:docChg chg="addSld modSld">
      <pc:chgData name="Lence, Margo (lencemm)" userId="S::lencemm@mail.uc.edu::ab9deee2-a1ef-48e6-9683-6445d2c036bc" providerId="AD" clId="Web-{6497B03C-8662-41CB-A30C-9457DADEF06B}" dt="2020-11-15T20:10:28.118" v="6211" actId="20577"/>
      <pc:docMkLst>
        <pc:docMk/>
      </pc:docMkLst>
      <pc:sldChg chg="modSp">
        <pc:chgData name="Lence, Margo (lencemm)" userId="S::lencemm@mail.uc.edu::ab9deee2-a1ef-48e6-9683-6445d2c036bc" providerId="AD" clId="Web-{6497B03C-8662-41CB-A30C-9457DADEF06B}" dt="2020-11-15T19:52:41.573" v="4093" actId="20577"/>
        <pc:sldMkLst>
          <pc:docMk/>
          <pc:sldMk cId="1685628284" sldId="258"/>
        </pc:sldMkLst>
        <pc:spChg chg="mod">
          <ac:chgData name="Lence, Margo (lencemm)" userId="S::lencemm@mail.uc.edu::ab9deee2-a1ef-48e6-9683-6445d2c036bc" providerId="AD" clId="Web-{6497B03C-8662-41CB-A30C-9457DADEF06B}" dt="2020-11-15T19:52:41.573" v="4093" actId="20577"/>
          <ac:spMkLst>
            <pc:docMk/>
            <pc:sldMk cId="1685628284" sldId="258"/>
            <ac:spMk id="8" creationId="{41951570-9C59-48A8-8985-3A8FBB643B0C}"/>
          </ac:spMkLst>
        </pc:spChg>
      </pc:sldChg>
      <pc:sldChg chg="modSp">
        <pc:chgData name="Lence, Margo (lencemm)" userId="S::lencemm@mail.uc.edu::ab9deee2-a1ef-48e6-9683-6445d2c036bc" providerId="AD" clId="Web-{6497B03C-8662-41CB-A30C-9457DADEF06B}" dt="2020-11-15T19:30:07.748" v="1656" actId="20577"/>
        <pc:sldMkLst>
          <pc:docMk/>
          <pc:sldMk cId="1804354453" sldId="261"/>
        </pc:sldMkLst>
        <pc:spChg chg="mod">
          <ac:chgData name="Lence, Margo (lencemm)" userId="S::lencemm@mail.uc.edu::ab9deee2-a1ef-48e6-9683-6445d2c036bc" providerId="AD" clId="Web-{6497B03C-8662-41CB-A30C-9457DADEF06B}" dt="2020-11-15T19:30:07.748" v="1656" actId="20577"/>
          <ac:spMkLst>
            <pc:docMk/>
            <pc:sldMk cId="1804354453" sldId="261"/>
            <ac:spMk id="2" creationId="{9B84E956-F645-4913-A4F6-232E245E8D24}"/>
          </ac:spMkLst>
        </pc:spChg>
        <pc:spChg chg="mod">
          <ac:chgData name="Lence, Margo (lencemm)" userId="S::lencemm@mail.uc.edu::ab9deee2-a1ef-48e6-9683-6445d2c036bc" providerId="AD" clId="Web-{6497B03C-8662-41CB-A30C-9457DADEF06B}" dt="2020-11-15T19:29:56.263" v="1651" actId="20577"/>
          <ac:spMkLst>
            <pc:docMk/>
            <pc:sldMk cId="1804354453" sldId="261"/>
            <ac:spMk id="3" creationId="{8E2905DB-9FF5-4D5A-AD02-A801D3D8EAC8}"/>
          </ac:spMkLst>
        </pc:spChg>
      </pc:sldChg>
      <pc:sldChg chg="modSp">
        <pc:chgData name="Lence, Margo (lencemm)" userId="S::lencemm@mail.uc.edu::ab9deee2-a1ef-48e6-9683-6445d2c036bc" providerId="AD" clId="Web-{6497B03C-8662-41CB-A30C-9457DADEF06B}" dt="2020-11-15T19:43:17.213" v="2967" actId="20577"/>
        <pc:sldMkLst>
          <pc:docMk/>
          <pc:sldMk cId="481351749" sldId="262"/>
        </pc:sldMkLst>
        <pc:spChg chg="mod">
          <ac:chgData name="Lence, Margo (lencemm)" userId="S::lencemm@mail.uc.edu::ab9deee2-a1ef-48e6-9683-6445d2c036bc" providerId="AD" clId="Web-{6497B03C-8662-41CB-A30C-9457DADEF06B}" dt="2020-11-15T19:43:17.213" v="2967" actId="20577"/>
          <ac:spMkLst>
            <pc:docMk/>
            <pc:sldMk cId="481351749" sldId="262"/>
            <ac:spMk id="3" creationId="{C5C53D67-C4EA-40CC-82E1-1DD03973D87B}"/>
          </ac:spMkLst>
        </pc:spChg>
      </pc:sldChg>
      <pc:sldChg chg="modSp new">
        <pc:chgData name="Lence, Margo (lencemm)" userId="S::lencemm@mail.uc.edu::ab9deee2-a1ef-48e6-9683-6445d2c036bc" providerId="AD" clId="Web-{6497B03C-8662-41CB-A30C-9457DADEF06B}" dt="2020-11-15T19:47:09.430" v="3436" actId="20577"/>
        <pc:sldMkLst>
          <pc:docMk/>
          <pc:sldMk cId="964413171" sldId="279"/>
        </pc:sldMkLst>
        <pc:spChg chg="mod">
          <ac:chgData name="Lence, Margo (lencemm)" userId="S::lencemm@mail.uc.edu::ab9deee2-a1ef-48e6-9683-6445d2c036bc" providerId="AD" clId="Web-{6497B03C-8662-41CB-A30C-9457DADEF06B}" dt="2020-11-15T19:40:04.246" v="2479" actId="20577"/>
          <ac:spMkLst>
            <pc:docMk/>
            <pc:sldMk cId="964413171" sldId="279"/>
            <ac:spMk id="2" creationId="{9BEE2FDC-8820-4436-B3ED-BB43B02C9168}"/>
          </ac:spMkLst>
        </pc:spChg>
        <pc:spChg chg="mod">
          <ac:chgData name="Lence, Margo (lencemm)" userId="S::lencemm@mail.uc.edu::ab9deee2-a1ef-48e6-9683-6445d2c036bc" providerId="AD" clId="Web-{6497B03C-8662-41CB-A30C-9457DADEF06B}" dt="2020-11-15T19:47:09.430" v="3436" actId="20577"/>
          <ac:spMkLst>
            <pc:docMk/>
            <pc:sldMk cId="964413171" sldId="279"/>
            <ac:spMk id="3" creationId="{23F0E35C-5D2B-449D-A073-F11701CB82D7}"/>
          </ac:spMkLst>
        </pc:spChg>
      </pc:sldChg>
      <pc:sldChg chg="modSp new">
        <pc:chgData name="Lence, Margo (lencemm)" userId="S::lencemm@mail.uc.edu::ab9deee2-a1ef-48e6-9683-6445d2c036bc" providerId="AD" clId="Web-{6497B03C-8662-41CB-A30C-9457DADEF06B}" dt="2020-11-15T20:02:55.058" v="5593" actId="20577"/>
        <pc:sldMkLst>
          <pc:docMk/>
          <pc:sldMk cId="3860040586" sldId="280"/>
        </pc:sldMkLst>
        <pc:spChg chg="mod">
          <ac:chgData name="Lence, Margo (lencemm)" userId="S::lencemm@mail.uc.edu::ab9deee2-a1ef-48e6-9683-6445d2c036bc" providerId="AD" clId="Web-{6497B03C-8662-41CB-A30C-9457DADEF06B}" dt="2020-11-15T19:40:12.105" v="2515" actId="20577"/>
          <ac:spMkLst>
            <pc:docMk/>
            <pc:sldMk cId="3860040586" sldId="280"/>
            <ac:spMk id="2" creationId="{6E6B479E-5CAC-4777-83F8-B6699EA0B5F3}"/>
          </ac:spMkLst>
        </pc:spChg>
        <pc:spChg chg="mod">
          <ac:chgData name="Lence, Margo (lencemm)" userId="S::lencemm@mail.uc.edu::ab9deee2-a1ef-48e6-9683-6445d2c036bc" providerId="AD" clId="Web-{6497B03C-8662-41CB-A30C-9457DADEF06B}" dt="2020-11-15T20:02:55.058" v="5593" actId="20577"/>
          <ac:spMkLst>
            <pc:docMk/>
            <pc:sldMk cId="3860040586" sldId="280"/>
            <ac:spMk id="3" creationId="{C476A47D-CB3D-49D0-9D2B-D7BBF3A629EB}"/>
          </ac:spMkLst>
        </pc:spChg>
      </pc:sldChg>
      <pc:sldChg chg="modSp new">
        <pc:chgData name="Lence, Margo (lencemm)" userId="S::lencemm@mail.uc.edu::ab9deee2-a1ef-48e6-9683-6445d2c036bc" providerId="AD" clId="Web-{6497B03C-8662-41CB-A30C-9457DADEF06B}" dt="2020-11-15T20:10:26.962" v="6209" actId="20577"/>
        <pc:sldMkLst>
          <pc:docMk/>
          <pc:sldMk cId="3874290840" sldId="281"/>
        </pc:sldMkLst>
        <pc:spChg chg="mod">
          <ac:chgData name="Lence, Margo (lencemm)" userId="S::lencemm@mail.uc.edu::ab9deee2-a1ef-48e6-9683-6445d2c036bc" providerId="AD" clId="Web-{6497B03C-8662-41CB-A30C-9457DADEF06B}" dt="2020-11-15T19:40:18.636" v="2531" actId="20577"/>
          <ac:spMkLst>
            <pc:docMk/>
            <pc:sldMk cId="3874290840" sldId="281"/>
            <ac:spMk id="2" creationId="{D50D10F4-8576-4294-BB40-FC991AD6CC90}"/>
          </ac:spMkLst>
        </pc:spChg>
        <pc:spChg chg="mod">
          <ac:chgData name="Lence, Margo (lencemm)" userId="S::lencemm@mail.uc.edu::ab9deee2-a1ef-48e6-9683-6445d2c036bc" providerId="AD" clId="Web-{6497B03C-8662-41CB-A30C-9457DADEF06B}" dt="2020-11-15T20:10:26.962" v="6209" actId="20577"/>
          <ac:spMkLst>
            <pc:docMk/>
            <pc:sldMk cId="3874290840" sldId="281"/>
            <ac:spMk id="3" creationId="{8EA57D79-8ECB-4F0A-8DC4-6A85B4C3F144}"/>
          </ac:spMkLst>
        </pc:spChg>
      </pc:sldChg>
    </pc:docChg>
  </pc:docChgLst>
  <pc:docChgLst>
    <pc:chgData name="Lence, Margo (lencemm)" userId="S::lencemm@mail.uc.edu::ab9deee2-a1ef-48e6-9683-6445d2c036bc" providerId="AD" clId="Web-{72A9F1F2-A396-4344-8D65-34C4FDD5E1FB}"/>
    <pc:docChg chg="addSld modSld">
      <pc:chgData name="Lence, Margo (lencemm)" userId="S::lencemm@mail.uc.edu::ab9deee2-a1ef-48e6-9683-6445d2c036bc" providerId="AD" clId="Web-{72A9F1F2-A396-4344-8D65-34C4FDD5E1FB}" dt="2020-11-13T19:13:56.759" v="44" actId="20577"/>
      <pc:docMkLst>
        <pc:docMk/>
      </pc:docMkLst>
      <pc:sldChg chg="modSp">
        <pc:chgData name="Lence, Margo (lencemm)" userId="S::lencemm@mail.uc.edu::ab9deee2-a1ef-48e6-9683-6445d2c036bc" providerId="AD" clId="Web-{72A9F1F2-A396-4344-8D65-34C4FDD5E1FB}" dt="2020-11-13T19:10:38.370" v="15" actId="20577"/>
        <pc:sldMkLst>
          <pc:docMk/>
          <pc:sldMk cId="1685628284" sldId="258"/>
        </pc:sldMkLst>
        <pc:spChg chg="mod">
          <ac:chgData name="Lence, Margo (lencemm)" userId="S::lencemm@mail.uc.edu::ab9deee2-a1ef-48e6-9683-6445d2c036bc" providerId="AD" clId="Web-{72A9F1F2-A396-4344-8D65-34C4FDD5E1FB}" dt="2020-11-13T19:10:38.370" v="15" actId="20577"/>
          <ac:spMkLst>
            <pc:docMk/>
            <pc:sldMk cId="1685628284" sldId="258"/>
            <ac:spMk id="8" creationId="{41951570-9C59-48A8-8985-3A8FBB643B0C}"/>
          </ac:spMkLst>
        </pc:spChg>
        <pc:picChg chg="mod modCrop">
          <ac:chgData name="Lence, Margo (lencemm)" userId="S::lencemm@mail.uc.edu::ab9deee2-a1ef-48e6-9683-6445d2c036bc" providerId="AD" clId="Web-{72A9F1F2-A396-4344-8D65-34C4FDD5E1FB}" dt="2020-11-13T19:10:22.714" v="4" actId="1076"/>
          <ac:picMkLst>
            <pc:docMk/>
            <pc:sldMk cId="1685628284" sldId="258"/>
            <ac:picMk id="7" creationId="{5EA0C098-E125-47DD-B09D-0936779510B6}"/>
          </ac:picMkLst>
        </pc:picChg>
      </pc:sldChg>
      <pc:sldChg chg="modSp">
        <pc:chgData name="Lence, Margo (lencemm)" userId="S::lencemm@mail.uc.edu::ab9deee2-a1ef-48e6-9683-6445d2c036bc" providerId="AD" clId="Web-{72A9F1F2-A396-4344-8D65-34C4FDD5E1FB}" dt="2020-11-13T19:09:53.043" v="1" actId="1076"/>
        <pc:sldMkLst>
          <pc:docMk/>
          <pc:sldMk cId="4171929446" sldId="260"/>
        </pc:sldMkLst>
        <pc:picChg chg="mod">
          <ac:chgData name="Lence, Margo (lencemm)" userId="S::lencemm@mail.uc.edu::ab9deee2-a1ef-48e6-9683-6445d2c036bc" providerId="AD" clId="Web-{72A9F1F2-A396-4344-8D65-34C4FDD5E1FB}" dt="2020-11-13T19:09:53.043" v="1" actId="1076"/>
          <ac:picMkLst>
            <pc:docMk/>
            <pc:sldMk cId="4171929446" sldId="260"/>
            <ac:picMk id="4" creationId="{3646E373-5998-4922-8144-D5744753497C}"/>
          </ac:picMkLst>
        </pc:picChg>
      </pc:sldChg>
      <pc:sldChg chg="modSp new">
        <pc:chgData name="Lence, Margo (lencemm)" userId="S::lencemm@mail.uc.edu::ab9deee2-a1ef-48e6-9683-6445d2c036bc" providerId="AD" clId="Web-{72A9F1F2-A396-4344-8D65-34C4FDD5E1FB}" dt="2020-11-13T19:13:56.759" v="43" actId="20577"/>
        <pc:sldMkLst>
          <pc:docMk/>
          <pc:sldMk cId="481351749" sldId="262"/>
        </pc:sldMkLst>
        <pc:spChg chg="mod">
          <ac:chgData name="Lence, Margo (lencemm)" userId="S::lencemm@mail.uc.edu::ab9deee2-a1ef-48e6-9683-6445d2c036bc" providerId="AD" clId="Web-{72A9F1F2-A396-4344-8D65-34C4FDD5E1FB}" dt="2020-11-13T19:13:15.604" v="39" actId="20577"/>
          <ac:spMkLst>
            <pc:docMk/>
            <pc:sldMk cId="481351749" sldId="262"/>
            <ac:spMk id="2" creationId="{D0443BEF-42BF-4552-9F0F-A05F3943207B}"/>
          </ac:spMkLst>
        </pc:spChg>
        <pc:spChg chg="mod">
          <ac:chgData name="Lence, Margo (lencemm)" userId="S::lencemm@mail.uc.edu::ab9deee2-a1ef-48e6-9683-6445d2c036bc" providerId="AD" clId="Web-{72A9F1F2-A396-4344-8D65-34C4FDD5E1FB}" dt="2020-11-13T19:13:56.759" v="43" actId="20577"/>
          <ac:spMkLst>
            <pc:docMk/>
            <pc:sldMk cId="481351749" sldId="262"/>
            <ac:spMk id="3" creationId="{C5C53D67-C4EA-40CC-82E1-1DD03973D87B}"/>
          </ac:spMkLst>
        </pc:spChg>
      </pc:sldChg>
    </pc:docChg>
  </pc:docChgLst>
  <pc:docChgLst>
    <pc:chgData name="Lence, Margo (lencemm)" userId="S::lencemm@mail.uc.edu::ab9deee2-a1ef-48e6-9683-6445d2c036bc" providerId="AD" clId="Web-{5E357592-B0DE-4A04-9A5B-60B895165F54}"/>
    <pc:docChg chg="addSld modSld">
      <pc:chgData name="Lence, Margo (lencemm)" userId="S::lencemm@mail.uc.edu::ab9deee2-a1ef-48e6-9683-6445d2c036bc" providerId="AD" clId="Web-{5E357592-B0DE-4A04-9A5B-60B895165F54}" dt="2020-11-16T02:40:21.775" v="4186" actId="20577"/>
      <pc:docMkLst>
        <pc:docMk/>
      </pc:docMkLst>
      <pc:sldChg chg="modSp">
        <pc:chgData name="Lence, Margo (lencemm)" userId="S::lencemm@mail.uc.edu::ab9deee2-a1ef-48e6-9683-6445d2c036bc" providerId="AD" clId="Web-{5E357592-B0DE-4A04-9A5B-60B895165F54}" dt="2020-11-16T02:16:47.427" v="2674" actId="20577"/>
        <pc:sldMkLst>
          <pc:docMk/>
          <pc:sldMk cId="2871227879" sldId="257"/>
        </pc:sldMkLst>
        <pc:spChg chg="mod">
          <ac:chgData name="Lence, Margo (lencemm)" userId="S::lencemm@mail.uc.edu::ab9deee2-a1ef-48e6-9683-6445d2c036bc" providerId="AD" clId="Web-{5E357592-B0DE-4A04-9A5B-60B895165F54}" dt="2020-11-16T02:16:47.427" v="2674" actId="20577"/>
          <ac:spMkLst>
            <pc:docMk/>
            <pc:sldMk cId="2871227879" sldId="257"/>
            <ac:spMk id="3" creationId="{6F07D0F0-17A3-43B5-9B71-C1588F1FA3BF}"/>
          </ac:spMkLst>
        </pc:spChg>
      </pc:sldChg>
      <pc:sldChg chg="modSp">
        <pc:chgData name="Lence, Margo (lencemm)" userId="S::lencemm@mail.uc.edu::ab9deee2-a1ef-48e6-9683-6445d2c036bc" providerId="AD" clId="Web-{5E357592-B0DE-4A04-9A5B-60B895165F54}" dt="2020-11-16T01:53:08.534" v="680" actId="20577"/>
        <pc:sldMkLst>
          <pc:docMk/>
          <pc:sldMk cId="4171929446" sldId="260"/>
        </pc:sldMkLst>
        <pc:spChg chg="mod">
          <ac:chgData name="Lence, Margo (lencemm)" userId="S::lencemm@mail.uc.edu::ab9deee2-a1ef-48e6-9683-6445d2c036bc" providerId="AD" clId="Web-{5E357592-B0DE-4A04-9A5B-60B895165F54}" dt="2020-11-16T01:53:08.534" v="680" actId="20577"/>
          <ac:spMkLst>
            <pc:docMk/>
            <pc:sldMk cId="4171929446" sldId="260"/>
            <ac:spMk id="3" creationId="{EA84D097-484C-45B3-858B-DBE0614BD58B}"/>
          </ac:spMkLst>
        </pc:spChg>
      </pc:sldChg>
      <pc:sldChg chg="modSp">
        <pc:chgData name="Lence, Margo (lencemm)" userId="S::lencemm@mail.uc.edu::ab9deee2-a1ef-48e6-9683-6445d2c036bc" providerId="AD" clId="Web-{5E357592-B0DE-4A04-9A5B-60B895165F54}" dt="2020-11-16T02:40:21.775" v="4185" actId="20577"/>
        <pc:sldMkLst>
          <pc:docMk/>
          <pc:sldMk cId="481351749" sldId="262"/>
        </pc:sldMkLst>
        <pc:spChg chg="mod">
          <ac:chgData name="Lence, Margo (lencemm)" userId="S::lencemm@mail.uc.edu::ab9deee2-a1ef-48e6-9683-6445d2c036bc" providerId="AD" clId="Web-{5E357592-B0DE-4A04-9A5B-60B895165F54}" dt="2020-11-16T02:40:21.775" v="4185" actId="20577"/>
          <ac:spMkLst>
            <pc:docMk/>
            <pc:sldMk cId="481351749" sldId="262"/>
            <ac:spMk id="3" creationId="{C5C53D67-C4EA-40CC-82E1-1DD03973D87B}"/>
          </ac:spMkLst>
        </pc:spChg>
      </pc:sldChg>
      <pc:sldChg chg="modSp">
        <pc:chgData name="Lence, Margo (lencemm)" userId="S::lencemm@mail.uc.edu::ab9deee2-a1ef-48e6-9683-6445d2c036bc" providerId="AD" clId="Web-{5E357592-B0DE-4A04-9A5B-60B895165F54}" dt="2020-11-16T02:21:04.068" v="3069" actId="20577"/>
        <pc:sldMkLst>
          <pc:docMk/>
          <pc:sldMk cId="966611774" sldId="264"/>
        </pc:sldMkLst>
        <pc:spChg chg="mod">
          <ac:chgData name="Lence, Margo (lencemm)" userId="S::lencemm@mail.uc.edu::ab9deee2-a1ef-48e6-9683-6445d2c036bc" providerId="AD" clId="Web-{5E357592-B0DE-4A04-9A5B-60B895165F54}" dt="2020-11-16T02:20:57.240" v="3051" actId="20577"/>
          <ac:spMkLst>
            <pc:docMk/>
            <pc:sldMk cId="966611774" sldId="264"/>
            <ac:spMk id="2" creationId="{86FC9BBF-0965-47BE-8321-A62132B1ADAD}"/>
          </ac:spMkLst>
        </pc:spChg>
        <pc:spChg chg="mod">
          <ac:chgData name="Lence, Margo (lencemm)" userId="S::lencemm@mail.uc.edu::ab9deee2-a1ef-48e6-9683-6445d2c036bc" providerId="AD" clId="Web-{5E357592-B0DE-4A04-9A5B-60B895165F54}" dt="2020-11-16T02:21:04.068" v="3069" actId="20577"/>
          <ac:spMkLst>
            <pc:docMk/>
            <pc:sldMk cId="966611774" sldId="264"/>
            <ac:spMk id="14" creationId="{208770BA-4DD0-4847-A9B5-45297797D65F}"/>
          </ac:spMkLst>
        </pc:spChg>
      </pc:sldChg>
      <pc:sldChg chg="modSp">
        <pc:chgData name="Lence, Margo (lencemm)" userId="S::lencemm@mail.uc.edu::ab9deee2-a1ef-48e6-9683-6445d2c036bc" providerId="AD" clId="Web-{5E357592-B0DE-4A04-9A5B-60B895165F54}" dt="2020-11-16T02:21:13.661" v="3075" actId="20577"/>
        <pc:sldMkLst>
          <pc:docMk/>
          <pc:sldMk cId="3063640158" sldId="265"/>
        </pc:sldMkLst>
        <pc:spChg chg="mod">
          <ac:chgData name="Lence, Margo (lencemm)" userId="S::lencemm@mail.uc.edu::ab9deee2-a1ef-48e6-9683-6445d2c036bc" providerId="AD" clId="Web-{5E357592-B0DE-4A04-9A5B-60B895165F54}" dt="2020-11-16T02:21:13.661" v="3075" actId="20577"/>
          <ac:spMkLst>
            <pc:docMk/>
            <pc:sldMk cId="3063640158" sldId="265"/>
            <ac:spMk id="2" creationId="{86FC9BBF-0965-47BE-8321-A62132B1ADAD}"/>
          </ac:spMkLst>
        </pc:spChg>
        <pc:spChg chg="mod">
          <ac:chgData name="Lence, Margo (lencemm)" userId="S::lencemm@mail.uc.edu::ab9deee2-a1ef-48e6-9683-6445d2c036bc" providerId="AD" clId="Web-{5E357592-B0DE-4A04-9A5B-60B895165F54}" dt="2020-11-16T02:00:59.879" v="1477" actId="20577"/>
          <ac:spMkLst>
            <pc:docMk/>
            <pc:sldMk cId="3063640158" sldId="265"/>
            <ac:spMk id="14" creationId="{208770BA-4DD0-4847-A9B5-45297797D65F}"/>
          </ac:spMkLst>
        </pc:spChg>
      </pc:sldChg>
      <pc:sldChg chg="modSp">
        <pc:chgData name="Lence, Margo (lencemm)" userId="S::lencemm@mail.uc.edu::ab9deee2-a1ef-48e6-9683-6445d2c036bc" providerId="AD" clId="Web-{5E357592-B0DE-4A04-9A5B-60B895165F54}" dt="2020-11-16T02:23:34.287" v="3082" actId="20577"/>
        <pc:sldMkLst>
          <pc:docMk/>
          <pc:sldMk cId="1027284865" sldId="266"/>
        </pc:sldMkLst>
        <pc:spChg chg="mod">
          <ac:chgData name="Lence, Margo (lencemm)" userId="S::lencemm@mail.uc.edu::ab9deee2-a1ef-48e6-9683-6445d2c036bc" providerId="AD" clId="Web-{5E357592-B0DE-4A04-9A5B-60B895165F54}" dt="2020-11-16T02:23:34.287" v="3082" actId="20577"/>
          <ac:spMkLst>
            <pc:docMk/>
            <pc:sldMk cId="1027284865" sldId="266"/>
            <ac:spMk id="2" creationId="{86FC9BBF-0965-47BE-8321-A62132B1ADAD}"/>
          </ac:spMkLst>
        </pc:spChg>
        <pc:spChg chg="mod">
          <ac:chgData name="Lence, Margo (lencemm)" userId="S::lencemm@mail.uc.edu::ab9deee2-a1ef-48e6-9683-6445d2c036bc" providerId="AD" clId="Web-{5E357592-B0DE-4A04-9A5B-60B895165F54}" dt="2020-11-16T02:05:22.551" v="1759" actId="20577"/>
          <ac:spMkLst>
            <pc:docMk/>
            <pc:sldMk cId="1027284865" sldId="266"/>
            <ac:spMk id="14" creationId="{208770BA-4DD0-4847-A9B5-45297797D65F}"/>
          </ac:spMkLst>
        </pc:spChg>
      </pc:sldChg>
      <pc:sldChg chg="modSp">
        <pc:chgData name="Lence, Margo (lencemm)" userId="S::lencemm@mail.uc.edu::ab9deee2-a1ef-48e6-9683-6445d2c036bc" providerId="AD" clId="Web-{5E357592-B0DE-4A04-9A5B-60B895165F54}" dt="2020-11-16T02:10:14.207" v="2009" actId="20577"/>
        <pc:sldMkLst>
          <pc:docMk/>
          <pc:sldMk cId="1479333521" sldId="267"/>
        </pc:sldMkLst>
        <pc:spChg chg="mod">
          <ac:chgData name="Lence, Margo (lencemm)" userId="S::lencemm@mail.uc.edu::ab9deee2-a1ef-48e6-9683-6445d2c036bc" providerId="AD" clId="Web-{5E357592-B0DE-4A04-9A5B-60B895165F54}" dt="2020-11-16T02:10:14.207" v="2009" actId="20577"/>
          <ac:spMkLst>
            <pc:docMk/>
            <pc:sldMk cId="1479333521" sldId="267"/>
            <ac:spMk id="20" creationId="{A5658DE4-8188-4037-8BE1-BD245F40314B}"/>
          </ac:spMkLst>
        </pc:spChg>
        <pc:picChg chg="mod modCrop">
          <ac:chgData name="Lence, Margo (lencemm)" userId="S::lencemm@mail.uc.edu::ab9deee2-a1ef-48e6-9683-6445d2c036bc" providerId="AD" clId="Web-{5E357592-B0DE-4A04-9A5B-60B895165F54}" dt="2020-11-16T02:05:45.191" v="1765" actId="1076"/>
          <ac:picMkLst>
            <pc:docMk/>
            <pc:sldMk cId="1479333521" sldId="267"/>
            <ac:picMk id="4" creationId="{7052F3E5-9FC7-4096-917E-43BB1724B845}"/>
          </ac:picMkLst>
        </pc:picChg>
      </pc:sldChg>
      <pc:sldChg chg="modSp">
        <pc:chgData name="Lence, Margo (lencemm)" userId="S::lencemm@mail.uc.edu::ab9deee2-a1ef-48e6-9683-6445d2c036bc" providerId="AD" clId="Web-{5E357592-B0DE-4A04-9A5B-60B895165F54}" dt="2020-11-16T02:18:00.458" v="2726" actId="20577"/>
        <pc:sldMkLst>
          <pc:docMk/>
          <pc:sldMk cId="3024598560" sldId="268"/>
        </pc:sldMkLst>
        <pc:spChg chg="mod">
          <ac:chgData name="Lence, Margo (lencemm)" userId="S::lencemm@mail.uc.edu::ab9deee2-a1ef-48e6-9683-6445d2c036bc" providerId="AD" clId="Web-{5E357592-B0DE-4A04-9A5B-60B895165F54}" dt="2020-11-16T02:18:00.458" v="2726" actId="20577"/>
          <ac:spMkLst>
            <pc:docMk/>
            <pc:sldMk cId="3024598560" sldId="268"/>
            <ac:spMk id="8" creationId="{35F6FA60-DB6F-4A6D-A5F2-CF0FF168390F}"/>
          </ac:spMkLst>
        </pc:spChg>
      </pc:sldChg>
      <pc:sldChg chg="modSp">
        <pc:chgData name="Lence, Margo (lencemm)" userId="S::lencemm@mail.uc.edu::ab9deee2-a1ef-48e6-9683-6445d2c036bc" providerId="AD" clId="Web-{5E357592-B0DE-4A04-9A5B-60B895165F54}" dt="2020-11-16T02:19:13.114" v="2901" actId="20577"/>
        <pc:sldMkLst>
          <pc:docMk/>
          <pc:sldMk cId="2063300737" sldId="270"/>
        </pc:sldMkLst>
        <pc:spChg chg="mod">
          <ac:chgData name="Lence, Margo (lencemm)" userId="S::lencemm@mail.uc.edu::ab9deee2-a1ef-48e6-9683-6445d2c036bc" providerId="AD" clId="Web-{5E357592-B0DE-4A04-9A5B-60B895165F54}" dt="2020-11-16T02:19:13.114" v="2901" actId="20577"/>
          <ac:spMkLst>
            <pc:docMk/>
            <pc:sldMk cId="2063300737" sldId="270"/>
            <ac:spMk id="17" creationId="{ECF98373-3D1B-4E06-A207-00687E24D43A}"/>
          </ac:spMkLst>
        </pc:spChg>
      </pc:sldChg>
      <pc:sldChg chg="delSp modSp">
        <pc:chgData name="Lence, Margo (lencemm)" userId="S::lencemm@mail.uc.edu::ab9deee2-a1ef-48e6-9683-6445d2c036bc" providerId="AD" clId="Web-{5E357592-B0DE-4A04-9A5B-60B895165F54}" dt="2020-11-16T01:49:13.096" v="351" actId="20577"/>
        <pc:sldMkLst>
          <pc:docMk/>
          <pc:sldMk cId="1293983914" sldId="273"/>
        </pc:sldMkLst>
        <pc:spChg chg="mod">
          <ac:chgData name="Lence, Margo (lencemm)" userId="S::lencemm@mail.uc.edu::ab9deee2-a1ef-48e6-9683-6445d2c036bc" providerId="AD" clId="Web-{5E357592-B0DE-4A04-9A5B-60B895165F54}" dt="2020-11-16T01:49:13.096" v="351" actId="20577"/>
          <ac:spMkLst>
            <pc:docMk/>
            <pc:sldMk cId="1293983914" sldId="273"/>
            <ac:spMk id="2" creationId="{CE2A1B5B-BA3A-4FD5-B9F9-5B5669BCDA03}"/>
          </ac:spMkLst>
        </pc:spChg>
        <pc:spChg chg="del">
          <ac:chgData name="Lence, Margo (lencemm)" userId="S::lencemm@mail.uc.edu::ab9deee2-a1ef-48e6-9683-6445d2c036bc" providerId="AD" clId="Web-{5E357592-B0DE-4A04-9A5B-60B895165F54}" dt="2020-11-16T01:46:49.549" v="68"/>
          <ac:spMkLst>
            <pc:docMk/>
            <pc:sldMk cId="1293983914" sldId="273"/>
            <ac:spMk id="3" creationId="{D8F16B99-F8C2-4F53-AB8B-B8D4B86212F3}"/>
          </ac:spMkLst>
        </pc:spChg>
        <pc:spChg chg="mod">
          <ac:chgData name="Lence, Margo (lencemm)" userId="S::lencemm@mail.uc.edu::ab9deee2-a1ef-48e6-9683-6445d2c036bc" providerId="AD" clId="Web-{5E357592-B0DE-4A04-9A5B-60B895165F54}" dt="2020-11-16T01:47:45.272" v="168" actId="20577"/>
          <ac:spMkLst>
            <pc:docMk/>
            <pc:sldMk cId="1293983914" sldId="273"/>
            <ac:spMk id="14" creationId="{934176C1-32FA-4495-9261-7AC8A12F3072}"/>
          </ac:spMkLst>
        </pc:spChg>
      </pc:sldChg>
      <pc:sldChg chg="modSp">
        <pc:chgData name="Lence, Margo (lencemm)" userId="S::lencemm@mail.uc.edu::ab9deee2-a1ef-48e6-9683-6445d2c036bc" providerId="AD" clId="Web-{5E357592-B0DE-4A04-9A5B-60B895165F54}" dt="2020-11-16T01:53:29.112" v="685" actId="20577"/>
        <pc:sldMkLst>
          <pc:docMk/>
          <pc:sldMk cId="2124601212" sldId="274"/>
        </pc:sldMkLst>
        <pc:spChg chg="mod">
          <ac:chgData name="Lence, Margo (lencemm)" userId="S::lencemm@mail.uc.edu::ab9deee2-a1ef-48e6-9683-6445d2c036bc" providerId="AD" clId="Web-{5E357592-B0DE-4A04-9A5B-60B895165F54}" dt="2020-11-16T01:49:07.159" v="344" actId="20577"/>
          <ac:spMkLst>
            <pc:docMk/>
            <pc:sldMk cId="2124601212" sldId="274"/>
            <ac:spMk id="2" creationId="{9FDDD9AB-0E31-48F2-A8A3-7104B694E89D}"/>
          </ac:spMkLst>
        </pc:spChg>
        <pc:spChg chg="mod">
          <ac:chgData name="Lence, Margo (lencemm)" userId="S::lencemm@mail.uc.edu::ab9deee2-a1ef-48e6-9683-6445d2c036bc" providerId="AD" clId="Web-{5E357592-B0DE-4A04-9A5B-60B895165F54}" dt="2020-11-16T01:53:29.112" v="685" actId="20577"/>
          <ac:spMkLst>
            <pc:docMk/>
            <pc:sldMk cId="2124601212" sldId="274"/>
            <ac:spMk id="8" creationId="{794BFAB4-E548-41A5-9CA3-8A55CCCD8722}"/>
          </ac:spMkLst>
        </pc:spChg>
      </pc:sldChg>
      <pc:sldChg chg="modSp">
        <pc:chgData name="Lence, Margo (lencemm)" userId="S::lencemm@mail.uc.edu::ab9deee2-a1ef-48e6-9683-6445d2c036bc" providerId="AD" clId="Web-{5E357592-B0DE-4A04-9A5B-60B895165F54}" dt="2020-11-16T02:14:51.739" v="2539" actId="20577"/>
        <pc:sldMkLst>
          <pc:docMk/>
          <pc:sldMk cId="2636105234" sldId="275"/>
        </pc:sldMkLst>
        <pc:spChg chg="mod">
          <ac:chgData name="Lence, Margo (lencemm)" userId="S::lencemm@mail.uc.edu::ab9deee2-a1ef-48e6-9683-6445d2c036bc" providerId="AD" clId="Web-{5E357592-B0DE-4A04-9A5B-60B895165F54}" dt="2020-11-16T02:14:51.739" v="2539" actId="20577"/>
          <ac:spMkLst>
            <pc:docMk/>
            <pc:sldMk cId="2636105234" sldId="275"/>
            <ac:spMk id="20" creationId="{A5658DE4-8188-4037-8BE1-BD245F40314B}"/>
          </ac:spMkLst>
        </pc:spChg>
        <pc:picChg chg="mod modCrop">
          <ac:chgData name="Lence, Margo (lencemm)" userId="S::lencemm@mail.uc.edu::ab9deee2-a1ef-48e6-9683-6445d2c036bc" providerId="AD" clId="Web-{5E357592-B0DE-4A04-9A5B-60B895165F54}" dt="2020-11-16T02:10:35.676" v="2012" actId="1076"/>
          <ac:picMkLst>
            <pc:docMk/>
            <pc:sldMk cId="2636105234" sldId="275"/>
            <ac:picMk id="4" creationId="{9C49A65C-6589-4B9F-8D72-72CC29AAF124}"/>
          </ac:picMkLst>
        </pc:picChg>
      </pc:sldChg>
      <pc:sldChg chg="modSp">
        <pc:chgData name="Lence, Margo (lencemm)" userId="S::lencemm@mail.uc.edu::ab9deee2-a1ef-48e6-9683-6445d2c036bc" providerId="AD" clId="Web-{5E357592-B0DE-4A04-9A5B-60B895165F54}" dt="2020-11-16T02:20:34.630" v="3037" actId="20577"/>
        <pc:sldMkLst>
          <pc:docMk/>
          <pc:sldMk cId="1654247943" sldId="276"/>
        </pc:sldMkLst>
        <pc:spChg chg="mod">
          <ac:chgData name="Lence, Margo (lencemm)" userId="S::lencemm@mail.uc.edu::ab9deee2-a1ef-48e6-9683-6445d2c036bc" providerId="AD" clId="Web-{5E357592-B0DE-4A04-9A5B-60B895165F54}" dt="2020-11-16T02:20:34.630" v="3037" actId="20577"/>
          <ac:spMkLst>
            <pc:docMk/>
            <pc:sldMk cId="1654247943" sldId="276"/>
            <ac:spMk id="17" creationId="{ECF98373-3D1B-4E06-A207-00687E24D43A}"/>
          </ac:spMkLst>
        </pc:spChg>
      </pc:sldChg>
      <pc:sldChg chg="modSp">
        <pc:chgData name="Lence, Margo (lencemm)" userId="S::lencemm@mail.uc.edu::ab9deee2-a1ef-48e6-9683-6445d2c036bc" providerId="AD" clId="Web-{5E357592-B0DE-4A04-9A5B-60B895165F54}" dt="2020-11-16T01:55:01.972" v="921" actId="20577"/>
        <pc:sldMkLst>
          <pc:docMk/>
          <pc:sldMk cId="3125467796" sldId="277"/>
        </pc:sldMkLst>
        <pc:spChg chg="mod">
          <ac:chgData name="Lence, Margo (lencemm)" userId="S::lencemm@mail.uc.edu::ab9deee2-a1ef-48e6-9683-6445d2c036bc" providerId="AD" clId="Web-{5E357592-B0DE-4A04-9A5B-60B895165F54}" dt="2020-11-16T01:54:05.222" v="700" actId="20577"/>
          <ac:spMkLst>
            <pc:docMk/>
            <pc:sldMk cId="3125467796" sldId="277"/>
            <ac:spMk id="2" creationId="{CE2A1B5B-BA3A-4FD5-B9F9-5B5669BCDA03}"/>
          </ac:spMkLst>
        </pc:spChg>
        <pc:spChg chg="mod">
          <ac:chgData name="Lence, Margo (lencemm)" userId="S::lencemm@mail.uc.edu::ab9deee2-a1ef-48e6-9683-6445d2c036bc" providerId="AD" clId="Web-{5E357592-B0DE-4A04-9A5B-60B895165F54}" dt="2020-11-16T01:55:01.972" v="921" actId="20577"/>
          <ac:spMkLst>
            <pc:docMk/>
            <pc:sldMk cId="3125467796" sldId="277"/>
            <ac:spMk id="14" creationId="{934176C1-32FA-4495-9261-7AC8A12F3072}"/>
          </ac:spMkLst>
        </pc:spChg>
      </pc:sldChg>
      <pc:sldChg chg="modSp">
        <pc:chgData name="Lence, Margo (lencemm)" userId="S::lencemm@mail.uc.edu::ab9deee2-a1ef-48e6-9683-6445d2c036bc" providerId="AD" clId="Web-{5E357592-B0DE-4A04-9A5B-60B895165F54}" dt="2020-11-16T02:35:00.913" v="3613" actId="20577"/>
        <pc:sldMkLst>
          <pc:docMk/>
          <pc:sldMk cId="2283825370" sldId="278"/>
        </pc:sldMkLst>
        <pc:spChg chg="mod">
          <ac:chgData name="Lence, Margo (lencemm)" userId="S::lencemm@mail.uc.edu::ab9deee2-a1ef-48e6-9683-6445d2c036bc" providerId="AD" clId="Web-{5E357592-B0DE-4A04-9A5B-60B895165F54}" dt="2020-11-16T02:35:00.913" v="3613" actId="20577"/>
          <ac:spMkLst>
            <pc:docMk/>
            <pc:sldMk cId="2283825370" sldId="278"/>
            <ac:spMk id="5" creationId="{3E24EAC2-4D07-47DC-B83A-23165CD7E03C}"/>
          </ac:spMkLst>
        </pc:spChg>
        <pc:spChg chg="mod">
          <ac:chgData name="Lence, Margo (lencemm)" userId="S::lencemm@mail.uc.edu::ab9deee2-a1ef-48e6-9683-6445d2c036bc" providerId="AD" clId="Web-{5E357592-B0DE-4A04-9A5B-60B895165F54}" dt="2020-11-16T02:34:23.116" v="3558" actId="20577"/>
          <ac:spMkLst>
            <pc:docMk/>
            <pc:sldMk cId="2283825370" sldId="278"/>
            <ac:spMk id="8" creationId="{A15C7AD6-6E74-4861-9780-0FEBBD919BE1}"/>
          </ac:spMkLst>
        </pc:spChg>
      </pc:sldChg>
      <pc:sldChg chg="addSp delSp modSp new">
        <pc:chgData name="Lence, Margo (lencemm)" userId="S::lencemm@mail.uc.edu::ab9deee2-a1ef-48e6-9683-6445d2c036bc" providerId="AD" clId="Web-{5E357592-B0DE-4A04-9A5B-60B895165F54}" dt="2020-11-16T02:36:25.241" v="3649" actId="20577"/>
        <pc:sldMkLst>
          <pc:docMk/>
          <pc:sldMk cId="985075782" sldId="282"/>
        </pc:sldMkLst>
        <pc:spChg chg="mod">
          <ac:chgData name="Lence, Margo (lencemm)" userId="S::lencemm@mail.uc.edu::ab9deee2-a1ef-48e6-9683-6445d2c036bc" providerId="AD" clId="Web-{5E357592-B0DE-4A04-9A5B-60B895165F54}" dt="2020-11-16T02:25:35.099" v="3095" actId="20577"/>
          <ac:spMkLst>
            <pc:docMk/>
            <pc:sldMk cId="985075782" sldId="282"/>
            <ac:spMk id="2" creationId="{E7CAF0AE-7C59-425C-AAD9-32FE2B65ADE6}"/>
          </ac:spMkLst>
        </pc:spChg>
        <pc:spChg chg="del">
          <ac:chgData name="Lence, Margo (lencemm)" userId="S::lencemm@mail.uc.edu::ab9deee2-a1ef-48e6-9683-6445d2c036bc" providerId="AD" clId="Web-{5E357592-B0DE-4A04-9A5B-60B895165F54}" dt="2020-11-16T02:25:37.537" v="3098"/>
          <ac:spMkLst>
            <pc:docMk/>
            <pc:sldMk cId="985075782" sldId="282"/>
            <ac:spMk id="3" creationId="{2E46C179-E734-4338-93C3-78AC1AD4975F}"/>
          </ac:spMkLst>
        </pc:spChg>
        <pc:spChg chg="add mod">
          <ac:chgData name="Lence, Margo (lencemm)" userId="S::lencemm@mail.uc.edu::ab9deee2-a1ef-48e6-9683-6445d2c036bc" providerId="AD" clId="Web-{5E357592-B0DE-4A04-9A5B-60B895165F54}" dt="2020-11-16T02:36:25.241" v="3649" actId="20577"/>
          <ac:spMkLst>
            <pc:docMk/>
            <pc:sldMk cId="985075782" sldId="282"/>
            <ac:spMk id="8" creationId="{A8FE5D98-52D1-412F-940E-BEB427DA6339}"/>
          </ac:spMkLst>
        </pc:spChg>
        <pc:spChg chg="add mod">
          <ac:chgData name="Lence, Margo (lencemm)" userId="S::lencemm@mail.uc.edu::ab9deee2-a1ef-48e6-9683-6445d2c036bc" providerId="AD" clId="Web-{5E357592-B0DE-4A04-9A5B-60B895165F54}" dt="2020-11-16T02:35:55.928" v="3643" actId="20577"/>
          <ac:spMkLst>
            <pc:docMk/>
            <pc:sldMk cId="985075782" sldId="282"/>
            <ac:spMk id="9" creationId="{6BB051D3-F5F8-4D38-92B5-02B7AA294EDA}"/>
          </ac:spMkLst>
        </pc:spChg>
        <pc:picChg chg="add mod ord">
          <ac:chgData name="Lence, Margo (lencemm)" userId="S::lencemm@mail.uc.edu::ab9deee2-a1ef-48e6-9683-6445d2c036bc" providerId="AD" clId="Web-{5E357592-B0DE-4A04-9A5B-60B895165F54}" dt="2020-11-16T02:28:15.334" v="3132" actId="1076"/>
          <ac:picMkLst>
            <pc:docMk/>
            <pc:sldMk cId="985075782" sldId="282"/>
            <ac:picMk id="4" creationId="{E4A36E56-FDE1-4664-A259-FD61B86EBFA3}"/>
          </ac:picMkLst>
        </pc:picChg>
        <pc:picChg chg="add mod">
          <ac:chgData name="Lence, Margo (lencemm)" userId="S::lencemm@mail.uc.edu::ab9deee2-a1ef-48e6-9683-6445d2c036bc" providerId="AD" clId="Web-{5E357592-B0DE-4A04-9A5B-60B895165F54}" dt="2020-11-16T02:28:10.584" v="3130" actId="1076"/>
          <ac:picMkLst>
            <pc:docMk/>
            <pc:sldMk cId="985075782" sldId="282"/>
            <ac:picMk id="5" creationId="{F00ABDCC-3274-4D39-BE14-A67260BB8DB6}"/>
          </ac:picMkLst>
        </pc:picChg>
        <pc:picChg chg="add mod">
          <ac:chgData name="Lence, Margo (lencemm)" userId="S::lencemm@mail.uc.edu::ab9deee2-a1ef-48e6-9683-6445d2c036bc" providerId="AD" clId="Web-{5E357592-B0DE-4A04-9A5B-60B895165F54}" dt="2020-11-16T02:27:57.693" v="3126" actId="14100"/>
          <ac:picMkLst>
            <pc:docMk/>
            <pc:sldMk cId="985075782" sldId="282"/>
            <ac:picMk id="6" creationId="{112B9021-4E18-4C70-B8B6-221EBF73DA0B}"/>
          </ac:picMkLst>
        </pc:picChg>
        <pc:picChg chg="add mod">
          <ac:chgData name="Lence, Margo (lencemm)" userId="S::lencemm@mail.uc.edu::ab9deee2-a1ef-48e6-9683-6445d2c036bc" providerId="AD" clId="Web-{5E357592-B0DE-4A04-9A5B-60B895165F54}" dt="2020-11-16T02:28:12.787" v="3131" actId="1076"/>
          <ac:picMkLst>
            <pc:docMk/>
            <pc:sldMk cId="985075782" sldId="282"/>
            <ac:picMk id="7" creationId="{90ABBFAC-4D25-4EFC-BBCA-AFB4098BA239}"/>
          </ac:picMkLst>
        </pc:picChg>
      </pc:sldChg>
    </pc:docChg>
  </pc:docChgLst>
  <pc:docChgLst>
    <pc:chgData name="Pham, Natalie (phamnu)" userId="S::phamnu@mail.uc.edu::98ac69c3-433f-4224-9b46-3ae45517e329" providerId="AD" clId="Web-{AAFC3594-153F-483C-970F-4DBFCDEA4469}"/>
    <pc:docChg chg="addSld delSld modSld">
      <pc:chgData name="Pham, Natalie (phamnu)" userId="S::phamnu@mail.uc.edu::98ac69c3-433f-4224-9b46-3ae45517e329" providerId="AD" clId="Web-{AAFC3594-153F-483C-970F-4DBFCDEA4469}" dt="2020-11-15T19:13:44.861" v="3672" actId="1076"/>
      <pc:docMkLst>
        <pc:docMk/>
      </pc:docMkLst>
      <pc:sldChg chg="addSp delSp modSp del mod setBg">
        <pc:chgData name="Pham, Natalie (phamnu)" userId="S::phamnu@mail.uc.edu::98ac69c3-433f-4224-9b46-3ae45517e329" providerId="AD" clId="Web-{AAFC3594-153F-483C-970F-4DBFCDEA4469}" dt="2020-11-15T13:43:26.192" v="25"/>
        <pc:sldMkLst>
          <pc:docMk/>
          <pc:sldMk cId="1691744938" sldId="263"/>
        </pc:sldMkLst>
        <pc:spChg chg="del mod ord">
          <ac:chgData name="Pham, Natalie (phamnu)" userId="S::phamnu@mail.uc.edu::98ac69c3-433f-4224-9b46-3ae45517e329" providerId="AD" clId="Web-{AAFC3594-153F-483C-970F-4DBFCDEA4469}" dt="2020-11-15T13:43:20.863" v="24"/>
          <ac:spMkLst>
            <pc:docMk/>
            <pc:sldMk cId="1691744938" sldId="263"/>
            <ac:spMk id="2" creationId="{12F6E412-6CB2-422E-9B8F-D0EB068937CC}"/>
          </ac:spMkLst>
        </pc:spChg>
        <pc:spChg chg="del">
          <ac:chgData name="Pham, Natalie (phamnu)" userId="S::phamnu@mail.uc.edu::98ac69c3-433f-4224-9b46-3ae45517e329" providerId="AD" clId="Web-{AAFC3594-153F-483C-970F-4DBFCDEA4469}" dt="2020-11-15T13:40:30.928" v="3"/>
          <ac:spMkLst>
            <pc:docMk/>
            <pc:sldMk cId="1691744938" sldId="263"/>
            <ac:spMk id="3" creationId="{8466A421-C05C-4A4C-9081-BCF2C4805C0C}"/>
          </ac:spMkLst>
        </pc:spChg>
        <pc:spChg chg="add del">
          <ac:chgData name="Pham, Natalie (phamnu)" userId="S::phamnu@mail.uc.edu::98ac69c3-433f-4224-9b46-3ae45517e329" providerId="AD" clId="Web-{AAFC3594-153F-483C-970F-4DBFCDEA4469}" dt="2020-11-15T13:41:12.880" v="7"/>
          <ac:spMkLst>
            <pc:docMk/>
            <pc:sldMk cId="1691744938" sldId="263"/>
            <ac:spMk id="6" creationId="{343EE4E4-4F6E-4D0C-8241-7422485C5917}"/>
          </ac:spMkLst>
        </pc:spChg>
        <pc:spChg chg="add del">
          <ac:chgData name="Pham, Natalie (phamnu)" userId="S::phamnu@mail.uc.edu::98ac69c3-433f-4224-9b46-3ae45517e329" providerId="AD" clId="Web-{AAFC3594-153F-483C-970F-4DBFCDEA4469}" dt="2020-11-15T13:41:12.880" v="7"/>
          <ac:spMkLst>
            <pc:docMk/>
            <pc:sldMk cId="1691744938" sldId="263"/>
            <ac:spMk id="7" creationId="{39CDFF21-67C6-4C4C-9A1C-C7726D3D3970}"/>
          </ac:spMkLst>
        </pc:spChg>
        <pc:spChg chg="add del">
          <ac:chgData name="Pham, Natalie (phamnu)" userId="S::phamnu@mail.uc.edu::98ac69c3-433f-4224-9b46-3ae45517e329" providerId="AD" clId="Web-{AAFC3594-153F-483C-970F-4DBFCDEA4469}" dt="2020-11-15T13:41:10.474" v="5"/>
          <ac:spMkLst>
            <pc:docMk/>
            <pc:sldMk cId="1691744938" sldId="263"/>
            <ac:spMk id="8" creationId="{9286E7E0-38B1-41A7-9CB1-DFE27C423AF5}"/>
          </ac:spMkLst>
        </pc:spChg>
        <pc:spChg chg="add del">
          <ac:chgData name="Pham, Natalie (phamnu)" userId="S::phamnu@mail.uc.edu::98ac69c3-433f-4224-9b46-3ae45517e329" providerId="AD" clId="Web-{AAFC3594-153F-483C-970F-4DBFCDEA4469}" dt="2020-11-15T13:41:12.880" v="7"/>
          <ac:spMkLst>
            <pc:docMk/>
            <pc:sldMk cId="1691744938" sldId="263"/>
            <ac:spMk id="9" creationId="{9D87D599-E09F-4506-80F7-F25613A00FAD}"/>
          </ac:spMkLst>
        </pc:spChg>
        <pc:spChg chg="add del">
          <ac:chgData name="Pham, Natalie (phamnu)" userId="S::phamnu@mail.uc.edu::98ac69c3-433f-4224-9b46-3ae45517e329" providerId="AD" clId="Web-{AAFC3594-153F-483C-970F-4DBFCDEA4469}" dt="2020-11-15T13:41:17.209" v="9"/>
          <ac:spMkLst>
            <pc:docMk/>
            <pc:sldMk cId="1691744938" sldId="263"/>
            <ac:spMk id="10" creationId="{3F47E20B-1205-4238-A82B-90EF577F32D8}"/>
          </ac:spMkLst>
        </pc:spChg>
        <pc:spChg chg="add del">
          <ac:chgData name="Pham, Natalie (phamnu)" userId="S::phamnu@mail.uc.edu::98ac69c3-433f-4224-9b46-3ae45517e329" providerId="AD" clId="Web-{AAFC3594-153F-483C-970F-4DBFCDEA4469}" dt="2020-11-15T13:41:10.474" v="5"/>
          <ac:spMkLst>
            <pc:docMk/>
            <pc:sldMk cId="1691744938" sldId="263"/>
            <ac:spMk id="11" creationId="{1660E788-AFA9-4A1B-9991-6AA74632A15B}"/>
          </ac:spMkLst>
        </pc:spChg>
        <pc:spChg chg="add del">
          <ac:chgData name="Pham, Natalie (phamnu)" userId="S::phamnu@mail.uc.edu::98ac69c3-433f-4224-9b46-3ae45517e329" providerId="AD" clId="Web-{AAFC3594-153F-483C-970F-4DBFCDEA4469}" dt="2020-11-15T13:41:17.209" v="9"/>
          <ac:spMkLst>
            <pc:docMk/>
            <pc:sldMk cId="1691744938" sldId="263"/>
            <ac:spMk id="12" creationId="{D13567AC-EB9A-47A9-B6EC-B5BDB73B113C}"/>
          </ac:spMkLst>
        </pc:spChg>
        <pc:spChg chg="add del">
          <ac:chgData name="Pham, Natalie (phamnu)" userId="S::phamnu@mail.uc.edu::98ac69c3-433f-4224-9b46-3ae45517e329" providerId="AD" clId="Web-{AAFC3594-153F-483C-970F-4DBFCDEA4469}" dt="2020-11-15T13:41:10.474" v="5"/>
          <ac:spMkLst>
            <pc:docMk/>
            <pc:sldMk cId="1691744938" sldId="263"/>
            <ac:spMk id="13" creationId="{867D4867-5BA7-4462-B2F6-A23F4A622AA7}"/>
          </ac:spMkLst>
        </pc:spChg>
        <pc:spChg chg="add del">
          <ac:chgData name="Pham, Natalie (phamnu)" userId="S::phamnu@mail.uc.edu::98ac69c3-433f-4224-9b46-3ae45517e329" providerId="AD" clId="Web-{AAFC3594-153F-483C-970F-4DBFCDEA4469}" dt="2020-11-15T13:41:24.880" v="11"/>
          <ac:spMkLst>
            <pc:docMk/>
            <pc:sldMk cId="1691744938" sldId="263"/>
            <ac:spMk id="14" creationId="{ED7B0778-03F9-43B3-80DD-DDF646F0D3FE}"/>
          </ac:spMkLst>
        </pc:spChg>
        <pc:spChg chg="add del">
          <ac:chgData name="Pham, Natalie (phamnu)" userId="S::phamnu@mail.uc.edu::98ac69c3-433f-4224-9b46-3ae45517e329" providerId="AD" clId="Web-{AAFC3594-153F-483C-970F-4DBFCDEA4469}" dt="2020-11-15T13:41:12.880" v="7"/>
          <ac:spMkLst>
            <pc:docMk/>
            <pc:sldMk cId="1691744938" sldId="263"/>
            <ac:spMk id="15" creationId="{E98F8D60-BC6F-4B41-9481-5F49C96A1053}"/>
          </ac:spMkLst>
        </pc:spChg>
        <pc:spChg chg="add del">
          <ac:chgData name="Pham, Natalie (phamnu)" userId="S::phamnu@mail.uc.edu::98ac69c3-433f-4224-9b46-3ae45517e329" providerId="AD" clId="Web-{AAFC3594-153F-483C-970F-4DBFCDEA4469}" dt="2020-11-15T13:41:24.880" v="11"/>
          <ac:spMkLst>
            <pc:docMk/>
            <pc:sldMk cId="1691744938" sldId="263"/>
            <ac:spMk id="16" creationId="{6C1415DC-841D-4284-8488-42FAEEB312B9}"/>
          </ac:spMkLst>
        </pc:spChg>
        <pc:spChg chg="add del">
          <ac:chgData name="Pham, Natalie (phamnu)" userId="S::phamnu@mail.uc.edu::98ac69c3-433f-4224-9b46-3ae45517e329" providerId="AD" clId="Web-{AAFC3594-153F-483C-970F-4DBFCDEA4469}" dt="2020-11-15T13:41:24.880" v="11"/>
          <ac:spMkLst>
            <pc:docMk/>
            <pc:sldMk cId="1691744938" sldId="263"/>
            <ac:spMk id="17" creationId="{A8E06871-264F-4FAC-8BC5-4DAAE2257F52}"/>
          </ac:spMkLst>
        </pc:spChg>
        <pc:spChg chg="add del">
          <ac:chgData name="Pham, Natalie (phamnu)" userId="S::phamnu@mail.uc.edu::98ac69c3-433f-4224-9b46-3ae45517e329" providerId="AD" clId="Web-{AAFC3594-153F-483C-970F-4DBFCDEA4469}" dt="2020-11-15T13:41:27.287" v="13"/>
          <ac:spMkLst>
            <pc:docMk/>
            <pc:sldMk cId="1691744938" sldId="263"/>
            <ac:spMk id="18" creationId="{D6CB5384-CB01-45D6-8C2F-D8C5640D8461}"/>
          </ac:spMkLst>
        </pc:spChg>
        <pc:spChg chg="add del">
          <ac:chgData name="Pham, Natalie (phamnu)" userId="S::phamnu@mail.uc.edu::98ac69c3-433f-4224-9b46-3ae45517e329" providerId="AD" clId="Web-{AAFC3594-153F-483C-970F-4DBFCDEA4469}" dt="2020-11-15T13:41:27.287" v="13"/>
          <ac:spMkLst>
            <pc:docMk/>
            <pc:sldMk cId="1691744938" sldId="263"/>
            <ac:spMk id="19" creationId="{56533F40-045E-4E3D-9243-864CD4E58669}"/>
          </ac:spMkLst>
        </pc:spChg>
        <pc:spChg chg="add del">
          <ac:chgData name="Pham, Natalie (phamnu)" userId="S::phamnu@mail.uc.edu::98ac69c3-433f-4224-9b46-3ae45517e329" providerId="AD" clId="Web-{AAFC3594-153F-483C-970F-4DBFCDEA4469}" dt="2020-11-15T13:41:27.287" v="13"/>
          <ac:spMkLst>
            <pc:docMk/>
            <pc:sldMk cId="1691744938" sldId="263"/>
            <ac:spMk id="20" creationId="{30402EC6-D845-41B3-BEBE-CB34D9BFEA60}"/>
          </ac:spMkLst>
        </pc:spChg>
        <pc:spChg chg="add">
          <ac:chgData name="Pham, Natalie (phamnu)" userId="S::phamnu@mail.uc.edu::98ac69c3-433f-4224-9b46-3ae45517e329" providerId="AD" clId="Web-{AAFC3594-153F-483C-970F-4DBFCDEA4469}" dt="2020-11-15T13:41:27.302" v="14"/>
          <ac:spMkLst>
            <pc:docMk/>
            <pc:sldMk cId="1691744938" sldId="263"/>
            <ac:spMk id="21" creationId="{ED7B0778-03F9-43B3-80DD-DDF646F0D3FE}"/>
          </ac:spMkLst>
        </pc:spChg>
        <pc:spChg chg="add">
          <ac:chgData name="Pham, Natalie (phamnu)" userId="S::phamnu@mail.uc.edu::98ac69c3-433f-4224-9b46-3ae45517e329" providerId="AD" clId="Web-{AAFC3594-153F-483C-970F-4DBFCDEA4469}" dt="2020-11-15T13:41:27.302" v="14"/>
          <ac:spMkLst>
            <pc:docMk/>
            <pc:sldMk cId="1691744938" sldId="263"/>
            <ac:spMk id="22" creationId="{6C1415DC-841D-4284-8488-42FAEEB312B9}"/>
          </ac:spMkLst>
        </pc:spChg>
        <pc:spChg chg="add">
          <ac:chgData name="Pham, Natalie (phamnu)" userId="S::phamnu@mail.uc.edu::98ac69c3-433f-4224-9b46-3ae45517e329" providerId="AD" clId="Web-{AAFC3594-153F-483C-970F-4DBFCDEA4469}" dt="2020-11-15T13:41:27.302" v="14"/>
          <ac:spMkLst>
            <pc:docMk/>
            <pc:sldMk cId="1691744938" sldId="263"/>
            <ac:spMk id="23" creationId="{A8E06871-264F-4FAC-8BC5-4DAAE2257F52}"/>
          </ac:spMkLst>
        </pc:spChg>
        <pc:spChg chg="add mod">
          <ac:chgData name="Pham, Natalie (phamnu)" userId="S::phamnu@mail.uc.edu::98ac69c3-433f-4224-9b46-3ae45517e329" providerId="AD" clId="Web-{AAFC3594-153F-483C-970F-4DBFCDEA4469}" dt="2020-11-15T13:43:20.863" v="24"/>
          <ac:spMkLst>
            <pc:docMk/>
            <pc:sldMk cId="1691744938" sldId="263"/>
            <ac:spMk id="24" creationId="{814C1B69-598F-44FB-B549-7F9DF509D143}"/>
          </ac:spMkLst>
        </pc:spChg>
        <pc:spChg chg="add del">
          <ac:chgData name="Pham, Natalie (phamnu)" userId="S::phamnu@mail.uc.edu::98ac69c3-433f-4224-9b46-3ae45517e329" providerId="AD" clId="Web-{AAFC3594-153F-483C-970F-4DBFCDEA4469}" dt="2020-11-15T13:43:06.754" v="18"/>
          <ac:spMkLst>
            <pc:docMk/>
            <pc:sldMk cId="1691744938" sldId="263"/>
            <ac:spMk id="25" creationId="{C966A4D4-049A-4389-B407-0E7091A07C8D}"/>
          </ac:spMkLst>
        </pc:spChg>
        <pc:spChg chg="add del">
          <ac:chgData name="Pham, Natalie (phamnu)" userId="S::phamnu@mail.uc.edu::98ac69c3-433f-4224-9b46-3ae45517e329" providerId="AD" clId="Web-{AAFC3594-153F-483C-970F-4DBFCDEA4469}" dt="2020-11-15T13:43:06.754" v="18"/>
          <ac:spMkLst>
            <pc:docMk/>
            <pc:sldMk cId="1691744938" sldId="263"/>
            <ac:spMk id="26" creationId="{B81357B4-87E1-4840-A218-6BD5D9DAC62D}"/>
          </ac:spMkLst>
        </pc:spChg>
        <pc:spChg chg="add del">
          <ac:chgData name="Pham, Natalie (phamnu)" userId="S::phamnu@mail.uc.edu::98ac69c3-433f-4224-9b46-3ae45517e329" providerId="AD" clId="Web-{AAFC3594-153F-483C-970F-4DBFCDEA4469}" dt="2020-11-15T13:43:06.754" v="18"/>
          <ac:spMkLst>
            <pc:docMk/>
            <pc:sldMk cId="1691744938" sldId="263"/>
            <ac:spMk id="27" creationId="{B5899359-8523-4D4D-B568-3FDFAF9821C7}"/>
          </ac:spMkLst>
        </pc:spChg>
        <pc:spChg chg="add del">
          <ac:chgData name="Pham, Natalie (phamnu)" userId="S::phamnu@mail.uc.edu::98ac69c3-433f-4224-9b46-3ae45517e329" providerId="AD" clId="Web-{AAFC3594-153F-483C-970F-4DBFCDEA4469}" dt="2020-11-15T13:43:06.754" v="18"/>
          <ac:spMkLst>
            <pc:docMk/>
            <pc:sldMk cId="1691744938" sldId="263"/>
            <ac:spMk id="28" creationId="{2E9C9585-DA89-4D7E-BCDF-576461A1A2D9}"/>
          </ac:spMkLst>
        </pc:spChg>
        <pc:spChg chg="add del">
          <ac:chgData name="Pham, Natalie (phamnu)" userId="S::phamnu@mail.uc.edu::98ac69c3-433f-4224-9b46-3ae45517e329" providerId="AD" clId="Web-{AAFC3594-153F-483C-970F-4DBFCDEA4469}" dt="2020-11-15T13:43:09.192" v="20"/>
          <ac:spMkLst>
            <pc:docMk/>
            <pc:sldMk cId="1691744938" sldId="263"/>
            <ac:spMk id="29" creationId="{343EE4E4-4F6E-4D0C-8241-7422485C5917}"/>
          </ac:spMkLst>
        </pc:spChg>
        <pc:spChg chg="add del">
          <ac:chgData name="Pham, Natalie (phamnu)" userId="S::phamnu@mail.uc.edu::98ac69c3-433f-4224-9b46-3ae45517e329" providerId="AD" clId="Web-{AAFC3594-153F-483C-970F-4DBFCDEA4469}" dt="2020-11-15T13:43:09.192" v="20"/>
          <ac:spMkLst>
            <pc:docMk/>
            <pc:sldMk cId="1691744938" sldId="263"/>
            <ac:spMk id="30" creationId="{39CDFF21-67C6-4C4C-9A1C-C7726D3D3970}"/>
          </ac:spMkLst>
        </pc:spChg>
        <pc:spChg chg="add del">
          <ac:chgData name="Pham, Natalie (phamnu)" userId="S::phamnu@mail.uc.edu::98ac69c3-433f-4224-9b46-3ae45517e329" providerId="AD" clId="Web-{AAFC3594-153F-483C-970F-4DBFCDEA4469}" dt="2020-11-15T13:43:09.192" v="20"/>
          <ac:spMkLst>
            <pc:docMk/>
            <pc:sldMk cId="1691744938" sldId="263"/>
            <ac:spMk id="31" creationId="{E98F8D60-BC6F-4B41-9481-5F49C96A1053}"/>
          </ac:spMkLst>
        </pc:spChg>
        <pc:spChg chg="add del">
          <ac:chgData name="Pham, Natalie (phamnu)" userId="S::phamnu@mail.uc.edu::98ac69c3-433f-4224-9b46-3ae45517e329" providerId="AD" clId="Web-{AAFC3594-153F-483C-970F-4DBFCDEA4469}" dt="2020-11-15T13:43:09.192" v="20"/>
          <ac:spMkLst>
            <pc:docMk/>
            <pc:sldMk cId="1691744938" sldId="263"/>
            <ac:spMk id="32" creationId="{9D87D599-E09F-4506-80F7-F25613A00FAD}"/>
          </ac:spMkLst>
        </pc:spChg>
        <pc:spChg chg="add del">
          <ac:chgData name="Pham, Natalie (phamnu)" userId="S::phamnu@mail.uc.edu::98ac69c3-433f-4224-9b46-3ae45517e329" providerId="AD" clId="Web-{AAFC3594-153F-483C-970F-4DBFCDEA4469}" dt="2020-11-15T13:43:16.457" v="22"/>
          <ac:spMkLst>
            <pc:docMk/>
            <pc:sldMk cId="1691744938" sldId="263"/>
            <ac:spMk id="33" creationId="{F8307A29-FEF0-4293-B035-77F93A675FB1}"/>
          </ac:spMkLst>
        </pc:spChg>
        <pc:spChg chg="add del">
          <ac:chgData name="Pham, Natalie (phamnu)" userId="S::phamnu@mail.uc.edu::98ac69c3-433f-4224-9b46-3ae45517e329" providerId="AD" clId="Web-{AAFC3594-153F-483C-970F-4DBFCDEA4469}" dt="2020-11-15T13:43:16.457" v="22"/>
          <ac:spMkLst>
            <pc:docMk/>
            <pc:sldMk cId="1691744938" sldId="263"/>
            <ac:spMk id="34" creationId="{E45B9A22-D3E0-4A7A-8188-5F07F6BDC059}"/>
          </ac:spMkLst>
        </pc:spChg>
        <pc:spChg chg="add">
          <ac:chgData name="Pham, Natalie (phamnu)" userId="S::phamnu@mail.uc.edu::98ac69c3-433f-4224-9b46-3ae45517e329" providerId="AD" clId="Web-{AAFC3594-153F-483C-970F-4DBFCDEA4469}" dt="2020-11-15T13:43:16.473" v="23"/>
          <ac:spMkLst>
            <pc:docMk/>
            <pc:sldMk cId="1691744938" sldId="263"/>
            <ac:spMk id="35" creationId="{0E01383D-FB95-4D81-AB9E-720D3C5EE25E}"/>
          </ac:spMkLst>
        </pc:spChg>
        <pc:spChg chg="add">
          <ac:chgData name="Pham, Natalie (phamnu)" userId="S::phamnu@mail.uc.edu::98ac69c3-433f-4224-9b46-3ae45517e329" providerId="AD" clId="Web-{AAFC3594-153F-483C-970F-4DBFCDEA4469}" dt="2020-11-15T13:43:16.473" v="23"/>
          <ac:spMkLst>
            <pc:docMk/>
            <pc:sldMk cId="1691744938" sldId="263"/>
            <ac:spMk id="36" creationId="{6515FC82-3453-4CBE-8895-4CCFF339529E}"/>
          </ac:spMkLst>
        </pc:spChg>
        <pc:spChg chg="add">
          <ac:chgData name="Pham, Natalie (phamnu)" userId="S::phamnu@mail.uc.edu::98ac69c3-433f-4224-9b46-3ae45517e329" providerId="AD" clId="Web-{AAFC3594-153F-483C-970F-4DBFCDEA4469}" dt="2020-11-15T13:43:16.473" v="23"/>
          <ac:spMkLst>
            <pc:docMk/>
            <pc:sldMk cId="1691744938" sldId="263"/>
            <ac:spMk id="37" creationId="{C5FD847B-65C0-4027-8DFC-70CB424514F8}"/>
          </ac:spMkLst>
        </pc:spChg>
        <pc:picChg chg="add mod ord">
          <ac:chgData name="Pham, Natalie (phamnu)" userId="S::phamnu@mail.uc.edu::98ac69c3-433f-4224-9b46-3ae45517e329" providerId="AD" clId="Web-{AAFC3594-153F-483C-970F-4DBFCDEA4469}" dt="2020-11-15T13:43:16.473" v="23"/>
          <ac:picMkLst>
            <pc:docMk/>
            <pc:sldMk cId="1691744938" sldId="263"/>
            <ac:picMk id="4" creationId="{B969A79E-8954-4BBD-9A98-ABC5D79871C8}"/>
          </ac:picMkLst>
        </pc:picChg>
      </pc:sldChg>
      <pc:sldChg chg="addSp delSp modSp new mod setBg">
        <pc:chgData name="Pham, Natalie (phamnu)" userId="S::phamnu@mail.uc.edu::98ac69c3-433f-4224-9b46-3ae45517e329" providerId="AD" clId="Web-{AAFC3594-153F-483C-970F-4DBFCDEA4469}" dt="2020-11-15T17:33:30.326" v="1257" actId="20577"/>
        <pc:sldMkLst>
          <pc:docMk/>
          <pc:sldMk cId="966611774" sldId="264"/>
        </pc:sldMkLst>
        <pc:spChg chg="mod">
          <ac:chgData name="Pham, Natalie (phamnu)" userId="S::phamnu@mail.uc.edu::98ac69c3-433f-4224-9b46-3ae45517e329" providerId="AD" clId="Web-{AAFC3594-153F-483C-970F-4DBFCDEA4469}" dt="2020-11-15T13:52:47.142" v="353" actId="14100"/>
          <ac:spMkLst>
            <pc:docMk/>
            <pc:sldMk cId="966611774" sldId="264"/>
            <ac:spMk id="2" creationId="{86FC9BBF-0965-47BE-8321-A62132B1ADAD}"/>
          </ac:spMkLst>
        </pc:spChg>
        <pc:spChg chg="del">
          <ac:chgData name="Pham, Natalie (phamnu)" userId="S::phamnu@mail.uc.edu::98ac69c3-433f-4224-9b46-3ae45517e329" providerId="AD" clId="Web-{AAFC3594-153F-483C-970F-4DBFCDEA4469}" dt="2020-11-15T13:43:30.754" v="26"/>
          <ac:spMkLst>
            <pc:docMk/>
            <pc:sldMk cId="966611774" sldId="264"/>
            <ac:spMk id="3" creationId="{80B1D1FC-B8C3-402C-8F4B-5DFAE58E2866}"/>
          </ac:spMkLst>
        </pc:spChg>
        <pc:spChg chg="add del">
          <ac:chgData name="Pham, Natalie (phamnu)" userId="S::phamnu@mail.uc.edu::98ac69c3-433f-4224-9b46-3ae45517e329" providerId="AD" clId="Web-{AAFC3594-153F-483C-970F-4DBFCDEA4469}" dt="2020-11-15T13:43:45.957" v="30"/>
          <ac:spMkLst>
            <pc:docMk/>
            <pc:sldMk cId="966611774" sldId="264"/>
            <ac:spMk id="6" creationId="{6515FC82-3453-4CBE-8895-4CCFF339529E}"/>
          </ac:spMkLst>
        </pc:spChg>
        <pc:spChg chg="add del">
          <ac:chgData name="Pham, Natalie (phamnu)" userId="S::phamnu@mail.uc.edu::98ac69c3-433f-4224-9b46-3ae45517e329" providerId="AD" clId="Web-{AAFC3594-153F-483C-970F-4DBFCDEA4469}" dt="2020-11-15T13:43:56.301" v="32"/>
          <ac:spMkLst>
            <pc:docMk/>
            <pc:sldMk cId="966611774" sldId="264"/>
            <ac:spMk id="7" creationId="{1660E788-AFA9-4A1B-9991-6AA74632A15B}"/>
          </ac:spMkLst>
        </pc:spChg>
        <pc:spChg chg="add del">
          <ac:chgData name="Pham, Natalie (phamnu)" userId="S::phamnu@mail.uc.edu::98ac69c3-433f-4224-9b46-3ae45517e329" providerId="AD" clId="Web-{AAFC3594-153F-483C-970F-4DBFCDEA4469}" dt="2020-11-15T13:43:45.957" v="30"/>
          <ac:spMkLst>
            <pc:docMk/>
            <pc:sldMk cId="966611774" sldId="264"/>
            <ac:spMk id="8" creationId="{208770BA-4DD0-4847-A9B5-45297797D65F}"/>
          </ac:spMkLst>
        </pc:spChg>
        <pc:spChg chg="add del">
          <ac:chgData name="Pham, Natalie (phamnu)" userId="S::phamnu@mail.uc.edu::98ac69c3-433f-4224-9b46-3ae45517e329" providerId="AD" clId="Web-{AAFC3594-153F-483C-970F-4DBFCDEA4469}" dt="2020-11-15T13:43:36.457" v="28"/>
          <ac:spMkLst>
            <pc:docMk/>
            <pc:sldMk cId="966611774" sldId="264"/>
            <ac:spMk id="9" creationId="{419501C6-F015-4273-AF88-E0F6C853899F}"/>
          </ac:spMkLst>
        </pc:spChg>
        <pc:spChg chg="add del">
          <ac:chgData name="Pham, Natalie (phamnu)" userId="S::phamnu@mail.uc.edu::98ac69c3-433f-4224-9b46-3ae45517e329" providerId="AD" clId="Web-{AAFC3594-153F-483C-970F-4DBFCDEA4469}" dt="2020-11-15T13:43:56.301" v="32"/>
          <ac:spMkLst>
            <pc:docMk/>
            <pc:sldMk cId="966611774" sldId="264"/>
            <ac:spMk id="10" creationId="{867D4867-5BA7-4462-B2F6-A23F4A622AA7}"/>
          </ac:spMkLst>
        </pc:spChg>
        <pc:spChg chg="add del">
          <ac:chgData name="Pham, Natalie (phamnu)" userId="S::phamnu@mail.uc.edu::98ac69c3-433f-4224-9b46-3ae45517e329" providerId="AD" clId="Web-{AAFC3594-153F-483C-970F-4DBFCDEA4469}" dt="2020-11-15T13:43:36.457" v="28"/>
          <ac:spMkLst>
            <pc:docMk/>
            <pc:sldMk cId="966611774" sldId="264"/>
            <ac:spMk id="11" creationId="{CA677DB7-5829-45BD-9754-5EC484CC4253}"/>
          </ac:spMkLst>
        </pc:spChg>
        <pc:spChg chg="add del">
          <ac:chgData name="Pham, Natalie (phamnu)" userId="S::phamnu@mail.uc.edu::98ac69c3-433f-4224-9b46-3ae45517e329" providerId="AD" clId="Web-{AAFC3594-153F-483C-970F-4DBFCDEA4469}" dt="2020-11-15T13:43:56.301" v="32"/>
          <ac:spMkLst>
            <pc:docMk/>
            <pc:sldMk cId="966611774" sldId="264"/>
            <ac:spMk id="12" creationId="{DF4AB5ED-54F2-49A5-A10B-5A5D44AF76CE}"/>
          </ac:spMkLst>
        </pc:spChg>
        <pc:spChg chg="add del">
          <ac:chgData name="Pham, Natalie (phamnu)" userId="S::phamnu@mail.uc.edu::98ac69c3-433f-4224-9b46-3ae45517e329" providerId="AD" clId="Web-{AAFC3594-153F-483C-970F-4DBFCDEA4469}" dt="2020-11-15T13:43:45.957" v="30"/>
          <ac:spMkLst>
            <pc:docMk/>
            <pc:sldMk cId="966611774" sldId="264"/>
            <ac:spMk id="13" creationId="{C5FD847B-65C0-4027-8DFC-70CB424514F8}"/>
          </ac:spMkLst>
        </pc:spChg>
        <pc:spChg chg="add mod">
          <ac:chgData name="Pham, Natalie (phamnu)" userId="S::phamnu@mail.uc.edu::98ac69c3-433f-4224-9b46-3ae45517e329" providerId="AD" clId="Web-{AAFC3594-153F-483C-970F-4DBFCDEA4469}" dt="2020-11-15T17:33:30.326" v="1257" actId="20577"/>
          <ac:spMkLst>
            <pc:docMk/>
            <pc:sldMk cId="966611774" sldId="264"/>
            <ac:spMk id="14" creationId="{208770BA-4DD0-4847-A9B5-45297797D65F}"/>
          </ac:spMkLst>
        </pc:spChg>
        <pc:spChg chg="add">
          <ac:chgData name="Pham, Natalie (phamnu)" userId="S::phamnu@mail.uc.edu::98ac69c3-433f-4224-9b46-3ae45517e329" providerId="AD" clId="Web-{AAFC3594-153F-483C-970F-4DBFCDEA4469}" dt="2020-11-15T13:43:56.317" v="33"/>
          <ac:spMkLst>
            <pc:docMk/>
            <pc:sldMk cId="966611774" sldId="264"/>
            <ac:spMk id="15" creationId="{6515FC82-3453-4CBE-8895-4CCFF339529E}"/>
          </ac:spMkLst>
        </pc:spChg>
        <pc:spChg chg="add">
          <ac:chgData name="Pham, Natalie (phamnu)" userId="S::phamnu@mail.uc.edu::98ac69c3-433f-4224-9b46-3ae45517e329" providerId="AD" clId="Web-{AAFC3594-153F-483C-970F-4DBFCDEA4469}" dt="2020-11-15T13:43:56.317" v="33"/>
          <ac:spMkLst>
            <pc:docMk/>
            <pc:sldMk cId="966611774" sldId="264"/>
            <ac:spMk id="16" creationId="{C5FD847B-65C0-4027-8DFC-70CB424514F8}"/>
          </ac:spMkLst>
        </pc:spChg>
        <pc:picChg chg="add mod ord">
          <ac:chgData name="Pham, Natalie (phamnu)" userId="S::phamnu@mail.uc.edu::98ac69c3-433f-4224-9b46-3ae45517e329" providerId="AD" clId="Web-{AAFC3594-153F-483C-970F-4DBFCDEA4469}" dt="2020-11-15T13:43:56.317" v="33"/>
          <ac:picMkLst>
            <pc:docMk/>
            <pc:sldMk cId="966611774" sldId="264"/>
            <ac:picMk id="4" creationId="{3E5D39A7-AA2D-4277-9F09-81F102DD3373}"/>
          </ac:picMkLst>
        </pc:picChg>
      </pc:sldChg>
      <pc:sldChg chg="new del">
        <pc:chgData name="Pham, Natalie (phamnu)" userId="S::phamnu@mail.uc.edu::98ac69c3-433f-4224-9b46-3ae45517e329" providerId="AD" clId="Web-{AAFC3594-153F-483C-970F-4DBFCDEA4469}" dt="2020-11-15T13:53:00.720" v="356"/>
        <pc:sldMkLst>
          <pc:docMk/>
          <pc:sldMk cId="1110789479" sldId="265"/>
        </pc:sldMkLst>
      </pc:sldChg>
      <pc:sldChg chg="addSp delSp modSp add replId">
        <pc:chgData name="Pham, Natalie (phamnu)" userId="S::phamnu@mail.uc.edu::98ac69c3-433f-4224-9b46-3ae45517e329" providerId="AD" clId="Web-{AAFC3594-153F-483C-970F-4DBFCDEA4469}" dt="2020-11-15T14:02:50.388" v="753" actId="20577"/>
        <pc:sldMkLst>
          <pc:docMk/>
          <pc:sldMk cId="3063640158" sldId="265"/>
        </pc:sldMkLst>
        <pc:spChg chg="mod">
          <ac:chgData name="Pham, Natalie (phamnu)" userId="S::phamnu@mail.uc.edu::98ac69c3-433f-4224-9b46-3ae45517e329" providerId="AD" clId="Web-{AAFC3594-153F-483C-970F-4DBFCDEA4469}" dt="2020-11-15T14:02:50.388" v="753" actId="20577"/>
          <ac:spMkLst>
            <pc:docMk/>
            <pc:sldMk cId="3063640158" sldId="265"/>
            <ac:spMk id="14" creationId="{208770BA-4DD0-4847-A9B5-45297797D65F}"/>
          </ac:spMkLst>
        </pc:spChg>
        <pc:picChg chg="add mod">
          <ac:chgData name="Pham, Natalie (phamnu)" userId="S::phamnu@mail.uc.edu::98ac69c3-433f-4224-9b46-3ae45517e329" providerId="AD" clId="Web-{AAFC3594-153F-483C-970F-4DBFCDEA4469}" dt="2020-11-15T13:54:02.297" v="364" actId="14100"/>
          <ac:picMkLst>
            <pc:docMk/>
            <pc:sldMk cId="3063640158" sldId="265"/>
            <ac:picMk id="3" creationId="{54EB8CA3-B10E-445B-A2F9-A599749DDC64}"/>
          </ac:picMkLst>
        </pc:picChg>
        <pc:picChg chg="del">
          <ac:chgData name="Pham, Natalie (phamnu)" userId="S::phamnu@mail.uc.edu::98ac69c3-433f-4224-9b46-3ae45517e329" providerId="AD" clId="Web-{AAFC3594-153F-483C-970F-4DBFCDEA4469}" dt="2020-11-15T13:53:06.829" v="358"/>
          <ac:picMkLst>
            <pc:docMk/>
            <pc:sldMk cId="3063640158" sldId="265"/>
            <ac:picMk id="4" creationId="{3E5D39A7-AA2D-4277-9F09-81F102DD3373}"/>
          </ac:picMkLst>
        </pc:picChg>
      </pc:sldChg>
      <pc:sldChg chg="addSp delSp modSp add replId">
        <pc:chgData name="Pham, Natalie (phamnu)" userId="S::phamnu@mail.uc.edu::98ac69c3-433f-4224-9b46-3ae45517e329" providerId="AD" clId="Web-{AAFC3594-153F-483C-970F-4DBFCDEA4469}" dt="2020-11-15T18:29:33.773" v="3237" actId="20577"/>
        <pc:sldMkLst>
          <pc:docMk/>
          <pc:sldMk cId="1027284865" sldId="266"/>
        </pc:sldMkLst>
        <pc:spChg chg="mod">
          <ac:chgData name="Pham, Natalie (phamnu)" userId="S::phamnu@mail.uc.edu::98ac69c3-433f-4224-9b46-3ae45517e329" providerId="AD" clId="Web-{AAFC3594-153F-483C-970F-4DBFCDEA4469}" dt="2020-11-15T18:29:33.773" v="3237" actId="20577"/>
          <ac:spMkLst>
            <pc:docMk/>
            <pc:sldMk cId="1027284865" sldId="266"/>
            <ac:spMk id="14" creationId="{208770BA-4DD0-4847-A9B5-45297797D65F}"/>
          </ac:spMkLst>
        </pc:spChg>
        <pc:picChg chg="del">
          <ac:chgData name="Pham, Natalie (phamnu)" userId="S::phamnu@mail.uc.edu::98ac69c3-433f-4224-9b46-3ae45517e329" providerId="AD" clId="Web-{AAFC3594-153F-483C-970F-4DBFCDEA4469}" dt="2020-11-15T13:59:23.607" v="606"/>
          <ac:picMkLst>
            <pc:docMk/>
            <pc:sldMk cId="1027284865" sldId="266"/>
            <ac:picMk id="3" creationId="{54EB8CA3-B10E-445B-A2F9-A599749DDC64}"/>
          </ac:picMkLst>
        </pc:picChg>
        <pc:picChg chg="add mod">
          <ac:chgData name="Pham, Natalie (phamnu)" userId="S::phamnu@mail.uc.edu::98ac69c3-433f-4224-9b46-3ae45517e329" providerId="AD" clId="Web-{AAFC3594-153F-483C-970F-4DBFCDEA4469}" dt="2020-11-15T14:00:07.654" v="612" actId="1076"/>
          <ac:picMkLst>
            <pc:docMk/>
            <pc:sldMk cId="1027284865" sldId="266"/>
            <ac:picMk id="4" creationId="{4E8E72A6-597E-4D33-90B9-9B36C18F74C8}"/>
          </ac:picMkLst>
        </pc:picChg>
      </pc:sldChg>
      <pc:sldChg chg="addSp delSp modSp new mod setBg">
        <pc:chgData name="Pham, Natalie (phamnu)" userId="S::phamnu@mail.uc.edu::98ac69c3-433f-4224-9b46-3ae45517e329" providerId="AD" clId="Web-{AAFC3594-153F-483C-970F-4DBFCDEA4469}" dt="2020-11-15T18:59:13.550" v="3668" actId="1076"/>
        <pc:sldMkLst>
          <pc:docMk/>
          <pc:sldMk cId="1479333521" sldId="267"/>
        </pc:sldMkLst>
        <pc:spChg chg="mod">
          <ac:chgData name="Pham, Natalie (phamnu)" userId="S::phamnu@mail.uc.edu::98ac69c3-433f-4224-9b46-3ae45517e329" providerId="AD" clId="Web-{AAFC3594-153F-483C-970F-4DBFCDEA4469}" dt="2020-11-15T18:59:13.550" v="3668" actId="1076"/>
          <ac:spMkLst>
            <pc:docMk/>
            <pc:sldMk cId="1479333521" sldId="267"/>
            <ac:spMk id="2" creationId="{63FF8E39-C5E8-4C28-889F-16E36BA3B8FB}"/>
          </ac:spMkLst>
        </pc:spChg>
        <pc:spChg chg="del">
          <ac:chgData name="Pham, Natalie (phamnu)" userId="S::phamnu@mail.uc.edu::98ac69c3-433f-4224-9b46-3ae45517e329" providerId="AD" clId="Web-{AAFC3594-153F-483C-970F-4DBFCDEA4469}" dt="2020-11-15T14:05:36.433" v="902"/>
          <ac:spMkLst>
            <pc:docMk/>
            <pc:sldMk cId="1479333521" sldId="267"/>
            <ac:spMk id="3" creationId="{C4C36317-D127-4593-AEFF-6B879B3BBAD0}"/>
          </ac:spMkLst>
        </pc:spChg>
        <pc:spChg chg="add del">
          <ac:chgData name="Pham, Natalie (phamnu)" userId="S::phamnu@mail.uc.edu::98ac69c3-433f-4224-9b46-3ae45517e329" providerId="AD" clId="Web-{AAFC3594-153F-483C-970F-4DBFCDEA4469}" dt="2020-11-15T14:05:48.714" v="906"/>
          <ac:spMkLst>
            <pc:docMk/>
            <pc:sldMk cId="1479333521" sldId="267"/>
            <ac:spMk id="6" creationId="{A3B6E1B3-EDE4-4339-862C-3F0DAE777260}"/>
          </ac:spMkLst>
        </pc:spChg>
        <pc:spChg chg="add del mod">
          <ac:chgData name="Pham, Natalie (phamnu)" userId="S::phamnu@mail.uc.edu::98ac69c3-433f-4224-9b46-3ae45517e329" providerId="AD" clId="Web-{AAFC3594-153F-483C-970F-4DBFCDEA4469}" dt="2020-11-15T18:57:50.332" v="3635"/>
          <ac:spMkLst>
            <pc:docMk/>
            <pc:sldMk cId="1479333521" sldId="267"/>
            <ac:spMk id="6" creationId="{B8A16D1D-803E-4B19-AF1F-1BB17E0DF547}"/>
          </ac:spMkLst>
        </pc:spChg>
        <pc:spChg chg="add del">
          <ac:chgData name="Pham, Natalie (phamnu)" userId="S::phamnu@mail.uc.edu::98ac69c3-433f-4224-9b46-3ae45517e329" providerId="AD" clId="Web-{AAFC3594-153F-483C-970F-4DBFCDEA4469}" dt="2020-11-15T14:05:48.714" v="906"/>
          <ac:spMkLst>
            <pc:docMk/>
            <pc:sldMk cId="1479333521" sldId="267"/>
            <ac:spMk id="7" creationId="{6515FC82-3453-4CBE-8895-4CCFF339529E}"/>
          </ac:spMkLst>
        </pc:spChg>
        <pc:spChg chg="add del">
          <ac:chgData name="Pham, Natalie (phamnu)" userId="S::phamnu@mail.uc.edu::98ac69c3-433f-4224-9b46-3ae45517e329" providerId="AD" clId="Web-{AAFC3594-153F-483C-970F-4DBFCDEA4469}" dt="2020-11-15T14:05:46.433" v="904"/>
          <ac:spMkLst>
            <pc:docMk/>
            <pc:sldMk cId="1479333521" sldId="267"/>
            <ac:spMk id="8" creationId="{A5658DE4-8188-4037-8BE1-BD245F40314B}"/>
          </ac:spMkLst>
        </pc:spChg>
        <pc:spChg chg="add del">
          <ac:chgData name="Pham, Natalie (phamnu)" userId="S::phamnu@mail.uc.edu::98ac69c3-433f-4224-9b46-3ae45517e329" providerId="AD" clId="Web-{AAFC3594-153F-483C-970F-4DBFCDEA4469}" dt="2020-11-15T14:05:48.714" v="906"/>
          <ac:spMkLst>
            <pc:docMk/>
            <pc:sldMk cId="1479333521" sldId="267"/>
            <ac:spMk id="9" creationId="{C5FD847B-65C0-4027-8DFC-70CB424514F8}"/>
          </ac:spMkLst>
        </pc:spChg>
        <pc:spChg chg="add del">
          <ac:chgData name="Pham, Natalie (phamnu)" userId="S::phamnu@mail.uc.edu::98ac69c3-433f-4224-9b46-3ae45517e329" providerId="AD" clId="Web-{AAFC3594-153F-483C-970F-4DBFCDEA4469}" dt="2020-11-15T14:05:53.246" v="908"/>
          <ac:spMkLst>
            <pc:docMk/>
            <pc:sldMk cId="1479333521" sldId="267"/>
            <ac:spMk id="10" creationId="{A99FE660-E3DF-47E7-962D-66C6F6CE0D81}"/>
          </ac:spMkLst>
        </pc:spChg>
        <pc:spChg chg="add del">
          <ac:chgData name="Pham, Natalie (phamnu)" userId="S::phamnu@mail.uc.edu::98ac69c3-433f-4224-9b46-3ae45517e329" providerId="AD" clId="Web-{AAFC3594-153F-483C-970F-4DBFCDEA4469}" dt="2020-11-15T14:05:46.433" v="904"/>
          <ac:spMkLst>
            <pc:docMk/>
            <pc:sldMk cId="1479333521" sldId="267"/>
            <ac:spMk id="11" creationId="{A99FE660-E3DF-47E7-962D-66C6F6CE0D81}"/>
          </ac:spMkLst>
        </pc:spChg>
        <pc:spChg chg="add del">
          <ac:chgData name="Pham, Natalie (phamnu)" userId="S::phamnu@mail.uc.edu::98ac69c3-433f-4224-9b46-3ae45517e329" providerId="AD" clId="Web-{AAFC3594-153F-483C-970F-4DBFCDEA4469}" dt="2020-11-15T14:05:53.246" v="908"/>
          <ac:spMkLst>
            <pc:docMk/>
            <pc:sldMk cId="1479333521" sldId="267"/>
            <ac:spMk id="12" creationId="{38C29FEE-8E8F-43D5-AD23-EB4060B4D943}"/>
          </ac:spMkLst>
        </pc:spChg>
        <pc:spChg chg="add del">
          <ac:chgData name="Pham, Natalie (phamnu)" userId="S::phamnu@mail.uc.edu::98ac69c3-433f-4224-9b46-3ae45517e329" providerId="AD" clId="Web-{AAFC3594-153F-483C-970F-4DBFCDEA4469}" dt="2020-11-15T14:05:46.433" v="904"/>
          <ac:spMkLst>
            <pc:docMk/>
            <pc:sldMk cId="1479333521" sldId="267"/>
            <ac:spMk id="13" creationId="{38C29FEE-8E8F-43D5-AD23-EB4060B4D943}"/>
          </ac:spMkLst>
        </pc:spChg>
        <pc:spChg chg="add del">
          <ac:chgData name="Pham, Natalie (phamnu)" userId="S::phamnu@mail.uc.edu::98ac69c3-433f-4224-9b46-3ae45517e329" providerId="AD" clId="Web-{AAFC3594-153F-483C-970F-4DBFCDEA4469}" dt="2020-11-15T14:05:53.246" v="908"/>
          <ac:spMkLst>
            <pc:docMk/>
            <pc:sldMk cId="1479333521" sldId="267"/>
            <ac:spMk id="14" creationId="{A5658DE4-8188-4037-8BE1-BD245F40314B}"/>
          </ac:spMkLst>
        </pc:spChg>
        <pc:spChg chg="add del">
          <ac:chgData name="Pham, Natalie (phamnu)" userId="S::phamnu@mail.uc.edu::98ac69c3-433f-4224-9b46-3ae45517e329" providerId="AD" clId="Web-{AAFC3594-153F-483C-970F-4DBFCDEA4469}" dt="2020-11-15T14:05:56.746" v="910"/>
          <ac:spMkLst>
            <pc:docMk/>
            <pc:sldMk cId="1479333521" sldId="267"/>
            <ac:spMk id="15" creationId="{DE6656AB-B8B3-4895-AD32-B928A43C4B1A}"/>
          </ac:spMkLst>
        </pc:spChg>
        <pc:spChg chg="add del">
          <ac:chgData name="Pham, Natalie (phamnu)" userId="S::phamnu@mail.uc.edu::98ac69c3-433f-4224-9b46-3ae45517e329" providerId="AD" clId="Web-{AAFC3594-153F-483C-970F-4DBFCDEA4469}" dt="2020-11-15T14:05:56.746" v="910"/>
          <ac:spMkLst>
            <pc:docMk/>
            <pc:sldMk cId="1479333521" sldId="267"/>
            <ac:spMk id="16" creationId="{188BDAE2-5EE0-4B2F-9C9B-7E86A0B4C293}"/>
          </ac:spMkLst>
        </pc:spChg>
        <pc:spChg chg="add del">
          <ac:chgData name="Pham, Natalie (phamnu)" userId="S::phamnu@mail.uc.edu::98ac69c3-433f-4224-9b46-3ae45517e329" providerId="AD" clId="Web-{AAFC3594-153F-483C-970F-4DBFCDEA4469}" dt="2020-11-15T14:05:56.746" v="910"/>
          <ac:spMkLst>
            <pc:docMk/>
            <pc:sldMk cId="1479333521" sldId="267"/>
            <ac:spMk id="17" creationId="{875B45EB-AA82-4F03-9E73-D3623105D447}"/>
          </ac:spMkLst>
        </pc:spChg>
        <pc:spChg chg="add del">
          <ac:chgData name="Pham, Natalie (phamnu)" userId="S::phamnu@mail.uc.edu::98ac69c3-433f-4224-9b46-3ae45517e329" providerId="AD" clId="Web-{AAFC3594-153F-483C-970F-4DBFCDEA4469}" dt="2020-11-15T14:06:23.042" v="921"/>
          <ac:spMkLst>
            <pc:docMk/>
            <pc:sldMk cId="1479333521" sldId="267"/>
            <ac:spMk id="18" creationId="{A99FE660-E3DF-47E7-962D-66C6F6CE0D81}"/>
          </ac:spMkLst>
        </pc:spChg>
        <pc:spChg chg="add del">
          <ac:chgData name="Pham, Natalie (phamnu)" userId="S::phamnu@mail.uc.edu::98ac69c3-433f-4224-9b46-3ae45517e329" providerId="AD" clId="Web-{AAFC3594-153F-483C-970F-4DBFCDEA4469}" dt="2020-11-15T14:06:23.042" v="921"/>
          <ac:spMkLst>
            <pc:docMk/>
            <pc:sldMk cId="1479333521" sldId="267"/>
            <ac:spMk id="19" creationId="{38C29FEE-8E8F-43D5-AD23-EB4060B4D943}"/>
          </ac:spMkLst>
        </pc:spChg>
        <pc:spChg chg="add del mod ord">
          <ac:chgData name="Pham, Natalie (phamnu)" userId="S::phamnu@mail.uc.edu::98ac69c3-433f-4224-9b46-3ae45517e329" providerId="AD" clId="Web-{AAFC3594-153F-483C-970F-4DBFCDEA4469}" dt="2020-11-15T18:59:11.222" v="3667" actId="1076"/>
          <ac:spMkLst>
            <pc:docMk/>
            <pc:sldMk cId="1479333521" sldId="267"/>
            <ac:spMk id="20" creationId="{A5658DE4-8188-4037-8BE1-BD245F40314B}"/>
          </ac:spMkLst>
        </pc:spChg>
        <pc:spChg chg="add del">
          <ac:chgData name="Pham, Natalie (phamnu)" userId="S::phamnu@mail.uc.edu::98ac69c3-433f-4224-9b46-3ae45517e329" providerId="AD" clId="Web-{AAFC3594-153F-483C-970F-4DBFCDEA4469}" dt="2020-11-15T14:06:14.558" v="916"/>
          <ac:spMkLst>
            <pc:docMk/>
            <pc:sldMk cId="1479333521" sldId="267"/>
            <ac:spMk id="22" creationId="{343EE4E4-4F6E-4D0C-8241-7422485C5917}"/>
          </ac:spMkLst>
        </pc:spChg>
        <pc:spChg chg="add del">
          <ac:chgData name="Pham, Natalie (phamnu)" userId="S::phamnu@mail.uc.edu::98ac69c3-433f-4224-9b46-3ae45517e329" providerId="AD" clId="Web-{AAFC3594-153F-483C-970F-4DBFCDEA4469}" dt="2020-11-15T14:06:14.558" v="916"/>
          <ac:spMkLst>
            <pc:docMk/>
            <pc:sldMk cId="1479333521" sldId="267"/>
            <ac:spMk id="23" creationId="{39CDFF21-67C6-4C4C-9A1C-C7726D3D3970}"/>
          </ac:spMkLst>
        </pc:spChg>
        <pc:spChg chg="add del">
          <ac:chgData name="Pham, Natalie (phamnu)" userId="S::phamnu@mail.uc.edu::98ac69c3-433f-4224-9b46-3ae45517e329" providerId="AD" clId="Web-{AAFC3594-153F-483C-970F-4DBFCDEA4469}" dt="2020-11-15T14:06:23.026" v="920"/>
          <ac:spMkLst>
            <pc:docMk/>
            <pc:sldMk cId="1479333521" sldId="267"/>
            <ac:spMk id="24" creationId="{C966A4D4-049A-4389-B407-0E7091A07C8D}"/>
          </ac:spMkLst>
        </pc:spChg>
        <pc:spChg chg="add del">
          <ac:chgData name="Pham, Natalie (phamnu)" userId="S::phamnu@mail.uc.edu::98ac69c3-433f-4224-9b46-3ae45517e329" providerId="AD" clId="Web-{AAFC3594-153F-483C-970F-4DBFCDEA4469}" dt="2020-11-15T14:06:11.292" v="914"/>
          <ac:spMkLst>
            <pc:docMk/>
            <pc:sldMk cId="1479333521" sldId="267"/>
            <ac:spMk id="25" creationId="{6515FC82-3453-4CBE-8895-4CCFF339529E}"/>
          </ac:spMkLst>
        </pc:spChg>
        <pc:spChg chg="add del">
          <ac:chgData name="Pham, Natalie (phamnu)" userId="S::phamnu@mail.uc.edu::98ac69c3-433f-4224-9b46-3ae45517e329" providerId="AD" clId="Web-{AAFC3594-153F-483C-970F-4DBFCDEA4469}" dt="2020-11-15T14:06:23.026" v="920"/>
          <ac:spMkLst>
            <pc:docMk/>
            <pc:sldMk cId="1479333521" sldId="267"/>
            <ac:spMk id="26" creationId="{B5899359-8523-4D4D-B568-3FDFAF9821C7}"/>
          </ac:spMkLst>
        </pc:spChg>
        <pc:spChg chg="add del">
          <ac:chgData name="Pham, Natalie (phamnu)" userId="S::phamnu@mail.uc.edu::98ac69c3-433f-4224-9b46-3ae45517e329" providerId="AD" clId="Web-{AAFC3594-153F-483C-970F-4DBFCDEA4469}" dt="2020-11-15T14:06:11.292" v="914"/>
          <ac:spMkLst>
            <pc:docMk/>
            <pc:sldMk cId="1479333521" sldId="267"/>
            <ac:spMk id="27" creationId="{C5FD847B-65C0-4027-8DFC-70CB424514F8}"/>
          </ac:spMkLst>
        </pc:spChg>
        <pc:spChg chg="add del">
          <ac:chgData name="Pham, Natalie (phamnu)" userId="S::phamnu@mail.uc.edu::98ac69c3-433f-4224-9b46-3ae45517e329" providerId="AD" clId="Web-{AAFC3594-153F-483C-970F-4DBFCDEA4469}" dt="2020-11-15T14:06:23.026" v="920"/>
          <ac:spMkLst>
            <pc:docMk/>
            <pc:sldMk cId="1479333521" sldId="267"/>
            <ac:spMk id="28" creationId="{2E9C9585-DA89-4D7E-BCDF-576461A1A2D9}"/>
          </ac:spMkLst>
        </pc:spChg>
        <pc:spChg chg="add del">
          <ac:chgData name="Pham, Natalie (phamnu)" userId="S::phamnu@mail.uc.edu::98ac69c3-433f-4224-9b46-3ae45517e329" providerId="AD" clId="Web-{AAFC3594-153F-483C-970F-4DBFCDEA4469}" dt="2020-11-15T14:06:14.558" v="916"/>
          <ac:spMkLst>
            <pc:docMk/>
            <pc:sldMk cId="1479333521" sldId="267"/>
            <ac:spMk id="29" creationId="{E98F8D60-BC6F-4B41-9481-5F49C96A1053}"/>
          </ac:spMkLst>
        </pc:spChg>
        <pc:spChg chg="add del">
          <ac:chgData name="Pham, Natalie (phamnu)" userId="S::phamnu@mail.uc.edu::98ac69c3-433f-4224-9b46-3ae45517e329" providerId="AD" clId="Web-{AAFC3594-153F-483C-970F-4DBFCDEA4469}" dt="2020-11-15T14:06:39.979" v="923"/>
          <ac:spMkLst>
            <pc:docMk/>
            <pc:sldMk cId="1479333521" sldId="267"/>
            <ac:spMk id="30" creationId="{6515FC82-3453-4CBE-8895-4CCFF339529E}"/>
          </ac:spMkLst>
        </pc:spChg>
        <pc:spChg chg="add del">
          <ac:chgData name="Pham, Natalie (phamnu)" userId="S::phamnu@mail.uc.edu::98ac69c3-433f-4224-9b46-3ae45517e329" providerId="AD" clId="Web-{AAFC3594-153F-483C-970F-4DBFCDEA4469}" dt="2020-11-15T14:06:39.979" v="923"/>
          <ac:spMkLst>
            <pc:docMk/>
            <pc:sldMk cId="1479333521" sldId="267"/>
            <ac:spMk id="31" creationId="{C5FD847B-65C0-4027-8DFC-70CB424514F8}"/>
          </ac:spMkLst>
        </pc:spChg>
        <pc:spChg chg="add del">
          <ac:chgData name="Pham, Natalie (phamnu)" userId="S::phamnu@mail.uc.edu::98ac69c3-433f-4224-9b46-3ae45517e329" providerId="AD" clId="Web-{AAFC3594-153F-483C-970F-4DBFCDEA4469}" dt="2020-11-15T17:37:24.448" v="1276"/>
          <ac:spMkLst>
            <pc:docMk/>
            <pc:sldMk cId="1479333521" sldId="267"/>
            <ac:spMk id="36" creationId="{A99FE660-E3DF-47E7-962D-66C6F6CE0D81}"/>
          </ac:spMkLst>
        </pc:spChg>
        <pc:spChg chg="add del">
          <ac:chgData name="Pham, Natalie (phamnu)" userId="S::phamnu@mail.uc.edu::98ac69c3-433f-4224-9b46-3ae45517e329" providerId="AD" clId="Web-{AAFC3594-153F-483C-970F-4DBFCDEA4469}" dt="2020-11-15T17:37:24.448" v="1276"/>
          <ac:spMkLst>
            <pc:docMk/>
            <pc:sldMk cId="1479333521" sldId="267"/>
            <ac:spMk id="38" creationId="{38C29FEE-8E8F-43D5-AD23-EB4060B4D943}"/>
          </ac:spMkLst>
        </pc:spChg>
        <pc:spChg chg="add del">
          <ac:chgData name="Pham, Natalie (phamnu)" userId="S::phamnu@mail.uc.edu::98ac69c3-433f-4224-9b46-3ae45517e329" providerId="AD" clId="Web-{AAFC3594-153F-483C-970F-4DBFCDEA4469}" dt="2020-11-15T18:38:23.241" v="3273"/>
          <ac:spMkLst>
            <pc:docMk/>
            <pc:sldMk cId="1479333521" sldId="267"/>
            <ac:spMk id="40" creationId="{6515FC82-3453-4CBE-8895-4CCFF339529E}"/>
          </ac:spMkLst>
        </pc:spChg>
        <pc:spChg chg="add del">
          <ac:chgData name="Pham, Natalie (phamnu)" userId="S::phamnu@mail.uc.edu::98ac69c3-433f-4224-9b46-3ae45517e329" providerId="AD" clId="Web-{AAFC3594-153F-483C-970F-4DBFCDEA4469}" dt="2020-11-15T18:38:23.241" v="3273"/>
          <ac:spMkLst>
            <pc:docMk/>
            <pc:sldMk cId="1479333521" sldId="267"/>
            <ac:spMk id="41" creationId="{C5FD847B-65C0-4027-8DFC-70CB424514F8}"/>
          </ac:spMkLst>
        </pc:spChg>
        <pc:spChg chg="add del">
          <ac:chgData name="Pham, Natalie (phamnu)" userId="S::phamnu@mail.uc.edu::98ac69c3-433f-4224-9b46-3ae45517e329" providerId="AD" clId="Web-{AAFC3594-153F-483C-970F-4DBFCDEA4469}" dt="2020-11-15T17:37:24.448" v="1275"/>
          <ac:spMkLst>
            <pc:docMk/>
            <pc:sldMk cId="1479333521" sldId="267"/>
            <ac:spMk id="43" creationId="{A99FE660-E3DF-47E7-962D-66C6F6CE0D81}"/>
          </ac:spMkLst>
        </pc:spChg>
        <pc:spChg chg="add del">
          <ac:chgData name="Pham, Natalie (phamnu)" userId="S::phamnu@mail.uc.edu::98ac69c3-433f-4224-9b46-3ae45517e329" providerId="AD" clId="Web-{AAFC3594-153F-483C-970F-4DBFCDEA4469}" dt="2020-11-15T17:37:24.448" v="1275"/>
          <ac:spMkLst>
            <pc:docMk/>
            <pc:sldMk cId="1479333521" sldId="267"/>
            <ac:spMk id="45" creationId="{38C29FEE-8E8F-43D5-AD23-EB4060B4D943}"/>
          </ac:spMkLst>
        </pc:spChg>
        <pc:spChg chg="add del">
          <ac:chgData name="Pham, Natalie (phamnu)" userId="S::phamnu@mail.uc.edu::98ac69c3-433f-4224-9b46-3ae45517e329" providerId="AD" clId="Web-{AAFC3594-153F-483C-970F-4DBFCDEA4469}" dt="2020-11-15T18:55:10.754" v="3573"/>
          <ac:spMkLst>
            <pc:docMk/>
            <pc:sldMk cId="1479333521" sldId="267"/>
            <ac:spMk id="46" creationId="{A99FE660-E3DF-47E7-962D-66C6F6CE0D81}"/>
          </ac:spMkLst>
        </pc:spChg>
        <pc:spChg chg="add del">
          <ac:chgData name="Pham, Natalie (phamnu)" userId="S::phamnu@mail.uc.edu::98ac69c3-433f-4224-9b46-3ae45517e329" providerId="AD" clId="Web-{AAFC3594-153F-483C-970F-4DBFCDEA4469}" dt="2020-11-15T18:55:10.754" v="3573"/>
          <ac:spMkLst>
            <pc:docMk/>
            <pc:sldMk cId="1479333521" sldId="267"/>
            <ac:spMk id="48" creationId="{38C29FEE-8E8F-43D5-AD23-EB4060B4D943}"/>
          </ac:spMkLst>
        </pc:spChg>
        <pc:spChg chg="add del">
          <ac:chgData name="Pham, Natalie (phamnu)" userId="S::phamnu@mail.uc.edu::98ac69c3-433f-4224-9b46-3ae45517e329" providerId="AD" clId="Web-{AAFC3594-153F-483C-970F-4DBFCDEA4469}" dt="2020-11-15T18:55:08.316" v="3570"/>
          <ac:spMkLst>
            <pc:docMk/>
            <pc:sldMk cId="1479333521" sldId="267"/>
            <ac:spMk id="50" creationId="{A99FE660-E3DF-47E7-962D-66C6F6CE0D81}"/>
          </ac:spMkLst>
        </pc:spChg>
        <pc:spChg chg="add del">
          <ac:chgData name="Pham, Natalie (phamnu)" userId="S::phamnu@mail.uc.edu::98ac69c3-433f-4224-9b46-3ae45517e329" providerId="AD" clId="Web-{AAFC3594-153F-483C-970F-4DBFCDEA4469}" dt="2020-11-15T18:55:08.316" v="3570"/>
          <ac:spMkLst>
            <pc:docMk/>
            <pc:sldMk cId="1479333521" sldId="267"/>
            <ac:spMk id="51" creationId="{38C29FEE-8E8F-43D5-AD23-EB4060B4D943}"/>
          </ac:spMkLst>
        </pc:spChg>
        <pc:spChg chg="add del">
          <ac:chgData name="Pham, Natalie (phamnu)" userId="S::phamnu@mail.uc.edu::98ac69c3-433f-4224-9b46-3ae45517e329" providerId="AD" clId="Web-{AAFC3594-153F-483C-970F-4DBFCDEA4469}" dt="2020-11-15T18:55:10.738" v="3572"/>
          <ac:spMkLst>
            <pc:docMk/>
            <pc:sldMk cId="1479333521" sldId="267"/>
            <ac:spMk id="52" creationId="{879398A9-0D0D-4901-BDDF-B3D93CECA7B9}"/>
          </ac:spMkLst>
        </pc:spChg>
        <pc:spChg chg="add del">
          <ac:chgData name="Pham, Natalie (phamnu)" userId="S::phamnu@mail.uc.edu::98ac69c3-433f-4224-9b46-3ae45517e329" providerId="AD" clId="Web-{AAFC3594-153F-483C-970F-4DBFCDEA4469}" dt="2020-11-15T18:55:04.223" v="3568"/>
          <ac:spMkLst>
            <pc:docMk/>
            <pc:sldMk cId="1479333521" sldId="267"/>
            <ac:spMk id="53" creationId="{DE6656AB-B8B3-4895-AD32-B928A43C4B1A}"/>
          </ac:spMkLst>
        </pc:spChg>
        <pc:spChg chg="add del">
          <ac:chgData name="Pham, Natalie (phamnu)" userId="S::phamnu@mail.uc.edu::98ac69c3-433f-4224-9b46-3ae45517e329" providerId="AD" clId="Web-{AAFC3594-153F-483C-970F-4DBFCDEA4469}" dt="2020-11-15T18:55:10.738" v="3572"/>
          <ac:spMkLst>
            <pc:docMk/>
            <pc:sldMk cId="1479333521" sldId="267"/>
            <ac:spMk id="54" creationId="{011FEC3B-E514-4E21-B2CB-7903A73569E2}"/>
          </ac:spMkLst>
        </pc:spChg>
        <pc:spChg chg="add del">
          <ac:chgData name="Pham, Natalie (phamnu)" userId="S::phamnu@mail.uc.edu::98ac69c3-433f-4224-9b46-3ae45517e329" providerId="AD" clId="Web-{AAFC3594-153F-483C-970F-4DBFCDEA4469}" dt="2020-11-15T18:55:04.223" v="3568"/>
          <ac:spMkLst>
            <pc:docMk/>
            <pc:sldMk cId="1479333521" sldId="267"/>
            <ac:spMk id="55" creationId="{188BDAE2-5EE0-4B2F-9C9B-7E86A0B4C293}"/>
          </ac:spMkLst>
        </pc:spChg>
        <pc:spChg chg="add">
          <ac:chgData name="Pham, Natalie (phamnu)" userId="S::phamnu@mail.uc.edu::98ac69c3-433f-4224-9b46-3ae45517e329" providerId="AD" clId="Web-{AAFC3594-153F-483C-970F-4DBFCDEA4469}" dt="2020-11-15T18:55:10.754" v="3573"/>
          <ac:spMkLst>
            <pc:docMk/>
            <pc:sldMk cId="1479333521" sldId="267"/>
            <ac:spMk id="56" creationId="{A99FE660-E3DF-47E7-962D-66C6F6CE0D81}"/>
          </ac:spMkLst>
        </pc:spChg>
        <pc:spChg chg="add">
          <ac:chgData name="Pham, Natalie (phamnu)" userId="S::phamnu@mail.uc.edu::98ac69c3-433f-4224-9b46-3ae45517e329" providerId="AD" clId="Web-{AAFC3594-153F-483C-970F-4DBFCDEA4469}" dt="2020-11-15T18:55:10.754" v="3573"/>
          <ac:spMkLst>
            <pc:docMk/>
            <pc:sldMk cId="1479333521" sldId="267"/>
            <ac:spMk id="57" creationId="{38C29FEE-8E8F-43D5-AD23-EB4060B4D943}"/>
          </ac:spMkLst>
        </pc:spChg>
        <pc:picChg chg="add del mod">
          <ac:chgData name="Pham, Natalie (phamnu)" userId="S::phamnu@mail.uc.edu::98ac69c3-433f-4224-9b46-3ae45517e329" providerId="AD" clId="Web-{AAFC3594-153F-483C-970F-4DBFCDEA4469}" dt="2020-11-15T18:54:54.738" v="3565"/>
          <ac:picMkLst>
            <pc:docMk/>
            <pc:sldMk cId="1479333521" sldId="267"/>
            <ac:picMk id="3" creationId="{A9A9532A-ABAC-42BF-8ECB-0F3FC4E75A1D}"/>
          </ac:picMkLst>
        </pc:picChg>
        <pc:picChg chg="add del mod ord">
          <ac:chgData name="Pham, Natalie (phamnu)" userId="S::phamnu@mail.uc.edu::98ac69c3-433f-4224-9b46-3ae45517e329" providerId="AD" clId="Web-{AAFC3594-153F-483C-970F-4DBFCDEA4469}" dt="2020-11-15T17:36:33.268" v="1260"/>
          <ac:picMkLst>
            <pc:docMk/>
            <pc:sldMk cId="1479333521" sldId="267"/>
            <ac:picMk id="4" creationId="{1148C772-3BAE-49FD-8463-816D5F0D9AB6}"/>
          </ac:picMkLst>
        </pc:picChg>
        <pc:picChg chg="add mod">
          <ac:chgData name="Pham, Natalie (phamnu)" userId="S::phamnu@mail.uc.edu::98ac69c3-433f-4224-9b46-3ae45517e329" providerId="AD" clId="Web-{AAFC3594-153F-483C-970F-4DBFCDEA4469}" dt="2020-11-15T18:55:10.754" v="3573"/>
          <ac:picMkLst>
            <pc:docMk/>
            <pc:sldMk cId="1479333521" sldId="267"/>
            <ac:picMk id="4" creationId="{7052F3E5-9FC7-4096-917E-43BB1724B845}"/>
          </ac:picMkLst>
        </pc:picChg>
      </pc:sldChg>
      <pc:sldChg chg="addSp delSp modSp new mod setBg">
        <pc:chgData name="Pham, Natalie (phamnu)" userId="S::phamnu@mail.uc.edu::98ac69c3-433f-4224-9b46-3ae45517e329" providerId="AD" clId="Web-{AAFC3594-153F-483C-970F-4DBFCDEA4469}" dt="2020-11-15T18:25:26.774" v="3160" actId="20577"/>
        <pc:sldMkLst>
          <pc:docMk/>
          <pc:sldMk cId="3024598560" sldId="268"/>
        </pc:sldMkLst>
        <pc:spChg chg="mod">
          <ac:chgData name="Pham, Natalie (phamnu)" userId="S::phamnu@mail.uc.edu::98ac69c3-433f-4224-9b46-3ae45517e329" providerId="AD" clId="Web-{AAFC3594-153F-483C-970F-4DBFCDEA4469}" dt="2020-11-15T17:48:31.272" v="2204" actId="1076"/>
          <ac:spMkLst>
            <pc:docMk/>
            <pc:sldMk cId="3024598560" sldId="268"/>
            <ac:spMk id="2" creationId="{67ECFEC7-EF37-4C23-AB82-78EFAA520E59}"/>
          </ac:spMkLst>
        </pc:spChg>
        <pc:spChg chg="del">
          <ac:chgData name="Pham, Natalie (phamnu)" userId="S::phamnu@mail.uc.edu::98ac69c3-433f-4224-9b46-3ae45517e329" providerId="AD" clId="Web-{AAFC3594-153F-483C-970F-4DBFCDEA4469}" dt="2020-11-15T14:10:14.166" v="1050"/>
          <ac:spMkLst>
            <pc:docMk/>
            <pc:sldMk cId="3024598560" sldId="268"/>
            <ac:spMk id="3" creationId="{849D30F2-33AC-4A93-AB13-210DBB14C776}"/>
          </ac:spMkLst>
        </pc:spChg>
        <pc:spChg chg="add mod">
          <ac:chgData name="Pham, Natalie (phamnu)" userId="S::phamnu@mail.uc.edu::98ac69c3-433f-4224-9b46-3ae45517e329" providerId="AD" clId="Web-{AAFC3594-153F-483C-970F-4DBFCDEA4469}" dt="2020-11-15T18:25:26.774" v="3160" actId="20577"/>
          <ac:spMkLst>
            <pc:docMk/>
            <pc:sldMk cId="3024598560" sldId="268"/>
            <ac:spMk id="8" creationId="{35F6FA60-DB6F-4A6D-A5F2-CF0FF168390F}"/>
          </ac:spMkLst>
        </pc:spChg>
        <pc:spChg chg="add">
          <ac:chgData name="Pham, Natalie (phamnu)" userId="S::phamnu@mail.uc.edu::98ac69c3-433f-4224-9b46-3ae45517e329" providerId="AD" clId="Web-{AAFC3594-153F-483C-970F-4DBFCDEA4469}" dt="2020-11-15T14:10:24.259" v="1051"/>
          <ac:spMkLst>
            <pc:docMk/>
            <pc:sldMk cId="3024598560" sldId="268"/>
            <ac:spMk id="11" creationId="{6515FC82-3453-4CBE-8895-4CCFF339529E}"/>
          </ac:spMkLst>
        </pc:spChg>
        <pc:spChg chg="add">
          <ac:chgData name="Pham, Natalie (phamnu)" userId="S::phamnu@mail.uc.edu::98ac69c3-433f-4224-9b46-3ae45517e329" providerId="AD" clId="Web-{AAFC3594-153F-483C-970F-4DBFCDEA4469}" dt="2020-11-15T14:10:24.259" v="1051"/>
          <ac:spMkLst>
            <pc:docMk/>
            <pc:sldMk cId="3024598560" sldId="268"/>
            <ac:spMk id="13" creationId="{C5FD847B-65C0-4027-8DFC-70CB424514F8}"/>
          </ac:spMkLst>
        </pc:spChg>
        <pc:picChg chg="add mod ord">
          <ac:chgData name="Pham, Natalie (phamnu)" userId="S::phamnu@mail.uc.edu::98ac69c3-433f-4224-9b46-3ae45517e329" providerId="AD" clId="Web-{AAFC3594-153F-483C-970F-4DBFCDEA4469}" dt="2020-11-15T14:10:24.259" v="1051"/>
          <ac:picMkLst>
            <pc:docMk/>
            <pc:sldMk cId="3024598560" sldId="268"/>
            <ac:picMk id="4" creationId="{E17B07D9-2DB6-4F95-B6FB-E8B3013C542A}"/>
          </ac:picMkLst>
        </pc:picChg>
      </pc:sldChg>
      <pc:sldChg chg="addSp delSp modSp add del replId">
        <pc:chgData name="Pham, Natalie (phamnu)" userId="S::phamnu@mail.uc.edu::98ac69c3-433f-4224-9b46-3ae45517e329" providerId="AD" clId="Web-{AAFC3594-153F-483C-970F-4DBFCDEA4469}" dt="2020-11-15T14:12:14.227" v="1071"/>
        <pc:sldMkLst>
          <pc:docMk/>
          <pc:sldMk cId="2068290377" sldId="269"/>
        </pc:sldMkLst>
        <pc:spChg chg="add del mod">
          <ac:chgData name="Pham, Natalie (phamnu)" userId="S::phamnu@mail.uc.edu::98ac69c3-433f-4224-9b46-3ae45517e329" providerId="AD" clId="Web-{AAFC3594-153F-483C-970F-4DBFCDEA4469}" dt="2020-11-15T14:12:04.587" v="1069"/>
          <ac:spMkLst>
            <pc:docMk/>
            <pc:sldMk cId="2068290377" sldId="269"/>
            <ac:spMk id="3" creationId="{66D1ABE8-FF7E-4898-A60E-AC7EB857BAD2}"/>
          </ac:spMkLst>
        </pc:spChg>
        <pc:picChg chg="del">
          <ac:chgData name="Pham, Natalie (phamnu)" userId="S::phamnu@mail.uc.edu::98ac69c3-433f-4224-9b46-3ae45517e329" providerId="AD" clId="Web-{AAFC3594-153F-483C-970F-4DBFCDEA4469}" dt="2020-11-15T14:11:36.712" v="1061"/>
          <ac:picMkLst>
            <pc:docMk/>
            <pc:sldMk cId="2068290377" sldId="269"/>
            <ac:picMk id="4" creationId="{E17B07D9-2DB6-4F95-B6FB-E8B3013C542A}"/>
          </ac:picMkLst>
        </pc:picChg>
      </pc:sldChg>
      <pc:sldChg chg="addSp delSp modSp add del replId">
        <pc:chgData name="Pham, Natalie (phamnu)" userId="S::phamnu@mail.uc.edu::98ac69c3-433f-4224-9b46-3ae45517e329" providerId="AD" clId="Web-{AAFC3594-153F-483C-970F-4DBFCDEA4469}" dt="2020-11-15T14:11:29.868" v="1059"/>
        <pc:sldMkLst>
          <pc:docMk/>
          <pc:sldMk cId="3567550757" sldId="269"/>
        </pc:sldMkLst>
        <pc:spChg chg="add del">
          <ac:chgData name="Pham, Natalie (phamnu)" userId="S::phamnu@mail.uc.edu::98ac69c3-433f-4224-9b46-3ae45517e329" providerId="AD" clId="Web-{AAFC3594-153F-483C-970F-4DBFCDEA4469}" dt="2020-11-15T14:11:19.243" v="1058"/>
          <ac:spMkLst>
            <pc:docMk/>
            <pc:sldMk cId="3567550757" sldId="269"/>
            <ac:spMk id="8" creationId="{35F6FA60-DB6F-4A6D-A5F2-CF0FF168390F}"/>
          </ac:spMkLst>
        </pc:spChg>
        <pc:picChg chg="add del mod ord">
          <ac:chgData name="Pham, Natalie (phamnu)" userId="S::phamnu@mail.uc.edu::98ac69c3-433f-4224-9b46-3ae45517e329" providerId="AD" clId="Web-{AAFC3594-153F-483C-970F-4DBFCDEA4469}" dt="2020-11-15T14:11:11.337" v="1057"/>
          <ac:picMkLst>
            <pc:docMk/>
            <pc:sldMk cId="3567550757" sldId="269"/>
            <ac:picMk id="3" creationId="{3BABC766-A1FA-443A-BB39-BAE904D40ABA}"/>
          </ac:picMkLst>
        </pc:picChg>
        <pc:picChg chg="del">
          <ac:chgData name="Pham, Natalie (phamnu)" userId="S::phamnu@mail.uc.edu::98ac69c3-433f-4224-9b46-3ae45517e329" providerId="AD" clId="Web-{AAFC3594-153F-483C-970F-4DBFCDEA4469}" dt="2020-11-15T14:10:37.869" v="1053"/>
          <ac:picMkLst>
            <pc:docMk/>
            <pc:sldMk cId="3567550757" sldId="269"/>
            <ac:picMk id="4" creationId="{E17B07D9-2DB6-4F95-B6FB-E8B3013C542A}"/>
          </ac:picMkLst>
        </pc:picChg>
        <pc:picChg chg="add mod ord">
          <ac:chgData name="Pham, Natalie (phamnu)" userId="S::phamnu@mail.uc.edu::98ac69c3-433f-4224-9b46-3ae45517e329" providerId="AD" clId="Web-{AAFC3594-153F-483C-970F-4DBFCDEA4469}" dt="2020-11-15T14:11:19.243" v="1058"/>
          <ac:picMkLst>
            <pc:docMk/>
            <pc:sldMk cId="3567550757" sldId="269"/>
            <ac:picMk id="5" creationId="{4DA81979-8066-418F-8663-6C416BB237E6}"/>
          </ac:picMkLst>
        </pc:picChg>
      </pc:sldChg>
      <pc:sldChg chg="addSp delSp modSp add replId">
        <pc:chgData name="Pham, Natalie (phamnu)" userId="S::phamnu@mail.uc.edu::98ac69c3-433f-4224-9b46-3ae45517e329" providerId="AD" clId="Web-{AAFC3594-153F-483C-970F-4DBFCDEA4469}" dt="2020-11-15T18:29:58.461" v="3262" actId="20577"/>
        <pc:sldMkLst>
          <pc:docMk/>
          <pc:sldMk cId="2063300737" sldId="270"/>
        </pc:sldMkLst>
        <pc:spChg chg="mod">
          <ac:chgData name="Pham, Natalie (phamnu)" userId="S::phamnu@mail.uc.edu::98ac69c3-433f-4224-9b46-3ae45517e329" providerId="AD" clId="Web-{AAFC3594-153F-483C-970F-4DBFCDEA4469}" dt="2020-11-15T17:48:38.943" v="2206" actId="1076"/>
          <ac:spMkLst>
            <pc:docMk/>
            <pc:sldMk cId="2063300737" sldId="270"/>
            <ac:spMk id="2" creationId="{67ECFEC7-EF37-4C23-AB82-78EFAA520E59}"/>
          </ac:spMkLst>
        </pc:spChg>
        <pc:spChg chg="del">
          <ac:chgData name="Pham, Natalie (phamnu)" userId="S::phamnu@mail.uc.edu::98ac69c3-433f-4224-9b46-3ae45517e329" providerId="AD" clId="Web-{AAFC3594-153F-483C-970F-4DBFCDEA4469}" dt="2020-11-15T14:12:35.055" v="1072"/>
          <ac:spMkLst>
            <pc:docMk/>
            <pc:sldMk cId="2063300737" sldId="270"/>
            <ac:spMk id="8" creationId="{35F6FA60-DB6F-4A6D-A5F2-CF0FF168390F}"/>
          </ac:spMkLst>
        </pc:spChg>
        <pc:spChg chg="del ord">
          <ac:chgData name="Pham, Natalie (phamnu)" userId="S::phamnu@mail.uc.edu::98ac69c3-433f-4224-9b46-3ae45517e329" providerId="AD" clId="Web-{AAFC3594-153F-483C-970F-4DBFCDEA4469}" dt="2020-11-15T14:13:45.351" v="1083"/>
          <ac:spMkLst>
            <pc:docMk/>
            <pc:sldMk cId="2063300737" sldId="270"/>
            <ac:spMk id="11" creationId="{6515FC82-3453-4CBE-8895-4CCFF339529E}"/>
          </ac:spMkLst>
        </pc:spChg>
        <pc:spChg chg="del ord">
          <ac:chgData name="Pham, Natalie (phamnu)" userId="S::phamnu@mail.uc.edu::98ac69c3-433f-4224-9b46-3ae45517e329" providerId="AD" clId="Web-{AAFC3594-153F-483C-970F-4DBFCDEA4469}" dt="2020-11-15T14:13:45.351" v="1083"/>
          <ac:spMkLst>
            <pc:docMk/>
            <pc:sldMk cId="2063300737" sldId="270"/>
            <ac:spMk id="13" creationId="{C5FD847B-65C0-4027-8DFC-70CB424514F8}"/>
          </ac:spMkLst>
        </pc:spChg>
        <pc:spChg chg="add mod">
          <ac:chgData name="Pham, Natalie (phamnu)" userId="S::phamnu@mail.uc.edu::98ac69c3-433f-4224-9b46-3ae45517e329" providerId="AD" clId="Web-{AAFC3594-153F-483C-970F-4DBFCDEA4469}" dt="2020-11-15T18:29:58.461" v="3262" actId="20577"/>
          <ac:spMkLst>
            <pc:docMk/>
            <pc:sldMk cId="2063300737" sldId="270"/>
            <ac:spMk id="17" creationId="{ECF98373-3D1B-4E06-A207-00687E24D43A}"/>
          </ac:spMkLst>
        </pc:spChg>
        <pc:spChg chg="add del">
          <ac:chgData name="Pham, Natalie (phamnu)" userId="S::phamnu@mail.uc.edu::98ac69c3-433f-4224-9b46-3ae45517e329" providerId="AD" clId="Web-{AAFC3594-153F-483C-970F-4DBFCDEA4469}" dt="2020-11-15T14:14:53.476" v="1102"/>
          <ac:spMkLst>
            <pc:docMk/>
            <pc:sldMk cId="2063300737" sldId="270"/>
            <ac:spMk id="20" creationId="{6515FC82-3453-4CBE-8895-4CCFF339529E}"/>
          </ac:spMkLst>
        </pc:spChg>
        <pc:spChg chg="add del">
          <ac:chgData name="Pham, Natalie (phamnu)" userId="S::phamnu@mail.uc.edu::98ac69c3-433f-4224-9b46-3ae45517e329" providerId="AD" clId="Web-{AAFC3594-153F-483C-970F-4DBFCDEA4469}" dt="2020-11-15T14:14:53.476" v="1102"/>
          <ac:spMkLst>
            <pc:docMk/>
            <pc:sldMk cId="2063300737" sldId="270"/>
            <ac:spMk id="22" creationId="{C5FD847B-65C0-4027-8DFC-70CB424514F8}"/>
          </ac:spMkLst>
        </pc:spChg>
        <pc:spChg chg="add">
          <ac:chgData name="Pham, Natalie (phamnu)" userId="S::phamnu@mail.uc.edu::98ac69c3-433f-4224-9b46-3ae45517e329" providerId="AD" clId="Web-{AAFC3594-153F-483C-970F-4DBFCDEA4469}" dt="2020-11-15T14:14:53.476" v="1102"/>
          <ac:spMkLst>
            <pc:docMk/>
            <pc:sldMk cId="2063300737" sldId="270"/>
            <ac:spMk id="24" creationId="{6515FC82-3453-4CBE-8895-4CCFF339529E}"/>
          </ac:spMkLst>
        </pc:spChg>
        <pc:spChg chg="add">
          <ac:chgData name="Pham, Natalie (phamnu)" userId="S::phamnu@mail.uc.edu::98ac69c3-433f-4224-9b46-3ae45517e329" providerId="AD" clId="Web-{AAFC3594-153F-483C-970F-4DBFCDEA4469}" dt="2020-11-15T14:14:53.476" v="1102"/>
          <ac:spMkLst>
            <pc:docMk/>
            <pc:sldMk cId="2063300737" sldId="270"/>
            <ac:spMk id="25" creationId="{C5FD847B-65C0-4027-8DFC-70CB424514F8}"/>
          </ac:spMkLst>
        </pc:spChg>
        <pc:spChg chg="add del">
          <ac:chgData name="Pham, Natalie (phamnu)" userId="S::phamnu@mail.uc.edu::98ac69c3-433f-4224-9b46-3ae45517e329" providerId="AD" clId="Web-{AAFC3594-153F-483C-970F-4DBFCDEA4469}" dt="2020-11-15T14:14:53.460" v="1101"/>
          <ac:spMkLst>
            <pc:docMk/>
            <pc:sldMk cId="2063300737" sldId="270"/>
            <ac:spMk id="27" creationId="{56533F40-045E-4E3D-9243-864CD4E58669}"/>
          </ac:spMkLst>
        </pc:spChg>
        <pc:spChg chg="add del">
          <ac:chgData name="Pham, Natalie (phamnu)" userId="S::phamnu@mail.uc.edu::98ac69c3-433f-4224-9b46-3ae45517e329" providerId="AD" clId="Web-{AAFC3594-153F-483C-970F-4DBFCDEA4469}" dt="2020-11-15T14:14:53.460" v="1101"/>
          <ac:spMkLst>
            <pc:docMk/>
            <pc:sldMk cId="2063300737" sldId="270"/>
            <ac:spMk id="29" creationId="{30402EC6-D845-41B3-BEBE-CB34D9BFEA60}"/>
          </ac:spMkLst>
        </pc:spChg>
        <pc:picChg chg="add mod ord">
          <ac:chgData name="Pham, Natalie (phamnu)" userId="S::phamnu@mail.uc.edu::98ac69c3-433f-4224-9b46-3ae45517e329" providerId="AD" clId="Web-{AAFC3594-153F-483C-970F-4DBFCDEA4469}" dt="2020-11-15T14:14:53.460" v="1101"/>
          <ac:picMkLst>
            <pc:docMk/>
            <pc:sldMk cId="2063300737" sldId="270"/>
            <ac:picMk id="3" creationId="{4B4BAFF2-83FF-4A42-A5D5-9DDE32CEBE52}"/>
          </ac:picMkLst>
        </pc:picChg>
        <pc:picChg chg="del">
          <ac:chgData name="Pham, Natalie (phamnu)" userId="S::phamnu@mail.uc.edu::98ac69c3-433f-4224-9b46-3ae45517e329" providerId="AD" clId="Web-{AAFC3594-153F-483C-970F-4DBFCDEA4469}" dt="2020-11-15T14:12:37.571" v="1073"/>
          <ac:picMkLst>
            <pc:docMk/>
            <pc:sldMk cId="2063300737" sldId="270"/>
            <ac:picMk id="4" creationId="{E17B07D9-2DB6-4F95-B6FB-E8B3013C542A}"/>
          </ac:picMkLst>
        </pc:picChg>
      </pc:sldChg>
      <pc:sldChg chg="addSp delSp modSp new del mod setBg">
        <pc:chgData name="Pham, Natalie (phamnu)" userId="S::phamnu@mail.uc.edu::98ac69c3-433f-4224-9b46-3ae45517e329" providerId="AD" clId="Web-{AAFC3594-153F-483C-970F-4DBFCDEA4469}" dt="2020-11-15T14:16:10.616" v="1121"/>
        <pc:sldMkLst>
          <pc:docMk/>
          <pc:sldMk cId="299243098" sldId="271"/>
        </pc:sldMkLst>
        <pc:spChg chg="mod">
          <ac:chgData name="Pham, Natalie (phamnu)" userId="S::phamnu@mail.uc.edu::98ac69c3-433f-4224-9b46-3ae45517e329" providerId="AD" clId="Web-{AAFC3594-153F-483C-970F-4DBFCDEA4469}" dt="2020-11-15T14:16:05.850" v="1120" actId="14100"/>
          <ac:spMkLst>
            <pc:docMk/>
            <pc:sldMk cId="299243098" sldId="271"/>
            <ac:spMk id="2" creationId="{A66575A8-039D-42A0-962E-299205159D5E}"/>
          </ac:spMkLst>
        </pc:spChg>
        <pc:spChg chg="del">
          <ac:chgData name="Pham, Natalie (phamnu)" userId="S::phamnu@mail.uc.edu::98ac69c3-433f-4224-9b46-3ae45517e329" providerId="AD" clId="Web-{AAFC3594-153F-483C-970F-4DBFCDEA4469}" dt="2020-11-15T14:15:51.444" v="1118"/>
          <ac:spMkLst>
            <pc:docMk/>
            <pc:sldMk cId="299243098" sldId="271"/>
            <ac:spMk id="3" creationId="{CE7FFE45-35AC-44A1-9A16-23B5AF2FC99C}"/>
          </ac:spMkLst>
        </pc:spChg>
        <pc:spChg chg="add">
          <ac:chgData name="Pham, Natalie (phamnu)" userId="S::phamnu@mail.uc.edu::98ac69c3-433f-4224-9b46-3ae45517e329" providerId="AD" clId="Web-{AAFC3594-153F-483C-970F-4DBFCDEA4469}" dt="2020-11-15T14:15:56.288" v="1119"/>
          <ac:spMkLst>
            <pc:docMk/>
            <pc:sldMk cId="299243098" sldId="271"/>
            <ac:spMk id="8" creationId="{A1399542-F71B-4C9A-989E-9D2F3B76FDD3}"/>
          </ac:spMkLst>
        </pc:spChg>
        <pc:spChg chg="add">
          <ac:chgData name="Pham, Natalie (phamnu)" userId="S::phamnu@mail.uc.edu::98ac69c3-433f-4224-9b46-3ae45517e329" providerId="AD" clId="Web-{AAFC3594-153F-483C-970F-4DBFCDEA4469}" dt="2020-11-15T14:15:56.288" v="1119"/>
          <ac:spMkLst>
            <pc:docMk/>
            <pc:sldMk cId="299243098" sldId="271"/>
            <ac:spMk id="11" creationId="{56533F40-045E-4E3D-9243-864CD4E58669}"/>
          </ac:spMkLst>
        </pc:spChg>
        <pc:spChg chg="add">
          <ac:chgData name="Pham, Natalie (phamnu)" userId="S::phamnu@mail.uc.edu::98ac69c3-433f-4224-9b46-3ae45517e329" providerId="AD" clId="Web-{AAFC3594-153F-483C-970F-4DBFCDEA4469}" dt="2020-11-15T14:15:56.288" v="1119"/>
          <ac:spMkLst>
            <pc:docMk/>
            <pc:sldMk cId="299243098" sldId="271"/>
            <ac:spMk id="13" creationId="{30402EC6-D845-41B3-BEBE-CB34D9BFEA60}"/>
          </ac:spMkLst>
        </pc:spChg>
        <pc:picChg chg="add mod ord">
          <ac:chgData name="Pham, Natalie (phamnu)" userId="S::phamnu@mail.uc.edu::98ac69c3-433f-4224-9b46-3ae45517e329" providerId="AD" clId="Web-{AAFC3594-153F-483C-970F-4DBFCDEA4469}" dt="2020-11-15T14:15:56.288" v="1119"/>
          <ac:picMkLst>
            <pc:docMk/>
            <pc:sldMk cId="299243098" sldId="271"/>
            <ac:picMk id="4" creationId="{A239308F-79FC-4CC2-AD07-E8ED157AF4CE}"/>
          </ac:picMkLst>
        </pc:picChg>
      </pc:sldChg>
      <pc:sldChg chg="addSp delSp modSp new del mod setBg">
        <pc:chgData name="Pham, Natalie (phamnu)" userId="S::phamnu@mail.uc.edu::98ac69c3-433f-4224-9b46-3ae45517e329" providerId="AD" clId="Web-{AAFC3594-153F-483C-970F-4DBFCDEA4469}" dt="2020-11-15T14:15:32.819" v="1108"/>
        <pc:sldMkLst>
          <pc:docMk/>
          <pc:sldMk cId="999817417" sldId="271"/>
        </pc:sldMkLst>
        <pc:spChg chg="mod">
          <ac:chgData name="Pham, Natalie (phamnu)" userId="S::phamnu@mail.uc.edu::98ac69c3-433f-4224-9b46-3ae45517e329" providerId="AD" clId="Web-{AAFC3594-153F-483C-970F-4DBFCDEA4469}" dt="2020-11-15T14:15:16.538" v="1104" actId="14100"/>
          <ac:spMkLst>
            <pc:docMk/>
            <pc:sldMk cId="999817417" sldId="271"/>
            <ac:spMk id="2" creationId="{2174DDB7-0C37-4F09-A15D-E113BD16A4F0}"/>
          </ac:spMkLst>
        </pc:spChg>
        <pc:spChg chg="del">
          <ac:chgData name="Pham, Natalie (phamnu)" userId="S::phamnu@mail.uc.edu::98ac69c3-433f-4224-9b46-3ae45517e329" providerId="AD" clId="Web-{AAFC3594-153F-483C-970F-4DBFCDEA4469}" dt="2020-11-15T14:14:22.445" v="1085"/>
          <ac:spMkLst>
            <pc:docMk/>
            <pc:sldMk cId="999817417" sldId="271"/>
            <ac:spMk id="3" creationId="{CF10D5A3-EB7B-4FB3-8A41-0EDB65ED3324}"/>
          </ac:spMkLst>
        </pc:spChg>
        <pc:spChg chg="add mod">
          <ac:chgData name="Pham, Natalie (phamnu)" userId="S::phamnu@mail.uc.edu::98ac69c3-433f-4224-9b46-3ae45517e329" providerId="AD" clId="Web-{AAFC3594-153F-483C-970F-4DBFCDEA4469}" dt="2020-11-15T14:15:23.647" v="1106" actId="14100"/>
          <ac:spMkLst>
            <pc:docMk/>
            <pc:sldMk cId="999817417" sldId="271"/>
            <ac:spMk id="8" creationId="{E04C2A53-CE03-4A55-B628-165067D995FD}"/>
          </ac:spMkLst>
        </pc:spChg>
        <pc:spChg chg="add del">
          <ac:chgData name="Pham, Natalie (phamnu)" userId="S::phamnu@mail.uc.edu::98ac69c3-433f-4224-9b46-3ae45517e329" providerId="AD" clId="Web-{AAFC3594-153F-483C-970F-4DBFCDEA4469}" dt="2020-11-15T14:15:11.569" v="1103"/>
          <ac:spMkLst>
            <pc:docMk/>
            <pc:sldMk cId="999817417" sldId="271"/>
            <ac:spMk id="11" creationId="{56533F40-045E-4E3D-9243-864CD4E58669}"/>
          </ac:spMkLst>
        </pc:spChg>
        <pc:spChg chg="add del">
          <ac:chgData name="Pham, Natalie (phamnu)" userId="S::phamnu@mail.uc.edu::98ac69c3-433f-4224-9b46-3ae45517e329" providerId="AD" clId="Web-{AAFC3594-153F-483C-970F-4DBFCDEA4469}" dt="2020-11-15T14:15:11.569" v="1103"/>
          <ac:spMkLst>
            <pc:docMk/>
            <pc:sldMk cId="999817417" sldId="271"/>
            <ac:spMk id="13" creationId="{30402EC6-D845-41B3-BEBE-CB34D9BFEA60}"/>
          </ac:spMkLst>
        </pc:spChg>
        <pc:spChg chg="add">
          <ac:chgData name="Pham, Natalie (phamnu)" userId="S::phamnu@mail.uc.edu::98ac69c3-433f-4224-9b46-3ae45517e329" providerId="AD" clId="Web-{AAFC3594-153F-483C-970F-4DBFCDEA4469}" dt="2020-11-15T14:15:11.569" v="1103"/>
          <ac:spMkLst>
            <pc:docMk/>
            <pc:sldMk cId="999817417" sldId="271"/>
            <ac:spMk id="18" creationId="{56533F40-045E-4E3D-9243-864CD4E58669}"/>
          </ac:spMkLst>
        </pc:spChg>
        <pc:spChg chg="add">
          <ac:chgData name="Pham, Natalie (phamnu)" userId="S::phamnu@mail.uc.edu::98ac69c3-433f-4224-9b46-3ae45517e329" providerId="AD" clId="Web-{AAFC3594-153F-483C-970F-4DBFCDEA4469}" dt="2020-11-15T14:15:11.569" v="1103"/>
          <ac:spMkLst>
            <pc:docMk/>
            <pc:sldMk cId="999817417" sldId="271"/>
            <ac:spMk id="20" creationId="{30402EC6-D845-41B3-BEBE-CB34D9BFEA60}"/>
          </ac:spMkLst>
        </pc:spChg>
        <pc:picChg chg="add mod ord">
          <ac:chgData name="Pham, Natalie (phamnu)" userId="S::phamnu@mail.uc.edu::98ac69c3-433f-4224-9b46-3ae45517e329" providerId="AD" clId="Web-{AAFC3594-153F-483C-970F-4DBFCDEA4469}" dt="2020-11-15T14:15:26.085" v="1107" actId="14100"/>
          <ac:picMkLst>
            <pc:docMk/>
            <pc:sldMk cId="999817417" sldId="271"/>
            <ac:picMk id="4" creationId="{92B590D8-0821-48ED-BC7A-74D2AC3246E9}"/>
          </ac:picMkLst>
        </pc:picChg>
      </pc:sldChg>
      <pc:sldChg chg="addSp delSp modSp add replId">
        <pc:chgData name="Pham, Natalie (phamnu)" userId="S::phamnu@mail.uc.edu::98ac69c3-433f-4224-9b46-3ae45517e329" providerId="AD" clId="Web-{AAFC3594-153F-483C-970F-4DBFCDEA4469}" dt="2020-11-15T17:51:18.888" v="2435" actId="20577"/>
        <pc:sldMkLst>
          <pc:docMk/>
          <pc:sldMk cId="4192596048" sldId="271"/>
        </pc:sldMkLst>
        <pc:spChg chg="mod">
          <ac:chgData name="Pham, Natalie (phamnu)" userId="S::phamnu@mail.uc.edu::98ac69c3-433f-4224-9b46-3ae45517e329" providerId="AD" clId="Web-{AAFC3594-153F-483C-970F-4DBFCDEA4469}" dt="2020-11-15T17:48:12.665" v="2197" actId="1076"/>
          <ac:spMkLst>
            <pc:docMk/>
            <pc:sldMk cId="4192596048" sldId="271"/>
            <ac:spMk id="2" creationId="{67ECFEC7-EF37-4C23-AB82-78EFAA520E59}"/>
          </ac:spMkLst>
        </pc:spChg>
        <pc:spChg chg="del">
          <ac:chgData name="Pham, Natalie (phamnu)" userId="S::phamnu@mail.uc.edu::98ac69c3-433f-4224-9b46-3ae45517e329" providerId="AD" clId="Web-{AAFC3594-153F-483C-970F-4DBFCDEA4469}" dt="2020-11-15T14:16:18.975" v="1124"/>
          <ac:spMkLst>
            <pc:docMk/>
            <pc:sldMk cId="4192596048" sldId="271"/>
            <ac:spMk id="17" creationId="{ECF98373-3D1B-4E06-A207-00687E24D43A}"/>
          </ac:spMkLst>
        </pc:spChg>
        <pc:spChg chg="del">
          <ac:chgData name="Pham, Natalie (phamnu)" userId="S::phamnu@mail.uc.edu::98ac69c3-433f-4224-9b46-3ae45517e329" providerId="AD" clId="Web-{AAFC3594-153F-483C-970F-4DBFCDEA4469}" dt="2020-11-15T14:16:56.506" v="1132"/>
          <ac:spMkLst>
            <pc:docMk/>
            <pc:sldMk cId="4192596048" sldId="271"/>
            <ac:spMk id="24" creationId="{6515FC82-3453-4CBE-8895-4CCFF339529E}"/>
          </ac:spMkLst>
        </pc:spChg>
        <pc:spChg chg="del">
          <ac:chgData name="Pham, Natalie (phamnu)" userId="S::phamnu@mail.uc.edu::98ac69c3-433f-4224-9b46-3ae45517e329" providerId="AD" clId="Web-{AAFC3594-153F-483C-970F-4DBFCDEA4469}" dt="2020-11-15T14:16:56.506" v="1132"/>
          <ac:spMkLst>
            <pc:docMk/>
            <pc:sldMk cId="4192596048" sldId="271"/>
            <ac:spMk id="25" creationId="{C5FD847B-65C0-4027-8DFC-70CB424514F8}"/>
          </ac:spMkLst>
        </pc:spChg>
        <pc:spChg chg="add mod">
          <ac:chgData name="Pham, Natalie (phamnu)" userId="S::phamnu@mail.uc.edu::98ac69c3-433f-4224-9b46-3ae45517e329" providerId="AD" clId="Web-{AAFC3594-153F-483C-970F-4DBFCDEA4469}" dt="2020-11-15T17:51:18.888" v="2435" actId="20577"/>
          <ac:spMkLst>
            <pc:docMk/>
            <pc:sldMk cId="4192596048" sldId="271"/>
            <ac:spMk id="29" creationId="{6BCD33C6-BF93-4C74-8223-BA11115AC5E2}"/>
          </ac:spMkLst>
        </pc:spChg>
        <pc:spChg chg="add">
          <ac:chgData name="Pham, Natalie (phamnu)" userId="S::phamnu@mail.uc.edu::98ac69c3-433f-4224-9b46-3ae45517e329" providerId="AD" clId="Web-{AAFC3594-153F-483C-970F-4DBFCDEA4469}" dt="2020-11-15T14:16:56.506" v="1132"/>
          <ac:spMkLst>
            <pc:docMk/>
            <pc:sldMk cId="4192596048" sldId="271"/>
            <ac:spMk id="32" creationId="{6515FC82-3453-4CBE-8895-4CCFF339529E}"/>
          </ac:spMkLst>
        </pc:spChg>
        <pc:spChg chg="add">
          <ac:chgData name="Pham, Natalie (phamnu)" userId="S::phamnu@mail.uc.edu::98ac69c3-433f-4224-9b46-3ae45517e329" providerId="AD" clId="Web-{AAFC3594-153F-483C-970F-4DBFCDEA4469}" dt="2020-11-15T14:16:56.506" v="1132"/>
          <ac:spMkLst>
            <pc:docMk/>
            <pc:sldMk cId="4192596048" sldId="271"/>
            <ac:spMk id="34" creationId="{C5FD847B-65C0-4027-8DFC-70CB424514F8}"/>
          </ac:spMkLst>
        </pc:spChg>
        <pc:picChg chg="del">
          <ac:chgData name="Pham, Natalie (phamnu)" userId="S::phamnu@mail.uc.edu::98ac69c3-433f-4224-9b46-3ae45517e329" providerId="AD" clId="Web-{AAFC3594-153F-483C-970F-4DBFCDEA4469}" dt="2020-11-15T14:16:17.272" v="1123"/>
          <ac:picMkLst>
            <pc:docMk/>
            <pc:sldMk cId="4192596048" sldId="271"/>
            <ac:picMk id="3" creationId="{4B4BAFF2-83FF-4A42-A5D5-9DDE32CEBE52}"/>
          </ac:picMkLst>
        </pc:picChg>
        <pc:picChg chg="add mod ord">
          <ac:chgData name="Pham, Natalie (phamnu)" userId="S::phamnu@mail.uc.edu::98ac69c3-433f-4224-9b46-3ae45517e329" providerId="AD" clId="Web-{AAFC3594-153F-483C-970F-4DBFCDEA4469}" dt="2020-11-15T14:16:56.506" v="1132"/>
          <ac:picMkLst>
            <pc:docMk/>
            <pc:sldMk cId="4192596048" sldId="271"/>
            <ac:picMk id="4" creationId="{C5F1FE77-8F84-4E4D-ABCF-AF493FFE0838}"/>
          </ac:picMkLst>
        </pc:picChg>
      </pc:sldChg>
      <pc:sldChg chg="addSp delSp modSp new del mod setBg">
        <pc:chgData name="Pham, Natalie (phamnu)" userId="S::phamnu@mail.uc.edu::98ac69c3-433f-4224-9b46-3ae45517e329" providerId="AD" clId="Web-{AAFC3594-153F-483C-970F-4DBFCDEA4469}" dt="2020-11-15T18:19:47.650" v="2790"/>
        <pc:sldMkLst>
          <pc:docMk/>
          <pc:sldMk cId="401408952" sldId="272"/>
        </pc:sldMkLst>
        <pc:spChg chg="mod">
          <ac:chgData name="Pham, Natalie (phamnu)" userId="S::phamnu@mail.uc.edu::98ac69c3-433f-4224-9b46-3ae45517e329" providerId="AD" clId="Web-{AAFC3594-153F-483C-970F-4DBFCDEA4469}" dt="2020-11-15T14:20:03.761" v="1201"/>
          <ac:spMkLst>
            <pc:docMk/>
            <pc:sldMk cId="401408952" sldId="272"/>
            <ac:spMk id="2" creationId="{4AB29D89-6AE7-423F-A786-0761FAF271C3}"/>
          </ac:spMkLst>
        </pc:spChg>
        <pc:spChg chg="del">
          <ac:chgData name="Pham, Natalie (phamnu)" userId="S::phamnu@mail.uc.edu::98ac69c3-433f-4224-9b46-3ae45517e329" providerId="AD" clId="Web-{AAFC3594-153F-483C-970F-4DBFCDEA4469}" dt="2020-11-15T14:19:16.949" v="1178"/>
          <ac:spMkLst>
            <pc:docMk/>
            <pc:sldMk cId="401408952" sldId="272"/>
            <ac:spMk id="3" creationId="{C0DD2147-03EE-42E1-9F52-89D578FBAC74}"/>
          </ac:spMkLst>
        </pc:spChg>
        <pc:spChg chg="add del">
          <ac:chgData name="Pham, Natalie (phamnu)" userId="S::phamnu@mail.uc.edu::98ac69c3-433f-4224-9b46-3ae45517e329" providerId="AD" clId="Web-{AAFC3594-153F-483C-970F-4DBFCDEA4469}" dt="2020-11-15T14:19:31.980" v="1182"/>
          <ac:spMkLst>
            <pc:docMk/>
            <pc:sldMk cId="401408952" sldId="272"/>
            <ac:spMk id="6" creationId="{F780A22D-61EA-43E3-BD94-3E39CF902160}"/>
          </ac:spMkLst>
        </pc:spChg>
        <pc:spChg chg="add del">
          <ac:chgData name="Pham, Natalie (phamnu)" userId="S::phamnu@mail.uc.edu::98ac69c3-433f-4224-9b46-3ae45517e329" providerId="AD" clId="Web-{AAFC3594-153F-483C-970F-4DBFCDEA4469}" dt="2020-11-15T14:19:37.668" v="1184"/>
          <ac:spMkLst>
            <pc:docMk/>
            <pc:sldMk cId="401408952" sldId="272"/>
            <ac:spMk id="7" creationId="{A99FE660-E3DF-47E7-962D-66C6F6CE0D81}"/>
          </ac:spMkLst>
        </pc:spChg>
        <pc:spChg chg="add del">
          <ac:chgData name="Pham, Natalie (phamnu)" userId="S::phamnu@mail.uc.edu::98ac69c3-433f-4224-9b46-3ae45517e329" providerId="AD" clId="Web-{AAFC3594-153F-483C-970F-4DBFCDEA4469}" dt="2020-11-15T14:19:27.090" v="1180"/>
          <ac:spMkLst>
            <pc:docMk/>
            <pc:sldMk cId="401408952" sldId="272"/>
            <ac:spMk id="8" creationId="{E4B3F6DA-6744-4672-862D-5FF466392999}"/>
          </ac:spMkLst>
        </pc:spChg>
        <pc:spChg chg="add del">
          <ac:chgData name="Pham, Natalie (phamnu)" userId="S::phamnu@mail.uc.edu::98ac69c3-433f-4224-9b46-3ae45517e329" providerId="AD" clId="Web-{AAFC3594-153F-483C-970F-4DBFCDEA4469}" dt="2020-11-15T14:19:31.980" v="1182"/>
          <ac:spMkLst>
            <pc:docMk/>
            <pc:sldMk cId="401408952" sldId="272"/>
            <ac:spMk id="9" creationId="{EC7FF834-B204-4967-8D47-8BB36EAF0EF5}"/>
          </ac:spMkLst>
        </pc:spChg>
        <pc:spChg chg="add del">
          <ac:chgData name="Pham, Natalie (phamnu)" userId="S::phamnu@mail.uc.edu::98ac69c3-433f-4224-9b46-3ae45517e329" providerId="AD" clId="Web-{AAFC3594-153F-483C-970F-4DBFCDEA4469}" dt="2020-11-15T14:19:37.668" v="1184"/>
          <ac:spMkLst>
            <pc:docMk/>
            <pc:sldMk cId="401408952" sldId="272"/>
            <ac:spMk id="10" creationId="{38C29FEE-8E8F-43D5-AD23-EB4060B4D943}"/>
          </ac:spMkLst>
        </pc:spChg>
        <pc:spChg chg="add del">
          <ac:chgData name="Pham, Natalie (phamnu)" userId="S::phamnu@mail.uc.edu::98ac69c3-433f-4224-9b46-3ae45517e329" providerId="AD" clId="Web-{AAFC3594-153F-483C-970F-4DBFCDEA4469}" dt="2020-11-15T14:19:27.090" v="1180"/>
          <ac:spMkLst>
            <pc:docMk/>
            <pc:sldMk cId="401408952" sldId="272"/>
            <ac:spMk id="11" creationId="{6515FC82-3453-4CBE-8895-4CCFF339529E}"/>
          </ac:spMkLst>
        </pc:spChg>
        <pc:spChg chg="add del">
          <ac:chgData name="Pham, Natalie (phamnu)" userId="S::phamnu@mail.uc.edu::98ac69c3-433f-4224-9b46-3ae45517e329" providerId="AD" clId="Web-{AAFC3594-153F-483C-970F-4DBFCDEA4469}" dt="2020-11-15T14:19:37.668" v="1184"/>
          <ac:spMkLst>
            <pc:docMk/>
            <pc:sldMk cId="401408952" sldId="272"/>
            <ac:spMk id="12" creationId="{651CDF29-1675-4EE3-B88D-3401C2536261}"/>
          </ac:spMkLst>
        </pc:spChg>
        <pc:spChg chg="add del">
          <ac:chgData name="Pham, Natalie (phamnu)" userId="S::phamnu@mail.uc.edu::98ac69c3-433f-4224-9b46-3ae45517e329" providerId="AD" clId="Web-{AAFC3594-153F-483C-970F-4DBFCDEA4469}" dt="2020-11-15T14:19:27.090" v="1180"/>
          <ac:spMkLst>
            <pc:docMk/>
            <pc:sldMk cId="401408952" sldId="272"/>
            <ac:spMk id="13" creationId="{C5FD847B-65C0-4027-8DFC-70CB424514F8}"/>
          </ac:spMkLst>
        </pc:spChg>
        <pc:spChg chg="add del">
          <ac:chgData name="Pham, Natalie (phamnu)" userId="S::phamnu@mail.uc.edu::98ac69c3-433f-4224-9b46-3ae45517e329" providerId="AD" clId="Web-{AAFC3594-153F-483C-970F-4DBFCDEA4469}" dt="2020-11-15T14:19:39.965" v="1186"/>
          <ac:spMkLst>
            <pc:docMk/>
            <pc:sldMk cId="401408952" sldId="272"/>
            <ac:spMk id="14" creationId="{E4B3F6DA-6744-4672-862D-5FF466392999}"/>
          </ac:spMkLst>
        </pc:spChg>
        <pc:spChg chg="add del">
          <ac:chgData name="Pham, Natalie (phamnu)" userId="S::phamnu@mail.uc.edu::98ac69c3-433f-4224-9b46-3ae45517e329" providerId="AD" clId="Web-{AAFC3594-153F-483C-970F-4DBFCDEA4469}" dt="2020-11-15T14:19:39.965" v="1186"/>
          <ac:spMkLst>
            <pc:docMk/>
            <pc:sldMk cId="401408952" sldId="272"/>
            <ac:spMk id="15" creationId="{6515FC82-3453-4CBE-8895-4CCFF339529E}"/>
          </ac:spMkLst>
        </pc:spChg>
        <pc:spChg chg="add del">
          <ac:chgData name="Pham, Natalie (phamnu)" userId="S::phamnu@mail.uc.edu::98ac69c3-433f-4224-9b46-3ae45517e329" providerId="AD" clId="Web-{AAFC3594-153F-483C-970F-4DBFCDEA4469}" dt="2020-11-15T14:19:39.965" v="1186"/>
          <ac:spMkLst>
            <pc:docMk/>
            <pc:sldMk cId="401408952" sldId="272"/>
            <ac:spMk id="16" creationId="{C5FD847B-65C0-4027-8DFC-70CB424514F8}"/>
          </ac:spMkLst>
        </pc:spChg>
        <pc:spChg chg="add del">
          <ac:chgData name="Pham, Natalie (phamnu)" userId="S::phamnu@mail.uc.edu::98ac69c3-433f-4224-9b46-3ae45517e329" providerId="AD" clId="Web-{AAFC3594-153F-483C-970F-4DBFCDEA4469}" dt="2020-11-15T14:19:42.246" v="1188"/>
          <ac:spMkLst>
            <pc:docMk/>
            <pc:sldMk cId="401408952" sldId="272"/>
            <ac:spMk id="17" creationId="{E4884B14-DD77-4DF2-8391-CE3CD325B238}"/>
          </ac:spMkLst>
        </pc:spChg>
        <pc:spChg chg="add del">
          <ac:chgData name="Pham, Natalie (phamnu)" userId="S::phamnu@mail.uc.edu::98ac69c3-433f-4224-9b46-3ae45517e329" providerId="AD" clId="Web-{AAFC3594-153F-483C-970F-4DBFCDEA4469}" dt="2020-11-15T14:19:44.621" v="1190"/>
          <ac:spMkLst>
            <pc:docMk/>
            <pc:sldMk cId="401408952" sldId="272"/>
            <ac:spMk id="18" creationId="{A99FE660-E3DF-47E7-962D-66C6F6CE0D81}"/>
          </ac:spMkLst>
        </pc:spChg>
        <pc:spChg chg="add del">
          <ac:chgData name="Pham, Natalie (phamnu)" userId="S::phamnu@mail.uc.edu::98ac69c3-433f-4224-9b46-3ae45517e329" providerId="AD" clId="Web-{AAFC3594-153F-483C-970F-4DBFCDEA4469}" dt="2020-11-15T14:19:44.621" v="1190"/>
          <ac:spMkLst>
            <pc:docMk/>
            <pc:sldMk cId="401408952" sldId="272"/>
            <ac:spMk id="19" creationId="{38C29FEE-8E8F-43D5-AD23-EB4060B4D943}"/>
          </ac:spMkLst>
        </pc:spChg>
        <pc:spChg chg="add del">
          <ac:chgData name="Pham, Natalie (phamnu)" userId="S::phamnu@mail.uc.edu::98ac69c3-433f-4224-9b46-3ae45517e329" providerId="AD" clId="Web-{AAFC3594-153F-483C-970F-4DBFCDEA4469}" dt="2020-11-15T14:19:44.621" v="1190"/>
          <ac:spMkLst>
            <pc:docMk/>
            <pc:sldMk cId="401408952" sldId="272"/>
            <ac:spMk id="20" creationId="{651CDF29-1675-4EE3-B88D-3401C2536261}"/>
          </ac:spMkLst>
        </pc:spChg>
        <pc:spChg chg="add del">
          <ac:chgData name="Pham, Natalie (phamnu)" userId="S::phamnu@mail.uc.edu::98ac69c3-433f-4224-9b46-3ae45517e329" providerId="AD" clId="Web-{AAFC3594-153F-483C-970F-4DBFCDEA4469}" dt="2020-11-15T14:19:46.902" v="1192"/>
          <ac:spMkLst>
            <pc:docMk/>
            <pc:sldMk cId="401408952" sldId="272"/>
            <ac:spMk id="21" creationId="{6CC243B3-1288-4266-8A89-52F34BE326C0}"/>
          </ac:spMkLst>
        </pc:spChg>
        <pc:spChg chg="add del">
          <ac:chgData name="Pham, Natalie (phamnu)" userId="S::phamnu@mail.uc.edu::98ac69c3-433f-4224-9b46-3ae45517e329" providerId="AD" clId="Web-{AAFC3594-153F-483C-970F-4DBFCDEA4469}" dt="2020-11-15T14:19:46.902" v="1192"/>
          <ac:spMkLst>
            <pc:docMk/>
            <pc:sldMk cId="401408952" sldId="272"/>
            <ac:spMk id="22" creationId="{56533F40-045E-4E3D-9243-864CD4E58669}"/>
          </ac:spMkLst>
        </pc:spChg>
        <pc:spChg chg="add del">
          <ac:chgData name="Pham, Natalie (phamnu)" userId="S::phamnu@mail.uc.edu::98ac69c3-433f-4224-9b46-3ae45517e329" providerId="AD" clId="Web-{AAFC3594-153F-483C-970F-4DBFCDEA4469}" dt="2020-11-15T14:19:46.902" v="1192"/>
          <ac:spMkLst>
            <pc:docMk/>
            <pc:sldMk cId="401408952" sldId="272"/>
            <ac:spMk id="23" creationId="{30402EC6-D845-41B3-BEBE-CB34D9BFEA60}"/>
          </ac:spMkLst>
        </pc:spChg>
        <pc:spChg chg="add del">
          <ac:chgData name="Pham, Natalie (phamnu)" userId="S::phamnu@mail.uc.edu::98ac69c3-433f-4224-9b46-3ae45517e329" providerId="AD" clId="Web-{AAFC3594-153F-483C-970F-4DBFCDEA4469}" dt="2020-11-15T14:19:51.699" v="1194"/>
          <ac:spMkLst>
            <pc:docMk/>
            <pc:sldMk cId="401408952" sldId="272"/>
            <ac:spMk id="24" creationId="{7AD7C5BE-418C-4A44-91BF-28E411F75BCA}"/>
          </ac:spMkLst>
        </pc:spChg>
        <pc:spChg chg="add del">
          <ac:chgData name="Pham, Natalie (phamnu)" userId="S::phamnu@mail.uc.edu::98ac69c3-433f-4224-9b46-3ae45517e329" providerId="AD" clId="Web-{AAFC3594-153F-483C-970F-4DBFCDEA4469}" dt="2020-11-15T14:19:56.543" v="1196"/>
          <ac:spMkLst>
            <pc:docMk/>
            <pc:sldMk cId="401408952" sldId="272"/>
            <ac:spMk id="25" creationId="{A99FE660-E3DF-47E7-962D-66C6F6CE0D81}"/>
          </ac:spMkLst>
        </pc:spChg>
        <pc:spChg chg="add del">
          <ac:chgData name="Pham, Natalie (phamnu)" userId="S::phamnu@mail.uc.edu::98ac69c3-433f-4224-9b46-3ae45517e329" providerId="AD" clId="Web-{AAFC3594-153F-483C-970F-4DBFCDEA4469}" dt="2020-11-15T14:19:56.543" v="1196"/>
          <ac:spMkLst>
            <pc:docMk/>
            <pc:sldMk cId="401408952" sldId="272"/>
            <ac:spMk id="26" creationId="{38C29FEE-8E8F-43D5-AD23-EB4060B4D943}"/>
          </ac:spMkLst>
        </pc:spChg>
        <pc:spChg chg="add del">
          <ac:chgData name="Pham, Natalie (phamnu)" userId="S::phamnu@mail.uc.edu::98ac69c3-433f-4224-9b46-3ae45517e329" providerId="AD" clId="Web-{AAFC3594-153F-483C-970F-4DBFCDEA4469}" dt="2020-11-15T14:19:56.543" v="1196"/>
          <ac:spMkLst>
            <pc:docMk/>
            <pc:sldMk cId="401408952" sldId="272"/>
            <ac:spMk id="27" creationId="{651CDF29-1675-4EE3-B88D-3401C2536261}"/>
          </ac:spMkLst>
        </pc:spChg>
        <pc:spChg chg="add del">
          <ac:chgData name="Pham, Natalie (phamnu)" userId="S::phamnu@mail.uc.edu::98ac69c3-433f-4224-9b46-3ae45517e329" providerId="AD" clId="Web-{AAFC3594-153F-483C-970F-4DBFCDEA4469}" dt="2020-11-15T14:20:01.058" v="1198"/>
          <ac:spMkLst>
            <pc:docMk/>
            <pc:sldMk cId="401408952" sldId="272"/>
            <ac:spMk id="28" creationId="{505456EB-953A-44BC-8629-FE55BB72317A}"/>
          </ac:spMkLst>
        </pc:spChg>
        <pc:spChg chg="add del">
          <ac:chgData name="Pham, Natalie (phamnu)" userId="S::phamnu@mail.uc.edu::98ac69c3-433f-4224-9b46-3ae45517e329" providerId="AD" clId="Web-{AAFC3594-153F-483C-970F-4DBFCDEA4469}" dt="2020-11-15T14:20:03.746" v="1200"/>
          <ac:spMkLst>
            <pc:docMk/>
            <pc:sldMk cId="401408952" sldId="272"/>
            <ac:spMk id="29" creationId="{6CC243B3-1288-4266-8A89-52F34BE326C0}"/>
          </ac:spMkLst>
        </pc:spChg>
        <pc:spChg chg="add del">
          <ac:chgData name="Pham, Natalie (phamnu)" userId="S::phamnu@mail.uc.edu::98ac69c3-433f-4224-9b46-3ae45517e329" providerId="AD" clId="Web-{AAFC3594-153F-483C-970F-4DBFCDEA4469}" dt="2020-11-15T14:20:03.746" v="1200"/>
          <ac:spMkLst>
            <pc:docMk/>
            <pc:sldMk cId="401408952" sldId="272"/>
            <ac:spMk id="30" creationId="{56533F40-045E-4E3D-9243-864CD4E58669}"/>
          </ac:spMkLst>
        </pc:spChg>
        <pc:spChg chg="add del">
          <ac:chgData name="Pham, Natalie (phamnu)" userId="S::phamnu@mail.uc.edu::98ac69c3-433f-4224-9b46-3ae45517e329" providerId="AD" clId="Web-{AAFC3594-153F-483C-970F-4DBFCDEA4469}" dt="2020-11-15T14:20:03.746" v="1200"/>
          <ac:spMkLst>
            <pc:docMk/>
            <pc:sldMk cId="401408952" sldId="272"/>
            <ac:spMk id="31" creationId="{30402EC6-D845-41B3-BEBE-CB34D9BFEA60}"/>
          </ac:spMkLst>
        </pc:spChg>
        <pc:spChg chg="add">
          <ac:chgData name="Pham, Natalie (phamnu)" userId="S::phamnu@mail.uc.edu::98ac69c3-433f-4224-9b46-3ae45517e329" providerId="AD" clId="Web-{AAFC3594-153F-483C-970F-4DBFCDEA4469}" dt="2020-11-15T14:20:03.761" v="1201"/>
          <ac:spMkLst>
            <pc:docMk/>
            <pc:sldMk cId="401408952" sldId="272"/>
            <ac:spMk id="32" creationId="{A99FE660-E3DF-47E7-962D-66C6F6CE0D81}"/>
          </ac:spMkLst>
        </pc:spChg>
        <pc:spChg chg="add">
          <ac:chgData name="Pham, Natalie (phamnu)" userId="S::phamnu@mail.uc.edu::98ac69c3-433f-4224-9b46-3ae45517e329" providerId="AD" clId="Web-{AAFC3594-153F-483C-970F-4DBFCDEA4469}" dt="2020-11-15T14:20:03.761" v="1201"/>
          <ac:spMkLst>
            <pc:docMk/>
            <pc:sldMk cId="401408952" sldId="272"/>
            <ac:spMk id="33" creationId="{38C29FEE-8E8F-43D5-AD23-EB4060B4D943}"/>
          </ac:spMkLst>
        </pc:spChg>
        <pc:spChg chg="add">
          <ac:chgData name="Pham, Natalie (phamnu)" userId="S::phamnu@mail.uc.edu::98ac69c3-433f-4224-9b46-3ae45517e329" providerId="AD" clId="Web-{AAFC3594-153F-483C-970F-4DBFCDEA4469}" dt="2020-11-15T14:20:03.761" v="1201"/>
          <ac:spMkLst>
            <pc:docMk/>
            <pc:sldMk cId="401408952" sldId="272"/>
            <ac:spMk id="34" creationId="{651CDF29-1675-4EE3-B88D-3401C2536261}"/>
          </ac:spMkLst>
        </pc:spChg>
        <pc:picChg chg="add mod ord">
          <ac:chgData name="Pham, Natalie (phamnu)" userId="S::phamnu@mail.uc.edu::98ac69c3-433f-4224-9b46-3ae45517e329" providerId="AD" clId="Web-{AAFC3594-153F-483C-970F-4DBFCDEA4469}" dt="2020-11-15T14:20:03.761" v="1201"/>
          <ac:picMkLst>
            <pc:docMk/>
            <pc:sldMk cId="401408952" sldId="272"/>
            <ac:picMk id="4" creationId="{0DA33EDB-1585-4C67-BEF0-E4F373F5A01F}"/>
          </ac:picMkLst>
        </pc:picChg>
      </pc:sldChg>
      <pc:sldChg chg="addSp delSp modSp new mod setBg">
        <pc:chgData name="Pham, Natalie (phamnu)" userId="S::phamnu@mail.uc.edu::98ac69c3-433f-4224-9b46-3ae45517e329" providerId="AD" clId="Web-{AAFC3594-153F-483C-970F-4DBFCDEA4469}" dt="2020-11-15T18:23:49.493" v="3132" actId="20577"/>
        <pc:sldMkLst>
          <pc:docMk/>
          <pc:sldMk cId="1293983914" sldId="273"/>
        </pc:sldMkLst>
        <pc:spChg chg="mod">
          <ac:chgData name="Pham, Natalie (phamnu)" userId="S::phamnu@mail.uc.edu::98ac69c3-433f-4224-9b46-3ae45517e329" providerId="AD" clId="Web-{AAFC3594-153F-483C-970F-4DBFCDEA4469}" dt="2020-11-15T18:14:57.947" v="2441" actId="14100"/>
          <ac:spMkLst>
            <pc:docMk/>
            <pc:sldMk cId="1293983914" sldId="273"/>
            <ac:spMk id="2" creationId="{CE2A1B5B-BA3A-4FD5-B9F9-5B5669BCDA03}"/>
          </ac:spMkLst>
        </pc:spChg>
        <pc:spChg chg="del">
          <ac:chgData name="Pham, Natalie (phamnu)" userId="S::phamnu@mail.uc.edu::98ac69c3-433f-4224-9b46-3ae45517e329" providerId="AD" clId="Web-{AAFC3594-153F-483C-970F-4DBFCDEA4469}" dt="2020-11-15T14:23:18.431" v="1213"/>
          <ac:spMkLst>
            <pc:docMk/>
            <pc:sldMk cId="1293983914" sldId="273"/>
            <ac:spMk id="3" creationId="{109FEC0F-74E3-4E22-A6CA-CACDDB7A803D}"/>
          </ac:spMkLst>
        </pc:spChg>
        <pc:spChg chg="add mod">
          <ac:chgData name="Pham, Natalie (phamnu)" userId="S::phamnu@mail.uc.edu::98ac69c3-433f-4224-9b46-3ae45517e329" providerId="AD" clId="Web-{AAFC3594-153F-483C-970F-4DBFCDEA4469}" dt="2020-11-15T18:23:49.493" v="3132" actId="20577"/>
          <ac:spMkLst>
            <pc:docMk/>
            <pc:sldMk cId="1293983914" sldId="273"/>
            <ac:spMk id="3" creationId="{D8F16B99-F8C2-4F53-AB8B-B8D4B86212F3}"/>
          </ac:spMkLst>
        </pc:spChg>
        <pc:spChg chg="add del">
          <ac:chgData name="Pham, Natalie (phamnu)" userId="S::phamnu@mail.uc.edu::98ac69c3-433f-4224-9b46-3ae45517e329" providerId="AD" clId="Web-{AAFC3594-153F-483C-970F-4DBFCDEA4469}" dt="2020-11-15T14:23:31.244" v="1217"/>
          <ac:spMkLst>
            <pc:docMk/>
            <pc:sldMk cId="1293983914" sldId="273"/>
            <ac:spMk id="6" creationId="{9819A929-AE66-4049-99EE-C8663717816D}"/>
          </ac:spMkLst>
        </pc:spChg>
        <pc:spChg chg="add del">
          <ac:chgData name="Pham, Natalie (phamnu)" userId="S::phamnu@mail.uc.edu::98ac69c3-433f-4224-9b46-3ae45517e329" providerId="AD" clId="Web-{AAFC3594-153F-483C-970F-4DBFCDEA4469}" dt="2020-11-15T14:23:31.244" v="1217"/>
          <ac:spMkLst>
            <pc:docMk/>
            <pc:sldMk cId="1293983914" sldId="273"/>
            <ac:spMk id="7" creationId="{6515FC82-3453-4CBE-8895-4CCFF339529E}"/>
          </ac:spMkLst>
        </pc:spChg>
        <pc:spChg chg="add del">
          <ac:chgData name="Pham, Natalie (phamnu)" userId="S::phamnu@mail.uc.edu::98ac69c3-433f-4224-9b46-3ae45517e329" providerId="AD" clId="Web-{AAFC3594-153F-483C-970F-4DBFCDEA4469}" dt="2020-11-15T14:23:28.837" v="1215"/>
          <ac:spMkLst>
            <pc:docMk/>
            <pc:sldMk cId="1293983914" sldId="273"/>
            <ac:spMk id="8" creationId="{934176C1-32FA-4495-9261-7AC8A12F3072}"/>
          </ac:spMkLst>
        </pc:spChg>
        <pc:spChg chg="add del">
          <ac:chgData name="Pham, Natalie (phamnu)" userId="S::phamnu@mail.uc.edu::98ac69c3-433f-4224-9b46-3ae45517e329" providerId="AD" clId="Web-{AAFC3594-153F-483C-970F-4DBFCDEA4469}" dt="2020-11-15T14:23:31.244" v="1217"/>
          <ac:spMkLst>
            <pc:docMk/>
            <pc:sldMk cId="1293983914" sldId="273"/>
            <ac:spMk id="9" creationId="{C5FD847B-65C0-4027-8DFC-70CB424514F8}"/>
          </ac:spMkLst>
        </pc:spChg>
        <pc:spChg chg="add">
          <ac:chgData name="Pham, Natalie (phamnu)" userId="S::phamnu@mail.uc.edu::98ac69c3-433f-4224-9b46-3ae45517e329" providerId="AD" clId="Web-{AAFC3594-153F-483C-970F-4DBFCDEA4469}" dt="2020-11-15T14:23:31.244" v="1218"/>
          <ac:spMkLst>
            <pc:docMk/>
            <pc:sldMk cId="1293983914" sldId="273"/>
            <ac:spMk id="10" creationId="{A99FE660-E3DF-47E7-962D-66C6F6CE0D81}"/>
          </ac:spMkLst>
        </pc:spChg>
        <pc:spChg chg="add del">
          <ac:chgData name="Pham, Natalie (phamnu)" userId="S::phamnu@mail.uc.edu::98ac69c3-433f-4224-9b46-3ae45517e329" providerId="AD" clId="Web-{AAFC3594-153F-483C-970F-4DBFCDEA4469}" dt="2020-11-15T14:23:28.837" v="1215"/>
          <ac:spMkLst>
            <pc:docMk/>
            <pc:sldMk cId="1293983914" sldId="273"/>
            <ac:spMk id="11" creationId="{A99FE660-E3DF-47E7-962D-66C6F6CE0D81}"/>
          </ac:spMkLst>
        </pc:spChg>
        <pc:spChg chg="add">
          <ac:chgData name="Pham, Natalie (phamnu)" userId="S::phamnu@mail.uc.edu::98ac69c3-433f-4224-9b46-3ae45517e329" providerId="AD" clId="Web-{AAFC3594-153F-483C-970F-4DBFCDEA4469}" dt="2020-11-15T14:23:31.244" v="1218"/>
          <ac:spMkLst>
            <pc:docMk/>
            <pc:sldMk cId="1293983914" sldId="273"/>
            <ac:spMk id="12" creationId="{38C29FEE-8E8F-43D5-AD23-EB4060B4D943}"/>
          </ac:spMkLst>
        </pc:spChg>
        <pc:spChg chg="add del">
          <ac:chgData name="Pham, Natalie (phamnu)" userId="S::phamnu@mail.uc.edu::98ac69c3-433f-4224-9b46-3ae45517e329" providerId="AD" clId="Web-{AAFC3594-153F-483C-970F-4DBFCDEA4469}" dt="2020-11-15T14:23:28.837" v="1215"/>
          <ac:spMkLst>
            <pc:docMk/>
            <pc:sldMk cId="1293983914" sldId="273"/>
            <ac:spMk id="13" creationId="{38C29FEE-8E8F-43D5-AD23-EB4060B4D943}"/>
          </ac:spMkLst>
        </pc:spChg>
        <pc:spChg chg="add mod">
          <ac:chgData name="Pham, Natalie (phamnu)" userId="S::phamnu@mail.uc.edu::98ac69c3-433f-4224-9b46-3ae45517e329" providerId="AD" clId="Web-{AAFC3594-153F-483C-970F-4DBFCDEA4469}" dt="2020-11-15T18:16:26.228" v="2683" actId="20577"/>
          <ac:spMkLst>
            <pc:docMk/>
            <pc:sldMk cId="1293983914" sldId="273"/>
            <ac:spMk id="14" creationId="{934176C1-32FA-4495-9261-7AC8A12F3072}"/>
          </ac:spMkLst>
        </pc:spChg>
        <pc:picChg chg="add mod ord">
          <ac:chgData name="Pham, Natalie (phamnu)" userId="S::phamnu@mail.uc.edu::98ac69c3-433f-4224-9b46-3ae45517e329" providerId="AD" clId="Web-{AAFC3594-153F-483C-970F-4DBFCDEA4469}" dt="2020-11-15T18:20:39.275" v="2796" actId="1076"/>
          <ac:picMkLst>
            <pc:docMk/>
            <pc:sldMk cId="1293983914" sldId="273"/>
            <ac:picMk id="4" creationId="{E6AFFBFF-C62A-47B1-9E81-322B456E4E9E}"/>
          </ac:picMkLst>
        </pc:picChg>
      </pc:sldChg>
      <pc:sldChg chg="addSp delSp modSp new mod setBg">
        <pc:chgData name="Pham, Natalie (phamnu)" userId="S::phamnu@mail.uc.edu::98ac69c3-433f-4224-9b46-3ae45517e329" providerId="AD" clId="Web-{AAFC3594-153F-483C-970F-4DBFCDEA4469}" dt="2020-11-15T18:18:11.494" v="2786" actId="20577"/>
        <pc:sldMkLst>
          <pc:docMk/>
          <pc:sldMk cId="2124601212" sldId="274"/>
        </pc:sldMkLst>
        <pc:spChg chg="mod">
          <ac:chgData name="Pham, Natalie (phamnu)" userId="S::phamnu@mail.uc.edu::98ac69c3-433f-4224-9b46-3ae45517e329" providerId="AD" clId="Web-{AAFC3594-153F-483C-970F-4DBFCDEA4469}" dt="2020-11-15T18:16:53.791" v="2688" actId="14100"/>
          <ac:spMkLst>
            <pc:docMk/>
            <pc:sldMk cId="2124601212" sldId="274"/>
            <ac:spMk id="2" creationId="{9FDDD9AB-0E31-48F2-A8A3-7104B694E89D}"/>
          </ac:spMkLst>
        </pc:spChg>
        <pc:spChg chg="del">
          <ac:chgData name="Pham, Natalie (phamnu)" userId="S::phamnu@mail.uc.edu::98ac69c3-433f-4224-9b46-3ae45517e329" providerId="AD" clId="Web-{AAFC3594-153F-483C-970F-4DBFCDEA4469}" dt="2020-11-15T14:24:30.259" v="1235"/>
          <ac:spMkLst>
            <pc:docMk/>
            <pc:sldMk cId="2124601212" sldId="274"/>
            <ac:spMk id="3" creationId="{2B33F06E-BD1E-4725-BABD-DC8B776E85AD}"/>
          </ac:spMkLst>
        </pc:spChg>
        <pc:spChg chg="add mod">
          <ac:chgData name="Pham, Natalie (phamnu)" userId="S::phamnu@mail.uc.edu::98ac69c3-433f-4224-9b46-3ae45517e329" providerId="AD" clId="Web-{AAFC3594-153F-483C-970F-4DBFCDEA4469}" dt="2020-11-15T18:18:11.494" v="2786" actId="20577"/>
          <ac:spMkLst>
            <pc:docMk/>
            <pc:sldMk cId="2124601212" sldId="274"/>
            <ac:spMk id="8" creationId="{794BFAB4-E548-41A5-9CA3-8A55CCCD8722}"/>
          </ac:spMkLst>
        </pc:spChg>
        <pc:spChg chg="add">
          <ac:chgData name="Pham, Natalie (phamnu)" userId="S::phamnu@mail.uc.edu::98ac69c3-433f-4224-9b46-3ae45517e329" providerId="AD" clId="Web-{AAFC3594-153F-483C-970F-4DBFCDEA4469}" dt="2020-11-15T14:24:35.555" v="1236"/>
          <ac:spMkLst>
            <pc:docMk/>
            <pc:sldMk cId="2124601212" sldId="274"/>
            <ac:spMk id="11" creationId="{A99FE660-E3DF-47E7-962D-66C6F6CE0D81}"/>
          </ac:spMkLst>
        </pc:spChg>
        <pc:spChg chg="add">
          <ac:chgData name="Pham, Natalie (phamnu)" userId="S::phamnu@mail.uc.edu::98ac69c3-433f-4224-9b46-3ae45517e329" providerId="AD" clId="Web-{AAFC3594-153F-483C-970F-4DBFCDEA4469}" dt="2020-11-15T14:24:35.555" v="1236"/>
          <ac:spMkLst>
            <pc:docMk/>
            <pc:sldMk cId="2124601212" sldId="274"/>
            <ac:spMk id="13" creationId="{38C29FEE-8E8F-43D5-AD23-EB4060B4D943}"/>
          </ac:spMkLst>
        </pc:spChg>
        <pc:picChg chg="add mod ord">
          <ac:chgData name="Pham, Natalie (phamnu)" userId="S::phamnu@mail.uc.edu::98ac69c3-433f-4224-9b46-3ae45517e329" providerId="AD" clId="Web-{AAFC3594-153F-483C-970F-4DBFCDEA4469}" dt="2020-11-15T14:24:35.555" v="1236"/>
          <ac:picMkLst>
            <pc:docMk/>
            <pc:sldMk cId="2124601212" sldId="274"/>
            <ac:picMk id="4" creationId="{31AEADA8-85FF-479A-AEA8-008DDC265F34}"/>
          </ac:picMkLst>
        </pc:picChg>
      </pc:sldChg>
      <pc:sldChg chg="addSp delSp modSp add replId">
        <pc:chgData name="Pham, Natalie (phamnu)" userId="S::phamnu@mail.uc.edu::98ac69c3-433f-4224-9b46-3ae45517e329" providerId="AD" clId="Web-{AAFC3594-153F-483C-970F-4DBFCDEA4469}" dt="2020-11-15T18:52:42.739" v="3562" actId="20577"/>
        <pc:sldMkLst>
          <pc:docMk/>
          <pc:sldMk cId="2636105234" sldId="275"/>
        </pc:sldMkLst>
        <pc:spChg chg="mod">
          <ac:chgData name="Pham, Natalie (phamnu)" userId="S::phamnu@mail.uc.edu::98ac69c3-433f-4224-9b46-3ae45517e329" providerId="AD" clId="Web-{AAFC3594-153F-483C-970F-4DBFCDEA4469}" dt="2020-11-15T18:39:04.959" v="3285" actId="14100"/>
          <ac:spMkLst>
            <pc:docMk/>
            <pc:sldMk cId="2636105234" sldId="275"/>
            <ac:spMk id="2" creationId="{63FF8E39-C5E8-4C28-889F-16E36BA3B8FB}"/>
          </ac:spMkLst>
        </pc:spChg>
        <pc:spChg chg="mod ord">
          <ac:chgData name="Pham, Natalie (phamnu)" userId="S::phamnu@mail.uc.edu::98ac69c3-433f-4224-9b46-3ae45517e329" providerId="AD" clId="Web-{AAFC3594-153F-483C-970F-4DBFCDEA4469}" dt="2020-11-15T18:52:42.739" v="3562" actId="20577"/>
          <ac:spMkLst>
            <pc:docMk/>
            <pc:sldMk cId="2636105234" sldId="275"/>
            <ac:spMk id="20" creationId="{A5658DE4-8188-4037-8BE1-BD245F40314B}"/>
          </ac:spMkLst>
        </pc:spChg>
        <pc:spChg chg="add del">
          <ac:chgData name="Pham, Natalie (phamnu)" userId="S::phamnu@mail.uc.edu::98ac69c3-433f-4224-9b46-3ae45517e329" providerId="AD" clId="Web-{AAFC3594-153F-483C-970F-4DBFCDEA4469}" dt="2020-11-15T18:38:17.303" v="3272"/>
          <ac:spMkLst>
            <pc:docMk/>
            <pc:sldMk cId="2636105234" sldId="275"/>
            <ac:spMk id="40" creationId="{6515FC82-3453-4CBE-8895-4CCFF339529E}"/>
          </ac:spMkLst>
        </pc:spChg>
        <pc:spChg chg="add del">
          <ac:chgData name="Pham, Natalie (phamnu)" userId="S::phamnu@mail.uc.edu::98ac69c3-433f-4224-9b46-3ae45517e329" providerId="AD" clId="Web-{AAFC3594-153F-483C-970F-4DBFCDEA4469}" dt="2020-11-15T18:38:17.303" v="3272"/>
          <ac:spMkLst>
            <pc:docMk/>
            <pc:sldMk cId="2636105234" sldId="275"/>
            <ac:spMk id="41" creationId="{C5FD847B-65C0-4027-8DFC-70CB424514F8}"/>
          </ac:spMkLst>
        </pc:spChg>
        <pc:spChg chg="add del">
          <ac:chgData name="Pham, Natalie (phamnu)" userId="S::phamnu@mail.uc.edu::98ac69c3-433f-4224-9b46-3ae45517e329" providerId="AD" clId="Web-{AAFC3594-153F-483C-970F-4DBFCDEA4469}" dt="2020-11-15T18:38:17.303" v="3271"/>
          <ac:spMkLst>
            <pc:docMk/>
            <pc:sldMk cId="2636105234" sldId="275"/>
            <ac:spMk id="43" creationId="{6515FC82-3453-4CBE-8895-4CCFF339529E}"/>
          </ac:spMkLst>
        </pc:spChg>
        <pc:spChg chg="add del">
          <ac:chgData name="Pham, Natalie (phamnu)" userId="S::phamnu@mail.uc.edu::98ac69c3-433f-4224-9b46-3ae45517e329" providerId="AD" clId="Web-{AAFC3594-153F-483C-970F-4DBFCDEA4469}" dt="2020-11-15T18:38:17.303" v="3271"/>
          <ac:spMkLst>
            <pc:docMk/>
            <pc:sldMk cId="2636105234" sldId="275"/>
            <ac:spMk id="44" creationId="{C5FD847B-65C0-4027-8DFC-70CB424514F8}"/>
          </ac:spMkLst>
        </pc:spChg>
        <pc:spChg chg="add">
          <ac:chgData name="Pham, Natalie (phamnu)" userId="S::phamnu@mail.uc.edu::98ac69c3-433f-4224-9b46-3ae45517e329" providerId="AD" clId="Web-{AAFC3594-153F-483C-970F-4DBFCDEA4469}" dt="2020-11-15T18:38:17.303" v="3272"/>
          <ac:spMkLst>
            <pc:docMk/>
            <pc:sldMk cId="2636105234" sldId="275"/>
            <ac:spMk id="45" creationId="{A99FE660-E3DF-47E7-962D-66C6F6CE0D81}"/>
          </ac:spMkLst>
        </pc:spChg>
        <pc:spChg chg="add del">
          <ac:chgData name="Pham, Natalie (phamnu)" userId="S::phamnu@mail.uc.edu::98ac69c3-433f-4224-9b46-3ae45517e329" providerId="AD" clId="Web-{AAFC3594-153F-483C-970F-4DBFCDEA4469}" dt="2020-11-15T18:38:07.631" v="3269"/>
          <ac:spMkLst>
            <pc:docMk/>
            <pc:sldMk cId="2636105234" sldId="275"/>
            <ac:spMk id="46" creationId="{A99FE660-E3DF-47E7-962D-66C6F6CE0D81}"/>
          </ac:spMkLst>
        </pc:spChg>
        <pc:spChg chg="add">
          <ac:chgData name="Pham, Natalie (phamnu)" userId="S::phamnu@mail.uc.edu::98ac69c3-433f-4224-9b46-3ae45517e329" providerId="AD" clId="Web-{AAFC3594-153F-483C-970F-4DBFCDEA4469}" dt="2020-11-15T18:38:17.303" v="3272"/>
          <ac:spMkLst>
            <pc:docMk/>
            <pc:sldMk cId="2636105234" sldId="275"/>
            <ac:spMk id="47" creationId="{38C29FEE-8E8F-43D5-AD23-EB4060B4D943}"/>
          </ac:spMkLst>
        </pc:spChg>
        <pc:spChg chg="add del">
          <ac:chgData name="Pham, Natalie (phamnu)" userId="S::phamnu@mail.uc.edu::98ac69c3-433f-4224-9b46-3ae45517e329" providerId="AD" clId="Web-{AAFC3594-153F-483C-970F-4DBFCDEA4469}" dt="2020-11-15T18:38:07.631" v="3269"/>
          <ac:spMkLst>
            <pc:docMk/>
            <pc:sldMk cId="2636105234" sldId="275"/>
            <ac:spMk id="48" creationId="{38C29FEE-8E8F-43D5-AD23-EB4060B4D943}"/>
          </ac:spMkLst>
        </pc:spChg>
        <pc:picChg chg="del">
          <ac:chgData name="Pham, Natalie (phamnu)" userId="S::phamnu@mail.uc.edu::98ac69c3-433f-4224-9b46-3ae45517e329" providerId="AD" clId="Web-{AAFC3594-153F-483C-970F-4DBFCDEA4469}" dt="2020-11-15T18:37:34.913" v="3266"/>
          <ac:picMkLst>
            <pc:docMk/>
            <pc:sldMk cId="2636105234" sldId="275"/>
            <ac:picMk id="3" creationId="{A9A9532A-ABAC-42BF-8ECB-0F3FC4E75A1D}"/>
          </ac:picMkLst>
        </pc:picChg>
        <pc:picChg chg="add mod">
          <ac:chgData name="Pham, Natalie (phamnu)" userId="S::phamnu@mail.uc.edu::98ac69c3-433f-4224-9b46-3ae45517e329" providerId="AD" clId="Web-{AAFC3594-153F-483C-970F-4DBFCDEA4469}" dt="2020-11-15T18:38:17.303" v="3272"/>
          <ac:picMkLst>
            <pc:docMk/>
            <pc:sldMk cId="2636105234" sldId="275"/>
            <ac:picMk id="4" creationId="{9C49A65C-6589-4B9F-8D72-72CC29AAF124}"/>
          </ac:picMkLst>
        </pc:picChg>
      </pc:sldChg>
      <pc:sldChg chg="addSp delSp modSp add replId">
        <pc:chgData name="Pham, Natalie (phamnu)" userId="S::phamnu@mail.uc.edu::98ac69c3-433f-4224-9b46-3ae45517e329" providerId="AD" clId="Web-{AAFC3594-153F-483C-970F-4DBFCDEA4469}" dt="2020-11-15T19:13:44.861" v="3672" actId="1076"/>
        <pc:sldMkLst>
          <pc:docMk/>
          <pc:sldMk cId="1654247943" sldId="276"/>
        </pc:sldMkLst>
        <pc:picChg chg="del">
          <ac:chgData name="Pham, Natalie (phamnu)" userId="S::phamnu@mail.uc.edu::98ac69c3-433f-4224-9b46-3ae45517e329" providerId="AD" clId="Web-{AAFC3594-153F-483C-970F-4DBFCDEA4469}" dt="2020-11-15T19:13:08.486" v="3670"/>
          <ac:picMkLst>
            <pc:docMk/>
            <pc:sldMk cId="1654247943" sldId="276"/>
            <ac:picMk id="3" creationId="{4B4BAFF2-83FF-4A42-A5D5-9DDE32CEBE52}"/>
          </ac:picMkLst>
        </pc:picChg>
        <pc:picChg chg="add mod">
          <ac:chgData name="Pham, Natalie (phamnu)" userId="S::phamnu@mail.uc.edu::98ac69c3-433f-4224-9b46-3ae45517e329" providerId="AD" clId="Web-{AAFC3594-153F-483C-970F-4DBFCDEA4469}" dt="2020-11-15T19:13:44.861" v="3672" actId="1076"/>
          <ac:picMkLst>
            <pc:docMk/>
            <pc:sldMk cId="1654247943" sldId="276"/>
            <ac:picMk id="4" creationId="{EC326093-5E39-4A3A-8A40-D4EA96471A6D}"/>
          </ac:picMkLst>
        </pc:picChg>
      </pc:sldChg>
    </pc:docChg>
  </pc:docChgLst>
  <pc:docChgLst>
    <pc:chgData name="Stassinis, Brittany (stassibm)" userId="S::stassibm@mail.uc.edu::c7d5d921-85d7-4937-9947-391b053d156a" providerId="AD" clId="Web-{52C8655B-F8CF-4DA8-BB8C-110516256743}"/>
    <pc:docChg chg="addSld modSld sldOrd">
      <pc:chgData name="Stassinis, Brittany (stassibm)" userId="S::stassibm@mail.uc.edu::c7d5d921-85d7-4937-9947-391b053d156a" providerId="AD" clId="Web-{52C8655B-F8CF-4DA8-BB8C-110516256743}" dt="2020-11-13T18:26:46.816" v="3640"/>
      <pc:docMkLst>
        <pc:docMk/>
      </pc:docMkLst>
      <pc:sldChg chg="modSp">
        <pc:chgData name="Stassinis, Brittany (stassibm)" userId="S::stassibm@mail.uc.edu::c7d5d921-85d7-4937-9947-391b053d156a" providerId="AD" clId="Web-{52C8655B-F8CF-4DA8-BB8C-110516256743}" dt="2020-11-13T17:56:14.568" v="2872" actId="20577"/>
        <pc:sldMkLst>
          <pc:docMk/>
          <pc:sldMk cId="2871227879" sldId="257"/>
        </pc:sldMkLst>
        <pc:spChg chg="mod">
          <ac:chgData name="Stassinis, Brittany (stassibm)" userId="S::stassibm@mail.uc.edu::c7d5d921-85d7-4937-9947-391b053d156a" providerId="AD" clId="Web-{52C8655B-F8CF-4DA8-BB8C-110516256743}" dt="2020-11-13T17:26:10.992" v="625" actId="20577"/>
          <ac:spMkLst>
            <pc:docMk/>
            <pc:sldMk cId="2871227879" sldId="257"/>
            <ac:spMk id="2" creationId="{6AB6D58D-925E-4D02-936B-2783D1A7273B}"/>
          </ac:spMkLst>
        </pc:spChg>
        <pc:spChg chg="mod">
          <ac:chgData name="Stassinis, Brittany (stassibm)" userId="S::stassibm@mail.uc.edu::c7d5d921-85d7-4937-9947-391b053d156a" providerId="AD" clId="Web-{52C8655B-F8CF-4DA8-BB8C-110516256743}" dt="2020-11-13T17:56:14.568" v="2872" actId="20577"/>
          <ac:spMkLst>
            <pc:docMk/>
            <pc:sldMk cId="2871227879" sldId="257"/>
            <ac:spMk id="3" creationId="{6F07D0F0-17A3-43B5-9B71-C1588F1FA3BF}"/>
          </ac:spMkLst>
        </pc:spChg>
      </pc:sldChg>
      <pc:sldChg chg="addSp delSp modSp">
        <pc:chgData name="Stassinis, Brittany (stassibm)" userId="S::stassibm@mail.uc.edu::c7d5d921-85d7-4937-9947-391b053d156a" providerId="AD" clId="Web-{52C8655B-F8CF-4DA8-BB8C-110516256743}" dt="2020-11-13T18:15:15.217" v="3624" actId="20577"/>
        <pc:sldMkLst>
          <pc:docMk/>
          <pc:sldMk cId="1685628284" sldId="258"/>
        </pc:sldMkLst>
        <pc:spChg chg="mod">
          <ac:chgData name="Stassinis, Brittany (stassibm)" userId="S::stassibm@mail.uc.edu::c7d5d921-85d7-4937-9947-391b053d156a" providerId="AD" clId="Web-{52C8655B-F8CF-4DA8-BB8C-110516256743}" dt="2020-11-13T18:06:56.682" v="3421" actId="20577"/>
          <ac:spMkLst>
            <pc:docMk/>
            <pc:sldMk cId="1685628284" sldId="258"/>
            <ac:spMk id="2" creationId="{653506D4-598E-4318-8EEF-E17FE770118A}"/>
          </ac:spMkLst>
        </pc:spChg>
        <pc:spChg chg="del">
          <ac:chgData name="Stassinis, Brittany (stassibm)" userId="S::stassibm@mail.uc.edu::c7d5d921-85d7-4937-9947-391b053d156a" providerId="AD" clId="Web-{52C8655B-F8CF-4DA8-BB8C-110516256743}" dt="2020-11-13T18:06:59.963" v="3423"/>
          <ac:spMkLst>
            <pc:docMk/>
            <pc:sldMk cId="1685628284" sldId="258"/>
            <ac:spMk id="3" creationId="{2D148605-68E5-417F-8A87-2264905872F1}"/>
          </ac:spMkLst>
        </pc:spChg>
        <pc:spChg chg="add del mod">
          <ac:chgData name="Stassinis, Brittany (stassibm)" userId="S::stassibm@mail.uc.edu::c7d5d921-85d7-4937-9947-391b053d156a" providerId="AD" clId="Web-{52C8655B-F8CF-4DA8-BB8C-110516256743}" dt="2020-11-13T18:10:57.340" v="3435"/>
          <ac:spMkLst>
            <pc:docMk/>
            <pc:sldMk cId="1685628284" sldId="258"/>
            <ac:spMk id="6" creationId="{045696CE-E84D-418F-8094-8E2490626AE2}"/>
          </ac:spMkLst>
        </pc:spChg>
        <pc:spChg chg="add mod">
          <ac:chgData name="Stassinis, Brittany (stassibm)" userId="S::stassibm@mail.uc.edu::c7d5d921-85d7-4937-9947-391b053d156a" providerId="AD" clId="Web-{52C8655B-F8CF-4DA8-BB8C-110516256743}" dt="2020-11-13T18:15:15.217" v="3624" actId="20577"/>
          <ac:spMkLst>
            <pc:docMk/>
            <pc:sldMk cId="1685628284" sldId="258"/>
            <ac:spMk id="8" creationId="{41951570-9C59-48A8-8985-3A8FBB643B0C}"/>
          </ac:spMkLst>
        </pc:spChg>
        <pc:picChg chg="add del mod ord modCrop">
          <ac:chgData name="Stassinis, Brittany (stassibm)" userId="S::stassibm@mail.uc.edu::c7d5d921-85d7-4937-9947-391b053d156a" providerId="AD" clId="Web-{52C8655B-F8CF-4DA8-BB8C-110516256743}" dt="2020-11-13T18:10:52.512" v="3434"/>
          <ac:picMkLst>
            <pc:docMk/>
            <pc:sldMk cId="1685628284" sldId="258"/>
            <ac:picMk id="4" creationId="{3D6BF294-F9DD-4CC4-956C-3B5715A1952F}"/>
          </ac:picMkLst>
        </pc:picChg>
        <pc:picChg chg="add mod ord modCrop">
          <ac:chgData name="Stassinis, Brittany (stassibm)" userId="S::stassibm@mail.uc.edu::c7d5d921-85d7-4937-9947-391b053d156a" providerId="AD" clId="Web-{52C8655B-F8CF-4DA8-BB8C-110516256743}" dt="2020-11-13T18:12:37.184" v="3450" actId="1076"/>
          <ac:picMkLst>
            <pc:docMk/>
            <pc:sldMk cId="1685628284" sldId="258"/>
            <ac:picMk id="7" creationId="{5EA0C098-E125-47DD-B09D-0936779510B6}"/>
          </ac:picMkLst>
        </pc:picChg>
      </pc:sldChg>
      <pc:sldChg chg="modSp new ord">
        <pc:chgData name="Stassinis, Brittany (stassibm)" userId="S::stassibm@mail.uc.edu::c7d5d921-85d7-4937-9947-391b053d156a" providerId="AD" clId="Web-{52C8655B-F8CF-4DA8-BB8C-110516256743}" dt="2020-11-13T17:58:33.850" v="3399" actId="20577"/>
        <pc:sldMkLst>
          <pc:docMk/>
          <pc:sldMk cId="1599247579" sldId="259"/>
        </pc:sldMkLst>
        <pc:spChg chg="mod">
          <ac:chgData name="Stassinis, Brittany (stassibm)" userId="S::stassibm@mail.uc.edu::c7d5d921-85d7-4937-9947-391b053d156a" providerId="AD" clId="Web-{52C8655B-F8CF-4DA8-BB8C-110516256743}" dt="2020-11-13T17:58:33.850" v="3399" actId="20577"/>
          <ac:spMkLst>
            <pc:docMk/>
            <pc:sldMk cId="1599247579" sldId="259"/>
            <ac:spMk id="2" creationId="{E9DBB175-B12A-4B15-9654-E30E8A804576}"/>
          </ac:spMkLst>
        </pc:spChg>
        <pc:spChg chg="mod">
          <ac:chgData name="Stassinis, Brittany (stassibm)" userId="S::stassibm@mail.uc.edu::c7d5d921-85d7-4937-9947-391b053d156a" providerId="AD" clId="Web-{52C8655B-F8CF-4DA8-BB8C-110516256743}" dt="2020-11-13T17:58:28.600" v="3393" actId="20577"/>
          <ac:spMkLst>
            <pc:docMk/>
            <pc:sldMk cId="1599247579" sldId="259"/>
            <ac:spMk id="3" creationId="{CF898D71-F0AD-4CA7-A68C-8E6F193CF287}"/>
          </ac:spMkLst>
        </pc:spChg>
      </pc:sldChg>
      <pc:sldChg chg="addSp delSp modSp new">
        <pc:chgData name="Stassinis, Brittany (stassibm)" userId="S::stassibm@mail.uc.edu::c7d5d921-85d7-4937-9947-391b053d156a" providerId="AD" clId="Web-{52C8655B-F8CF-4DA8-BB8C-110516256743}" dt="2020-11-13T18:26:46.816" v="3640"/>
        <pc:sldMkLst>
          <pc:docMk/>
          <pc:sldMk cId="4171929446" sldId="260"/>
        </pc:sldMkLst>
        <pc:spChg chg="mod">
          <ac:chgData name="Stassinis, Brittany (stassibm)" userId="S::stassibm@mail.uc.edu::c7d5d921-85d7-4937-9947-391b053d156a" providerId="AD" clId="Web-{52C8655B-F8CF-4DA8-BB8C-110516256743}" dt="2020-11-13T18:15:47.561" v="3637" actId="20577"/>
          <ac:spMkLst>
            <pc:docMk/>
            <pc:sldMk cId="4171929446" sldId="260"/>
            <ac:spMk id="2" creationId="{724FF74E-ED12-4A15-A56F-C5F92013E6CF}"/>
          </ac:spMkLst>
        </pc:spChg>
        <pc:spChg chg="del">
          <ac:chgData name="Stassinis, Brittany (stassibm)" userId="S::stassibm@mail.uc.edu::c7d5d921-85d7-4937-9947-391b053d156a" providerId="AD" clId="Web-{52C8655B-F8CF-4DA8-BB8C-110516256743}" dt="2020-11-13T18:26:46.816" v="3640"/>
          <ac:spMkLst>
            <pc:docMk/>
            <pc:sldMk cId="4171929446" sldId="260"/>
            <ac:spMk id="3" creationId="{CF35CA03-2279-45FD-9948-254CD3256CA8}"/>
          </ac:spMkLst>
        </pc:spChg>
        <pc:picChg chg="add mod ord">
          <ac:chgData name="Stassinis, Brittany (stassibm)" userId="S::stassibm@mail.uc.edu::c7d5d921-85d7-4937-9947-391b053d156a" providerId="AD" clId="Web-{52C8655B-F8CF-4DA8-BB8C-110516256743}" dt="2020-11-13T18:26:46.816" v="3640"/>
          <ac:picMkLst>
            <pc:docMk/>
            <pc:sldMk cId="4171929446" sldId="260"/>
            <ac:picMk id="4" creationId="{3646E373-5998-4922-8144-D574475349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2/15/2021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nsbecker/aer-credit-card-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34D7-CAA4-4B29-A7DC-E8BAC7DA844A}"/>
              </a:ext>
            </a:extLst>
          </p:cNvPr>
          <p:cNvSpPr>
            <a:spLocks noGrp="1"/>
          </p:cNvSpPr>
          <p:nvPr>
            <p:ph type="ctrTitle"/>
          </p:nvPr>
        </p:nvSpPr>
        <p:spPr/>
        <p:txBody>
          <a:bodyPr/>
          <a:lstStyle/>
          <a:p>
            <a:r>
              <a:rPr lang="en-US"/>
              <a:t>Credit Card Approvals: Project Proposal</a:t>
            </a:r>
          </a:p>
        </p:txBody>
      </p:sp>
    </p:spTree>
    <p:extLst>
      <p:ext uri="{BB962C8B-B14F-4D97-AF65-F5344CB8AC3E}">
        <p14:creationId xmlns:p14="http://schemas.microsoft.com/office/powerpoint/2010/main" val="35517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1B5B-BA3A-4FD5-B9F9-5B5669BCDA03}"/>
              </a:ext>
            </a:extLst>
          </p:cNvPr>
          <p:cNvSpPr>
            <a:spLocks noGrp="1"/>
          </p:cNvSpPr>
          <p:nvPr>
            <p:ph type="title"/>
          </p:nvPr>
        </p:nvSpPr>
        <p:spPr>
          <a:xfrm>
            <a:off x="8167535" y="801406"/>
            <a:ext cx="3212079" cy="1188720"/>
          </a:xfrm>
        </p:spPr>
        <p:txBody>
          <a:bodyPr>
            <a:normAutofit/>
          </a:bodyPr>
          <a:lstStyle/>
          <a:p>
            <a:r>
              <a:rPr lang="en-US" dirty="0"/>
              <a:t>Scatter plot</a:t>
            </a:r>
          </a:p>
        </p:txBody>
      </p:sp>
      <p:sp>
        <p:nvSpPr>
          <p:cNvPr id="16" name="Rectangle 18">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699A288B-CC0A-458F-A271-7FA414DEB57F}"/>
              </a:ext>
            </a:extLst>
          </p:cNvPr>
          <p:cNvPicPr>
            <a:picLocks noChangeAspect="1"/>
          </p:cNvPicPr>
          <p:nvPr/>
        </p:nvPicPr>
        <p:blipFill>
          <a:blip r:embed="rId2"/>
          <a:stretch>
            <a:fillRect/>
          </a:stretch>
        </p:blipFill>
        <p:spPr>
          <a:xfrm>
            <a:off x="1143979" y="1689393"/>
            <a:ext cx="6227064" cy="3487155"/>
          </a:xfrm>
          <a:prstGeom prst="rect">
            <a:avLst/>
          </a:prstGeom>
        </p:spPr>
      </p:pic>
      <p:sp>
        <p:nvSpPr>
          <p:cNvPr id="14" name="Content Placeholder 7">
            <a:extLst>
              <a:ext uri="{FF2B5EF4-FFF2-40B4-BE49-F238E27FC236}">
                <a16:creationId xmlns:a16="http://schemas.microsoft.com/office/drawing/2014/main" id="{934176C1-32FA-4495-9261-7AC8A12F3072}"/>
              </a:ext>
            </a:extLst>
          </p:cNvPr>
          <p:cNvSpPr>
            <a:spLocks noGrp="1"/>
          </p:cNvSpPr>
          <p:nvPr>
            <p:ph idx="1"/>
          </p:nvPr>
        </p:nvSpPr>
        <p:spPr>
          <a:xfrm>
            <a:off x="8311249" y="2638044"/>
            <a:ext cx="3063765" cy="3263206"/>
          </a:xfrm>
        </p:spPr>
        <p:txBody>
          <a:bodyPr vert="horz" lIns="91440" tIns="45720" rIns="91440" bIns="45720" rtlCol="0" anchor="t">
            <a:normAutofit fontScale="92500" lnSpcReduction="10000"/>
          </a:bodyPr>
          <a:lstStyle/>
          <a:p>
            <a:r>
              <a:rPr lang="en-US" dirty="0"/>
              <a:t>This scatter plot shows correlation between income and expenditure when it comes to people interested in owning a credit card.</a:t>
            </a:r>
          </a:p>
          <a:p>
            <a:r>
              <a:rPr lang="en-US" dirty="0"/>
              <a:t>There appears to be a positive correlation between the two variables, so people who have more money may be more likely to spend more on their credit cards. Again we notice some outliers in expenditure.</a:t>
            </a:r>
          </a:p>
        </p:txBody>
      </p:sp>
    </p:spTree>
    <p:extLst>
      <p:ext uri="{BB962C8B-B14F-4D97-AF65-F5344CB8AC3E}">
        <p14:creationId xmlns:p14="http://schemas.microsoft.com/office/powerpoint/2010/main" val="312546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9BBF-0965-47BE-8321-A62132B1ADAD}"/>
              </a:ext>
            </a:extLst>
          </p:cNvPr>
          <p:cNvSpPr>
            <a:spLocks noGrp="1"/>
          </p:cNvSpPr>
          <p:nvPr>
            <p:ph type="title"/>
          </p:nvPr>
        </p:nvSpPr>
        <p:spPr>
          <a:xfrm>
            <a:off x="804672" y="429955"/>
            <a:ext cx="3066937" cy="907984"/>
          </a:xfrm>
        </p:spPr>
        <p:txBody>
          <a:bodyPr>
            <a:normAutofit fontScale="90000"/>
          </a:bodyPr>
          <a:lstStyle/>
          <a:p>
            <a:r>
              <a:rPr lang="en-US" dirty="0"/>
              <a:t>Distribution of Predictors</a:t>
            </a:r>
          </a:p>
        </p:txBody>
      </p:sp>
      <p:sp>
        <p:nvSpPr>
          <p:cNvPr id="14" name="Content Placeholder 7">
            <a:extLst>
              <a:ext uri="{FF2B5EF4-FFF2-40B4-BE49-F238E27FC236}">
                <a16:creationId xmlns:a16="http://schemas.microsoft.com/office/drawing/2014/main" id="{208770BA-4DD0-4847-A9B5-45297797D65F}"/>
              </a:ext>
            </a:extLst>
          </p:cNvPr>
          <p:cNvSpPr>
            <a:spLocks noGrp="1"/>
          </p:cNvSpPr>
          <p:nvPr>
            <p:ph idx="1"/>
          </p:nvPr>
        </p:nvSpPr>
        <p:spPr>
          <a:xfrm>
            <a:off x="335508" y="1714994"/>
            <a:ext cx="4079764" cy="4519837"/>
          </a:xfrm>
        </p:spPr>
        <p:txBody>
          <a:bodyPr vert="horz" lIns="91440" tIns="45720" rIns="91440" bIns="45720" rtlCol="0" anchor="t">
            <a:normAutofit/>
          </a:bodyPr>
          <a:lstStyle/>
          <a:p>
            <a:r>
              <a:rPr lang="en-US" dirty="0"/>
              <a:t>We</a:t>
            </a:r>
            <a:r>
              <a:rPr lang="en-US" dirty="0">
                <a:ea typeface="+mn-lt"/>
                <a:cs typeface="+mn-lt"/>
              </a:rPr>
              <a:t> want to observe distribution of age, income, expenditure, and dependents using box plots, but these variables are on different scales and, as we can see, expenditure has many severe outliers compared to the other predictors.</a:t>
            </a:r>
          </a:p>
          <a:p>
            <a:r>
              <a:rPr lang="en-US" dirty="0"/>
              <a:t>According to this box plot, the median for monthly credit card expenditure is about $200, Q1 expenditure is ~100 and Q3 is ~$400 and it has many severe outliers compared to other variables. Many outliers are around ~$700-$1000 and higher.</a:t>
            </a:r>
            <a:br>
              <a:rPr lang="en-US" dirty="0"/>
            </a:br>
            <a:endParaRPr lang="en-US"/>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3E5D39A7-AA2D-4277-9F09-81F102DD3373}"/>
              </a:ext>
            </a:extLst>
          </p:cNvPr>
          <p:cNvPicPr>
            <a:picLocks noChangeAspect="1"/>
          </p:cNvPicPr>
          <p:nvPr/>
        </p:nvPicPr>
        <p:blipFill>
          <a:blip r:embed="rId2"/>
          <a:stretch>
            <a:fillRect/>
          </a:stretch>
        </p:blipFill>
        <p:spPr>
          <a:xfrm>
            <a:off x="4823366" y="1354688"/>
            <a:ext cx="6227064" cy="4156565"/>
          </a:xfrm>
          <a:prstGeom prst="rect">
            <a:avLst/>
          </a:prstGeom>
        </p:spPr>
      </p:pic>
    </p:spTree>
    <p:extLst>
      <p:ext uri="{BB962C8B-B14F-4D97-AF65-F5344CB8AC3E}">
        <p14:creationId xmlns:p14="http://schemas.microsoft.com/office/powerpoint/2010/main" val="96661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9BBF-0965-47BE-8321-A62132B1ADAD}"/>
              </a:ext>
            </a:extLst>
          </p:cNvPr>
          <p:cNvSpPr>
            <a:spLocks noGrp="1"/>
          </p:cNvSpPr>
          <p:nvPr>
            <p:ph type="title"/>
          </p:nvPr>
        </p:nvSpPr>
        <p:spPr>
          <a:xfrm>
            <a:off x="804672" y="429955"/>
            <a:ext cx="3066937" cy="907984"/>
          </a:xfrm>
        </p:spPr>
        <p:txBody>
          <a:bodyPr>
            <a:normAutofit fontScale="90000"/>
          </a:bodyPr>
          <a:lstStyle/>
          <a:p>
            <a:r>
              <a:rPr lang="en-US" dirty="0">
                <a:ea typeface="+mj-lt"/>
                <a:cs typeface="+mj-lt"/>
              </a:rPr>
              <a:t>DISTRIBUTION OF PREDICTORS</a:t>
            </a:r>
          </a:p>
        </p:txBody>
      </p:sp>
      <p:sp>
        <p:nvSpPr>
          <p:cNvPr id="14" name="Content Placeholder 7">
            <a:extLst>
              <a:ext uri="{FF2B5EF4-FFF2-40B4-BE49-F238E27FC236}">
                <a16:creationId xmlns:a16="http://schemas.microsoft.com/office/drawing/2014/main" id="{208770BA-4DD0-4847-A9B5-45297797D65F}"/>
              </a:ext>
            </a:extLst>
          </p:cNvPr>
          <p:cNvSpPr>
            <a:spLocks noGrp="1"/>
          </p:cNvSpPr>
          <p:nvPr>
            <p:ph idx="1"/>
          </p:nvPr>
        </p:nvSpPr>
        <p:spPr>
          <a:xfrm>
            <a:off x="308613" y="1822571"/>
            <a:ext cx="4079764" cy="4519837"/>
          </a:xfrm>
        </p:spPr>
        <p:txBody>
          <a:bodyPr vert="horz" lIns="91440" tIns="45720" rIns="91440" bIns="45720" rtlCol="0" anchor="t">
            <a:normAutofit/>
          </a:bodyPr>
          <a:lstStyle/>
          <a:p>
            <a:r>
              <a:rPr lang="en-US" dirty="0">
                <a:ea typeface="+mn-lt"/>
                <a:cs typeface="+mn-lt"/>
              </a:rPr>
              <a:t>Here, we show the same box plots but eliminate expenditure to take a closer view of age, income, and dependents. Still, due to the different numeric scales it is difficult to see income and dependents.</a:t>
            </a:r>
          </a:p>
          <a:p>
            <a:r>
              <a:rPr lang="en-US" dirty="0"/>
              <a:t>The median of age of credit card applicants is about 35, while Q1 age is ~25 and Q3 is 40. Many of the outliers for age are around 60-65 and above.</a:t>
            </a:r>
          </a:p>
          <a:p>
            <a:pPr marL="0" indent="0">
              <a:buNone/>
            </a:pPr>
            <a:br>
              <a:rPr lang="en-US" dirty="0"/>
            </a:br>
            <a:endParaRPr lang="en-US"/>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box and whisker chart&#10;&#10;Description automatically generated">
            <a:extLst>
              <a:ext uri="{FF2B5EF4-FFF2-40B4-BE49-F238E27FC236}">
                <a16:creationId xmlns:a16="http://schemas.microsoft.com/office/drawing/2014/main" id="{54EB8CA3-B10E-445B-A2F9-A599749DDC64}"/>
              </a:ext>
            </a:extLst>
          </p:cNvPr>
          <p:cNvPicPr>
            <a:picLocks noChangeAspect="1"/>
          </p:cNvPicPr>
          <p:nvPr/>
        </p:nvPicPr>
        <p:blipFill>
          <a:blip r:embed="rId2"/>
          <a:stretch>
            <a:fillRect/>
          </a:stretch>
        </p:blipFill>
        <p:spPr>
          <a:xfrm>
            <a:off x="4751138" y="1129883"/>
            <a:ext cx="6459620" cy="4437812"/>
          </a:xfrm>
          <a:prstGeom prst="rect">
            <a:avLst/>
          </a:prstGeom>
        </p:spPr>
      </p:pic>
    </p:spTree>
    <p:extLst>
      <p:ext uri="{BB962C8B-B14F-4D97-AF65-F5344CB8AC3E}">
        <p14:creationId xmlns:p14="http://schemas.microsoft.com/office/powerpoint/2010/main" val="306364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9BBF-0965-47BE-8321-A62132B1ADAD}"/>
              </a:ext>
            </a:extLst>
          </p:cNvPr>
          <p:cNvSpPr>
            <a:spLocks noGrp="1"/>
          </p:cNvSpPr>
          <p:nvPr>
            <p:ph type="title"/>
          </p:nvPr>
        </p:nvSpPr>
        <p:spPr>
          <a:xfrm>
            <a:off x="804672" y="429955"/>
            <a:ext cx="3066937" cy="907984"/>
          </a:xfrm>
        </p:spPr>
        <p:txBody>
          <a:bodyPr>
            <a:normAutofit fontScale="90000"/>
          </a:bodyPr>
          <a:lstStyle/>
          <a:p>
            <a:r>
              <a:rPr lang="en-US" dirty="0">
                <a:ea typeface="+mj-lt"/>
                <a:cs typeface="+mj-lt"/>
              </a:rPr>
              <a:t>DISTRIBUTION OF PREDICTORS</a:t>
            </a:r>
          </a:p>
        </p:txBody>
      </p:sp>
      <p:sp>
        <p:nvSpPr>
          <p:cNvPr id="14" name="Content Placeholder 7">
            <a:extLst>
              <a:ext uri="{FF2B5EF4-FFF2-40B4-BE49-F238E27FC236}">
                <a16:creationId xmlns:a16="http://schemas.microsoft.com/office/drawing/2014/main" id="{208770BA-4DD0-4847-A9B5-45297797D65F}"/>
              </a:ext>
            </a:extLst>
          </p:cNvPr>
          <p:cNvSpPr>
            <a:spLocks noGrp="1"/>
          </p:cNvSpPr>
          <p:nvPr>
            <p:ph idx="1"/>
          </p:nvPr>
        </p:nvSpPr>
        <p:spPr>
          <a:xfrm>
            <a:off x="308613" y="1822571"/>
            <a:ext cx="4079764" cy="4519837"/>
          </a:xfrm>
        </p:spPr>
        <p:txBody>
          <a:bodyPr vert="horz" lIns="91440" tIns="45720" rIns="91440" bIns="45720" rtlCol="0" anchor="t">
            <a:normAutofit lnSpcReduction="10000"/>
          </a:bodyPr>
          <a:lstStyle/>
          <a:p>
            <a:r>
              <a:rPr lang="en-US" dirty="0">
                <a:ea typeface="+mn-lt"/>
                <a:cs typeface="+mn-lt"/>
              </a:rPr>
              <a:t>Here we continue eliminate age from the previous box plot take a closer view of income and dependents.</a:t>
            </a:r>
          </a:p>
          <a:p>
            <a:r>
              <a:rPr lang="en-US" dirty="0"/>
              <a:t>According to this box plot, the median income using credit card is about $30,000, Q1 income point is ~ $25,000 and Q3 is $40,000. Many of the income outliers lie around $60,000 - $80,000 &amp; $80,000 - $110,000 points of income.</a:t>
            </a:r>
          </a:p>
          <a:p>
            <a:r>
              <a:rPr lang="en-US" dirty="0"/>
              <a:t>For dependents, median and Q1 both appear to be around 0, and Q3 is 2, with dependents appearing to have the least outliers among other three variables.</a:t>
            </a:r>
          </a:p>
          <a:p>
            <a:pPr marL="0" indent="0">
              <a:buNone/>
            </a:pPr>
            <a:br>
              <a:rPr lang="en-US" dirty="0"/>
            </a:br>
            <a:endParaRPr lang="en-US"/>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4E8E72A6-597E-4D33-90B9-9B36C18F74C8}"/>
              </a:ext>
            </a:extLst>
          </p:cNvPr>
          <p:cNvPicPr>
            <a:picLocks noChangeAspect="1"/>
          </p:cNvPicPr>
          <p:nvPr/>
        </p:nvPicPr>
        <p:blipFill>
          <a:blip r:embed="rId2"/>
          <a:stretch>
            <a:fillRect/>
          </a:stretch>
        </p:blipFill>
        <p:spPr>
          <a:xfrm>
            <a:off x="4951663" y="1123879"/>
            <a:ext cx="6178884" cy="4476557"/>
          </a:xfrm>
          <a:prstGeom prst="rect">
            <a:avLst/>
          </a:prstGeom>
        </p:spPr>
      </p:pic>
    </p:spTree>
    <p:extLst>
      <p:ext uri="{BB962C8B-B14F-4D97-AF65-F5344CB8AC3E}">
        <p14:creationId xmlns:p14="http://schemas.microsoft.com/office/powerpoint/2010/main" val="102728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8E39-C5E8-4C28-889F-16E36BA3B8FB}"/>
              </a:ext>
            </a:extLst>
          </p:cNvPr>
          <p:cNvSpPr>
            <a:spLocks noGrp="1"/>
          </p:cNvSpPr>
          <p:nvPr>
            <p:ph type="title"/>
          </p:nvPr>
        </p:nvSpPr>
        <p:spPr>
          <a:xfrm>
            <a:off x="8312677" y="302478"/>
            <a:ext cx="3066937" cy="825863"/>
          </a:xfrm>
        </p:spPr>
        <p:txBody>
          <a:bodyPr>
            <a:normAutofit/>
          </a:bodyPr>
          <a:lstStyle/>
          <a:p>
            <a:r>
              <a:rPr lang="en-US"/>
              <a:t>BAR PLOT</a:t>
            </a:r>
          </a:p>
        </p:txBody>
      </p:sp>
      <p:sp>
        <p:nvSpPr>
          <p:cNvPr id="56" name="Rectangle 52">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4">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7052F3E5-9FC7-4096-917E-43BB1724B845}"/>
              </a:ext>
            </a:extLst>
          </p:cNvPr>
          <p:cNvPicPr>
            <a:picLocks noChangeAspect="1"/>
          </p:cNvPicPr>
          <p:nvPr/>
        </p:nvPicPr>
        <p:blipFill rotWithShape="1">
          <a:blip r:embed="rId2"/>
          <a:srcRect t="6918" r="146" b="-210"/>
          <a:stretch/>
        </p:blipFill>
        <p:spPr>
          <a:xfrm>
            <a:off x="1198811" y="1508428"/>
            <a:ext cx="6126378" cy="3992308"/>
          </a:xfrm>
          <a:prstGeom prst="rect">
            <a:avLst/>
          </a:prstGeom>
        </p:spPr>
      </p:pic>
      <p:sp>
        <p:nvSpPr>
          <p:cNvPr id="20" name="Content Placeholder 7">
            <a:extLst>
              <a:ext uri="{FF2B5EF4-FFF2-40B4-BE49-F238E27FC236}">
                <a16:creationId xmlns:a16="http://schemas.microsoft.com/office/drawing/2014/main" id="{A5658DE4-8188-4037-8BE1-BD245F40314B}"/>
              </a:ext>
            </a:extLst>
          </p:cNvPr>
          <p:cNvSpPr>
            <a:spLocks noGrp="1"/>
          </p:cNvSpPr>
          <p:nvPr>
            <p:ph idx="1"/>
          </p:nvPr>
        </p:nvSpPr>
        <p:spPr>
          <a:xfrm>
            <a:off x="8311249" y="1449687"/>
            <a:ext cx="3063765" cy="5159134"/>
          </a:xfrm>
        </p:spPr>
        <p:txBody>
          <a:bodyPr vert="horz" lIns="91440" tIns="45720" rIns="91440" bIns="45720" rtlCol="0" anchor="t">
            <a:noAutofit/>
          </a:bodyPr>
          <a:lstStyle/>
          <a:p>
            <a:pPr>
              <a:lnSpc>
                <a:spcPct val="90000"/>
              </a:lnSpc>
            </a:pPr>
            <a:r>
              <a:rPr lang="en-US" sz="1600" dirty="0"/>
              <a:t>The bar graph shows the difference in approval by credit card applicants who aren't homeowners (red) and who are homeowners (blue).</a:t>
            </a:r>
          </a:p>
          <a:p>
            <a:pPr>
              <a:lnSpc>
                <a:spcPct val="90000"/>
              </a:lnSpc>
            </a:pPr>
            <a:r>
              <a:rPr lang="en-US" sz="1600" dirty="0"/>
              <a:t>The left side (credit card = 0) is for applicants who did not get approved. There are more than 200 non-homeowners who were not approved, and almost 100 homeowners who were not approved.</a:t>
            </a:r>
          </a:p>
          <a:p>
            <a:pPr>
              <a:lnSpc>
                <a:spcPct val="90000"/>
              </a:lnSpc>
            </a:pPr>
            <a:r>
              <a:rPr lang="en-US" sz="1600" dirty="0"/>
              <a:t>The right side (credit card = 1) is for the applicants who did get approved. There are more than 500 non-homeowners</a:t>
            </a:r>
            <a:r>
              <a:rPr lang="en-US" sz="1600" dirty="0">
                <a:ea typeface="+mn-lt"/>
                <a:cs typeface="+mn-lt"/>
              </a:rPr>
              <a:t> who were approved, and about 500 homeowners who were approved.</a:t>
            </a:r>
          </a:p>
          <a:p>
            <a:pPr marL="0" indent="0">
              <a:lnSpc>
                <a:spcPct val="90000"/>
              </a:lnSpc>
              <a:buNone/>
            </a:pPr>
            <a:endParaRPr lang="en-US" sz="1600"/>
          </a:p>
        </p:txBody>
      </p:sp>
    </p:spTree>
    <p:extLst>
      <p:ext uri="{BB962C8B-B14F-4D97-AF65-F5344CB8AC3E}">
        <p14:creationId xmlns:p14="http://schemas.microsoft.com/office/powerpoint/2010/main" val="147933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8E39-C5E8-4C28-889F-16E36BA3B8FB}"/>
              </a:ext>
            </a:extLst>
          </p:cNvPr>
          <p:cNvSpPr>
            <a:spLocks noGrp="1"/>
          </p:cNvSpPr>
          <p:nvPr>
            <p:ph type="title"/>
          </p:nvPr>
        </p:nvSpPr>
        <p:spPr>
          <a:xfrm>
            <a:off x="8312677" y="474835"/>
            <a:ext cx="3066937" cy="807721"/>
          </a:xfrm>
        </p:spPr>
        <p:txBody>
          <a:bodyPr>
            <a:normAutofit/>
          </a:bodyPr>
          <a:lstStyle/>
          <a:p>
            <a:r>
              <a:rPr lang="en-US"/>
              <a:t>BAR PLOT</a:t>
            </a:r>
          </a:p>
        </p:txBody>
      </p:sp>
      <p:sp>
        <p:nvSpPr>
          <p:cNvPr id="45" name="Rectangle 45">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7">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9C49A65C-6589-4B9F-8D72-72CC29AAF124}"/>
              </a:ext>
            </a:extLst>
          </p:cNvPr>
          <p:cNvPicPr>
            <a:picLocks noChangeAspect="1"/>
          </p:cNvPicPr>
          <p:nvPr/>
        </p:nvPicPr>
        <p:blipFill rotWithShape="1">
          <a:blip r:embed="rId2"/>
          <a:srcRect t="6708" r="152" b="-210"/>
          <a:stretch/>
        </p:blipFill>
        <p:spPr>
          <a:xfrm>
            <a:off x="1325313" y="1427746"/>
            <a:ext cx="5873373" cy="4001283"/>
          </a:xfrm>
          <a:prstGeom prst="rect">
            <a:avLst/>
          </a:prstGeom>
        </p:spPr>
      </p:pic>
      <p:sp>
        <p:nvSpPr>
          <p:cNvPr id="20" name="Content Placeholder 7">
            <a:extLst>
              <a:ext uri="{FF2B5EF4-FFF2-40B4-BE49-F238E27FC236}">
                <a16:creationId xmlns:a16="http://schemas.microsoft.com/office/drawing/2014/main" id="{A5658DE4-8188-4037-8BE1-BD245F40314B}"/>
              </a:ext>
            </a:extLst>
          </p:cNvPr>
          <p:cNvSpPr>
            <a:spLocks noGrp="1"/>
          </p:cNvSpPr>
          <p:nvPr>
            <p:ph idx="1"/>
          </p:nvPr>
        </p:nvSpPr>
        <p:spPr>
          <a:xfrm>
            <a:off x="8147964" y="1712759"/>
            <a:ext cx="3326835" cy="4542276"/>
          </a:xfrm>
        </p:spPr>
        <p:txBody>
          <a:bodyPr vert="horz" lIns="91440" tIns="45720" rIns="91440" bIns="45720" rtlCol="0" anchor="t">
            <a:normAutofit fontScale="92500" lnSpcReduction="10000"/>
          </a:bodyPr>
          <a:lstStyle/>
          <a:p>
            <a:pPr>
              <a:lnSpc>
                <a:spcPct val="90000"/>
              </a:lnSpc>
            </a:pPr>
            <a:r>
              <a:rPr lang="en-US" sz="1600" dirty="0">
                <a:ea typeface="+mn-lt"/>
                <a:cs typeface="+mn-lt"/>
              </a:rPr>
              <a:t>The bar graph shows the difference in approval by credit card applicants who aren't self-employed (red) and who are self-employed (blue).</a:t>
            </a:r>
          </a:p>
          <a:p>
            <a:pPr>
              <a:lnSpc>
                <a:spcPct val="90000"/>
              </a:lnSpc>
            </a:pPr>
            <a:r>
              <a:rPr lang="en-US" sz="1600" dirty="0">
                <a:ea typeface="+mn-lt"/>
                <a:cs typeface="+mn-lt"/>
              </a:rPr>
              <a:t>The left side (credit card = 0) is for applicants who did not get approved. There are more than 250 applicants who were not self-employed and did not get approved, and around 20 self-employed applicants who did not get approved.</a:t>
            </a:r>
          </a:p>
          <a:p>
            <a:pPr>
              <a:lnSpc>
                <a:spcPct val="90000"/>
              </a:lnSpc>
            </a:pPr>
            <a:r>
              <a:rPr lang="en-US" sz="1600" dirty="0">
                <a:ea typeface="+mn-lt"/>
                <a:cs typeface="+mn-lt"/>
              </a:rPr>
              <a:t>The right side (credit card = 1) is for the applicants who did get approved. There are almost 1000 applicants who were not self-employed and who</a:t>
            </a:r>
            <a:r>
              <a:rPr lang="en-US" sz="1600" dirty="0"/>
              <a:t> were approved, and around 65 self-employed applicants who were approved.</a:t>
            </a:r>
          </a:p>
          <a:p>
            <a:pPr>
              <a:lnSpc>
                <a:spcPct val="90000"/>
              </a:lnSpc>
            </a:pPr>
            <a:r>
              <a:rPr lang="en-US" sz="1600" dirty="0"/>
              <a:t>Overall, many more applicants are not self-employed, but out of the self-employed applicants, there were more approvals than disapprovals.</a:t>
            </a:r>
          </a:p>
        </p:txBody>
      </p:sp>
    </p:spTree>
    <p:extLst>
      <p:ext uri="{BB962C8B-B14F-4D97-AF65-F5344CB8AC3E}">
        <p14:creationId xmlns:p14="http://schemas.microsoft.com/office/powerpoint/2010/main" val="263610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FEC7-EF37-4C23-AB82-78EFAA520E59}"/>
              </a:ext>
            </a:extLst>
          </p:cNvPr>
          <p:cNvSpPr>
            <a:spLocks noGrp="1"/>
          </p:cNvSpPr>
          <p:nvPr>
            <p:ph type="title"/>
          </p:nvPr>
        </p:nvSpPr>
        <p:spPr>
          <a:xfrm>
            <a:off x="791304" y="697323"/>
            <a:ext cx="3066937" cy="1188720"/>
          </a:xfrm>
        </p:spPr>
        <p:txBody>
          <a:bodyPr>
            <a:normAutofit/>
          </a:bodyPr>
          <a:lstStyle/>
          <a:p>
            <a:r>
              <a:rPr lang="en-US"/>
              <a:t>HISTOGRAM</a:t>
            </a:r>
          </a:p>
        </p:txBody>
      </p:sp>
      <p:sp>
        <p:nvSpPr>
          <p:cNvPr id="8" name="Content Placeholder 7">
            <a:extLst>
              <a:ext uri="{FF2B5EF4-FFF2-40B4-BE49-F238E27FC236}">
                <a16:creationId xmlns:a16="http://schemas.microsoft.com/office/drawing/2014/main" id="{35F6FA60-DB6F-4A6D-A5F2-CF0FF168390F}"/>
              </a:ext>
            </a:extLst>
          </p:cNvPr>
          <p:cNvSpPr>
            <a:spLocks noGrp="1"/>
          </p:cNvSpPr>
          <p:nvPr>
            <p:ph idx="1"/>
          </p:nvPr>
        </p:nvSpPr>
        <p:spPr>
          <a:xfrm>
            <a:off x="522508" y="2317203"/>
            <a:ext cx="3625237" cy="3971731"/>
          </a:xfrm>
        </p:spPr>
        <p:txBody>
          <a:bodyPr vert="horz" lIns="91440" tIns="45720" rIns="91440" bIns="45720" rtlCol="0" anchor="t">
            <a:normAutofit/>
          </a:bodyPr>
          <a:lstStyle/>
          <a:p>
            <a:r>
              <a:rPr lang="en-US" dirty="0"/>
              <a:t>This histogram shows the distribution of the dependents variable for applicants who were approved for a credit card.</a:t>
            </a:r>
          </a:p>
          <a:p>
            <a:r>
              <a:rPr lang="en-US" dirty="0"/>
              <a:t>We notice a positive skew, where most approved applicants only claimed 0-1 dependents.</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E17B07D9-2DB6-4F95-B6FB-E8B3013C542A}"/>
              </a:ext>
            </a:extLst>
          </p:cNvPr>
          <p:cNvPicPr>
            <a:picLocks noChangeAspect="1"/>
          </p:cNvPicPr>
          <p:nvPr/>
        </p:nvPicPr>
        <p:blipFill>
          <a:blip r:embed="rId2"/>
          <a:stretch>
            <a:fillRect/>
          </a:stretch>
        </p:blipFill>
        <p:spPr>
          <a:xfrm>
            <a:off x="4933816" y="1293275"/>
            <a:ext cx="6006164" cy="4279392"/>
          </a:xfrm>
          <a:prstGeom prst="rect">
            <a:avLst/>
          </a:prstGeom>
        </p:spPr>
      </p:pic>
    </p:spTree>
    <p:extLst>
      <p:ext uri="{BB962C8B-B14F-4D97-AF65-F5344CB8AC3E}">
        <p14:creationId xmlns:p14="http://schemas.microsoft.com/office/powerpoint/2010/main" val="302459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FEC7-EF37-4C23-AB82-78EFAA520E59}"/>
              </a:ext>
            </a:extLst>
          </p:cNvPr>
          <p:cNvSpPr>
            <a:spLocks noGrp="1"/>
          </p:cNvSpPr>
          <p:nvPr>
            <p:ph type="title"/>
          </p:nvPr>
        </p:nvSpPr>
        <p:spPr>
          <a:xfrm>
            <a:off x="791304" y="630481"/>
            <a:ext cx="3066937" cy="1188720"/>
          </a:xfrm>
        </p:spPr>
        <p:txBody>
          <a:bodyPr>
            <a:normAutofit/>
          </a:bodyPr>
          <a:lstStyle/>
          <a:p>
            <a:r>
              <a:rPr lang="en-US"/>
              <a:t>HISTOGRAM</a:t>
            </a:r>
          </a:p>
        </p:txBody>
      </p:sp>
      <p:sp>
        <p:nvSpPr>
          <p:cNvPr id="17" name="Content Placeholder 16">
            <a:extLst>
              <a:ext uri="{FF2B5EF4-FFF2-40B4-BE49-F238E27FC236}">
                <a16:creationId xmlns:a16="http://schemas.microsoft.com/office/drawing/2014/main" id="{ECF98373-3D1B-4E06-A207-00687E24D43A}"/>
              </a:ext>
            </a:extLst>
          </p:cNvPr>
          <p:cNvSpPr>
            <a:spLocks noGrp="1"/>
          </p:cNvSpPr>
          <p:nvPr>
            <p:ph idx="1"/>
          </p:nvPr>
        </p:nvSpPr>
        <p:spPr>
          <a:xfrm>
            <a:off x="789876" y="2223623"/>
            <a:ext cx="3077133" cy="3677627"/>
          </a:xfrm>
        </p:spPr>
        <p:txBody>
          <a:bodyPr vert="horz" lIns="91440" tIns="45720" rIns="91440" bIns="45720" rtlCol="0" anchor="t">
            <a:normAutofit/>
          </a:bodyPr>
          <a:lstStyle/>
          <a:p>
            <a:r>
              <a:rPr lang="en-US" dirty="0">
                <a:ea typeface="+mn-lt"/>
                <a:cs typeface="+mn-lt"/>
              </a:rPr>
              <a:t>This histogram shows the distribution of income for credit card applicants who were approved.</a:t>
            </a:r>
          </a:p>
          <a:p>
            <a:r>
              <a:rPr lang="en-US" dirty="0"/>
              <a:t>Income appears to be positively skewed for approved applicants, with the highest frequency in the $20-30k range.</a:t>
            </a:r>
          </a:p>
        </p:txBody>
      </p:sp>
      <p:sp>
        <p:nvSpPr>
          <p:cNvPr id="24" name="Rectangle 2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histogram&#10;&#10;Description automatically generated">
            <a:extLst>
              <a:ext uri="{FF2B5EF4-FFF2-40B4-BE49-F238E27FC236}">
                <a16:creationId xmlns:a16="http://schemas.microsoft.com/office/drawing/2014/main" id="{4B4BAFF2-83FF-4A42-A5D5-9DDE32CEBE52}"/>
              </a:ext>
            </a:extLst>
          </p:cNvPr>
          <p:cNvPicPr>
            <a:picLocks noChangeAspect="1"/>
          </p:cNvPicPr>
          <p:nvPr/>
        </p:nvPicPr>
        <p:blipFill>
          <a:blip r:embed="rId2"/>
          <a:stretch>
            <a:fillRect/>
          </a:stretch>
        </p:blipFill>
        <p:spPr>
          <a:xfrm>
            <a:off x="4995735" y="1293275"/>
            <a:ext cx="5882325" cy="4279392"/>
          </a:xfrm>
          <a:prstGeom prst="rect">
            <a:avLst/>
          </a:prstGeom>
        </p:spPr>
      </p:pic>
    </p:spTree>
    <p:extLst>
      <p:ext uri="{BB962C8B-B14F-4D97-AF65-F5344CB8AC3E}">
        <p14:creationId xmlns:p14="http://schemas.microsoft.com/office/powerpoint/2010/main" val="206330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FEC7-EF37-4C23-AB82-78EFAA520E59}"/>
              </a:ext>
            </a:extLst>
          </p:cNvPr>
          <p:cNvSpPr>
            <a:spLocks noGrp="1"/>
          </p:cNvSpPr>
          <p:nvPr>
            <p:ph type="title"/>
          </p:nvPr>
        </p:nvSpPr>
        <p:spPr>
          <a:xfrm>
            <a:off x="791304" y="630481"/>
            <a:ext cx="3066937" cy="1188720"/>
          </a:xfrm>
        </p:spPr>
        <p:txBody>
          <a:bodyPr>
            <a:normAutofit/>
          </a:bodyPr>
          <a:lstStyle/>
          <a:p>
            <a:r>
              <a:rPr lang="en-US"/>
              <a:t>HISTOGRAM</a:t>
            </a:r>
          </a:p>
        </p:txBody>
      </p:sp>
      <p:sp>
        <p:nvSpPr>
          <p:cNvPr id="17" name="Content Placeholder 16">
            <a:extLst>
              <a:ext uri="{FF2B5EF4-FFF2-40B4-BE49-F238E27FC236}">
                <a16:creationId xmlns:a16="http://schemas.microsoft.com/office/drawing/2014/main" id="{ECF98373-3D1B-4E06-A207-00687E24D43A}"/>
              </a:ext>
            </a:extLst>
          </p:cNvPr>
          <p:cNvSpPr>
            <a:spLocks noGrp="1"/>
          </p:cNvSpPr>
          <p:nvPr>
            <p:ph idx="1"/>
          </p:nvPr>
        </p:nvSpPr>
        <p:spPr>
          <a:xfrm>
            <a:off x="789876" y="2223623"/>
            <a:ext cx="3077133" cy="3677627"/>
          </a:xfrm>
        </p:spPr>
        <p:txBody>
          <a:bodyPr vert="horz" lIns="91440" tIns="45720" rIns="91440" bIns="45720" rtlCol="0" anchor="t">
            <a:normAutofit lnSpcReduction="10000"/>
          </a:bodyPr>
          <a:lstStyle/>
          <a:p>
            <a:r>
              <a:rPr lang="en-US" dirty="0">
                <a:ea typeface="+mn-lt"/>
                <a:cs typeface="+mn-lt"/>
              </a:rPr>
              <a:t>This histogram shows the distribution of share (ratio of monthly credit card spending compared to annual income) for applicants who were approved.</a:t>
            </a:r>
            <a:endParaRPr lang="en-US" dirty="0"/>
          </a:p>
          <a:p>
            <a:r>
              <a:rPr lang="en-US" dirty="0"/>
              <a:t>Again, the variable is positively skewed for approved applicants. </a:t>
            </a:r>
          </a:p>
          <a:p>
            <a:r>
              <a:rPr lang="en-US" dirty="0"/>
              <a:t>Most approved applicants have a low share ratio, less than 0.1.</a:t>
            </a:r>
          </a:p>
        </p:txBody>
      </p:sp>
      <p:sp>
        <p:nvSpPr>
          <p:cNvPr id="24" name="Rectangle 2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EC326093-5E39-4A3A-8A40-D4EA96471A6D}"/>
              </a:ext>
            </a:extLst>
          </p:cNvPr>
          <p:cNvPicPr>
            <a:picLocks noChangeAspect="1"/>
          </p:cNvPicPr>
          <p:nvPr/>
        </p:nvPicPr>
        <p:blipFill>
          <a:blip r:embed="rId2"/>
          <a:stretch>
            <a:fillRect/>
          </a:stretch>
        </p:blipFill>
        <p:spPr>
          <a:xfrm>
            <a:off x="4896757" y="1365237"/>
            <a:ext cx="6045199" cy="3982384"/>
          </a:xfrm>
          <a:prstGeom prst="rect">
            <a:avLst/>
          </a:prstGeom>
        </p:spPr>
      </p:pic>
    </p:spTree>
    <p:extLst>
      <p:ext uri="{BB962C8B-B14F-4D97-AF65-F5344CB8AC3E}">
        <p14:creationId xmlns:p14="http://schemas.microsoft.com/office/powerpoint/2010/main" val="165424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A7A89473-7247-4290-AD6A-B15D11C434AE}"/>
              </a:ext>
            </a:extLst>
          </p:cNvPr>
          <p:cNvPicPr>
            <a:picLocks noChangeAspect="1"/>
          </p:cNvPicPr>
          <p:nvPr/>
        </p:nvPicPr>
        <p:blipFill>
          <a:blip r:embed="rId2"/>
          <a:stretch>
            <a:fillRect/>
          </a:stretch>
        </p:blipFill>
        <p:spPr>
          <a:xfrm>
            <a:off x="726694" y="2210560"/>
            <a:ext cx="7061634" cy="3533393"/>
          </a:xfrm>
          <a:prstGeom prst="rect">
            <a:avLst/>
          </a:prstGeom>
        </p:spPr>
      </p:pic>
      <p:sp>
        <p:nvSpPr>
          <p:cNvPr id="8" name="Content Placeholder 7">
            <a:extLst>
              <a:ext uri="{FF2B5EF4-FFF2-40B4-BE49-F238E27FC236}">
                <a16:creationId xmlns:a16="http://schemas.microsoft.com/office/drawing/2014/main" id="{A15C7AD6-6E74-4861-9780-0FEBBD919BE1}"/>
              </a:ext>
            </a:extLst>
          </p:cNvPr>
          <p:cNvSpPr>
            <a:spLocks noGrp="1"/>
          </p:cNvSpPr>
          <p:nvPr>
            <p:ph idx="1"/>
          </p:nvPr>
        </p:nvSpPr>
        <p:spPr>
          <a:xfrm>
            <a:off x="8329392" y="968901"/>
            <a:ext cx="3063765" cy="5467563"/>
          </a:xfrm>
        </p:spPr>
        <p:txBody>
          <a:bodyPr vert="horz" lIns="91440" tIns="45720" rIns="91440" bIns="45720" rtlCol="0" anchor="t">
            <a:normAutofit/>
          </a:bodyPr>
          <a:lstStyle/>
          <a:p>
            <a:r>
              <a:rPr lang="en-US" dirty="0"/>
              <a:t>Referring to the line plot, it appears that applicants with income below $50,000 typically have a share ratio below 0.25. There are, however, exceptions as some applicants have a share ratio above 0.75, while their income is around $20,000 - $30,000.</a:t>
            </a:r>
          </a:p>
        </p:txBody>
      </p:sp>
      <p:sp>
        <p:nvSpPr>
          <p:cNvPr id="5" name="Content Placeholder 7">
            <a:extLst>
              <a:ext uri="{FF2B5EF4-FFF2-40B4-BE49-F238E27FC236}">
                <a16:creationId xmlns:a16="http://schemas.microsoft.com/office/drawing/2014/main" id="{3E24EAC2-4D07-47DC-B83A-23165CD7E03C}"/>
              </a:ext>
            </a:extLst>
          </p:cNvPr>
          <p:cNvSpPr txBox="1">
            <a:spLocks/>
          </p:cNvSpPr>
          <p:nvPr/>
        </p:nvSpPr>
        <p:spPr>
          <a:xfrm>
            <a:off x="816435" y="1231114"/>
            <a:ext cx="7173119" cy="83731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600" i="1" dirty="0"/>
              <a:t>From the histograms share and income above, we are curious about the share ratio (expenditure compared to income) and the applicant's income range. Therefore, we put the two variables in a line plot to examine the pattern.</a:t>
            </a:r>
          </a:p>
        </p:txBody>
      </p:sp>
    </p:spTree>
    <p:extLst>
      <p:ext uri="{BB962C8B-B14F-4D97-AF65-F5344CB8AC3E}">
        <p14:creationId xmlns:p14="http://schemas.microsoft.com/office/powerpoint/2010/main" val="228382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E956-F645-4913-A4F6-232E245E8D24}"/>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8E2905DB-9FF5-4D5A-AD02-A801D3D8EAC8}"/>
              </a:ext>
            </a:extLst>
          </p:cNvPr>
          <p:cNvSpPr>
            <a:spLocks noGrp="1"/>
          </p:cNvSpPr>
          <p:nvPr>
            <p:ph idx="1"/>
          </p:nvPr>
        </p:nvSpPr>
        <p:spPr/>
        <p:txBody>
          <a:bodyPr vert="horz" lIns="91440" tIns="45720" rIns="91440" bIns="45720" rtlCol="0" anchor="t">
            <a:normAutofit/>
          </a:bodyPr>
          <a:lstStyle/>
          <a:p>
            <a:r>
              <a:rPr lang="en-US"/>
              <a:t>While credit usage in America is widespread and most Americans have at least one credit card, the application process required to open a card can be tiresome. In order to get approved for a credit card, applicants are often evaluated on not only their credit score, but other factors such as income, expenditures, family, and history. </a:t>
            </a:r>
          </a:p>
          <a:p>
            <a:r>
              <a:rPr lang="en-US"/>
              <a:t>For the final project, we are interested in using multiple methods we have learned over the semester to classify credit card applicants as approved or denied for a card using a categorical "yes" or "no" outcome.</a:t>
            </a:r>
          </a:p>
        </p:txBody>
      </p:sp>
    </p:spTree>
    <p:extLst>
      <p:ext uri="{BB962C8B-B14F-4D97-AF65-F5344CB8AC3E}">
        <p14:creationId xmlns:p14="http://schemas.microsoft.com/office/powerpoint/2010/main" val="180435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BEF-42BF-4552-9F0F-A05F3943207B}"/>
              </a:ext>
            </a:extLst>
          </p:cNvPr>
          <p:cNvSpPr>
            <a:spLocks noGrp="1"/>
          </p:cNvSpPr>
          <p:nvPr>
            <p:ph type="title"/>
          </p:nvPr>
        </p:nvSpPr>
        <p:spPr/>
        <p:txBody>
          <a:bodyPr/>
          <a:lstStyle/>
          <a:p>
            <a:r>
              <a:rPr lang="en-US"/>
              <a:t>Proposed Work</a:t>
            </a:r>
          </a:p>
        </p:txBody>
      </p:sp>
      <p:sp>
        <p:nvSpPr>
          <p:cNvPr id="3" name="Content Placeholder 2">
            <a:extLst>
              <a:ext uri="{FF2B5EF4-FFF2-40B4-BE49-F238E27FC236}">
                <a16:creationId xmlns:a16="http://schemas.microsoft.com/office/drawing/2014/main" id="{C5C53D67-C4EA-40CC-82E1-1DD03973D87B}"/>
              </a:ext>
            </a:extLst>
          </p:cNvPr>
          <p:cNvSpPr>
            <a:spLocks noGrp="1"/>
          </p:cNvSpPr>
          <p:nvPr>
            <p:ph idx="1"/>
          </p:nvPr>
        </p:nvSpPr>
        <p:spPr/>
        <p:txBody>
          <a:bodyPr vert="horz" lIns="91440" tIns="45720" rIns="91440" bIns="45720" rtlCol="0" anchor="t">
            <a:normAutofit fontScale="85000" lnSpcReduction="20000"/>
          </a:bodyPr>
          <a:lstStyle/>
          <a:p>
            <a:r>
              <a:rPr lang="en-US" dirty="0">
                <a:solidFill>
                  <a:schemeClr val="tx1"/>
                </a:solidFill>
                <a:ea typeface="+mn-lt"/>
                <a:cs typeface="+mn-lt"/>
              </a:rPr>
              <a:t>Our EDA so far has given us a good understanding of the relationships between variables in our dataset and how these variables are distributed. In the full EDA, we would want to include summary statistics as well as our heat map for numerical predictors. Our side-by-side box plots which show difference in predictor distribution for four numerical predictors based on approval/non-approval would also be good to include as they help us begin to understand which variables may be more useful predictors.</a:t>
            </a:r>
            <a:endParaRPr lang="en-US">
              <a:solidFill>
                <a:schemeClr val="tx1"/>
              </a:solidFill>
            </a:endParaRPr>
          </a:p>
          <a:p>
            <a:r>
              <a:rPr lang="en-US" dirty="0">
                <a:ea typeface="+mn-lt"/>
                <a:cs typeface="+mn-lt"/>
              </a:rPr>
              <a:t>We have chosen three methods to use to classify records as 0 (not approved) or 1 (approved):</a:t>
            </a:r>
          </a:p>
          <a:p>
            <a:pPr lvl="2"/>
            <a:r>
              <a:rPr lang="en-US" dirty="0">
                <a:ea typeface="+mn-lt"/>
                <a:cs typeface="+mn-lt"/>
              </a:rPr>
              <a:t>Reduced Linear Regression Model using Forward Selection</a:t>
            </a:r>
          </a:p>
          <a:p>
            <a:pPr lvl="2"/>
            <a:r>
              <a:rPr lang="en-US" dirty="0">
                <a:ea typeface="+mn-lt"/>
                <a:cs typeface="+mn-lt"/>
              </a:rPr>
              <a:t>Discriminant Analysis</a:t>
            </a:r>
          </a:p>
          <a:p>
            <a:pPr lvl="2"/>
            <a:r>
              <a:rPr lang="en-US" dirty="0">
                <a:ea typeface="+mn-lt"/>
                <a:cs typeface="+mn-lt"/>
              </a:rPr>
              <a:t>Random Forest</a:t>
            </a:r>
          </a:p>
          <a:p>
            <a:r>
              <a:rPr lang="en-US" dirty="0"/>
              <a:t>Each of these data mining techniques will be compared based on accuracy, sensitivity, specificity, and precision.</a:t>
            </a:r>
          </a:p>
          <a:p>
            <a:pPr lvl="2"/>
            <a:endParaRPr lang="en-US"/>
          </a:p>
          <a:p>
            <a:pPr lvl="2"/>
            <a:endParaRPr lang="en-US"/>
          </a:p>
        </p:txBody>
      </p:sp>
    </p:spTree>
    <p:extLst>
      <p:ext uri="{BB962C8B-B14F-4D97-AF65-F5344CB8AC3E}">
        <p14:creationId xmlns:p14="http://schemas.microsoft.com/office/powerpoint/2010/main" val="48135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2FDC-8820-4436-B3ED-BB43B02C9168}"/>
              </a:ext>
            </a:extLst>
          </p:cNvPr>
          <p:cNvSpPr>
            <a:spLocks noGrp="1"/>
          </p:cNvSpPr>
          <p:nvPr>
            <p:ph type="title"/>
          </p:nvPr>
        </p:nvSpPr>
        <p:spPr/>
        <p:txBody>
          <a:bodyPr/>
          <a:lstStyle/>
          <a:p>
            <a:r>
              <a:rPr lang="en-US"/>
              <a:t>Forward Selection</a:t>
            </a:r>
          </a:p>
        </p:txBody>
      </p:sp>
      <p:sp>
        <p:nvSpPr>
          <p:cNvPr id="3" name="Content Placeholder 2">
            <a:extLst>
              <a:ext uri="{FF2B5EF4-FFF2-40B4-BE49-F238E27FC236}">
                <a16:creationId xmlns:a16="http://schemas.microsoft.com/office/drawing/2014/main" id="{23F0E35C-5D2B-449D-A073-F11701CB82D7}"/>
              </a:ext>
            </a:extLst>
          </p:cNvPr>
          <p:cNvSpPr>
            <a:spLocks noGrp="1"/>
          </p:cNvSpPr>
          <p:nvPr>
            <p:ph idx="1"/>
          </p:nvPr>
        </p:nvSpPr>
        <p:spPr/>
        <p:txBody>
          <a:bodyPr vert="horz" lIns="91440" tIns="45720" rIns="91440" bIns="45720" rtlCol="0" anchor="t">
            <a:normAutofit/>
          </a:bodyPr>
          <a:lstStyle/>
          <a:p>
            <a:r>
              <a:rPr lang="en-US"/>
              <a:t>Our first method to classify records will be a reduced linear regression model using forward selection, which starts with a </a:t>
            </a:r>
            <a:r>
              <a:rPr lang="en-US">
                <a:ea typeface="+mn-lt"/>
                <a:cs typeface="+mn-lt"/>
              </a:rPr>
              <a:t>null model with no predictors, then adds predictors to the model one at a time until the next predictor's contribution is no longer statistically significant.</a:t>
            </a:r>
          </a:p>
          <a:p>
            <a:r>
              <a:rPr lang="en-US"/>
              <a:t>We chose this algorithm because we are ultimately interested in finding a parsimonious model - the simplest model that performs sufficiently well, and forward selection will give us a simpler model than a full linear regression model would.</a:t>
            </a:r>
          </a:p>
          <a:p>
            <a:r>
              <a:rPr lang="en-US"/>
              <a:t>A possible </a:t>
            </a:r>
            <a:r>
              <a:rPr lang="en-US">
                <a:ea typeface="+mn-lt"/>
                <a:cs typeface="+mn-lt"/>
              </a:rPr>
              <a:t>disadvantage of this method is that it may miss predictors that perform well together, but perform poorly individually.</a:t>
            </a:r>
            <a:endParaRPr lang="en-US"/>
          </a:p>
        </p:txBody>
      </p:sp>
    </p:spTree>
    <p:extLst>
      <p:ext uri="{BB962C8B-B14F-4D97-AF65-F5344CB8AC3E}">
        <p14:creationId xmlns:p14="http://schemas.microsoft.com/office/powerpoint/2010/main" val="96441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479E-5CAC-4777-83F8-B6699EA0B5F3}"/>
              </a:ext>
            </a:extLst>
          </p:cNvPr>
          <p:cNvSpPr>
            <a:spLocks noGrp="1"/>
          </p:cNvSpPr>
          <p:nvPr>
            <p:ph type="title"/>
          </p:nvPr>
        </p:nvSpPr>
        <p:spPr/>
        <p:txBody>
          <a:bodyPr/>
          <a:lstStyle/>
          <a:p>
            <a:r>
              <a:rPr lang="en-US"/>
              <a:t>Discriminant Analysis</a:t>
            </a:r>
          </a:p>
        </p:txBody>
      </p:sp>
      <p:sp>
        <p:nvSpPr>
          <p:cNvPr id="3" name="Content Placeholder 2">
            <a:extLst>
              <a:ext uri="{FF2B5EF4-FFF2-40B4-BE49-F238E27FC236}">
                <a16:creationId xmlns:a16="http://schemas.microsoft.com/office/drawing/2014/main" id="{C476A47D-CB3D-49D0-9D2B-D7BBF3A629EB}"/>
              </a:ext>
            </a:extLst>
          </p:cNvPr>
          <p:cNvSpPr>
            <a:spLocks noGrp="1"/>
          </p:cNvSpPr>
          <p:nvPr>
            <p:ph idx="1"/>
          </p:nvPr>
        </p:nvSpPr>
        <p:spPr>
          <a:xfrm>
            <a:off x="2231136" y="2638044"/>
            <a:ext cx="7729728" cy="3489667"/>
          </a:xfrm>
        </p:spPr>
        <p:txBody>
          <a:bodyPr vert="horz" lIns="91440" tIns="45720" rIns="91440" bIns="45720" rtlCol="0" anchor="t">
            <a:normAutofit lnSpcReduction="10000"/>
          </a:bodyPr>
          <a:lstStyle/>
          <a:p>
            <a:r>
              <a:rPr lang="en-US"/>
              <a:t>The second data mining technique we will use in order to classify records is discriminant analysis, which uses</a:t>
            </a:r>
            <a:r>
              <a:rPr lang="en-US">
                <a:ea typeface="+mn-lt"/>
                <a:cs typeface="+mn-lt"/>
              </a:rPr>
              <a:t> statistical distance and will take into account the correlation between predictors, unlike forward selection. We will end up with classification functions for 0 (application not approved) and 1 (application approved).</a:t>
            </a:r>
          </a:p>
          <a:p>
            <a:r>
              <a:rPr lang="en-US">
                <a:ea typeface="+mn-lt"/>
                <a:cs typeface="+mn-lt"/>
              </a:rPr>
              <a:t>Discriminant analysis</a:t>
            </a:r>
            <a:r>
              <a:rPr lang="en-US"/>
              <a:t> assumes normality of predictors, and </a:t>
            </a:r>
            <a:r>
              <a:rPr lang="en-US">
                <a:ea typeface="+mn-lt"/>
                <a:cs typeface="+mn-lt"/>
              </a:rPr>
              <a:t>it assumes correlation among predictors within a class is the same across all classes. This method can also be sensitive to outliers. We chose discriminant analysis because we found it to be very robust and suitable for a dataset of our credit card data's size.</a:t>
            </a:r>
            <a:endParaRPr lang="en-US"/>
          </a:p>
          <a:p>
            <a:r>
              <a:rPr lang="en-US"/>
              <a:t>We will be standardizing everything to a 0-1 scale before performing discriminant analysis and our final method random forest.</a:t>
            </a:r>
          </a:p>
        </p:txBody>
      </p:sp>
    </p:spTree>
    <p:extLst>
      <p:ext uri="{BB962C8B-B14F-4D97-AF65-F5344CB8AC3E}">
        <p14:creationId xmlns:p14="http://schemas.microsoft.com/office/powerpoint/2010/main" val="3860040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0F4-8576-4294-BB40-FC991AD6CC90}"/>
              </a:ext>
            </a:extLst>
          </p:cNvPr>
          <p:cNvSpPr>
            <a:spLocks noGrp="1"/>
          </p:cNvSpPr>
          <p:nvPr>
            <p:ph type="title"/>
          </p:nvPr>
        </p:nvSpPr>
        <p:spPr/>
        <p:txBody>
          <a:bodyPr/>
          <a:lstStyle/>
          <a:p>
            <a:r>
              <a:rPr lang="en-US"/>
              <a:t>Random Forest</a:t>
            </a:r>
          </a:p>
        </p:txBody>
      </p:sp>
      <p:sp>
        <p:nvSpPr>
          <p:cNvPr id="3" name="Content Placeholder 2">
            <a:extLst>
              <a:ext uri="{FF2B5EF4-FFF2-40B4-BE49-F238E27FC236}">
                <a16:creationId xmlns:a16="http://schemas.microsoft.com/office/drawing/2014/main" id="{8EA57D79-8ECB-4F0A-8DC4-6A85B4C3F144}"/>
              </a:ext>
            </a:extLst>
          </p:cNvPr>
          <p:cNvSpPr>
            <a:spLocks noGrp="1"/>
          </p:cNvSpPr>
          <p:nvPr>
            <p:ph idx="1"/>
          </p:nvPr>
        </p:nvSpPr>
        <p:spPr/>
        <p:txBody>
          <a:bodyPr vert="horz" lIns="91440" tIns="45720" rIns="91440" bIns="45720" rtlCol="0" anchor="t">
            <a:normAutofit/>
          </a:bodyPr>
          <a:lstStyle/>
          <a:p>
            <a:r>
              <a:rPr lang="en-US"/>
              <a:t>The final data mining algorithm we will use to classify records is random forest, which draws multiple random samples from the data each using a random subset of predictors to create a tree. It then combines classifications from all trees that make up the "forest," and the majority vote from all these trees determines what class the record will fall into.</a:t>
            </a:r>
          </a:p>
          <a:p>
            <a:r>
              <a:rPr lang="en-US"/>
              <a:t>We chose random forest because of its strong performance as well as the fact that we can extract information such as variable importance scores. This method does not lay out the rules like a single classification tree, but it tends to have even better classification performance and it is still easy to interpret and understand.</a:t>
            </a:r>
          </a:p>
        </p:txBody>
      </p:sp>
    </p:spTree>
    <p:extLst>
      <p:ext uri="{BB962C8B-B14F-4D97-AF65-F5344CB8AC3E}">
        <p14:creationId xmlns:p14="http://schemas.microsoft.com/office/powerpoint/2010/main" val="387429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B175-B12A-4B15-9654-E30E8A804576}"/>
              </a:ext>
            </a:extLst>
          </p:cNvPr>
          <p:cNvSpPr>
            <a:spLocks noGrp="1"/>
          </p:cNvSpPr>
          <p:nvPr>
            <p:ph type="title"/>
          </p:nvPr>
        </p:nvSpPr>
        <p:spPr/>
        <p:txBody>
          <a:bodyPr/>
          <a:lstStyle/>
          <a:p>
            <a:r>
              <a:rPr lang="en-US"/>
              <a:t>Dataset Overview &amp; Objective</a:t>
            </a:r>
          </a:p>
        </p:txBody>
      </p:sp>
      <p:sp>
        <p:nvSpPr>
          <p:cNvPr id="3" name="Content Placeholder 2">
            <a:extLst>
              <a:ext uri="{FF2B5EF4-FFF2-40B4-BE49-F238E27FC236}">
                <a16:creationId xmlns:a16="http://schemas.microsoft.com/office/drawing/2014/main" id="{CF898D71-F0AD-4CA7-A68C-8E6F193CF287}"/>
              </a:ext>
            </a:extLst>
          </p:cNvPr>
          <p:cNvSpPr>
            <a:spLocks noGrp="1"/>
          </p:cNvSpPr>
          <p:nvPr>
            <p:ph idx="1"/>
          </p:nvPr>
        </p:nvSpPr>
        <p:spPr/>
        <p:txBody>
          <a:bodyPr vert="horz" lIns="91440" tIns="45720" rIns="91440" bIns="45720" rtlCol="0" anchor="t">
            <a:normAutofit fontScale="85000" lnSpcReduction="10000"/>
          </a:bodyPr>
          <a:lstStyle/>
          <a:p>
            <a:r>
              <a:rPr lang="en-US"/>
              <a:t>The credit card dataset was uploaded to Kaggle by user </a:t>
            </a:r>
            <a:r>
              <a:rPr lang="en-US" err="1"/>
              <a:t>DanB</a:t>
            </a:r>
            <a:r>
              <a:rPr lang="en-US"/>
              <a:t> and </a:t>
            </a:r>
            <a:r>
              <a:rPr lang="en-US">
                <a:ea typeface="+mn-lt"/>
                <a:cs typeface="+mn-lt"/>
              </a:rPr>
              <a:t>was originally published with the 5th edition of economist William Greene's book </a:t>
            </a:r>
            <a:r>
              <a:rPr lang="en-US" i="1">
                <a:ea typeface="+mn-lt"/>
                <a:cs typeface="+mn-lt"/>
              </a:rPr>
              <a:t>Econometric Analysis. </a:t>
            </a:r>
            <a:r>
              <a:rPr lang="en-US"/>
              <a:t>The dataset can be found at the following link: </a:t>
            </a:r>
            <a:r>
              <a:rPr lang="en-US">
                <a:ea typeface="+mn-lt"/>
                <a:cs typeface="+mn-lt"/>
                <a:hlinkClick r:id="rId2"/>
              </a:rPr>
              <a:t>https://www.kaggle.com/dansbecker/aer-credit-card-data</a:t>
            </a:r>
            <a:endParaRPr lang="en-US"/>
          </a:p>
          <a:p>
            <a:r>
              <a:rPr lang="en-US"/>
              <a:t>This dataset contains 1319 observations of 12 variables. Overall, there are 1023 credit card applicants in the dataset who were approved and 296 who were denied approval. </a:t>
            </a:r>
          </a:p>
          <a:p>
            <a:r>
              <a:rPr lang="en-US"/>
              <a:t>The outcome variable in which we are interested is </a:t>
            </a:r>
            <a:r>
              <a:rPr lang="en-US" b="1"/>
              <a:t>card</a:t>
            </a:r>
            <a:r>
              <a:rPr lang="en-US"/>
              <a:t>, which returns a "yes" if the applicant was approved and a "no" if denied. We will convert this to a binary variable to return 1 if approved and 0 if denied. Our main objective will be to use different data mining algorithms in order to classify records as approved or denied based on the values of their 11 predictors.</a:t>
            </a:r>
          </a:p>
          <a:p>
            <a:r>
              <a:rPr lang="en-US">
                <a:ea typeface="+mn-lt"/>
                <a:cs typeface="+mn-lt"/>
              </a:rPr>
              <a:t>There are 2 categorical predictors (owner and </a:t>
            </a:r>
            <a:r>
              <a:rPr lang="en-US" err="1">
                <a:ea typeface="+mn-lt"/>
                <a:cs typeface="+mn-lt"/>
              </a:rPr>
              <a:t>selfemp</a:t>
            </a:r>
            <a:r>
              <a:rPr lang="en-US">
                <a:ea typeface="+mn-lt"/>
                <a:cs typeface="+mn-lt"/>
              </a:rPr>
              <a:t>), and 9 numeric predictors (reports, age, income, share, expenditure, dependent, months, </a:t>
            </a:r>
            <a:r>
              <a:rPr lang="en-US" err="1">
                <a:ea typeface="+mn-lt"/>
                <a:cs typeface="+mn-lt"/>
              </a:rPr>
              <a:t>majorcards</a:t>
            </a:r>
            <a:r>
              <a:rPr lang="en-US">
                <a:ea typeface="+mn-lt"/>
                <a:cs typeface="+mn-lt"/>
              </a:rPr>
              <a:t>, and active). Descriptions of each variable are on the next slide.</a:t>
            </a:r>
          </a:p>
        </p:txBody>
      </p:sp>
    </p:spTree>
    <p:extLst>
      <p:ext uri="{BB962C8B-B14F-4D97-AF65-F5344CB8AC3E}">
        <p14:creationId xmlns:p14="http://schemas.microsoft.com/office/powerpoint/2010/main" val="159924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D58D-925E-4D02-936B-2783D1A7273B}"/>
              </a:ext>
            </a:extLst>
          </p:cNvPr>
          <p:cNvSpPr>
            <a:spLocks noGrp="1"/>
          </p:cNvSpPr>
          <p:nvPr>
            <p:ph type="title"/>
          </p:nvPr>
        </p:nvSpPr>
        <p:spPr/>
        <p:txBody>
          <a:bodyPr/>
          <a:lstStyle/>
          <a:p>
            <a:r>
              <a:rPr lang="en-US"/>
              <a:t>Variable Descriptions</a:t>
            </a:r>
          </a:p>
        </p:txBody>
      </p:sp>
      <p:sp>
        <p:nvSpPr>
          <p:cNvPr id="3" name="Content Placeholder 2">
            <a:extLst>
              <a:ext uri="{FF2B5EF4-FFF2-40B4-BE49-F238E27FC236}">
                <a16:creationId xmlns:a16="http://schemas.microsoft.com/office/drawing/2014/main" id="{6F07D0F0-17A3-43B5-9B71-C1588F1FA3BF}"/>
              </a:ext>
            </a:extLst>
          </p:cNvPr>
          <p:cNvSpPr>
            <a:spLocks noGrp="1"/>
          </p:cNvSpPr>
          <p:nvPr>
            <p:ph idx="1"/>
          </p:nvPr>
        </p:nvSpPr>
        <p:spPr>
          <a:xfrm>
            <a:off x="2231136" y="2544911"/>
            <a:ext cx="7729728" cy="3101983"/>
          </a:xfrm>
        </p:spPr>
        <p:txBody>
          <a:bodyPr vert="horz" lIns="91440" tIns="45720" rIns="91440" bIns="45720" rtlCol="0" anchor="t">
            <a:noAutofit/>
          </a:bodyPr>
          <a:lstStyle/>
          <a:p>
            <a:r>
              <a:rPr lang="en-US" sz="1200" b="1" dirty="0"/>
              <a:t>card</a:t>
            </a:r>
            <a:r>
              <a:rPr lang="en-US" sz="1200" dirty="0"/>
              <a:t>: categorical variable that takes on "yes" if the application was approved or "no" if the application was denied</a:t>
            </a:r>
          </a:p>
          <a:p>
            <a:r>
              <a:rPr lang="en-US" sz="1200" b="1" dirty="0"/>
              <a:t>reports</a:t>
            </a:r>
            <a:r>
              <a:rPr lang="en-US" sz="1200" dirty="0"/>
              <a:t>: number of derogatory item reports</a:t>
            </a:r>
          </a:p>
          <a:p>
            <a:r>
              <a:rPr lang="en-US" sz="1200" b="1" dirty="0"/>
              <a:t>age</a:t>
            </a:r>
            <a:r>
              <a:rPr lang="en-US" sz="1200" dirty="0"/>
              <a:t>: age in years of the applicant</a:t>
            </a:r>
          </a:p>
          <a:p>
            <a:r>
              <a:rPr lang="en-US" sz="1200" b="1" dirty="0"/>
              <a:t>income</a:t>
            </a:r>
            <a:r>
              <a:rPr lang="en-US" sz="1200" dirty="0"/>
              <a:t>: annual income of the applicant, divided by 10,000 </a:t>
            </a:r>
          </a:p>
          <a:p>
            <a:r>
              <a:rPr lang="en-US" sz="1200" b="1" dirty="0"/>
              <a:t>share</a:t>
            </a:r>
            <a:r>
              <a:rPr lang="en-US" sz="1200" dirty="0"/>
              <a:t>: ratio of monthly credit card spending compared to annual income</a:t>
            </a:r>
          </a:p>
          <a:p>
            <a:r>
              <a:rPr lang="en-US" sz="1200" b="1" dirty="0"/>
              <a:t>expenditure</a:t>
            </a:r>
            <a:r>
              <a:rPr lang="en-US" sz="1200" dirty="0"/>
              <a:t>: applicant's average monthly credit card spending</a:t>
            </a:r>
          </a:p>
          <a:p>
            <a:r>
              <a:rPr lang="en-US" sz="1200" b="1" dirty="0"/>
              <a:t>owner</a:t>
            </a:r>
            <a:r>
              <a:rPr lang="en-US" sz="1200" dirty="0"/>
              <a:t>: categorical variable that takes on "yes" if the applicant owns their home and "no" if the applicant does not</a:t>
            </a:r>
          </a:p>
          <a:p>
            <a:r>
              <a:rPr lang="en-US" sz="1200" b="1" dirty="0" err="1"/>
              <a:t>selfemp</a:t>
            </a:r>
            <a:r>
              <a:rPr lang="en-US" sz="1200" dirty="0"/>
              <a:t>: categorical variable that takes on "yes" if the applicant is self-employed and "no" if the applicant is not </a:t>
            </a:r>
          </a:p>
          <a:p>
            <a:r>
              <a:rPr lang="en-US" sz="1200" b="1" dirty="0"/>
              <a:t>dependents</a:t>
            </a:r>
            <a:r>
              <a:rPr lang="en-US" sz="1200" dirty="0"/>
              <a:t>: the number of dependents claimed by the applicant</a:t>
            </a:r>
          </a:p>
          <a:p>
            <a:r>
              <a:rPr lang="en-US" sz="1200" b="1" dirty="0"/>
              <a:t>months</a:t>
            </a:r>
            <a:r>
              <a:rPr lang="en-US" sz="1200" dirty="0"/>
              <a:t>: number of months applicant has been living at their current address</a:t>
            </a:r>
          </a:p>
          <a:p>
            <a:r>
              <a:rPr lang="en-US" sz="1200" b="1" dirty="0" err="1"/>
              <a:t>majorcards</a:t>
            </a:r>
            <a:r>
              <a:rPr lang="en-US" sz="1200" dirty="0"/>
              <a:t>: number of major credit cards the applicant has </a:t>
            </a:r>
          </a:p>
          <a:p>
            <a:r>
              <a:rPr lang="en-US" sz="1200" b="1" dirty="0"/>
              <a:t>active</a:t>
            </a:r>
            <a:r>
              <a:rPr lang="en-US" sz="1200" dirty="0"/>
              <a:t>: number of active credit accounts the applicant has</a:t>
            </a:r>
          </a:p>
          <a:p>
            <a:endParaRPr lang="en-US" sz="1200"/>
          </a:p>
          <a:p>
            <a:endParaRPr lang="en-US" sz="1200"/>
          </a:p>
        </p:txBody>
      </p:sp>
    </p:spTree>
    <p:extLst>
      <p:ext uri="{BB962C8B-B14F-4D97-AF65-F5344CB8AC3E}">
        <p14:creationId xmlns:p14="http://schemas.microsoft.com/office/powerpoint/2010/main" val="287122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06D4-598E-4318-8EEF-E17FE770118A}"/>
              </a:ext>
            </a:extLst>
          </p:cNvPr>
          <p:cNvSpPr>
            <a:spLocks noGrp="1"/>
          </p:cNvSpPr>
          <p:nvPr>
            <p:ph type="title"/>
          </p:nvPr>
        </p:nvSpPr>
        <p:spPr>
          <a:xfrm>
            <a:off x="2231136" y="928833"/>
            <a:ext cx="7729728" cy="1188720"/>
          </a:xfrm>
        </p:spPr>
        <p:txBody>
          <a:bodyPr/>
          <a:lstStyle/>
          <a:p>
            <a:r>
              <a:rPr lang="en-US"/>
              <a:t>Summary Statistics</a:t>
            </a:r>
          </a:p>
        </p:txBody>
      </p:sp>
      <p:sp>
        <p:nvSpPr>
          <p:cNvPr id="8" name="TextBox 7">
            <a:extLst>
              <a:ext uri="{FF2B5EF4-FFF2-40B4-BE49-F238E27FC236}">
                <a16:creationId xmlns:a16="http://schemas.microsoft.com/office/drawing/2014/main" id="{41951570-9C59-48A8-8985-3A8FBB643B0C}"/>
              </a:ext>
            </a:extLst>
          </p:cNvPr>
          <p:cNvSpPr txBox="1"/>
          <p:nvPr/>
        </p:nvSpPr>
        <p:spPr>
          <a:xfrm>
            <a:off x="2011091" y="4447605"/>
            <a:ext cx="79507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summary statistic show that there are no NAs or missing data to be handled in the credit card dataset.</a:t>
            </a:r>
          </a:p>
          <a:p>
            <a:pPr marL="285750" indent="-285750">
              <a:buFont typeface="Arial"/>
              <a:buChar char="•"/>
            </a:pPr>
            <a:r>
              <a:rPr lang="en-US"/>
              <a:t>We see that there are 3 categorical variables, for which we will need to make dummy variables.</a:t>
            </a:r>
          </a:p>
          <a:p>
            <a:pPr marL="285750" indent="-285750">
              <a:buFont typeface="Arial"/>
              <a:buChar char="•"/>
            </a:pPr>
            <a:r>
              <a:rPr lang="en-US"/>
              <a:t>Our numeric predictors seem to take on different magnitudes, and we will need to standardize everything to a 0-1 scale before attempting to use some of our algorithms for classification.</a:t>
            </a:r>
            <a:endParaRPr lang="en-US">
              <a:ea typeface="+mn-lt"/>
              <a:cs typeface="+mn-lt"/>
            </a:endParaRPr>
          </a:p>
        </p:txBody>
      </p:sp>
      <p:pic>
        <p:nvPicPr>
          <p:cNvPr id="3" name="Picture 3" descr="A screenshot of text&#10;&#10;Description automatically generated">
            <a:extLst>
              <a:ext uri="{FF2B5EF4-FFF2-40B4-BE49-F238E27FC236}">
                <a16:creationId xmlns:a16="http://schemas.microsoft.com/office/drawing/2014/main" id="{EFC3EC8D-C5FE-4003-A2E4-BDADCFAC96CA}"/>
              </a:ext>
            </a:extLst>
          </p:cNvPr>
          <p:cNvPicPr>
            <a:picLocks noChangeAspect="1"/>
          </p:cNvPicPr>
          <p:nvPr/>
        </p:nvPicPr>
        <p:blipFill>
          <a:blip r:embed="rId2"/>
          <a:stretch>
            <a:fillRect/>
          </a:stretch>
        </p:blipFill>
        <p:spPr>
          <a:xfrm>
            <a:off x="2082800" y="2536623"/>
            <a:ext cx="7941733" cy="1623887"/>
          </a:xfrm>
          <a:prstGeom prst="rect">
            <a:avLst/>
          </a:prstGeom>
        </p:spPr>
      </p:pic>
    </p:spTree>
    <p:extLst>
      <p:ext uri="{BB962C8B-B14F-4D97-AF65-F5344CB8AC3E}">
        <p14:creationId xmlns:p14="http://schemas.microsoft.com/office/powerpoint/2010/main" val="168562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F74E-ED12-4A15-A56F-C5F92013E6CF}"/>
              </a:ext>
            </a:extLst>
          </p:cNvPr>
          <p:cNvSpPr>
            <a:spLocks noGrp="1"/>
          </p:cNvSpPr>
          <p:nvPr>
            <p:ph type="title"/>
          </p:nvPr>
        </p:nvSpPr>
        <p:spPr/>
        <p:txBody>
          <a:bodyPr/>
          <a:lstStyle/>
          <a:p>
            <a:r>
              <a:rPr lang="en-US"/>
              <a:t>Heat Map</a:t>
            </a:r>
          </a:p>
        </p:txBody>
      </p:sp>
      <p:pic>
        <p:nvPicPr>
          <p:cNvPr id="4" name="Picture 4">
            <a:extLst>
              <a:ext uri="{FF2B5EF4-FFF2-40B4-BE49-F238E27FC236}">
                <a16:creationId xmlns:a16="http://schemas.microsoft.com/office/drawing/2014/main" id="{3646E373-5998-4922-8144-D5744753497C}"/>
              </a:ext>
            </a:extLst>
          </p:cNvPr>
          <p:cNvPicPr>
            <a:picLocks noGrp="1" noChangeAspect="1"/>
          </p:cNvPicPr>
          <p:nvPr>
            <p:ph idx="1"/>
          </p:nvPr>
        </p:nvPicPr>
        <p:blipFill>
          <a:blip r:embed="rId2"/>
          <a:stretch>
            <a:fillRect/>
          </a:stretch>
        </p:blipFill>
        <p:spPr>
          <a:xfrm>
            <a:off x="1308945" y="2798911"/>
            <a:ext cx="5239176" cy="3101983"/>
          </a:xfrm>
        </p:spPr>
      </p:pic>
      <p:sp>
        <p:nvSpPr>
          <p:cNvPr id="3" name="TextBox 2">
            <a:extLst>
              <a:ext uri="{FF2B5EF4-FFF2-40B4-BE49-F238E27FC236}">
                <a16:creationId xmlns:a16="http://schemas.microsoft.com/office/drawing/2014/main" id="{EA84D097-484C-45B3-858B-DBE0614BD58B}"/>
              </a:ext>
            </a:extLst>
          </p:cNvPr>
          <p:cNvSpPr txBox="1"/>
          <p:nvPr/>
        </p:nvSpPr>
        <p:spPr>
          <a:xfrm>
            <a:off x="6910294" y="2694890"/>
            <a:ext cx="440266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share</a:t>
            </a:r>
            <a:r>
              <a:rPr lang="en-US" dirty="0"/>
              <a:t> and </a:t>
            </a:r>
            <a:r>
              <a:rPr lang="en-US" b="1" dirty="0"/>
              <a:t>expenditure</a:t>
            </a:r>
            <a:r>
              <a:rPr lang="en-US" dirty="0"/>
              <a:t> have a strong positive correlation (0.84), which makes sense because as someone spends more using their credit card, we would expect the ratio of credit card expenditure to annual income to increase as well.</a:t>
            </a:r>
          </a:p>
          <a:p>
            <a:pPr marL="285750" indent="-285750">
              <a:buFont typeface="Arial"/>
              <a:buChar char="•"/>
            </a:pPr>
            <a:r>
              <a:rPr lang="en-US" dirty="0"/>
              <a:t>There is moderate positive correlation between </a:t>
            </a:r>
            <a:r>
              <a:rPr lang="en-US" b="1" dirty="0"/>
              <a:t>age </a:t>
            </a:r>
            <a:r>
              <a:rPr lang="en-US" dirty="0"/>
              <a:t>and </a:t>
            </a:r>
            <a:r>
              <a:rPr lang="en-US" b="1" dirty="0"/>
              <a:t>months </a:t>
            </a:r>
            <a:r>
              <a:rPr lang="en-US" dirty="0"/>
              <a:t>-</a:t>
            </a:r>
            <a:r>
              <a:rPr lang="en-US" b="1" dirty="0"/>
              <a:t> </a:t>
            </a:r>
            <a:r>
              <a:rPr lang="en-US" dirty="0"/>
              <a:t>the older an applicant is may be somewhat related to how long they have lived at their current address, but the relationship is not very strong.</a:t>
            </a:r>
          </a:p>
          <a:p>
            <a:pPr marL="285750" indent="-285750">
              <a:buFont typeface="Arial"/>
              <a:buChar char="•"/>
            </a:pPr>
            <a:r>
              <a:rPr lang="en-US" dirty="0"/>
              <a:t>Many of the variables actually seem to have very little correlation with others.</a:t>
            </a:r>
          </a:p>
          <a:p>
            <a:endParaRPr lang="en-US"/>
          </a:p>
        </p:txBody>
      </p:sp>
    </p:spTree>
    <p:extLst>
      <p:ext uri="{BB962C8B-B14F-4D97-AF65-F5344CB8AC3E}">
        <p14:creationId xmlns:p14="http://schemas.microsoft.com/office/powerpoint/2010/main" val="417192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F0AE-7C59-425C-AAD9-32FE2B65ADE6}"/>
              </a:ext>
            </a:extLst>
          </p:cNvPr>
          <p:cNvSpPr>
            <a:spLocks noGrp="1"/>
          </p:cNvSpPr>
          <p:nvPr>
            <p:ph type="title"/>
          </p:nvPr>
        </p:nvSpPr>
        <p:spPr/>
        <p:txBody>
          <a:bodyPr/>
          <a:lstStyle/>
          <a:p>
            <a:r>
              <a:rPr lang="en-US" dirty="0"/>
              <a:t>Side-By-Side Box Plots</a:t>
            </a:r>
          </a:p>
        </p:txBody>
      </p:sp>
      <p:pic>
        <p:nvPicPr>
          <p:cNvPr id="4" name="Picture 4" descr="Chart, box and whisker chart&#10;&#10;Description automatically generated">
            <a:extLst>
              <a:ext uri="{FF2B5EF4-FFF2-40B4-BE49-F238E27FC236}">
                <a16:creationId xmlns:a16="http://schemas.microsoft.com/office/drawing/2014/main" id="{E4A36E56-FDE1-4664-A259-FD61B86EBFA3}"/>
              </a:ext>
            </a:extLst>
          </p:cNvPr>
          <p:cNvPicPr>
            <a:picLocks noGrp="1" noChangeAspect="1"/>
          </p:cNvPicPr>
          <p:nvPr>
            <p:ph idx="1"/>
          </p:nvPr>
        </p:nvPicPr>
        <p:blipFill>
          <a:blip r:embed="rId2"/>
          <a:stretch>
            <a:fillRect/>
          </a:stretch>
        </p:blipFill>
        <p:spPr>
          <a:xfrm>
            <a:off x="346916" y="2940258"/>
            <a:ext cx="2757502" cy="1885457"/>
          </a:xfrm>
        </p:spPr>
      </p:pic>
      <p:pic>
        <p:nvPicPr>
          <p:cNvPr id="5" name="Picture 5" descr="Chart, box and whisker chart&#10;&#10;Description automatically generated">
            <a:extLst>
              <a:ext uri="{FF2B5EF4-FFF2-40B4-BE49-F238E27FC236}">
                <a16:creationId xmlns:a16="http://schemas.microsoft.com/office/drawing/2014/main" id="{F00ABDCC-3274-4D39-BE14-A67260BB8DB6}"/>
              </a:ext>
            </a:extLst>
          </p:cNvPr>
          <p:cNvPicPr>
            <a:picLocks noChangeAspect="1"/>
          </p:cNvPicPr>
          <p:nvPr/>
        </p:nvPicPr>
        <p:blipFill>
          <a:blip r:embed="rId3"/>
          <a:stretch>
            <a:fillRect/>
          </a:stretch>
        </p:blipFill>
        <p:spPr>
          <a:xfrm>
            <a:off x="3202602" y="2933901"/>
            <a:ext cx="2756568" cy="1867170"/>
          </a:xfrm>
          <a:prstGeom prst="rect">
            <a:avLst/>
          </a:prstGeom>
        </p:spPr>
      </p:pic>
      <p:pic>
        <p:nvPicPr>
          <p:cNvPr id="6" name="Picture 6" descr="Chart, box and whisker chart&#10;&#10;Description automatically generated">
            <a:extLst>
              <a:ext uri="{FF2B5EF4-FFF2-40B4-BE49-F238E27FC236}">
                <a16:creationId xmlns:a16="http://schemas.microsoft.com/office/drawing/2014/main" id="{112B9021-4E18-4C70-B8B6-221EBF73DA0B}"/>
              </a:ext>
            </a:extLst>
          </p:cNvPr>
          <p:cNvPicPr>
            <a:picLocks noChangeAspect="1"/>
          </p:cNvPicPr>
          <p:nvPr/>
        </p:nvPicPr>
        <p:blipFill>
          <a:blip r:embed="rId4"/>
          <a:stretch>
            <a:fillRect/>
          </a:stretch>
        </p:blipFill>
        <p:spPr>
          <a:xfrm>
            <a:off x="6034506" y="2936518"/>
            <a:ext cx="2729830" cy="1880648"/>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90ABBFAC-4D25-4EFC-BBCA-AFB4098BA239}"/>
              </a:ext>
            </a:extLst>
          </p:cNvPr>
          <p:cNvPicPr>
            <a:picLocks noChangeAspect="1"/>
          </p:cNvPicPr>
          <p:nvPr/>
        </p:nvPicPr>
        <p:blipFill>
          <a:blip r:embed="rId5"/>
          <a:stretch>
            <a:fillRect/>
          </a:stretch>
        </p:blipFill>
        <p:spPr>
          <a:xfrm>
            <a:off x="8841244" y="2932094"/>
            <a:ext cx="2836778" cy="1876125"/>
          </a:xfrm>
          <a:prstGeom prst="rect">
            <a:avLst/>
          </a:prstGeom>
        </p:spPr>
      </p:pic>
      <p:sp>
        <p:nvSpPr>
          <p:cNvPr id="8" name="TextBox 7">
            <a:extLst>
              <a:ext uri="{FF2B5EF4-FFF2-40B4-BE49-F238E27FC236}">
                <a16:creationId xmlns:a16="http://schemas.microsoft.com/office/drawing/2014/main" id="{A8FE5D98-52D1-412F-940E-BEB427DA6339}"/>
              </a:ext>
            </a:extLst>
          </p:cNvPr>
          <p:cNvSpPr txBox="1"/>
          <p:nvPr/>
        </p:nvSpPr>
        <p:spPr>
          <a:xfrm>
            <a:off x="1299882" y="2268071"/>
            <a:ext cx="10058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Side-by-side box plots were created to show the distribution of numerical predictors</a:t>
            </a:r>
            <a:r>
              <a:rPr lang="en-US" b="1" dirty="0">
                <a:ea typeface="+mn-lt"/>
                <a:cs typeface="+mn-lt"/>
              </a:rPr>
              <a:t> reports, age, income, </a:t>
            </a:r>
            <a:r>
              <a:rPr lang="en-US" dirty="0">
                <a:ea typeface="+mn-lt"/>
                <a:cs typeface="+mn-lt"/>
              </a:rPr>
              <a:t>and </a:t>
            </a:r>
            <a:r>
              <a:rPr lang="en-US" b="1" dirty="0">
                <a:ea typeface="+mn-lt"/>
                <a:cs typeface="+mn-lt"/>
              </a:rPr>
              <a:t>share</a:t>
            </a:r>
            <a:r>
              <a:rPr lang="en-US" dirty="0">
                <a:ea typeface="+mn-lt"/>
                <a:cs typeface="+mn-lt"/>
              </a:rPr>
              <a:t> by whether the applicant was approved, shown below:</a:t>
            </a:r>
            <a:endParaRPr lang="en-US" dirty="0"/>
          </a:p>
          <a:p>
            <a:pPr marL="285750" indent="-285750" algn="l">
              <a:buFont typeface="Arial"/>
              <a:buChar char="•"/>
            </a:pPr>
            <a:endParaRPr lang="en-US" dirty="0"/>
          </a:p>
        </p:txBody>
      </p:sp>
      <p:sp>
        <p:nvSpPr>
          <p:cNvPr id="9" name="TextBox 8">
            <a:extLst>
              <a:ext uri="{FF2B5EF4-FFF2-40B4-BE49-F238E27FC236}">
                <a16:creationId xmlns:a16="http://schemas.microsoft.com/office/drawing/2014/main" id="{6BB051D3-F5F8-4D38-92B5-02B7AA294EDA}"/>
              </a:ext>
            </a:extLst>
          </p:cNvPr>
          <p:cNvSpPr txBox="1"/>
          <p:nvPr/>
        </p:nvSpPr>
        <p:spPr>
          <a:xfrm>
            <a:off x="1299323" y="4822451"/>
            <a:ext cx="98970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We see that the box plots for age and income do not show much difference in distribution between "no" and "yes" for the card outcome variable, so they may not be the most useful in predicting whether an applicant is approved. It appears that, of the four numerical predictors above, reports and share have the most distinct differences between "no" and "yes" distributions, and it seems that the medians are further away from each other. Therefore, based on the box plots we believe # derogatory reports and share ratio may be useful predictors in determining credit card application approval.</a:t>
            </a:r>
            <a:endParaRPr lang="en-US" dirty="0"/>
          </a:p>
          <a:p>
            <a:pPr marL="285750" indent="-285750" algn="l">
              <a:buFont typeface="Arial"/>
              <a:buChar char="•"/>
            </a:pPr>
            <a:endParaRPr lang="en-US" dirty="0"/>
          </a:p>
        </p:txBody>
      </p:sp>
    </p:spTree>
    <p:extLst>
      <p:ext uri="{BB962C8B-B14F-4D97-AF65-F5344CB8AC3E}">
        <p14:creationId xmlns:p14="http://schemas.microsoft.com/office/powerpoint/2010/main" val="98507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1B5B-BA3A-4FD5-B9F9-5B5669BCDA03}"/>
              </a:ext>
            </a:extLst>
          </p:cNvPr>
          <p:cNvSpPr>
            <a:spLocks noGrp="1"/>
          </p:cNvSpPr>
          <p:nvPr>
            <p:ph type="title"/>
          </p:nvPr>
        </p:nvSpPr>
        <p:spPr>
          <a:xfrm>
            <a:off x="8312677" y="376481"/>
            <a:ext cx="3066937" cy="934721"/>
          </a:xfrm>
        </p:spPr>
        <p:txBody>
          <a:bodyPr>
            <a:normAutofit/>
          </a:bodyPr>
          <a:lstStyle/>
          <a:p>
            <a:r>
              <a:rPr lang="en-US" dirty="0"/>
              <a:t>Scatter Plot</a:t>
            </a:r>
          </a:p>
        </p:txBody>
      </p:sp>
      <p:sp>
        <p:nvSpPr>
          <p:cNvPr id="10" name="Rectangle 1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E6AFFBFF-C62A-47B1-9E81-322B456E4E9E}"/>
              </a:ext>
            </a:extLst>
          </p:cNvPr>
          <p:cNvPicPr>
            <a:picLocks noChangeAspect="1"/>
          </p:cNvPicPr>
          <p:nvPr/>
        </p:nvPicPr>
        <p:blipFill>
          <a:blip r:embed="rId2"/>
          <a:stretch>
            <a:fillRect/>
          </a:stretch>
        </p:blipFill>
        <p:spPr>
          <a:xfrm>
            <a:off x="1143979" y="1557010"/>
            <a:ext cx="6227064" cy="3860779"/>
          </a:xfrm>
          <a:prstGeom prst="rect">
            <a:avLst/>
          </a:prstGeom>
        </p:spPr>
      </p:pic>
      <p:sp>
        <p:nvSpPr>
          <p:cNvPr id="14" name="Content Placeholder 7">
            <a:extLst>
              <a:ext uri="{FF2B5EF4-FFF2-40B4-BE49-F238E27FC236}">
                <a16:creationId xmlns:a16="http://schemas.microsoft.com/office/drawing/2014/main" id="{934176C1-32FA-4495-9261-7AC8A12F3072}"/>
              </a:ext>
            </a:extLst>
          </p:cNvPr>
          <p:cNvSpPr>
            <a:spLocks noGrp="1"/>
          </p:cNvSpPr>
          <p:nvPr>
            <p:ph idx="1"/>
          </p:nvPr>
        </p:nvSpPr>
        <p:spPr>
          <a:xfrm>
            <a:off x="8120750" y="1632071"/>
            <a:ext cx="3435692" cy="4275384"/>
          </a:xfrm>
        </p:spPr>
        <p:txBody>
          <a:bodyPr vert="horz" lIns="91440" tIns="45720" rIns="91440" bIns="45720" rtlCol="0" anchor="t">
            <a:normAutofit/>
          </a:bodyPr>
          <a:lstStyle/>
          <a:p>
            <a:r>
              <a:rPr lang="en-US" dirty="0"/>
              <a:t>This scatter plot shows the correlation between age and income for the credit card applicants in our dataset.</a:t>
            </a:r>
          </a:p>
          <a:p>
            <a:r>
              <a:rPr lang="en-US" dirty="0"/>
              <a:t>There is a positive correlation showing that income of credit card applicants generally increases with age.</a:t>
            </a:r>
          </a:p>
        </p:txBody>
      </p:sp>
    </p:spTree>
    <p:extLst>
      <p:ext uri="{BB962C8B-B14F-4D97-AF65-F5344CB8AC3E}">
        <p14:creationId xmlns:p14="http://schemas.microsoft.com/office/powerpoint/2010/main" val="129398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D9AB-0E31-48F2-A8A3-7104B694E89D}"/>
              </a:ext>
            </a:extLst>
          </p:cNvPr>
          <p:cNvSpPr>
            <a:spLocks noGrp="1"/>
          </p:cNvSpPr>
          <p:nvPr>
            <p:ph type="title"/>
          </p:nvPr>
        </p:nvSpPr>
        <p:spPr>
          <a:xfrm>
            <a:off x="8221963" y="311549"/>
            <a:ext cx="3157651" cy="943792"/>
          </a:xfrm>
        </p:spPr>
        <p:txBody>
          <a:bodyPr>
            <a:normAutofit/>
          </a:bodyPr>
          <a:lstStyle/>
          <a:p>
            <a:r>
              <a:rPr lang="en-US" dirty="0"/>
              <a:t>Scatter Plot</a:t>
            </a:r>
          </a:p>
        </p:txBody>
      </p:sp>
      <p:sp>
        <p:nvSpPr>
          <p:cNvPr id="11" name="Rectangle 1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31AEADA8-85FF-479A-AEA8-008DDC265F34}"/>
              </a:ext>
            </a:extLst>
          </p:cNvPr>
          <p:cNvPicPr>
            <a:picLocks noChangeAspect="1"/>
          </p:cNvPicPr>
          <p:nvPr/>
        </p:nvPicPr>
        <p:blipFill>
          <a:blip r:embed="rId2"/>
          <a:stretch>
            <a:fillRect/>
          </a:stretch>
        </p:blipFill>
        <p:spPr>
          <a:xfrm>
            <a:off x="1143979" y="1502581"/>
            <a:ext cx="6227064" cy="3860779"/>
          </a:xfrm>
          <a:prstGeom prst="rect">
            <a:avLst/>
          </a:prstGeom>
        </p:spPr>
      </p:pic>
      <p:sp>
        <p:nvSpPr>
          <p:cNvPr id="8" name="Content Placeholder 7">
            <a:extLst>
              <a:ext uri="{FF2B5EF4-FFF2-40B4-BE49-F238E27FC236}">
                <a16:creationId xmlns:a16="http://schemas.microsoft.com/office/drawing/2014/main" id="{794BFAB4-E548-41A5-9CA3-8A55CCCD8722}"/>
              </a:ext>
            </a:extLst>
          </p:cNvPr>
          <p:cNvSpPr>
            <a:spLocks noGrp="1"/>
          </p:cNvSpPr>
          <p:nvPr>
            <p:ph idx="1"/>
          </p:nvPr>
        </p:nvSpPr>
        <p:spPr>
          <a:xfrm>
            <a:off x="8093535" y="1601514"/>
            <a:ext cx="3390336" cy="4251991"/>
          </a:xfrm>
        </p:spPr>
        <p:txBody>
          <a:bodyPr vert="horz" lIns="91440" tIns="45720" rIns="91440" bIns="45720" rtlCol="0" anchor="t">
            <a:normAutofit/>
          </a:bodyPr>
          <a:lstStyle/>
          <a:p>
            <a:r>
              <a:rPr lang="en-US" dirty="0">
                <a:ea typeface="+mn-lt"/>
                <a:cs typeface="+mn-lt"/>
              </a:rPr>
              <a:t>This scatter plot examines whether there is a correlation between age and expenditure when it comes to credit card applicants.</a:t>
            </a:r>
          </a:p>
          <a:p>
            <a:r>
              <a:rPr lang="en-US" dirty="0">
                <a:ea typeface="+mn-lt"/>
                <a:cs typeface="+mn-lt"/>
              </a:rPr>
              <a:t>There is not a strong correlation between age and expenditure, but there do appear to be a couple outliers for expenditure.</a:t>
            </a:r>
          </a:p>
          <a:p>
            <a:endParaRPr lang="en-US"/>
          </a:p>
        </p:txBody>
      </p:sp>
    </p:spTree>
    <p:extLst>
      <p:ext uri="{BB962C8B-B14F-4D97-AF65-F5344CB8AC3E}">
        <p14:creationId xmlns:p14="http://schemas.microsoft.com/office/powerpoint/2010/main" val="21246012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B5713504737B45A50B657BC01119DA" ma:contentTypeVersion="9" ma:contentTypeDescription="Create a new document." ma:contentTypeScope="" ma:versionID="b38083a3092f3b52609d40f91d5b1165">
  <xsd:schema xmlns:xsd="http://www.w3.org/2001/XMLSchema" xmlns:xs="http://www.w3.org/2001/XMLSchema" xmlns:p="http://schemas.microsoft.com/office/2006/metadata/properties" xmlns:ns3="29b401ec-1ad6-4af0-82c7-dc0591e111b3" targetNamespace="http://schemas.microsoft.com/office/2006/metadata/properties" ma:root="true" ma:fieldsID="789d802dde0e20a5d7f2325930a18bae" ns3:_="">
    <xsd:import namespace="29b401ec-1ad6-4af0-82c7-dc0591e111b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401ec-1ad6-4af0-82c7-dc0591e111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F2B38B-D096-47CD-BE13-3F6B39E2D5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4A7598-85AD-4B39-BDEE-EB0078912543}">
  <ds:schemaRefs>
    <ds:schemaRef ds:uri="http://schemas.microsoft.com/sharepoint/v3/contenttype/forms"/>
  </ds:schemaRefs>
</ds:datastoreItem>
</file>

<file path=customXml/itemProps3.xml><?xml version="1.0" encoding="utf-8"?>
<ds:datastoreItem xmlns:ds="http://schemas.openxmlformats.org/officeDocument/2006/customXml" ds:itemID="{53F3C1DA-1FCD-4602-90F5-928359FF3513}">
  <ds:schemaRefs>
    <ds:schemaRef ds:uri="29b401ec-1ad6-4af0-82c7-dc0591e111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TM10001115[[fn=Parcel]]</Template>
  <TotalTime>0</TotalTime>
  <Words>2188</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Credit Card Approvals: Project Proposal</vt:lpstr>
      <vt:lpstr>Background</vt:lpstr>
      <vt:lpstr>Dataset Overview &amp; Objective</vt:lpstr>
      <vt:lpstr>Variable Descriptions</vt:lpstr>
      <vt:lpstr>Summary Statistics</vt:lpstr>
      <vt:lpstr>Heat Map</vt:lpstr>
      <vt:lpstr>Side-By-Side Box Plots</vt:lpstr>
      <vt:lpstr>Scatter Plot</vt:lpstr>
      <vt:lpstr>Scatter Plot</vt:lpstr>
      <vt:lpstr>Scatter plot</vt:lpstr>
      <vt:lpstr>Distribution of Predictors</vt:lpstr>
      <vt:lpstr>DISTRIBUTION OF PREDICTORS</vt:lpstr>
      <vt:lpstr>DISTRIBUTION OF PREDICTORS</vt:lpstr>
      <vt:lpstr>BAR PLOT</vt:lpstr>
      <vt:lpstr>BAR PLOT</vt:lpstr>
      <vt:lpstr>HISTOGRAM</vt:lpstr>
      <vt:lpstr>HISTOGRAM</vt:lpstr>
      <vt:lpstr>HISTOGRAM</vt:lpstr>
      <vt:lpstr>PowerPoint Presentation</vt:lpstr>
      <vt:lpstr>Proposed Work</vt:lpstr>
      <vt:lpstr>Forward Selection</vt:lpstr>
      <vt:lpstr>Discriminant Analysis</vt:lpstr>
      <vt:lpstr>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Approvals</dc:title>
  <dc:creator>Brittany Stassinis</dc:creator>
  <cp:lastModifiedBy>Nhu Pham</cp:lastModifiedBy>
  <cp:revision>459</cp:revision>
  <dcterms:created xsi:type="dcterms:W3CDTF">2020-11-13T17:18:22Z</dcterms:created>
  <dcterms:modified xsi:type="dcterms:W3CDTF">2021-02-15T12:40:56Z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0x0101005DB5713504737B45A50B657BC01119DA</vt:lpwstr>
  </property>
</Properties>
</file>