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1" r:id="rId5"/>
    <p:sldId id="265" r:id="rId6"/>
    <p:sldId id="272" r:id="rId7"/>
    <p:sldId id="267" r:id="rId8"/>
    <p:sldId id="269" r:id="rId9"/>
    <p:sldId id="266" r:id="rId10"/>
    <p:sldId id="273" r:id="rId11"/>
    <p:sldId id="270" r:id="rId12"/>
    <p:sldId id="271" r:id="rId13"/>
    <p:sldId id="274" r:id="rId14"/>
    <p:sldId id="275" r:id="rId15"/>
    <p:sldId id="260" r:id="rId16"/>
    <p:sldId id="280" r:id="rId17"/>
    <p:sldId id="281" r:id="rId18"/>
    <p:sldId id="287" r:id="rId19"/>
    <p:sldId id="285" r:id="rId20"/>
    <p:sldId id="289" r:id="rId21"/>
    <p:sldId id="286" r:id="rId22"/>
    <p:sldId id="288" r:id="rId23"/>
    <p:sldId id="290" r:id="rId24"/>
    <p:sldId id="261" r:id="rId25"/>
    <p:sldId id="283" r:id="rId26"/>
    <p:sldId id="264" r:id="rId27"/>
    <p:sldId id="262"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54BDF-9CE8-4C1D-B624-870951DDE8AD}" v="1" dt="2020-11-30T16:45:14.814"/>
    <p1510:client id="{1597C6DB-4711-43D9-A1E9-582FDC323BA2}" v="4401" dt="2020-11-27T18:12:29.115"/>
    <p1510:client id="{1C81B3B4-442F-429D-80FE-10E447F2C0C2}" v="2486" dt="2020-12-02T21:22:43.976"/>
    <p1510:client id="{29873B4D-5B75-4BB1-B96D-6FAB1A8A855A}" v="42" dt="2020-12-02T17:11:58.951"/>
    <p1510:client id="{331E2AD4-A374-4001-8124-910AB2695908}" v="91" dt="2020-11-30T16:39:30.527"/>
    <p1510:client id="{3D6965E0-EBDA-48AA-B19D-6F885AD03C55}" v="3" dt="2020-12-02T04:27:14.205"/>
    <p1510:client id="{54ED09FD-017C-49E1-8001-9E35588F32D2}" v="970" dt="2020-12-02T12:41:57.878"/>
    <p1510:client id="{5C3F8767-6925-4145-94C3-25259245FC67}" v="23" dt="2020-11-30T15:32:09.686"/>
    <p1510:client id="{6E008C1C-76A3-4011-8C3B-0AB5F65E9D7E}" v="2363" dt="2020-11-28T16:40:17.082"/>
    <p1510:client id="{960B9AC7-1E11-4AE7-9125-AE807A0D5E98}" v="284" dt="2020-11-30T18:06:25.503"/>
    <p1510:client id="{A3B255DD-9F99-4C87-9656-536E455B81F1}" v="1517" dt="2020-11-25T00:52:19.912"/>
    <p1510:client id="{A8E3B9A7-B226-4BEB-843D-88364534964B}" v="74" dt="2020-11-30T15:48:48.200"/>
    <p1510:client id="{BDDAB25D-F1CD-4165-BE4D-04A88ECCDE75}" v="6" dt="2020-11-30T14:46:16.781"/>
    <p1510:client id="{C874715D-208D-4728-A661-F502D284066C}" v="4713" dt="2020-12-02T02:36:22.777"/>
    <p1510:client id="{C9B50158-BCE9-4943-84DB-CB005E0982AD}" v="100" dt="2020-11-30T22:26:31.619"/>
    <p1510:client id="{F3192A81-8DD3-441F-A9D8-7501B9331339}" v="5129" dt="2020-11-30T22:21:37.074"/>
    <p1510:client id="{FF2EF9AA-4EA5-4551-93A2-6C1685D41F7A}" v="343" dt="2020-11-30T18:02:11.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ssinis, Brittany (stassibm)" userId="S::stassibm@mail.uc.edu::c7d5d921-85d7-4937-9947-391b053d156a" providerId="AD" clId="Web-{29873B4D-5B75-4BB1-B96D-6FAB1A8A855A}"/>
    <pc:docChg chg="modSld">
      <pc:chgData name="Stassinis, Brittany (stassibm)" userId="S::stassibm@mail.uc.edu::c7d5d921-85d7-4937-9947-391b053d156a" providerId="AD" clId="Web-{29873B4D-5B75-4BB1-B96D-6FAB1A8A855A}" dt="2020-12-02T17:11:58.951" v="39" actId="1076"/>
      <pc:docMkLst>
        <pc:docMk/>
      </pc:docMkLst>
      <pc:sldChg chg="modSp">
        <pc:chgData name="Stassinis, Brittany (stassibm)" userId="S::stassibm@mail.uc.edu::c7d5d921-85d7-4937-9947-391b053d156a" providerId="AD" clId="Web-{29873B4D-5B75-4BB1-B96D-6FAB1A8A855A}" dt="2020-12-02T17:11:58.951" v="39" actId="1076"/>
        <pc:sldMkLst>
          <pc:docMk/>
          <pc:sldMk cId="252639802" sldId="257"/>
        </pc:sldMkLst>
        <pc:spChg chg="mod">
          <ac:chgData name="Stassinis, Brittany (stassibm)" userId="S::stassibm@mail.uc.edu::c7d5d921-85d7-4937-9947-391b053d156a" providerId="AD" clId="Web-{29873B4D-5B75-4BB1-B96D-6FAB1A8A855A}" dt="2020-12-02T17:11:58.951" v="39" actId="1076"/>
          <ac:spMkLst>
            <pc:docMk/>
            <pc:sldMk cId="252639802" sldId="257"/>
            <ac:spMk id="4" creationId="{ED6E59FD-AEF0-4B4F-961B-F48F7F63055C}"/>
          </ac:spMkLst>
        </pc:spChg>
      </pc:sldChg>
    </pc:docChg>
  </pc:docChgLst>
  <pc:docChgLst>
    <pc:chgData name="Lence, Margo (lencemm)" userId="S::lencemm@mail.uc.edu::ab9deee2-a1ef-48e6-9683-6445d2c036bc" providerId="AD" clId="Web-{BDDAB25D-F1CD-4165-BE4D-04A88ECCDE75}"/>
    <pc:docChg chg="modSld">
      <pc:chgData name="Lence, Margo (lencemm)" userId="S::lencemm@mail.uc.edu::ab9deee2-a1ef-48e6-9683-6445d2c036bc" providerId="AD" clId="Web-{BDDAB25D-F1CD-4165-BE4D-04A88ECCDE75}" dt="2020-11-30T14:46:16.203" v="4" actId="20577"/>
      <pc:docMkLst>
        <pc:docMk/>
      </pc:docMkLst>
      <pc:sldChg chg="modSp">
        <pc:chgData name="Lence, Margo (lencemm)" userId="S::lencemm@mail.uc.edu::ab9deee2-a1ef-48e6-9683-6445d2c036bc" providerId="AD" clId="Web-{BDDAB25D-F1CD-4165-BE4D-04A88ECCDE75}" dt="2020-11-30T14:46:14.515" v="2" actId="20577"/>
        <pc:sldMkLst>
          <pc:docMk/>
          <pc:sldMk cId="3222910268" sldId="265"/>
        </pc:sldMkLst>
        <pc:spChg chg="mod">
          <ac:chgData name="Lence, Margo (lencemm)" userId="S::lencemm@mail.uc.edu::ab9deee2-a1ef-48e6-9683-6445d2c036bc" providerId="AD" clId="Web-{BDDAB25D-F1CD-4165-BE4D-04A88ECCDE75}" dt="2020-11-30T14:46:14.515" v="2" actId="20577"/>
          <ac:spMkLst>
            <pc:docMk/>
            <pc:sldMk cId="3222910268" sldId="265"/>
            <ac:spMk id="3" creationId="{7974D91E-6933-406F-AA46-C4CCDC38504E}"/>
          </ac:spMkLst>
        </pc:spChg>
      </pc:sldChg>
    </pc:docChg>
  </pc:docChgLst>
  <pc:docChgLst>
    <pc:chgData name="Lence, Margo (lencemm)" userId="S::lencemm@mail.uc.edu::ab9deee2-a1ef-48e6-9683-6445d2c036bc" providerId="AD" clId="Web-{F3192A81-8DD3-441F-A9D8-7501B9331339}"/>
    <pc:docChg chg="addSld delSld modSld">
      <pc:chgData name="Lence, Margo (lencemm)" userId="S::lencemm@mail.uc.edu::ab9deee2-a1ef-48e6-9683-6445d2c036bc" providerId="AD" clId="Web-{F3192A81-8DD3-441F-A9D8-7501B9331339}" dt="2020-11-30T22:21:37.074" v="5122" actId="1076"/>
      <pc:docMkLst>
        <pc:docMk/>
      </pc:docMkLst>
      <pc:sldChg chg="addSp delSp modSp">
        <pc:chgData name="Lence, Margo (lencemm)" userId="S::lencemm@mail.uc.edu::ab9deee2-a1ef-48e6-9683-6445d2c036bc" providerId="AD" clId="Web-{F3192A81-8DD3-441F-A9D8-7501B9331339}" dt="2020-11-30T20:49:13.764" v="1078" actId="20577"/>
        <pc:sldMkLst>
          <pc:docMk/>
          <pc:sldMk cId="241992411" sldId="260"/>
        </pc:sldMkLst>
        <pc:spChg chg="mod">
          <ac:chgData name="Lence, Margo (lencemm)" userId="S::lencemm@mail.uc.edu::ab9deee2-a1ef-48e6-9683-6445d2c036bc" providerId="AD" clId="Web-{F3192A81-8DD3-441F-A9D8-7501B9331339}" dt="2020-11-30T20:49:13.764" v="1078" actId="20577"/>
          <ac:spMkLst>
            <pc:docMk/>
            <pc:sldMk cId="241992411" sldId="260"/>
            <ac:spMk id="3" creationId="{C3BBAF06-0E34-46A5-A619-0DE5AC6478FD}"/>
          </ac:spMkLst>
        </pc:spChg>
        <pc:picChg chg="add mod">
          <ac:chgData name="Lence, Margo (lencemm)" userId="S::lencemm@mail.uc.edu::ab9deee2-a1ef-48e6-9683-6445d2c036bc" providerId="AD" clId="Web-{F3192A81-8DD3-441F-A9D8-7501B9331339}" dt="2020-11-30T20:47:09.183" v="993" actId="1076"/>
          <ac:picMkLst>
            <pc:docMk/>
            <pc:sldMk cId="241992411" sldId="260"/>
            <ac:picMk id="4" creationId="{3AB2C00A-E019-4E44-8073-B29978AB606C}"/>
          </ac:picMkLst>
        </pc:picChg>
        <pc:picChg chg="del mod">
          <ac:chgData name="Lence, Margo (lencemm)" userId="S::lencemm@mail.uc.edu::ab9deee2-a1ef-48e6-9683-6445d2c036bc" providerId="AD" clId="Web-{F3192A81-8DD3-441F-A9D8-7501B9331339}" dt="2020-11-30T20:47:01.855" v="990"/>
          <ac:picMkLst>
            <pc:docMk/>
            <pc:sldMk cId="241992411" sldId="260"/>
            <ac:picMk id="5" creationId="{DD9BD821-45D8-4F95-ABBB-B0B1A2E76042}"/>
          </ac:picMkLst>
        </pc:picChg>
      </pc:sldChg>
      <pc:sldChg chg="addSp modSp">
        <pc:chgData name="Lence, Margo (lencemm)" userId="S::lencemm@mail.uc.edu::ab9deee2-a1ef-48e6-9683-6445d2c036bc" providerId="AD" clId="Web-{F3192A81-8DD3-441F-A9D8-7501B9331339}" dt="2020-11-30T22:09:11.804" v="3465" actId="20577"/>
        <pc:sldMkLst>
          <pc:docMk/>
          <pc:sldMk cId="2028174632" sldId="261"/>
        </pc:sldMkLst>
        <pc:spChg chg="mod">
          <ac:chgData name="Lence, Margo (lencemm)" userId="S::lencemm@mail.uc.edu::ab9deee2-a1ef-48e6-9683-6445d2c036bc" providerId="AD" clId="Web-{F3192A81-8DD3-441F-A9D8-7501B9331339}" dt="2020-11-30T22:09:11.804" v="3465" actId="20577"/>
          <ac:spMkLst>
            <pc:docMk/>
            <pc:sldMk cId="2028174632" sldId="261"/>
            <ac:spMk id="5" creationId="{7721B622-A98C-4A0B-8367-0A9FE779D621}"/>
          </ac:spMkLst>
        </pc:spChg>
        <pc:picChg chg="add mod">
          <ac:chgData name="Lence, Margo (lencemm)" userId="S::lencemm@mail.uc.edu::ab9deee2-a1ef-48e6-9683-6445d2c036bc" providerId="AD" clId="Web-{F3192A81-8DD3-441F-A9D8-7501B9331339}" dt="2020-11-30T22:07:35.896" v="3324" actId="1076"/>
          <ac:picMkLst>
            <pc:docMk/>
            <pc:sldMk cId="2028174632" sldId="261"/>
            <ac:picMk id="3" creationId="{2293DD07-BEE9-4C82-A096-FB324F737FDB}"/>
          </ac:picMkLst>
        </pc:picChg>
        <pc:picChg chg="mod">
          <ac:chgData name="Lence, Margo (lencemm)" userId="S::lencemm@mail.uc.edu::ab9deee2-a1ef-48e6-9683-6445d2c036bc" providerId="AD" clId="Web-{F3192A81-8DD3-441F-A9D8-7501B9331339}" dt="2020-11-30T22:08:17.131" v="3343" actId="1076"/>
          <ac:picMkLst>
            <pc:docMk/>
            <pc:sldMk cId="2028174632" sldId="261"/>
            <ac:picMk id="4" creationId="{80F98DDF-C56E-4B23-A195-4553E1A853F9}"/>
          </ac:picMkLst>
        </pc:picChg>
      </pc:sldChg>
      <pc:sldChg chg="modSp">
        <pc:chgData name="Lence, Margo (lencemm)" userId="S::lencemm@mail.uc.edu::ab9deee2-a1ef-48e6-9683-6445d2c036bc" providerId="AD" clId="Web-{F3192A81-8DD3-441F-A9D8-7501B9331339}" dt="2020-11-30T22:21:37.074" v="5122" actId="1076"/>
        <pc:sldMkLst>
          <pc:docMk/>
          <pc:sldMk cId="2324684458" sldId="264"/>
        </pc:sldMkLst>
        <pc:spChg chg="mod">
          <ac:chgData name="Lence, Margo (lencemm)" userId="S::lencemm@mail.uc.edu::ab9deee2-a1ef-48e6-9683-6445d2c036bc" providerId="AD" clId="Web-{F3192A81-8DD3-441F-A9D8-7501B9331339}" dt="2020-11-30T22:21:37.074" v="5122" actId="1076"/>
          <ac:spMkLst>
            <pc:docMk/>
            <pc:sldMk cId="2324684458" sldId="264"/>
            <ac:spMk id="8" creationId="{5B82E08E-0850-47A6-94B6-6CDE8B0C1843}"/>
          </ac:spMkLst>
        </pc:spChg>
      </pc:sldChg>
      <pc:sldChg chg="modSp">
        <pc:chgData name="Lence, Margo (lencemm)" userId="S::lencemm@mail.uc.edu::ab9deee2-a1ef-48e6-9683-6445d2c036bc" providerId="AD" clId="Web-{F3192A81-8DD3-441F-A9D8-7501B9331339}" dt="2020-11-30T20:34:56.107" v="12" actId="1076"/>
        <pc:sldMkLst>
          <pc:docMk/>
          <pc:sldMk cId="956275727" sldId="271"/>
        </pc:sldMkLst>
        <pc:spChg chg="mod">
          <ac:chgData name="Lence, Margo (lencemm)" userId="S::lencemm@mail.uc.edu::ab9deee2-a1ef-48e6-9683-6445d2c036bc" providerId="AD" clId="Web-{F3192A81-8DD3-441F-A9D8-7501B9331339}" dt="2020-11-30T20:34:56.107" v="12" actId="1076"/>
          <ac:spMkLst>
            <pc:docMk/>
            <pc:sldMk cId="956275727" sldId="271"/>
            <ac:spMk id="3" creationId="{2FB0EBCF-372E-4DAD-BB8D-35D3C9935FAC}"/>
          </ac:spMkLst>
        </pc:spChg>
        <pc:picChg chg="mod">
          <ac:chgData name="Lence, Margo (lencemm)" userId="S::lencemm@mail.uc.edu::ab9deee2-a1ef-48e6-9683-6445d2c036bc" providerId="AD" clId="Web-{F3192A81-8DD3-441F-A9D8-7501B9331339}" dt="2020-11-30T20:34:48.091" v="10" actId="1076"/>
          <ac:picMkLst>
            <pc:docMk/>
            <pc:sldMk cId="956275727" sldId="271"/>
            <ac:picMk id="7" creationId="{FDF493DA-8592-4690-A220-337751623319}"/>
          </ac:picMkLst>
        </pc:picChg>
        <pc:picChg chg="mod">
          <ac:chgData name="Lence, Margo (lencemm)" userId="S::lencemm@mail.uc.edu::ab9deee2-a1ef-48e6-9683-6445d2c036bc" providerId="AD" clId="Web-{F3192A81-8DD3-441F-A9D8-7501B9331339}" dt="2020-11-30T20:34:51.341" v="11" actId="1076"/>
          <ac:picMkLst>
            <pc:docMk/>
            <pc:sldMk cId="956275727" sldId="271"/>
            <ac:picMk id="8" creationId="{D5D7C53F-2447-4CBD-9CF8-B43EAD894569}"/>
          </ac:picMkLst>
        </pc:picChg>
      </pc:sldChg>
      <pc:sldChg chg="modSp">
        <pc:chgData name="Lence, Margo (lencemm)" userId="S::lencemm@mail.uc.edu::ab9deee2-a1ef-48e6-9683-6445d2c036bc" providerId="AD" clId="Web-{F3192A81-8DD3-441F-A9D8-7501B9331339}" dt="2020-11-30T20:46:14.870" v="986" actId="20577"/>
        <pc:sldMkLst>
          <pc:docMk/>
          <pc:sldMk cId="2700331304" sldId="275"/>
        </pc:sldMkLst>
        <pc:spChg chg="mod">
          <ac:chgData name="Lence, Margo (lencemm)" userId="S::lencemm@mail.uc.edu::ab9deee2-a1ef-48e6-9683-6445d2c036bc" providerId="AD" clId="Web-{F3192A81-8DD3-441F-A9D8-7501B9331339}" dt="2020-11-30T20:46:14.870" v="986" actId="20577"/>
          <ac:spMkLst>
            <pc:docMk/>
            <pc:sldMk cId="2700331304" sldId="275"/>
            <ac:spMk id="3" creationId="{7A6F7FD3-BC46-4B59-97EA-5499817E3594}"/>
          </ac:spMkLst>
        </pc:spChg>
      </pc:sldChg>
      <pc:sldChg chg="modSp">
        <pc:chgData name="Lence, Margo (lencemm)" userId="S::lencemm@mail.uc.edu::ab9deee2-a1ef-48e6-9683-6445d2c036bc" providerId="AD" clId="Web-{F3192A81-8DD3-441F-A9D8-7501B9331339}" dt="2020-11-30T21:43:23.739" v="1655" actId="20577"/>
        <pc:sldMkLst>
          <pc:docMk/>
          <pc:sldMk cId="4274220734" sldId="280"/>
        </pc:sldMkLst>
        <pc:spChg chg="mod">
          <ac:chgData name="Lence, Margo (lencemm)" userId="S::lencemm@mail.uc.edu::ab9deee2-a1ef-48e6-9683-6445d2c036bc" providerId="AD" clId="Web-{F3192A81-8DD3-441F-A9D8-7501B9331339}" dt="2020-11-30T21:43:23.739" v="1655" actId="20577"/>
          <ac:spMkLst>
            <pc:docMk/>
            <pc:sldMk cId="4274220734" sldId="280"/>
            <ac:spMk id="3" creationId="{B327E081-BA36-4E21-B2AC-012783F07F5D}"/>
          </ac:spMkLst>
        </pc:spChg>
      </pc:sldChg>
      <pc:sldChg chg="addSp delSp modSp">
        <pc:chgData name="Lence, Margo (lencemm)" userId="S::lencemm@mail.uc.edu::ab9deee2-a1ef-48e6-9683-6445d2c036bc" providerId="AD" clId="Web-{F3192A81-8DD3-441F-A9D8-7501B9331339}" dt="2020-11-30T20:51:02.751" v="1253" actId="20577"/>
        <pc:sldMkLst>
          <pc:docMk/>
          <pc:sldMk cId="961684305" sldId="281"/>
        </pc:sldMkLst>
        <pc:spChg chg="add mod">
          <ac:chgData name="Lence, Margo (lencemm)" userId="S::lencemm@mail.uc.edu::ab9deee2-a1ef-48e6-9683-6445d2c036bc" providerId="AD" clId="Web-{F3192A81-8DD3-441F-A9D8-7501B9331339}" dt="2020-11-30T20:51:02.751" v="1253" actId="20577"/>
          <ac:spMkLst>
            <pc:docMk/>
            <pc:sldMk cId="961684305" sldId="281"/>
            <ac:spMk id="3" creationId="{FE3DC8F1-0FED-49A8-9E3F-1346737E895A}"/>
          </ac:spMkLst>
        </pc:spChg>
        <pc:spChg chg="del">
          <ac:chgData name="Lence, Margo (lencemm)" userId="S::lencemm@mail.uc.edu::ab9deee2-a1ef-48e6-9683-6445d2c036bc" providerId="AD" clId="Web-{F3192A81-8DD3-441F-A9D8-7501B9331339}" dt="2020-11-30T20:50:11.234" v="1082"/>
          <ac:spMkLst>
            <pc:docMk/>
            <pc:sldMk cId="961684305" sldId="281"/>
            <ac:spMk id="8" creationId="{AEB23C20-7350-4BA3-BFB7-7358AE1656D5}"/>
          </ac:spMkLst>
        </pc:spChg>
      </pc:sldChg>
      <pc:sldChg chg="del">
        <pc:chgData name="Lence, Margo (lencemm)" userId="S::lencemm@mail.uc.edu::ab9deee2-a1ef-48e6-9683-6445d2c036bc" providerId="AD" clId="Web-{F3192A81-8DD3-441F-A9D8-7501B9331339}" dt="2020-11-30T22:09:40.414" v="3467"/>
        <pc:sldMkLst>
          <pc:docMk/>
          <pc:sldMk cId="2554835214" sldId="282"/>
        </pc:sldMkLst>
      </pc:sldChg>
      <pc:sldChg chg="modSp">
        <pc:chgData name="Lence, Margo (lencemm)" userId="S::lencemm@mail.uc.edu::ab9deee2-a1ef-48e6-9683-6445d2c036bc" providerId="AD" clId="Web-{F3192A81-8DD3-441F-A9D8-7501B9331339}" dt="2020-11-30T22:17:53.381" v="4551" actId="20577"/>
        <pc:sldMkLst>
          <pc:docMk/>
          <pc:sldMk cId="3624996370" sldId="283"/>
        </pc:sldMkLst>
        <pc:spChg chg="mod">
          <ac:chgData name="Lence, Margo (lencemm)" userId="S::lencemm@mail.uc.edu::ab9deee2-a1ef-48e6-9683-6445d2c036bc" providerId="AD" clId="Web-{F3192A81-8DD3-441F-A9D8-7501B9331339}" dt="2020-11-30T22:17:53.381" v="4551" actId="20577"/>
          <ac:spMkLst>
            <pc:docMk/>
            <pc:sldMk cId="3624996370" sldId="283"/>
            <ac:spMk id="3" creationId="{DF8FC5B5-4928-414E-9831-9B59CBD8CA9E}"/>
          </ac:spMkLst>
        </pc:spChg>
      </pc:sldChg>
      <pc:sldChg chg="addSp delSp modSp">
        <pc:chgData name="Lence, Margo (lencemm)" userId="S::lencemm@mail.uc.edu::ab9deee2-a1ef-48e6-9683-6445d2c036bc" providerId="AD" clId="Web-{F3192A81-8DD3-441F-A9D8-7501B9331339}" dt="2020-11-30T21:42:55.723" v="1654" actId="14100"/>
        <pc:sldMkLst>
          <pc:docMk/>
          <pc:sldMk cId="845815633" sldId="285"/>
        </pc:sldMkLst>
        <pc:spChg chg="add mod">
          <ac:chgData name="Lence, Margo (lencemm)" userId="S::lencemm@mail.uc.edu::ab9deee2-a1ef-48e6-9683-6445d2c036bc" providerId="AD" clId="Web-{F3192A81-8DD3-441F-A9D8-7501B9331339}" dt="2020-11-30T21:42:55.723" v="1654" actId="14100"/>
          <ac:spMkLst>
            <pc:docMk/>
            <pc:sldMk cId="845815633" sldId="285"/>
            <ac:spMk id="3" creationId="{F646CE70-8697-4E6A-88D8-32CECB1DC24E}"/>
          </ac:spMkLst>
        </pc:spChg>
        <pc:picChg chg="mod">
          <ac:chgData name="Lence, Margo (lencemm)" userId="S::lencemm@mail.uc.edu::ab9deee2-a1ef-48e6-9683-6445d2c036bc" providerId="AD" clId="Web-{F3192A81-8DD3-441F-A9D8-7501B9331339}" dt="2020-11-30T21:42:53.363" v="1653" actId="1076"/>
          <ac:picMkLst>
            <pc:docMk/>
            <pc:sldMk cId="845815633" sldId="285"/>
            <ac:picMk id="6" creationId="{96B9D9A8-A1C2-43FB-BDD2-7B504F1A311D}"/>
          </ac:picMkLst>
        </pc:picChg>
        <pc:picChg chg="del">
          <ac:chgData name="Lence, Margo (lencemm)" userId="S::lencemm@mail.uc.edu::ab9deee2-a1ef-48e6-9683-6445d2c036bc" providerId="AD" clId="Web-{F3192A81-8DD3-441F-A9D8-7501B9331339}" dt="2020-11-30T21:39:01.264" v="1279"/>
          <ac:picMkLst>
            <pc:docMk/>
            <pc:sldMk cId="845815633" sldId="285"/>
            <ac:picMk id="7" creationId="{73E6E484-952D-4A37-A252-C1E96EE6E906}"/>
          </ac:picMkLst>
        </pc:picChg>
      </pc:sldChg>
      <pc:sldChg chg="addSp delSp modSp">
        <pc:chgData name="Lence, Margo (lencemm)" userId="S::lencemm@mail.uc.edu::ab9deee2-a1ef-48e6-9683-6445d2c036bc" providerId="AD" clId="Web-{F3192A81-8DD3-441F-A9D8-7501B9331339}" dt="2020-11-30T21:49:59.420" v="1826" actId="1076"/>
        <pc:sldMkLst>
          <pc:docMk/>
          <pc:sldMk cId="1393906030" sldId="286"/>
        </pc:sldMkLst>
        <pc:spChg chg="add mod">
          <ac:chgData name="Lence, Margo (lencemm)" userId="S::lencemm@mail.uc.edu::ab9deee2-a1ef-48e6-9683-6445d2c036bc" providerId="AD" clId="Web-{F3192A81-8DD3-441F-A9D8-7501B9331339}" dt="2020-11-30T21:49:53.998" v="1823" actId="20577"/>
          <ac:spMkLst>
            <pc:docMk/>
            <pc:sldMk cId="1393906030" sldId="286"/>
            <ac:spMk id="3" creationId="{793630BC-EA8D-435A-BBD9-3AA5F31DFC98}"/>
          </ac:spMkLst>
        </pc:spChg>
        <pc:spChg chg="add del mod">
          <ac:chgData name="Lence, Margo (lencemm)" userId="S::lencemm@mail.uc.edu::ab9deee2-a1ef-48e6-9683-6445d2c036bc" providerId="AD" clId="Web-{F3192A81-8DD3-441F-A9D8-7501B9331339}" dt="2020-11-30T21:48:22.511" v="1740"/>
          <ac:spMkLst>
            <pc:docMk/>
            <pc:sldMk cId="1393906030" sldId="286"/>
            <ac:spMk id="6" creationId="{A17692C8-AFC4-46BC-8E5D-BEE6A2C240DC}"/>
          </ac:spMkLst>
        </pc:spChg>
        <pc:picChg chg="del mod">
          <ac:chgData name="Lence, Margo (lencemm)" userId="S::lencemm@mail.uc.edu::ab9deee2-a1ef-48e6-9683-6445d2c036bc" providerId="AD" clId="Web-{F3192A81-8DD3-441F-A9D8-7501B9331339}" dt="2020-11-30T21:48:21.386" v="1739"/>
          <ac:picMkLst>
            <pc:docMk/>
            <pc:sldMk cId="1393906030" sldId="286"/>
            <ac:picMk id="4" creationId="{2663B752-7F40-4D68-B6F4-1520C478FCFA}"/>
          </ac:picMkLst>
        </pc:picChg>
        <pc:picChg chg="add mod ord">
          <ac:chgData name="Lence, Margo (lencemm)" userId="S::lencemm@mail.uc.edu::ab9deee2-a1ef-48e6-9683-6445d2c036bc" providerId="AD" clId="Web-{F3192A81-8DD3-441F-A9D8-7501B9331339}" dt="2020-11-30T21:49:59.420" v="1826" actId="1076"/>
          <ac:picMkLst>
            <pc:docMk/>
            <pc:sldMk cId="1393906030" sldId="286"/>
            <ac:picMk id="7" creationId="{A5A0060B-ED10-4446-A970-98B5ABCD0C75}"/>
          </ac:picMkLst>
        </pc:picChg>
      </pc:sldChg>
      <pc:sldChg chg="modSp">
        <pc:chgData name="Lence, Margo (lencemm)" userId="S::lencemm@mail.uc.edu::ab9deee2-a1ef-48e6-9683-6445d2c036bc" providerId="AD" clId="Web-{F3192A81-8DD3-441F-A9D8-7501B9331339}" dt="2020-11-30T22:12:44.574" v="3911" actId="1076"/>
        <pc:sldMkLst>
          <pc:docMk/>
          <pc:sldMk cId="2911465961" sldId="287"/>
        </pc:sldMkLst>
        <pc:spChg chg="mod">
          <ac:chgData name="Lence, Margo (lencemm)" userId="S::lencemm@mail.uc.edu::ab9deee2-a1ef-48e6-9683-6445d2c036bc" providerId="AD" clId="Web-{F3192A81-8DD3-441F-A9D8-7501B9331339}" dt="2020-11-30T22:12:44.574" v="3911" actId="1076"/>
          <ac:spMkLst>
            <pc:docMk/>
            <pc:sldMk cId="2911465961" sldId="287"/>
            <ac:spMk id="3" creationId="{E785A787-148C-4DAE-B372-9B458A6DF415}"/>
          </ac:spMkLst>
        </pc:spChg>
      </pc:sldChg>
      <pc:sldChg chg="addSp delSp modSp">
        <pc:chgData name="Lence, Margo (lencemm)" userId="S::lencemm@mail.uc.edu::ab9deee2-a1ef-48e6-9683-6445d2c036bc" providerId="AD" clId="Web-{F3192A81-8DD3-441F-A9D8-7501B9331339}" dt="2020-11-30T22:15:57.426" v="4416" actId="20577"/>
        <pc:sldMkLst>
          <pc:docMk/>
          <pc:sldMk cId="3482260714" sldId="288"/>
        </pc:sldMkLst>
        <pc:spChg chg="add mod">
          <ac:chgData name="Lence, Margo (lencemm)" userId="S::lencemm@mail.uc.edu::ab9deee2-a1ef-48e6-9683-6445d2c036bc" providerId="AD" clId="Web-{F3192A81-8DD3-441F-A9D8-7501B9331339}" dt="2020-11-30T22:15:57.426" v="4416" actId="20577"/>
          <ac:spMkLst>
            <pc:docMk/>
            <pc:sldMk cId="3482260714" sldId="288"/>
            <ac:spMk id="3" creationId="{17AFF0DA-4D12-4EAE-AF99-6436DD562E3A}"/>
          </ac:spMkLst>
        </pc:spChg>
        <pc:picChg chg="mod">
          <ac:chgData name="Lence, Margo (lencemm)" userId="S::lencemm@mail.uc.edu::ab9deee2-a1ef-48e6-9683-6445d2c036bc" providerId="AD" clId="Web-{F3192A81-8DD3-441F-A9D8-7501B9331339}" dt="2020-11-30T21:59:55.448" v="2739" actId="1076"/>
          <ac:picMkLst>
            <pc:docMk/>
            <pc:sldMk cId="3482260714" sldId="288"/>
            <ac:picMk id="4" creationId="{E8DDE161-AA67-4B6D-A1E5-3FF718ACEE70}"/>
          </ac:picMkLst>
        </pc:picChg>
        <pc:picChg chg="del">
          <ac:chgData name="Lence, Margo (lencemm)" userId="S::lencemm@mail.uc.edu::ab9deee2-a1ef-48e6-9683-6445d2c036bc" providerId="AD" clId="Web-{F3192A81-8DD3-441F-A9D8-7501B9331339}" dt="2020-11-30T21:40:10.969" v="1383"/>
          <ac:picMkLst>
            <pc:docMk/>
            <pc:sldMk cId="3482260714" sldId="288"/>
            <ac:picMk id="5" creationId="{8B8C3A87-DB8E-4924-A67D-3EDEEE6741A8}"/>
          </ac:picMkLst>
        </pc:picChg>
      </pc:sldChg>
      <pc:sldChg chg="addSp delSp modSp new">
        <pc:chgData name="Lence, Margo (lencemm)" userId="S::lencemm@mail.uc.edu::ab9deee2-a1ef-48e6-9683-6445d2c036bc" providerId="AD" clId="Web-{F3192A81-8DD3-441F-A9D8-7501B9331339}" dt="2020-11-30T21:56:40.304" v="2334" actId="1076"/>
        <pc:sldMkLst>
          <pc:docMk/>
          <pc:sldMk cId="1685750492" sldId="289"/>
        </pc:sldMkLst>
        <pc:spChg chg="mod">
          <ac:chgData name="Lence, Margo (lencemm)" userId="S::lencemm@mail.uc.edu::ab9deee2-a1ef-48e6-9683-6445d2c036bc" providerId="AD" clId="Web-{F3192A81-8DD3-441F-A9D8-7501B9331339}" dt="2020-11-30T21:39:22.484" v="1331" actId="20577"/>
          <ac:spMkLst>
            <pc:docMk/>
            <pc:sldMk cId="1685750492" sldId="289"/>
            <ac:spMk id="2" creationId="{A60E17F3-AAC8-4E89-9502-991518DF528E}"/>
          </ac:spMkLst>
        </pc:spChg>
        <pc:spChg chg="del">
          <ac:chgData name="Lence, Margo (lencemm)" userId="S::lencemm@mail.uc.edu::ab9deee2-a1ef-48e6-9683-6445d2c036bc" providerId="AD" clId="Web-{F3192A81-8DD3-441F-A9D8-7501B9331339}" dt="2020-11-30T21:39:03.952" v="1280"/>
          <ac:spMkLst>
            <pc:docMk/>
            <pc:sldMk cId="1685750492" sldId="289"/>
            <ac:spMk id="3" creationId="{865E5CD8-E6F4-41CA-BC71-DF93D79445B8}"/>
          </ac:spMkLst>
        </pc:spChg>
        <pc:spChg chg="add mod">
          <ac:chgData name="Lence, Margo (lencemm)" userId="S::lencemm@mail.uc.edu::ab9deee2-a1ef-48e6-9683-6445d2c036bc" providerId="AD" clId="Web-{F3192A81-8DD3-441F-A9D8-7501B9331339}" dt="2020-11-30T21:56:40.304" v="2334" actId="1076"/>
          <ac:spMkLst>
            <pc:docMk/>
            <pc:sldMk cId="1685750492" sldId="289"/>
            <ac:spMk id="5" creationId="{5B995473-FD11-41BA-A07A-85517AE54C68}"/>
          </ac:spMkLst>
        </pc:spChg>
        <pc:picChg chg="add mod ord">
          <ac:chgData name="Lence, Margo (lencemm)" userId="S::lencemm@mail.uc.edu::ab9deee2-a1ef-48e6-9683-6445d2c036bc" providerId="AD" clId="Web-{F3192A81-8DD3-441F-A9D8-7501B9331339}" dt="2020-11-30T21:39:11.952" v="1283" actId="14100"/>
          <ac:picMkLst>
            <pc:docMk/>
            <pc:sldMk cId="1685750492" sldId="289"/>
            <ac:picMk id="4" creationId="{F2D872FA-EC53-4729-BD5F-9B8FFD9222A2}"/>
          </ac:picMkLst>
        </pc:picChg>
      </pc:sldChg>
      <pc:sldChg chg="addSp modSp new">
        <pc:chgData name="Lence, Margo (lencemm)" userId="S::lencemm@mail.uc.edu::ab9deee2-a1ef-48e6-9683-6445d2c036bc" providerId="AD" clId="Web-{F3192A81-8DD3-441F-A9D8-7501B9331339}" dt="2020-11-30T22:16:48.521" v="4527" actId="20577"/>
        <pc:sldMkLst>
          <pc:docMk/>
          <pc:sldMk cId="2411271780" sldId="290"/>
        </pc:sldMkLst>
        <pc:spChg chg="mod">
          <ac:chgData name="Lence, Margo (lencemm)" userId="S::lencemm@mail.uc.edu::ab9deee2-a1ef-48e6-9683-6445d2c036bc" providerId="AD" clId="Web-{F3192A81-8DD3-441F-A9D8-7501B9331339}" dt="2020-11-30T21:39:49.219" v="1380" actId="20577"/>
          <ac:spMkLst>
            <pc:docMk/>
            <pc:sldMk cId="2411271780" sldId="290"/>
            <ac:spMk id="2" creationId="{BE911EEA-E42E-47A6-A009-560B2998AA1C}"/>
          </ac:spMkLst>
        </pc:spChg>
        <pc:spChg chg="mod">
          <ac:chgData name="Lence, Margo (lencemm)" userId="S::lencemm@mail.uc.edu::ab9deee2-a1ef-48e6-9683-6445d2c036bc" providerId="AD" clId="Web-{F3192A81-8DD3-441F-A9D8-7501B9331339}" dt="2020-11-30T22:16:48.521" v="4527" actId="20577"/>
          <ac:spMkLst>
            <pc:docMk/>
            <pc:sldMk cId="2411271780" sldId="290"/>
            <ac:spMk id="3" creationId="{6EE46F63-28A4-40AA-B558-D1679ED9AA4E}"/>
          </ac:spMkLst>
        </pc:spChg>
        <pc:picChg chg="add mod">
          <ac:chgData name="Lence, Margo (lencemm)" userId="S::lencemm@mail.uc.edu::ab9deee2-a1ef-48e6-9683-6445d2c036bc" providerId="AD" clId="Web-{F3192A81-8DD3-441F-A9D8-7501B9331339}" dt="2020-11-30T21:39:41.968" v="1339" actId="1076"/>
          <ac:picMkLst>
            <pc:docMk/>
            <pc:sldMk cId="2411271780" sldId="290"/>
            <ac:picMk id="5" creationId="{0529561C-8959-4435-A1AE-F6DA748F1B2B}"/>
          </ac:picMkLst>
        </pc:picChg>
      </pc:sldChg>
    </pc:docChg>
  </pc:docChgLst>
  <pc:docChgLst>
    <pc:chgData name="Lence, Margo (lencemm)" userId="S::lencemm@mail.uc.edu::ab9deee2-a1ef-48e6-9683-6445d2c036bc" providerId="AD" clId="Web-{5C3F8767-6925-4145-94C3-25259245FC67}"/>
    <pc:docChg chg="modSld">
      <pc:chgData name="Lence, Margo (lencemm)" userId="S::lencemm@mail.uc.edu::ab9deee2-a1ef-48e6-9683-6445d2c036bc" providerId="AD" clId="Web-{5C3F8767-6925-4145-94C3-25259245FC67}" dt="2020-11-30T15:32:09.686" v="21" actId="1076"/>
      <pc:docMkLst>
        <pc:docMk/>
      </pc:docMkLst>
      <pc:sldChg chg="addSp modSp">
        <pc:chgData name="Lence, Margo (lencemm)" userId="S::lencemm@mail.uc.edu::ab9deee2-a1ef-48e6-9683-6445d2c036bc" providerId="AD" clId="Web-{5C3F8767-6925-4145-94C3-25259245FC67}" dt="2020-11-30T15:32:09.686" v="21" actId="1076"/>
        <pc:sldMkLst>
          <pc:docMk/>
          <pc:sldMk cId="241992411" sldId="260"/>
        </pc:sldMkLst>
        <pc:spChg chg="add mod">
          <ac:chgData name="Lence, Margo (lencemm)" userId="S::lencemm@mail.uc.edu::ab9deee2-a1ef-48e6-9683-6445d2c036bc" providerId="AD" clId="Web-{5C3F8767-6925-4145-94C3-25259245FC67}" dt="2020-11-30T15:32:09.686" v="21" actId="1076"/>
          <ac:spMkLst>
            <pc:docMk/>
            <pc:sldMk cId="241992411" sldId="260"/>
            <ac:spMk id="3" creationId="{C3BBAF06-0E34-46A5-A619-0DE5AC6478FD}"/>
          </ac:spMkLst>
        </pc:spChg>
        <pc:picChg chg="mod">
          <ac:chgData name="Lence, Margo (lencemm)" userId="S::lencemm@mail.uc.edu::ab9deee2-a1ef-48e6-9683-6445d2c036bc" providerId="AD" clId="Web-{5C3F8767-6925-4145-94C3-25259245FC67}" dt="2020-11-30T15:32:04.593" v="19" actId="1076"/>
          <ac:picMkLst>
            <pc:docMk/>
            <pc:sldMk cId="241992411" sldId="260"/>
            <ac:picMk id="4" creationId="{2196851D-7BEE-44B1-ABEC-A11C94AC2667}"/>
          </ac:picMkLst>
        </pc:picChg>
      </pc:sldChg>
      <pc:sldChg chg="addSp delSp modSp">
        <pc:chgData name="Lence, Margo (lencemm)" userId="S::lencemm@mail.uc.edu::ab9deee2-a1ef-48e6-9683-6445d2c036bc" providerId="AD" clId="Web-{5C3F8767-6925-4145-94C3-25259245FC67}" dt="2020-11-30T15:28:59.572" v="14" actId="1076"/>
        <pc:sldMkLst>
          <pc:docMk/>
          <pc:sldMk cId="956275727" sldId="271"/>
        </pc:sldMkLst>
        <pc:spChg chg="mod">
          <ac:chgData name="Lence, Margo (lencemm)" userId="S::lencemm@mail.uc.edu::ab9deee2-a1ef-48e6-9683-6445d2c036bc" providerId="AD" clId="Web-{5C3F8767-6925-4145-94C3-25259245FC67}" dt="2020-11-30T15:28:50.602" v="10" actId="14100"/>
          <ac:spMkLst>
            <pc:docMk/>
            <pc:sldMk cId="956275727" sldId="271"/>
            <ac:spMk id="3" creationId="{2FB0EBCF-372E-4DAD-BB8D-35D3C9935FAC}"/>
          </ac:spMkLst>
        </pc:spChg>
        <pc:spChg chg="add del mod">
          <ac:chgData name="Lence, Margo (lencemm)" userId="S::lencemm@mail.uc.edu::ab9deee2-a1ef-48e6-9683-6445d2c036bc" providerId="AD" clId="Web-{5C3F8767-6925-4145-94C3-25259245FC67}" dt="2020-11-30T15:27:10.709" v="1"/>
          <ac:spMkLst>
            <pc:docMk/>
            <pc:sldMk cId="956275727" sldId="271"/>
            <ac:spMk id="6" creationId="{F2A29AB0-3D8A-4165-AB61-07F0225AE5A3}"/>
          </ac:spMkLst>
        </pc:spChg>
        <pc:picChg chg="del">
          <ac:chgData name="Lence, Margo (lencemm)" userId="S::lencemm@mail.uc.edu::ab9deee2-a1ef-48e6-9683-6445d2c036bc" providerId="AD" clId="Web-{5C3F8767-6925-4145-94C3-25259245FC67}" dt="2020-11-30T15:27:09.568" v="0"/>
          <ac:picMkLst>
            <pc:docMk/>
            <pc:sldMk cId="956275727" sldId="271"/>
            <ac:picMk id="4" creationId="{7BD23132-97D4-42A8-8C64-AC9C0DFEC0F4}"/>
          </ac:picMkLst>
        </pc:picChg>
        <pc:picChg chg="add mod ord">
          <ac:chgData name="Lence, Margo (lencemm)" userId="S::lencemm@mail.uc.edu::ab9deee2-a1ef-48e6-9683-6445d2c036bc" providerId="AD" clId="Web-{5C3F8767-6925-4145-94C3-25259245FC67}" dt="2020-11-30T15:28:53.556" v="12" actId="1076"/>
          <ac:picMkLst>
            <pc:docMk/>
            <pc:sldMk cId="956275727" sldId="271"/>
            <ac:picMk id="7" creationId="{FDF493DA-8592-4690-A220-337751623319}"/>
          </ac:picMkLst>
        </pc:picChg>
        <pc:picChg chg="add mod">
          <ac:chgData name="Lence, Margo (lencemm)" userId="S::lencemm@mail.uc.edu::ab9deee2-a1ef-48e6-9683-6445d2c036bc" providerId="AD" clId="Web-{5C3F8767-6925-4145-94C3-25259245FC67}" dt="2020-11-30T15:28:59.572" v="14" actId="1076"/>
          <ac:picMkLst>
            <pc:docMk/>
            <pc:sldMk cId="956275727" sldId="271"/>
            <ac:picMk id="8" creationId="{D5D7C53F-2447-4CBD-9CF8-B43EAD894569}"/>
          </ac:picMkLst>
        </pc:picChg>
      </pc:sldChg>
      <pc:sldChg chg="addSp delSp modSp">
        <pc:chgData name="Lence, Margo (lencemm)" userId="S::lencemm@mail.uc.edu::ab9deee2-a1ef-48e6-9683-6445d2c036bc" providerId="AD" clId="Web-{5C3F8767-6925-4145-94C3-25259245FC67}" dt="2020-11-30T15:29:16.463" v="16"/>
        <pc:sldMkLst>
          <pc:docMk/>
          <pc:sldMk cId="2205215979" sldId="284"/>
        </pc:sldMkLst>
        <pc:spChg chg="add del mod">
          <ac:chgData name="Lence, Margo (lencemm)" userId="S::lencemm@mail.uc.edu::ab9deee2-a1ef-48e6-9683-6445d2c036bc" providerId="AD" clId="Web-{5C3F8767-6925-4145-94C3-25259245FC67}" dt="2020-11-30T15:29:16.463" v="16"/>
          <ac:spMkLst>
            <pc:docMk/>
            <pc:sldMk cId="2205215979" sldId="284"/>
            <ac:spMk id="6" creationId="{A63DBDE7-FFDD-42E7-AB0D-0D2F272079F4}"/>
          </ac:spMkLst>
        </pc:spChg>
        <pc:picChg chg="del">
          <ac:chgData name="Lence, Margo (lencemm)" userId="S::lencemm@mail.uc.edu::ab9deee2-a1ef-48e6-9683-6445d2c036bc" providerId="AD" clId="Web-{5C3F8767-6925-4145-94C3-25259245FC67}" dt="2020-11-30T15:29:12.463" v="15"/>
          <ac:picMkLst>
            <pc:docMk/>
            <pc:sldMk cId="2205215979" sldId="284"/>
            <ac:picMk id="4" creationId="{781BEF92-60E9-41BB-B709-BBB3638D0078}"/>
          </ac:picMkLst>
        </pc:picChg>
      </pc:sldChg>
    </pc:docChg>
  </pc:docChgLst>
  <pc:docChgLst>
    <pc:chgData name="Lence, Margo (lencemm)" userId="S::lencemm@mail.uc.edu::ab9deee2-a1ef-48e6-9683-6445d2c036bc" providerId="AD" clId="Web-{6E008C1C-76A3-4011-8C3B-0AB5F65E9D7E}"/>
    <pc:docChg chg="addSld delSld modSld sldOrd">
      <pc:chgData name="Lence, Margo (lencemm)" userId="S::lencemm@mail.uc.edu::ab9deee2-a1ef-48e6-9683-6445d2c036bc" providerId="AD" clId="Web-{6E008C1C-76A3-4011-8C3B-0AB5F65E9D7E}" dt="2020-11-28T16:40:17.082" v="2340"/>
      <pc:docMkLst>
        <pc:docMk/>
      </pc:docMkLst>
      <pc:sldChg chg="del">
        <pc:chgData name="Lence, Margo (lencemm)" userId="S::lencemm@mail.uc.edu::ab9deee2-a1ef-48e6-9683-6445d2c036bc" providerId="AD" clId="Web-{6E008C1C-76A3-4011-8C3B-0AB5F65E9D7E}" dt="2020-11-28T15:52:27.239" v="198"/>
        <pc:sldMkLst>
          <pc:docMk/>
          <pc:sldMk cId="2668411046" sldId="259"/>
        </pc:sldMkLst>
      </pc:sldChg>
      <pc:sldChg chg="modSp">
        <pc:chgData name="Lence, Margo (lencemm)" userId="S::lencemm@mail.uc.edu::ab9deee2-a1ef-48e6-9683-6445d2c036bc" providerId="AD" clId="Web-{6E008C1C-76A3-4011-8C3B-0AB5F65E9D7E}" dt="2020-11-28T15:45:55.828" v="7" actId="1076"/>
        <pc:sldMkLst>
          <pc:docMk/>
          <pc:sldMk cId="2324684458" sldId="264"/>
        </pc:sldMkLst>
        <pc:picChg chg="mod">
          <ac:chgData name="Lence, Margo (lencemm)" userId="S::lencemm@mail.uc.edu::ab9deee2-a1ef-48e6-9683-6445d2c036bc" providerId="AD" clId="Web-{6E008C1C-76A3-4011-8C3B-0AB5F65E9D7E}" dt="2020-11-28T15:45:55.828" v="7" actId="1076"/>
          <ac:picMkLst>
            <pc:docMk/>
            <pc:sldMk cId="2324684458" sldId="264"/>
            <ac:picMk id="6" creationId="{897A1ED5-BA71-495D-9E8C-06F099978F5C}"/>
          </ac:picMkLst>
        </pc:picChg>
      </pc:sldChg>
      <pc:sldChg chg="modSp">
        <pc:chgData name="Lence, Margo (lencemm)" userId="S::lencemm@mail.uc.edu::ab9deee2-a1ef-48e6-9683-6445d2c036bc" providerId="AD" clId="Web-{6E008C1C-76A3-4011-8C3B-0AB5F65E9D7E}" dt="2020-11-28T15:51:19.754" v="196" actId="20577"/>
        <pc:sldMkLst>
          <pc:docMk/>
          <pc:sldMk cId="3693356153" sldId="267"/>
        </pc:sldMkLst>
        <pc:spChg chg="mod">
          <ac:chgData name="Lence, Margo (lencemm)" userId="S::lencemm@mail.uc.edu::ab9deee2-a1ef-48e6-9683-6445d2c036bc" providerId="AD" clId="Web-{6E008C1C-76A3-4011-8C3B-0AB5F65E9D7E}" dt="2020-11-28T15:51:19.754" v="196" actId="20577"/>
          <ac:spMkLst>
            <pc:docMk/>
            <pc:sldMk cId="3693356153" sldId="267"/>
            <ac:spMk id="3" creationId="{6F2D1DDB-6742-49F6-BACD-2B03C5DB62C8}"/>
          </ac:spMkLst>
        </pc:spChg>
      </pc:sldChg>
      <pc:sldChg chg="ord">
        <pc:chgData name="Lence, Margo (lencemm)" userId="S::lencemm@mail.uc.edu::ab9deee2-a1ef-48e6-9683-6445d2c036bc" providerId="AD" clId="Web-{6E008C1C-76A3-4011-8C3B-0AB5F65E9D7E}" dt="2020-11-28T15:54:19.740" v="305"/>
        <pc:sldMkLst>
          <pc:docMk/>
          <pc:sldMk cId="3125873717" sldId="269"/>
        </pc:sldMkLst>
      </pc:sldChg>
      <pc:sldChg chg="addSp modSp">
        <pc:chgData name="Lence, Margo (lencemm)" userId="S::lencemm@mail.uc.edu::ab9deee2-a1ef-48e6-9683-6445d2c036bc" providerId="AD" clId="Web-{6E008C1C-76A3-4011-8C3B-0AB5F65E9D7E}" dt="2020-11-28T16:05:11.799" v="880" actId="20577"/>
        <pc:sldMkLst>
          <pc:docMk/>
          <pc:sldMk cId="3717365428" sldId="270"/>
        </pc:sldMkLst>
        <pc:spChg chg="add mod">
          <ac:chgData name="Lence, Margo (lencemm)" userId="S::lencemm@mail.uc.edu::ab9deee2-a1ef-48e6-9683-6445d2c036bc" providerId="AD" clId="Web-{6E008C1C-76A3-4011-8C3B-0AB5F65E9D7E}" dt="2020-11-28T16:05:11.799" v="880" actId="20577"/>
          <ac:spMkLst>
            <pc:docMk/>
            <pc:sldMk cId="3717365428" sldId="270"/>
            <ac:spMk id="3" creationId="{1FD38CF3-EAB6-481F-B55F-8A275A0DE406}"/>
          </ac:spMkLst>
        </pc:spChg>
        <pc:picChg chg="mod">
          <ac:chgData name="Lence, Margo (lencemm)" userId="S::lencemm@mail.uc.edu::ab9deee2-a1ef-48e6-9683-6445d2c036bc" providerId="AD" clId="Web-{6E008C1C-76A3-4011-8C3B-0AB5F65E9D7E}" dt="2020-11-28T16:00:10.495" v="381" actId="1076"/>
          <ac:picMkLst>
            <pc:docMk/>
            <pc:sldMk cId="3717365428" sldId="270"/>
            <ac:picMk id="4" creationId="{96EFAD6D-95AC-4C81-9A13-6216592A8DD1}"/>
          </ac:picMkLst>
        </pc:picChg>
      </pc:sldChg>
      <pc:sldChg chg="addSp delSp modSp">
        <pc:chgData name="Lence, Margo (lencemm)" userId="S::lencemm@mail.uc.edu::ab9deee2-a1ef-48e6-9683-6445d2c036bc" providerId="AD" clId="Web-{6E008C1C-76A3-4011-8C3B-0AB5F65E9D7E}" dt="2020-11-28T16:22:19.864" v="1587" actId="20577"/>
        <pc:sldMkLst>
          <pc:docMk/>
          <pc:sldMk cId="956275727" sldId="271"/>
        </pc:sldMkLst>
        <pc:spChg chg="add mod">
          <ac:chgData name="Lence, Margo (lencemm)" userId="S::lencemm@mail.uc.edu::ab9deee2-a1ef-48e6-9683-6445d2c036bc" providerId="AD" clId="Web-{6E008C1C-76A3-4011-8C3B-0AB5F65E9D7E}" dt="2020-11-28T16:22:19.864" v="1587" actId="20577"/>
          <ac:spMkLst>
            <pc:docMk/>
            <pc:sldMk cId="956275727" sldId="271"/>
            <ac:spMk id="3" creationId="{2FB0EBCF-372E-4DAD-BB8D-35D3C9935FAC}"/>
          </ac:spMkLst>
        </pc:spChg>
        <pc:spChg chg="del mod">
          <ac:chgData name="Lence, Margo (lencemm)" userId="S::lencemm@mail.uc.edu::ab9deee2-a1ef-48e6-9683-6445d2c036bc" providerId="AD" clId="Web-{6E008C1C-76A3-4011-8C3B-0AB5F65E9D7E}" dt="2020-11-28T16:13:09.388" v="1010"/>
          <ac:spMkLst>
            <pc:docMk/>
            <pc:sldMk cId="956275727" sldId="271"/>
            <ac:spMk id="5" creationId="{F8118301-C5A2-477A-BE56-4B5C9A2F4012}"/>
          </ac:spMkLst>
        </pc:spChg>
        <pc:picChg chg="mod">
          <ac:chgData name="Lence, Margo (lencemm)" userId="S::lencemm@mail.uc.edu::ab9deee2-a1ef-48e6-9683-6445d2c036bc" providerId="AD" clId="Web-{6E008C1C-76A3-4011-8C3B-0AB5F65E9D7E}" dt="2020-11-28T16:02:19.904" v="622" actId="14100"/>
          <ac:picMkLst>
            <pc:docMk/>
            <pc:sldMk cId="956275727" sldId="271"/>
            <ac:picMk id="4" creationId="{7BD23132-97D4-42A8-8C64-AC9C0DFEC0F4}"/>
          </ac:picMkLst>
        </pc:picChg>
      </pc:sldChg>
      <pc:sldChg chg="ord">
        <pc:chgData name="Lence, Margo (lencemm)" userId="S::lencemm@mail.uc.edu::ab9deee2-a1ef-48e6-9683-6445d2c036bc" providerId="AD" clId="Web-{6E008C1C-76A3-4011-8C3B-0AB5F65E9D7E}" dt="2020-11-28T15:53:46.959" v="304"/>
        <pc:sldMkLst>
          <pc:docMk/>
          <pc:sldMk cId="2665986619" sldId="273"/>
        </pc:sldMkLst>
      </pc:sldChg>
      <pc:sldChg chg="addSp modSp">
        <pc:chgData name="Lence, Margo (lencemm)" userId="S::lencemm@mail.uc.edu::ab9deee2-a1ef-48e6-9683-6445d2c036bc" providerId="AD" clId="Web-{6E008C1C-76A3-4011-8C3B-0AB5F65E9D7E}" dt="2020-11-28T16:38:55.737" v="2337" actId="1076"/>
        <pc:sldMkLst>
          <pc:docMk/>
          <pc:sldMk cId="811554894" sldId="277"/>
        </pc:sldMkLst>
        <pc:spChg chg="add mod">
          <ac:chgData name="Lence, Margo (lencemm)" userId="S::lencemm@mail.uc.edu::ab9deee2-a1ef-48e6-9683-6445d2c036bc" providerId="AD" clId="Web-{6E008C1C-76A3-4011-8C3B-0AB5F65E9D7E}" dt="2020-11-28T16:38:50.034" v="2334" actId="1076"/>
          <ac:spMkLst>
            <pc:docMk/>
            <pc:sldMk cId="811554894" sldId="277"/>
            <ac:spMk id="3" creationId="{6849CE62-0396-49D9-AF5C-025345E05C1E}"/>
          </ac:spMkLst>
        </pc:spChg>
        <pc:picChg chg="mod">
          <ac:chgData name="Lence, Margo (lencemm)" userId="S::lencemm@mail.uc.edu::ab9deee2-a1ef-48e6-9683-6445d2c036bc" providerId="AD" clId="Web-{6E008C1C-76A3-4011-8C3B-0AB5F65E9D7E}" dt="2020-11-28T16:37:56.393" v="2152" actId="1076"/>
          <ac:picMkLst>
            <pc:docMk/>
            <pc:sldMk cId="811554894" sldId="277"/>
            <ac:picMk id="4" creationId="{303EEE0E-66B3-480D-9CFA-1F7F1A44F57C}"/>
          </ac:picMkLst>
        </pc:picChg>
        <pc:picChg chg="add mod">
          <ac:chgData name="Lence, Margo (lencemm)" userId="S::lencemm@mail.uc.edu::ab9deee2-a1ef-48e6-9683-6445d2c036bc" providerId="AD" clId="Web-{6E008C1C-76A3-4011-8C3B-0AB5F65E9D7E}" dt="2020-11-28T16:38:55.737" v="2337" actId="1076"/>
          <ac:picMkLst>
            <pc:docMk/>
            <pc:sldMk cId="811554894" sldId="277"/>
            <ac:picMk id="6" creationId="{E42F6FAA-9CCF-477D-99A8-CFB9FCF74BD7}"/>
          </ac:picMkLst>
        </pc:picChg>
      </pc:sldChg>
      <pc:sldChg chg="del">
        <pc:chgData name="Lence, Margo (lencemm)" userId="S::lencemm@mail.uc.edu::ab9deee2-a1ef-48e6-9683-6445d2c036bc" providerId="AD" clId="Web-{6E008C1C-76A3-4011-8C3B-0AB5F65E9D7E}" dt="2020-11-28T16:39:11.396" v="2338"/>
        <pc:sldMkLst>
          <pc:docMk/>
          <pc:sldMk cId="572188626" sldId="278"/>
        </pc:sldMkLst>
      </pc:sldChg>
      <pc:sldChg chg="addSp delSp modSp new ord">
        <pc:chgData name="Lence, Margo (lencemm)" userId="S::lencemm@mail.uc.edu::ab9deee2-a1ef-48e6-9683-6445d2c036bc" providerId="AD" clId="Web-{6E008C1C-76A3-4011-8C3B-0AB5F65E9D7E}" dt="2020-11-28T16:40:17.082" v="2340"/>
        <pc:sldMkLst>
          <pc:docMk/>
          <pc:sldMk cId="2205215979" sldId="284"/>
        </pc:sldMkLst>
        <pc:spChg chg="del">
          <ac:chgData name="Lence, Margo (lencemm)" userId="S::lencemm@mail.uc.edu::ab9deee2-a1ef-48e6-9683-6445d2c036bc" providerId="AD" clId="Web-{6E008C1C-76A3-4011-8C3B-0AB5F65E9D7E}" dt="2020-11-28T16:31:21.855" v="1593"/>
          <ac:spMkLst>
            <pc:docMk/>
            <pc:sldMk cId="2205215979" sldId="284"/>
            <ac:spMk id="3" creationId="{24F1154D-9FB3-4913-8B8B-A4A84FB1BFF3}"/>
          </ac:spMkLst>
        </pc:spChg>
        <pc:picChg chg="add mod ord">
          <ac:chgData name="Lence, Margo (lencemm)" userId="S::lencemm@mail.uc.edu::ab9deee2-a1ef-48e6-9683-6445d2c036bc" providerId="AD" clId="Web-{6E008C1C-76A3-4011-8C3B-0AB5F65E9D7E}" dt="2020-11-28T16:33:46.984" v="1599" actId="1076"/>
          <ac:picMkLst>
            <pc:docMk/>
            <pc:sldMk cId="2205215979" sldId="284"/>
            <ac:picMk id="4" creationId="{781BEF92-60E9-41BB-B709-BBB3638D0078}"/>
          </ac:picMkLst>
        </pc:picChg>
        <pc:picChg chg="add mod">
          <ac:chgData name="Lence, Margo (lencemm)" userId="S::lencemm@mail.uc.edu::ab9deee2-a1ef-48e6-9683-6445d2c036bc" providerId="AD" clId="Web-{6E008C1C-76A3-4011-8C3B-0AB5F65E9D7E}" dt="2020-11-28T16:33:54.702" v="1602" actId="1076"/>
          <ac:picMkLst>
            <pc:docMk/>
            <pc:sldMk cId="2205215979" sldId="284"/>
            <ac:picMk id="5" creationId="{731FBB6F-03C8-45BB-8D3B-DD5019D25C3D}"/>
          </ac:picMkLst>
        </pc:picChg>
      </pc:sldChg>
    </pc:docChg>
  </pc:docChgLst>
  <pc:docChgLst>
    <pc:chgData name="Lence, Margo (lencemm)" userId="S::lencemm@mail.uc.edu::ab9deee2-a1ef-48e6-9683-6445d2c036bc" providerId="AD" clId="Web-{C9B50158-BCE9-4943-84DB-CB005E0982AD}"/>
    <pc:docChg chg="addSld modSld">
      <pc:chgData name="Lence, Margo (lencemm)" userId="S::lencemm@mail.uc.edu::ab9deee2-a1ef-48e6-9683-6445d2c036bc" providerId="AD" clId="Web-{C9B50158-BCE9-4943-84DB-CB005E0982AD}" dt="2020-11-30T22:26:29.916" v="97" actId="20577"/>
      <pc:docMkLst>
        <pc:docMk/>
      </pc:docMkLst>
      <pc:sldChg chg="modSp">
        <pc:chgData name="Lence, Margo (lencemm)" userId="S::lencemm@mail.uc.edu::ab9deee2-a1ef-48e6-9683-6445d2c036bc" providerId="AD" clId="Web-{C9B50158-BCE9-4943-84DB-CB005E0982AD}" dt="2020-11-30T22:25:03.336" v="23" actId="20577"/>
        <pc:sldMkLst>
          <pc:docMk/>
          <pc:sldMk cId="252639802" sldId="257"/>
        </pc:sldMkLst>
        <pc:spChg chg="mod">
          <ac:chgData name="Lence, Margo (lencemm)" userId="S::lencemm@mail.uc.edu::ab9deee2-a1ef-48e6-9683-6445d2c036bc" providerId="AD" clId="Web-{C9B50158-BCE9-4943-84DB-CB005E0982AD}" dt="2020-11-30T22:25:03.336" v="23" actId="20577"/>
          <ac:spMkLst>
            <pc:docMk/>
            <pc:sldMk cId="252639802" sldId="257"/>
            <ac:spMk id="3" creationId="{C37E9E79-FAA5-48A5-854F-48A237C6BC24}"/>
          </ac:spMkLst>
        </pc:spChg>
      </pc:sldChg>
      <pc:sldChg chg="modSp">
        <pc:chgData name="Lence, Margo (lencemm)" userId="S::lencemm@mail.uc.edu::ab9deee2-a1ef-48e6-9683-6445d2c036bc" providerId="AD" clId="Web-{C9B50158-BCE9-4943-84DB-CB005E0982AD}" dt="2020-11-30T22:23:22.662" v="2" actId="20577"/>
        <pc:sldMkLst>
          <pc:docMk/>
          <pc:sldMk cId="4042811864" sldId="263"/>
        </pc:sldMkLst>
        <pc:spChg chg="mod">
          <ac:chgData name="Lence, Margo (lencemm)" userId="S::lencemm@mail.uc.edu::ab9deee2-a1ef-48e6-9683-6445d2c036bc" providerId="AD" clId="Web-{C9B50158-BCE9-4943-84DB-CB005E0982AD}" dt="2020-11-30T22:23:22.662" v="2" actId="20577"/>
          <ac:spMkLst>
            <pc:docMk/>
            <pc:sldMk cId="4042811864" sldId="263"/>
            <ac:spMk id="3" creationId="{BE314B52-8609-4C73-934C-B9EE8F45C2FC}"/>
          </ac:spMkLst>
        </pc:spChg>
      </pc:sldChg>
      <pc:sldChg chg="addSp delSp modSp new">
        <pc:chgData name="Lence, Margo (lencemm)" userId="S::lencemm@mail.uc.edu::ab9deee2-a1ef-48e6-9683-6445d2c036bc" providerId="AD" clId="Web-{C9B50158-BCE9-4943-84DB-CB005E0982AD}" dt="2020-11-30T22:26:27.791" v="95" actId="20577"/>
        <pc:sldMkLst>
          <pc:docMk/>
          <pc:sldMk cId="2539244912" sldId="291"/>
        </pc:sldMkLst>
        <pc:spChg chg="mod">
          <ac:chgData name="Lence, Margo (lencemm)" userId="S::lencemm@mail.uc.edu::ab9deee2-a1ef-48e6-9683-6445d2c036bc" providerId="AD" clId="Web-{C9B50158-BCE9-4943-84DB-CB005E0982AD}" dt="2020-11-30T22:26:27.791" v="95" actId="20577"/>
          <ac:spMkLst>
            <pc:docMk/>
            <pc:sldMk cId="2539244912" sldId="291"/>
            <ac:spMk id="2" creationId="{8E0DAE4E-5FF9-45B4-8223-D055235CCDEF}"/>
          </ac:spMkLst>
        </pc:spChg>
        <pc:spChg chg="add del mod">
          <ac:chgData name="Lence, Margo (lencemm)" userId="S::lencemm@mail.uc.edu::ab9deee2-a1ef-48e6-9683-6445d2c036bc" providerId="AD" clId="Web-{C9B50158-BCE9-4943-84DB-CB005E0982AD}" dt="2020-11-30T22:26:19.915" v="70" actId="20577"/>
          <ac:spMkLst>
            <pc:docMk/>
            <pc:sldMk cId="2539244912" sldId="291"/>
            <ac:spMk id="3" creationId="{2BE89896-F840-4517-8666-CAECC0D3F8BE}"/>
          </ac:spMkLst>
        </pc:spChg>
        <pc:picChg chg="add del mod ord">
          <ac:chgData name="Lence, Margo (lencemm)" userId="S::lencemm@mail.uc.edu::ab9deee2-a1ef-48e6-9683-6445d2c036bc" providerId="AD" clId="Web-{C9B50158-BCE9-4943-84DB-CB005E0982AD}" dt="2020-11-30T22:25:25.227" v="26"/>
          <ac:picMkLst>
            <pc:docMk/>
            <pc:sldMk cId="2539244912" sldId="291"/>
            <ac:picMk id="4" creationId="{E16B0C98-737B-4658-B618-ABCD140586E6}"/>
          </ac:picMkLst>
        </pc:picChg>
      </pc:sldChg>
    </pc:docChg>
  </pc:docChgLst>
  <pc:docChgLst>
    <pc:chgData name="Stassinis, Brittany (stassibm)" userId="S::stassibm@mail.uc.edu::c7d5d921-85d7-4937-9947-391b053d156a" providerId="AD" clId="Web-{C874715D-208D-4728-A661-F502D284066C}"/>
    <pc:docChg chg="addSld modSld">
      <pc:chgData name="Stassinis, Brittany (stassibm)" userId="S::stassibm@mail.uc.edu::c7d5d921-85d7-4937-9947-391b053d156a" providerId="AD" clId="Web-{C874715D-208D-4728-A661-F502D284066C}" dt="2020-12-02T02:36:22.777" v="4707" actId="20577"/>
      <pc:docMkLst>
        <pc:docMk/>
      </pc:docMkLst>
      <pc:sldChg chg="addSp modSp">
        <pc:chgData name="Stassinis, Brittany (stassibm)" userId="S::stassibm@mail.uc.edu::c7d5d921-85d7-4937-9947-391b053d156a" providerId="AD" clId="Web-{C874715D-208D-4728-A661-F502D284066C}" dt="2020-12-02T02:26:51.176" v="4265" actId="20577"/>
        <pc:sldMkLst>
          <pc:docMk/>
          <pc:sldMk cId="252639802" sldId="257"/>
        </pc:sldMkLst>
        <pc:spChg chg="mod">
          <ac:chgData name="Stassinis, Brittany (stassibm)" userId="S::stassibm@mail.uc.edu::c7d5d921-85d7-4937-9947-391b053d156a" providerId="AD" clId="Web-{C874715D-208D-4728-A661-F502D284066C}" dt="2020-12-02T00:03:35.081" v="161" actId="20577"/>
          <ac:spMkLst>
            <pc:docMk/>
            <pc:sldMk cId="252639802" sldId="257"/>
            <ac:spMk id="3" creationId="{C37E9E79-FAA5-48A5-854F-48A237C6BC24}"/>
          </ac:spMkLst>
        </pc:spChg>
        <pc:spChg chg="add mod">
          <ac:chgData name="Stassinis, Brittany (stassibm)" userId="S::stassibm@mail.uc.edu::c7d5d921-85d7-4937-9947-391b053d156a" providerId="AD" clId="Web-{C874715D-208D-4728-A661-F502D284066C}" dt="2020-12-02T02:26:51.176" v="4265" actId="20577"/>
          <ac:spMkLst>
            <pc:docMk/>
            <pc:sldMk cId="252639802" sldId="257"/>
            <ac:spMk id="4" creationId="{ED6E59FD-AEF0-4B4F-961B-F48F7F63055C}"/>
          </ac:spMkLst>
        </pc:spChg>
      </pc:sldChg>
      <pc:sldChg chg="modSp">
        <pc:chgData name="Stassinis, Brittany (stassibm)" userId="S::stassibm@mail.uc.edu::c7d5d921-85d7-4937-9947-391b053d156a" providerId="AD" clId="Web-{C874715D-208D-4728-A661-F502D284066C}" dt="2020-12-02T02:36:20.839" v="4705" actId="20577"/>
        <pc:sldMkLst>
          <pc:docMk/>
          <pc:sldMk cId="3291308041" sldId="262"/>
        </pc:sldMkLst>
        <pc:spChg chg="mod">
          <ac:chgData name="Stassinis, Brittany (stassibm)" userId="S::stassibm@mail.uc.edu::c7d5d921-85d7-4937-9947-391b053d156a" providerId="AD" clId="Web-{C874715D-208D-4728-A661-F502D284066C}" dt="2020-12-02T02:36:20.839" v="4705" actId="20577"/>
          <ac:spMkLst>
            <pc:docMk/>
            <pc:sldMk cId="3291308041" sldId="262"/>
            <ac:spMk id="3" creationId="{2880BC8A-FC56-4782-9989-C7FBD2DD8126}"/>
          </ac:spMkLst>
        </pc:spChg>
      </pc:sldChg>
      <pc:sldChg chg="modSp new">
        <pc:chgData name="Stassinis, Brittany (stassibm)" userId="S::stassibm@mail.uc.edu::c7d5d921-85d7-4937-9947-391b053d156a" providerId="AD" clId="Web-{C874715D-208D-4728-A661-F502D284066C}" dt="2020-12-02T01:15:47.355" v="1458" actId="20577"/>
        <pc:sldMkLst>
          <pc:docMk/>
          <pc:sldMk cId="2033691619" sldId="292"/>
        </pc:sldMkLst>
        <pc:spChg chg="mod">
          <ac:chgData name="Stassinis, Brittany (stassibm)" userId="S::stassibm@mail.uc.edu::c7d5d921-85d7-4937-9947-391b053d156a" providerId="AD" clId="Web-{C874715D-208D-4728-A661-F502D284066C}" dt="2020-12-02T00:33:04.226" v="1075" actId="20577"/>
          <ac:spMkLst>
            <pc:docMk/>
            <pc:sldMk cId="2033691619" sldId="292"/>
            <ac:spMk id="2" creationId="{4CE495CA-C5B3-4E90-BCD1-DEBC7BA88623}"/>
          </ac:spMkLst>
        </pc:spChg>
        <pc:spChg chg="mod">
          <ac:chgData name="Stassinis, Brittany (stassibm)" userId="S::stassibm@mail.uc.edu::c7d5d921-85d7-4937-9947-391b053d156a" providerId="AD" clId="Web-{C874715D-208D-4728-A661-F502D284066C}" dt="2020-12-02T01:15:47.355" v="1458" actId="20577"/>
          <ac:spMkLst>
            <pc:docMk/>
            <pc:sldMk cId="2033691619" sldId="292"/>
            <ac:spMk id="3" creationId="{BF8FF54F-72AD-4561-BA52-4D5659FA8312}"/>
          </ac:spMkLst>
        </pc:spChg>
      </pc:sldChg>
    </pc:docChg>
  </pc:docChgLst>
  <pc:docChgLst>
    <pc:chgData name="Lence, Margo (lencemm)" userId="S::lencemm@mail.uc.edu::ab9deee2-a1ef-48e6-9683-6445d2c036bc" providerId="AD" clId="Web-{1597C6DB-4711-43D9-A1E9-582FDC323BA2}"/>
    <pc:docChg chg="modSld">
      <pc:chgData name="Lence, Margo (lencemm)" userId="S::lencemm@mail.uc.edu::ab9deee2-a1ef-48e6-9683-6445d2c036bc" providerId="AD" clId="Web-{1597C6DB-4711-43D9-A1E9-582FDC323BA2}" dt="2020-11-27T18:12:28.568" v="4382" actId="20577"/>
      <pc:docMkLst>
        <pc:docMk/>
      </pc:docMkLst>
      <pc:sldChg chg="addSp delSp modSp">
        <pc:chgData name="Lence, Margo (lencemm)" userId="S::lencemm@mail.uc.edu::ab9deee2-a1ef-48e6-9683-6445d2c036bc" providerId="AD" clId="Web-{1597C6DB-4711-43D9-A1E9-582FDC323BA2}" dt="2020-11-27T18:11:06.366" v="4360" actId="20577"/>
        <pc:sldMkLst>
          <pc:docMk/>
          <pc:sldMk cId="2324684458" sldId="264"/>
        </pc:sldMkLst>
        <pc:spChg chg="del mod">
          <ac:chgData name="Lence, Margo (lencemm)" userId="S::lencemm@mail.uc.edu::ab9deee2-a1ef-48e6-9683-6445d2c036bc" providerId="AD" clId="Web-{1597C6DB-4711-43D9-A1E9-582FDC323BA2}" dt="2020-11-27T16:57:56.647" v="18"/>
          <ac:spMkLst>
            <pc:docMk/>
            <pc:sldMk cId="2324684458" sldId="264"/>
            <ac:spMk id="3" creationId="{F201C1D2-23EC-4AFD-9D0D-8BF327A6BC41}"/>
          </ac:spMkLst>
        </pc:spChg>
        <pc:spChg chg="add mod">
          <ac:chgData name="Lence, Margo (lencemm)" userId="S::lencemm@mail.uc.edu::ab9deee2-a1ef-48e6-9683-6445d2c036bc" providerId="AD" clId="Web-{1597C6DB-4711-43D9-A1E9-582FDC323BA2}" dt="2020-11-27T18:11:06.366" v="4360" actId="20577"/>
          <ac:spMkLst>
            <pc:docMk/>
            <pc:sldMk cId="2324684458" sldId="264"/>
            <ac:spMk id="8" creationId="{5B82E08E-0850-47A6-94B6-6CDE8B0C1843}"/>
          </ac:spMkLst>
        </pc:spChg>
        <pc:picChg chg="add del mod">
          <ac:chgData name="Lence, Margo (lencemm)" userId="S::lencemm@mail.uc.edu::ab9deee2-a1ef-48e6-9683-6445d2c036bc" providerId="AD" clId="Web-{1597C6DB-4711-43D9-A1E9-582FDC323BA2}" dt="2020-11-27T16:58:01.397" v="19"/>
          <ac:picMkLst>
            <pc:docMk/>
            <pc:sldMk cId="2324684458" sldId="264"/>
            <ac:picMk id="4" creationId="{B533DF58-2191-4DBF-8ACB-E68BB49C197D}"/>
          </ac:picMkLst>
        </pc:picChg>
        <pc:picChg chg="add del mod ord">
          <ac:chgData name="Lence, Margo (lencemm)" userId="S::lencemm@mail.uc.edu::ab9deee2-a1ef-48e6-9683-6445d2c036bc" providerId="AD" clId="Web-{1597C6DB-4711-43D9-A1E9-582FDC323BA2}" dt="2020-11-27T17:50:19.853" v="2753"/>
          <ac:picMkLst>
            <pc:docMk/>
            <pc:sldMk cId="2324684458" sldId="264"/>
            <ac:picMk id="5" creationId="{990D9189-8E6A-430B-B440-544B76D67ECB}"/>
          </ac:picMkLst>
        </pc:picChg>
        <pc:picChg chg="add mod">
          <ac:chgData name="Lence, Margo (lencemm)" userId="S::lencemm@mail.uc.edu::ab9deee2-a1ef-48e6-9683-6445d2c036bc" providerId="AD" clId="Web-{1597C6DB-4711-43D9-A1E9-582FDC323BA2}" dt="2020-11-27T17:50:31.259" v="2757" actId="1076"/>
          <ac:picMkLst>
            <pc:docMk/>
            <pc:sldMk cId="2324684458" sldId="264"/>
            <ac:picMk id="6" creationId="{897A1ED5-BA71-495D-9E8C-06F099978F5C}"/>
          </ac:picMkLst>
        </pc:picChg>
      </pc:sldChg>
      <pc:sldChg chg="addSp modSp">
        <pc:chgData name="Lence, Margo (lencemm)" userId="S::lencemm@mail.uc.edu::ab9deee2-a1ef-48e6-9683-6445d2c036bc" providerId="AD" clId="Web-{1597C6DB-4711-43D9-A1E9-582FDC323BA2}" dt="2020-11-27T17:39:23.955" v="1993" actId="20577"/>
        <pc:sldMkLst>
          <pc:docMk/>
          <pc:sldMk cId="3222910268" sldId="265"/>
        </pc:sldMkLst>
        <pc:spChg chg="add mod">
          <ac:chgData name="Lence, Margo (lencemm)" userId="S::lencemm@mail.uc.edu::ab9deee2-a1ef-48e6-9683-6445d2c036bc" providerId="AD" clId="Web-{1597C6DB-4711-43D9-A1E9-582FDC323BA2}" dt="2020-11-27T17:39:23.955" v="1993" actId="20577"/>
          <ac:spMkLst>
            <pc:docMk/>
            <pc:sldMk cId="3222910268" sldId="265"/>
            <ac:spMk id="3" creationId="{7974D91E-6933-406F-AA46-C4CCDC38504E}"/>
          </ac:spMkLst>
        </pc:spChg>
      </pc:sldChg>
      <pc:sldChg chg="modSp">
        <pc:chgData name="Lence, Margo (lencemm)" userId="S::lencemm@mail.uc.edu::ab9deee2-a1ef-48e6-9683-6445d2c036bc" providerId="AD" clId="Web-{1597C6DB-4711-43D9-A1E9-582FDC323BA2}" dt="2020-11-27T17:27:55.527" v="707" actId="20577"/>
        <pc:sldMkLst>
          <pc:docMk/>
          <pc:sldMk cId="2695999361" sldId="266"/>
        </pc:sldMkLst>
        <pc:spChg chg="mod">
          <ac:chgData name="Lence, Margo (lencemm)" userId="S::lencemm@mail.uc.edu::ab9deee2-a1ef-48e6-9683-6445d2c036bc" providerId="AD" clId="Web-{1597C6DB-4711-43D9-A1E9-582FDC323BA2}" dt="2020-11-27T17:27:55.527" v="707" actId="20577"/>
          <ac:spMkLst>
            <pc:docMk/>
            <pc:sldMk cId="2695999361" sldId="266"/>
            <ac:spMk id="3" creationId="{C3FFE588-B4CE-42DC-BFFB-BA5512916D6D}"/>
          </ac:spMkLst>
        </pc:spChg>
        <pc:picChg chg="mod">
          <ac:chgData name="Lence, Margo (lencemm)" userId="S::lencemm@mail.uc.edu::ab9deee2-a1ef-48e6-9683-6445d2c036bc" providerId="AD" clId="Web-{1597C6DB-4711-43D9-A1E9-582FDC323BA2}" dt="2020-11-27T17:27:06.262" v="693" actId="1076"/>
          <ac:picMkLst>
            <pc:docMk/>
            <pc:sldMk cId="2695999361" sldId="266"/>
            <ac:picMk id="4" creationId="{92EDAD8E-AC7F-4F7B-97D8-020A16D1BBA6}"/>
          </ac:picMkLst>
        </pc:picChg>
        <pc:picChg chg="mod">
          <ac:chgData name="Lence, Margo (lencemm)" userId="S::lencemm@mail.uc.edu::ab9deee2-a1ef-48e6-9683-6445d2c036bc" providerId="AD" clId="Web-{1597C6DB-4711-43D9-A1E9-582FDC323BA2}" dt="2020-11-27T17:27:04.981" v="692" actId="1076"/>
          <ac:picMkLst>
            <pc:docMk/>
            <pc:sldMk cId="2695999361" sldId="266"/>
            <ac:picMk id="5" creationId="{B4A4ADD4-298E-412F-B3E4-18EE03030B9C}"/>
          </ac:picMkLst>
        </pc:picChg>
        <pc:picChg chg="mod">
          <ac:chgData name="Lence, Margo (lencemm)" userId="S::lencemm@mail.uc.edu::ab9deee2-a1ef-48e6-9683-6445d2c036bc" providerId="AD" clId="Web-{1597C6DB-4711-43D9-A1E9-582FDC323BA2}" dt="2020-11-27T17:27:12.121" v="694" actId="1076"/>
          <ac:picMkLst>
            <pc:docMk/>
            <pc:sldMk cId="2695999361" sldId="266"/>
            <ac:picMk id="6" creationId="{F57FB4FB-02AB-4958-A270-A9ED1B6172B3}"/>
          </ac:picMkLst>
        </pc:picChg>
        <pc:picChg chg="mod">
          <ac:chgData name="Lence, Margo (lencemm)" userId="S::lencemm@mail.uc.edu::ab9deee2-a1ef-48e6-9683-6445d2c036bc" providerId="AD" clId="Web-{1597C6DB-4711-43D9-A1E9-582FDC323BA2}" dt="2020-11-27T17:26:48.231" v="689" actId="1076"/>
          <ac:picMkLst>
            <pc:docMk/>
            <pc:sldMk cId="2695999361" sldId="266"/>
            <ac:picMk id="7" creationId="{73306DF5-E462-438B-86C8-44F902B6B2C3}"/>
          </ac:picMkLst>
        </pc:picChg>
      </pc:sldChg>
      <pc:sldChg chg="modSp">
        <pc:chgData name="Lence, Margo (lencemm)" userId="S::lencemm@mail.uc.edu::ab9deee2-a1ef-48e6-9683-6445d2c036bc" providerId="AD" clId="Web-{1597C6DB-4711-43D9-A1E9-582FDC323BA2}" dt="2020-11-27T17:24:16.202" v="640" actId="14100"/>
        <pc:sldMkLst>
          <pc:docMk/>
          <pc:sldMk cId="3693356153" sldId="267"/>
        </pc:sldMkLst>
        <pc:spChg chg="mod">
          <ac:chgData name="Lence, Margo (lencemm)" userId="S::lencemm@mail.uc.edu::ab9deee2-a1ef-48e6-9683-6445d2c036bc" providerId="AD" clId="Web-{1597C6DB-4711-43D9-A1E9-582FDC323BA2}" dt="2020-11-27T17:24:16.202" v="640" actId="14100"/>
          <ac:spMkLst>
            <pc:docMk/>
            <pc:sldMk cId="3693356153" sldId="267"/>
            <ac:spMk id="3" creationId="{6F2D1DDB-6742-49F6-BACD-2B03C5DB62C8}"/>
          </ac:spMkLst>
        </pc:spChg>
        <pc:picChg chg="mod">
          <ac:chgData name="Lence, Margo (lencemm)" userId="S::lencemm@mail.uc.edu::ab9deee2-a1ef-48e6-9683-6445d2c036bc" providerId="AD" clId="Web-{1597C6DB-4711-43D9-A1E9-582FDC323BA2}" dt="2020-11-27T17:24:08.999" v="638" actId="1076"/>
          <ac:picMkLst>
            <pc:docMk/>
            <pc:sldMk cId="3693356153" sldId="267"/>
            <ac:picMk id="4" creationId="{15D30951-C0A8-4FFB-8FB9-056E983E9F96}"/>
          </ac:picMkLst>
        </pc:picChg>
      </pc:sldChg>
      <pc:sldChg chg="modSp">
        <pc:chgData name="Lence, Margo (lencemm)" userId="S::lencemm@mail.uc.edu::ab9deee2-a1ef-48e6-9683-6445d2c036bc" providerId="AD" clId="Web-{1597C6DB-4711-43D9-A1E9-582FDC323BA2}" dt="2020-11-27T17:34:16.162" v="1431" actId="1076"/>
        <pc:sldMkLst>
          <pc:docMk/>
          <pc:sldMk cId="3125873717" sldId="269"/>
        </pc:sldMkLst>
        <pc:spChg chg="mod">
          <ac:chgData name="Lence, Margo (lencemm)" userId="S::lencemm@mail.uc.edu::ab9deee2-a1ef-48e6-9683-6445d2c036bc" providerId="AD" clId="Web-{1597C6DB-4711-43D9-A1E9-582FDC323BA2}" dt="2020-11-27T17:34:11.724" v="1429" actId="20577"/>
          <ac:spMkLst>
            <pc:docMk/>
            <pc:sldMk cId="3125873717" sldId="269"/>
            <ac:spMk id="3" creationId="{392A28D9-9345-4811-8BF0-57F195AB45E8}"/>
          </ac:spMkLst>
        </pc:spChg>
        <pc:picChg chg="mod">
          <ac:chgData name="Lence, Margo (lencemm)" userId="S::lencemm@mail.uc.edu::ab9deee2-a1ef-48e6-9683-6445d2c036bc" providerId="AD" clId="Web-{1597C6DB-4711-43D9-A1E9-582FDC323BA2}" dt="2020-11-27T17:34:16.162" v="1431" actId="1076"/>
          <ac:picMkLst>
            <pc:docMk/>
            <pc:sldMk cId="3125873717" sldId="269"/>
            <ac:picMk id="4" creationId="{EC76D37D-C53A-4E67-97EA-272050066E14}"/>
          </ac:picMkLst>
        </pc:picChg>
      </pc:sldChg>
      <pc:sldChg chg="modSp">
        <pc:chgData name="Lence, Margo (lencemm)" userId="S::lencemm@mail.uc.edu::ab9deee2-a1ef-48e6-9683-6445d2c036bc" providerId="AD" clId="Web-{1597C6DB-4711-43D9-A1E9-582FDC323BA2}" dt="2020-11-27T18:12:27.662" v="4381" actId="20577"/>
        <pc:sldMkLst>
          <pc:docMk/>
          <pc:sldMk cId="956275727" sldId="271"/>
        </pc:sldMkLst>
        <pc:spChg chg="mod">
          <ac:chgData name="Lence, Margo (lencemm)" userId="S::lencemm@mail.uc.edu::ab9deee2-a1ef-48e6-9683-6445d2c036bc" providerId="AD" clId="Web-{1597C6DB-4711-43D9-A1E9-582FDC323BA2}" dt="2020-11-27T18:12:27.662" v="4381" actId="20577"/>
          <ac:spMkLst>
            <pc:docMk/>
            <pc:sldMk cId="956275727" sldId="271"/>
            <ac:spMk id="5" creationId="{F8118301-C5A2-477A-BE56-4B5C9A2F4012}"/>
          </ac:spMkLst>
        </pc:spChg>
      </pc:sldChg>
      <pc:sldChg chg="addSp modSp">
        <pc:chgData name="Lence, Margo (lencemm)" userId="S::lencemm@mail.uc.edu::ab9deee2-a1ef-48e6-9683-6445d2c036bc" providerId="AD" clId="Web-{1597C6DB-4711-43D9-A1E9-582FDC323BA2}" dt="2020-11-27T17:46:27.044" v="2749" actId="20577"/>
        <pc:sldMkLst>
          <pc:docMk/>
          <pc:sldMk cId="208362657" sldId="272"/>
        </pc:sldMkLst>
        <pc:spChg chg="add mod">
          <ac:chgData name="Lence, Margo (lencemm)" userId="S::lencemm@mail.uc.edu::ab9deee2-a1ef-48e6-9683-6445d2c036bc" providerId="AD" clId="Web-{1597C6DB-4711-43D9-A1E9-582FDC323BA2}" dt="2020-11-27T17:46:27.044" v="2749" actId="20577"/>
          <ac:spMkLst>
            <pc:docMk/>
            <pc:sldMk cId="208362657" sldId="272"/>
            <ac:spMk id="3" creationId="{B428C648-5A53-4044-9FD3-9C2B64580171}"/>
          </ac:spMkLst>
        </pc:spChg>
        <pc:picChg chg="mod">
          <ac:chgData name="Lence, Margo (lencemm)" userId="S::lencemm@mail.uc.edu::ab9deee2-a1ef-48e6-9683-6445d2c036bc" providerId="AD" clId="Web-{1597C6DB-4711-43D9-A1E9-582FDC323BA2}" dt="2020-11-27T17:44:13.140" v="2310" actId="1076"/>
          <ac:picMkLst>
            <pc:docMk/>
            <pc:sldMk cId="208362657" sldId="272"/>
            <ac:picMk id="4" creationId="{DAEF2D0F-6918-47FA-A6A9-3F11F7C5C7CC}"/>
          </ac:picMkLst>
        </pc:picChg>
      </pc:sldChg>
      <pc:sldChg chg="addSp delSp modSp">
        <pc:chgData name="Lence, Margo (lencemm)" userId="S::lencemm@mail.uc.edu::ab9deee2-a1ef-48e6-9683-6445d2c036bc" providerId="AD" clId="Web-{1597C6DB-4711-43D9-A1E9-582FDC323BA2}" dt="2020-11-27T17:23:47.234" v="634" actId="1076"/>
        <pc:sldMkLst>
          <pc:docMk/>
          <pc:sldMk cId="2665986619" sldId="273"/>
        </pc:sldMkLst>
        <pc:spChg chg="add mod">
          <ac:chgData name="Lence, Margo (lencemm)" userId="S::lencemm@mail.uc.edu::ab9deee2-a1ef-48e6-9683-6445d2c036bc" providerId="AD" clId="Web-{1597C6DB-4711-43D9-A1E9-582FDC323BA2}" dt="2020-11-27T17:23:47.234" v="634" actId="1076"/>
          <ac:spMkLst>
            <pc:docMk/>
            <pc:sldMk cId="2665986619" sldId="273"/>
            <ac:spMk id="3" creationId="{7C87ACEC-2ADD-43A1-AF68-1F231DF784B4}"/>
          </ac:spMkLst>
        </pc:spChg>
        <pc:spChg chg="add del mod">
          <ac:chgData name="Lence, Margo (lencemm)" userId="S::lencemm@mail.uc.edu::ab9deee2-a1ef-48e6-9683-6445d2c036bc" providerId="AD" clId="Web-{1597C6DB-4711-43D9-A1E9-582FDC323BA2}" dt="2020-11-27T17:02:37.549" v="183"/>
          <ac:spMkLst>
            <pc:docMk/>
            <pc:sldMk cId="2665986619" sldId="273"/>
            <ac:spMk id="6" creationId="{6AEE789A-A986-4BC7-83FF-6DFF7A37F4FD}"/>
          </ac:spMkLst>
        </pc:spChg>
        <pc:picChg chg="del mod">
          <ac:chgData name="Lence, Margo (lencemm)" userId="S::lencemm@mail.uc.edu::ab9deee2-a1ef-48e6-9683-6445d2c036bc" providerId="AD" clId="Web-{1597C6DB-4711-43D9-A1E9-582FDC323BA2}" dt="2020-11-27T17:02:36.361" v="182"/>
          <ac:picMkLst>
            <pc:docMk/>
            <pc:sldMk cId="2665986619" sldId="273"/>
            <ac:picMk id="4" creationId="{C63E0E4B-C0B8-4747-8E2B-5054CC1945B5}"/>
          </ac:picMkLst>
        </pc:picChg>
        <pc:picChg chg="add mod ord">
          <ac:chgData name="Lence, Margo (lencemm)" userId="S::lencemm@mail.uc.edu::ab9deee2-a1ef-48e6-9683-6445d2c036bc" providerId="AD" clId="Web-{1597C6DB-4711-43D9-A1E9-582FDC323BA2}" dt="2020-11-27T17:03:33.314" v="208" actId="1076"/>
          <ac:picMkLst>
            <pc:docMk/>
            <pc:sldMk cId="2665986619" sldId="273"/>
            <ac:picMk id="7" creationId="{E704B0A1-2EBA-4421-A841-BA793CB39090}"/>
          </ac:picMkLst>
        </pc:picChg>
      </pc:sldChg>
      <pc:sldChg chg="addSp delSp modSp">
        <pc:chgData name="Lence, Margo (lencemm)" userId="S::lencemm@mail.uc.edu::ab9deee2-a1ef-48e6-9683-6445d2c036bc" providerId="AD" clId="Web-{1597C6DB-4711-43D9-A1E9-582FDC323BA2}" dt="2020-11-27T17:55:43.286" v="3338" actId="20577"/>
        <pc:sldMkLst>
          <pc:docMk/>
          <pc:sldMk cId="1886484319" sldId="274"/>
        </pc:sldMkLst>
        <pc:spChg chg="del">
          <ac:chgData name="Lence, Margo (lencemm)" userId="S::lencemm@mail.uc.edu::ab9deee2-a1ef-48e6-9683-6445d2c036bc" providerId="AD" clId="Web-{1597C6DB-4711-43D9-A1E9-582FDC323BA2}" dt="2020-11-27T17:51:14.415" v="2759"/>
          <ac:spMkLst>
            <pc:docMk/>
            <pc:sldMk cId="1886484319" sldId="274"/>
            <ac:spMk id="3" creationId="{32261F29-ABFF-401E-BA73-37CA0362FA3D}"/>
          </ac:spMkLst>
        </pc:spChg>
        <pc:spChg chg="add mod">
          <ac:chgData name="Lence, Margo (lencemm)" userId="S::lencemm@mail.uc.edu::ab9deee2-a1ef-48e6-9683-6445d2c036bc" providerId="AD" clId="Web-{1597C6DB-4711-43D9-A1E9-582FDC323BA2}" dt="2020-11-27T17:55:43.286" v="3338" actId="20577"/>
          <ac:spMkLst>
            <pc:docMk/>
            <pc:sldMk cId="1886484319" sldId="274"/>
            <ac:spMk id="4" creationId="{CC09054F-6F5F-4D37-80A0-4A2F029E442A}"/>
          </ac:spMkLst>
        </pc:spChg>
        <pc:picChg chg="mod">
          <ac:chgData name="Lence, Margo (lencemm)" userId="S::lencemm@mail.uc.edu::ab9deee2-a1ef-48e6-9683-6445d2c036bc" providerId="AD" clId="Web-{1597C6DB-4711-43D9-A1E9-582FDC323BA2}" dt="2020-11-27T17:54:56.927" v="3138" actId="1076"/>
          <ac:picMkLst>
            <pc:docMk/>
            <pc:sldMk cId="1886484319" sldId="274"/>
            <ac:picMk id="5" creationId="{EB81F78E-6923-4BB9-B7FB-57B529481BC0}"/>
          </ac:picMkLst>
        </pc:picChg>
      </pc:sldChg>
      <pc:sldChg chg="modSp">
        <pc:chgData name="Lence, Margo (lencemm)" userId="S::lencemm@mail.uc.edu::ab9deee2-a1ef-48e6-9683-6445d2c036bc" providerId="AD" clId="Web-{1597C6DB-4711-43D9-A1E9-582FDC323BA2}" dt="2020-11-27T17:49:14.792" v="2751" actId="1076"/>
        <pc:sldMkLst>
          <pc:docMk/>
          <pc:sldMk cId="1748323733" sldId="276"/>
        </pc:sldMkLst>
        <pc:picChg chg="mod">
          <ac:chgData name="Lence, Margo (lencemm)" userId="S::lencemm@mail.uc.edu::ab9deee2-a1ef-48e6-9683-6445d2c036bc" providerId="AD" clId="Web-{1597C6DB-4711-43D9-A1E9-582FDC323BA2}" dt="2020-11-27T17:49:14.792" v="2751" actId="1076"/>
          <ac:picMkLst>
            <pc:docMk/>
            <pc:sldMk cId="1748323733" sldId="276"/>
            <ac:picMk id="4" creationId="{310451F5-A730-4A8F-9F57-9CEE984FE18C}"/>
          </ac:picMkLst>
        </pc:picChg>
      </pc:sldChg>
      <pc:sldChg chg="addSp modSp">
        <pc:chgData name="Lence, Margo (lencemm)" userId="S::lencemm@mail.uc.edu::ab9deee2-a1ef-48e6-9683-6445d2c036bc" providerId="AD" clId="Web-{1597C6DB-4711-43D9-A1E9-582FDC323BA2}" dt="2020-11-27T18:11:52.287" v="4376" actId="20577"/>
        <pc:sldMkLst>
          <pc:docMk/>
          <pc:sldMk cId="4274220734" sldId="280"/>
        </pc:sldMkLst>
        <pc:spChg chg="add mod">
          <ac:chgData name="Lence, Margo (lencemm)" userId="S::lencemm@mail.uc.edu::ab9deee2-a1ef-48e6-9683-6445d2c036bc" providerId="AD" clId="Web-{1597C6DB-4711-43D9-A1E9-582FDC323BA2}" dt="2020-11-27T18:11:52.287" v="4376" actId="20577"/>
          <ac:spMkLst>
            <pc:docMk/>
            <pc:sldMk cId="4274220734" sldId="280"/>
            <ac:spMk id="3" creationId="{B327E081-BA36-4E21-B2AC-012783F07F5D}"/>
          </ac:spMkLst>
        </pc:spChg>
        <pc:picChg chg="mod">
          <ac:chgData name="Lence, Margo (lencemm)" userId="S::lencemm@mail.uc.edu::ab9deee2-a1ef-48e6-9683-6445d2c036bc" providerId="AD" clId="Web-{1597C6DB-4711-43D9-A1E9-582FDC323BA2}" dt="2020-11-27T18:09:48.180" v="4122" actId="1076"/>
          <ac:picMkLst>
            <pc:docMk/>
            <pc:sldMk cId="4274220734" sldId="280"/>
            <ac:picMk id="4" creationId="{2E066C4B-74AA-4774-88F1-BD9A804CE646}"/>
          </ac:picMkLst>
        </pc:picChg>
      </pc:sldChg>
    </pc:docChg>
  </pc:docChgLst>
  <pc:docChgLst>
    <pc:chgData name="Lence, Margo (lencemm)" userId="S::lencemm@mail.uc.edu::ab9deee2-a1ef-48e6-9683-6445d2c036bc" providerId="AD" clId="Web-{FF2EF9AA-4EA5-4551-93A2-6C1685D41F7A}"/>
    <pc:docChg chg="delSld modSld">
      <pc:chgData name="Lence, Margo (lencemm)" userId="S::lencemm@mail.uc.edu::ab9deee2-a1ef-48e6-9683-6445d2c036bc" providerId="AD" clId="Web-{FF2EF9AA-4EA5-4551-93A2-6C1685D41F7A}" dt="2020-11-30T18:02:11.858" v="340" actId="20577"/>
      <pc:docMkLst>
        <pc:docMk/>
      </pc:docMkLst>
      <pc:sldChg chg="addSp delSp modSp">
        <pc:chgData name="Lence, Margo (lencemm)" userId="S::lencemm@mail.uc.edu::ab9deee2-a1ef-48e6-9683-6445d2c036bc" providerId="AD" clId="Web-{FF2EF9AA-4EA5-4551-93A2-6C1685D41F7A}" dt="2020-11-30T17:57:28.023" v="164" actId="1076"/>
        <pc:sldMkLst>
          <pc:docMk/>
          <pc:sldMk cId="2324684458" sldId="264"/>
        </pc:sldMkLst>
        <pc:spChg chg="mod">
          <ac:chgData name="Lence, Margo (lencemm)" userId="S::lencemm@mail.uc.edu::ab9deee2-a1ef-48e6-9683-6445d2c036bc" providerId="AD" clId="Web-{FF2EF9AA-4EA5-4551-93A2-6C1685D41F7A}" dt="2020-11-30T17:57:28.023" v="164" actId="1076"/>
          <ac:spMkLst>
            <pc:docMk/>
            <pc:sldMk cId="2324684458" sldId="264"/>
            <ac:spMk id="8" creationId="{5B82E08E-0850-47A6-94B6-6CDE8B0C1843}"/>
          </ac:spMkLst>
        </pc:spChg>
        <pc:picChg chg="add mod">
          <ac:chgData name="Lence, Margo (lencemm)" userId="S::lencemm@mail.uc.edu::ab9deee2-a1ef-48e6-9683-6445d2c036bc" providerId="AD" clId="Web-{FF2EF9AA-4EA5-4551-93A2-6C1685D41F7A}" dt="2020-11-30T17:57:24.758" v="163" actId="1076"/>
          <ac:picMkLst>
            <pc:docMk/>
            <pc:sldMk cId="2324684458" sldId="264"/>
            <ac:picMk id="3" creationId="{056DB401-15D0-4808-999C-D4A801A8E6A2}"/>
          </ac:picMkLst>
        </pc:picChg>
        <pc:picChg chg="del">
          <ac:chgData name="Lence, Margo (lencemm)" userId="S::lencemm@mail.uc.edu::ab9deee2-a1ef-48e6-9683-6445d2c036bc" providerId="AD" clId="Web-{FF2EF9AA-4EA5-4551-93A2-6C1685D41F7A}" dt="2020-11-30T17:57:17.132" v="159"/>
          <ac:picMkLst>
            <pc:docMk/>
            <pc:sldMk cId="2324684458" sldId="264"/>
            <ac:picMk id="6" creationId="{897A1ED5-BA71-495D-9E8C-06F099978F5C}"/>
          </ac:picMkLst>
        </pc:picChg>
      </pc:sldChg>
      <pc:sldChg chg="modSp">
        <pc:chgData name="Lence, Margo (lencemm)" userId="S::lencemm@mail.uc.edu::ab9deee2-a1ef-48e6-9683-6445d2c036bc" providerId="AD" clId="Web-{FF2EF9AA-4EA5-4551-93A2-6C1685D41F7A}" dt="2020-11-30T17:51:03.201" v="152" actId="20577"/>
        <pc:sldMkLst>
          <pc:docMk/>
          <pc:sldMk cId="3222910268" sldId="265"/>
        </pc:sldMkLst>
        <pc:spChg chg="mod">
          <ac:chgData name="Lence, Margo (lencemm)" userId="S::lencemm@mail.uc.edu::ab9deee2-a1ef-48e6-9683-6445d2c036bc" providerId="AD" clId="Web-{FF2EF9AA-4EA5-4551-93A2-6C1685D41F7A}" dt="2020-11-30T17:51:03.201" v="152" actId="20577"/>
          <ac:spMkLst>
            <pc:docMk/>
            <pc:sldMk cId="3222910268" sldId="265"/>
            <ac:spMk id="3" creationId="{7974D91E-6933-406F-AA46-C4CCDC38504E}"/>
          </ac:spMkLst>
        </pc:spChg>
      </pc:sldChg>
      <pc:sldChg chg="modSp">
        <pc:chgData name="Lence, Margo (lencemm)" userId="S::lencemm@mail.uc.edu::ab9deee2-a1ef-48e6-9683-6445d2c036bc" providerId="AD" clId="Web-{FF2EF9AA-4EA5-4551-93A2-6C1685D41F7A}" dt="2020-11-30T18:02:11.858" v="339" actId="20577"/>
        <pc:sldMkLst>
          <pc:docMk/>
          <pc:sldMk cId="956275727" sldId="271"/>
        </pc:sldMkLst>
        <pc:spChg chg="mod">
          <ac:chgData name="Lence, Margo (lencemm)" userId="S::lencemm@mail.uc.edu::ab9deee2-a1ef-48e6-9683-6445d2c036bc" providerId="AD" clId="Web-{FF2EF9AA-4EA5-4551-93A2-6C1685D41F7A}" dt="2020-11-30T18:02:11.858" v="339" actId="20577"/>
          <ac:spMkLst>
            <pc:docMk/>
            <pc:sldMk cId="956275727" sldId="271"/>
            <ac:spMk id="3" creationId="{2FB0EBCF-372E-4DAD-BB8D-35D3C9935FAC}"/>
          </ac:spMkLst>
        </pc:spChg>
        <pc:picChg chg="mod">
          <ac:chgData name="Lence, Margo (lencemm)" userId="S::lencemm@mail.uc.edu::ab9deee2-a1ef-48e6-9683-6445d2c036bc" providerId="AD" clId="Web-{FF2EF9AA-4EA5-4551-93A2-6C1685D41F7A}" dt="2020-11-30T17:59:39.980" v="175" actId="1076"/>
          <ac:picMkLst>
            <pc:docMk/>
            <pc:sldMk cId="956275727" sldId="271"/>
            <ac:picMk id="7" creationId="{FDF493DA-8592-4690-A220-337751623319}"/>
          </ac:picMkLst>
        </pc:picChg>
        <pc:picChg chg="mod">
          <ac:chgData name="Lence, Margo (lencemm)" userId="S::lencemm@mail.uc.edu::ab9deee2-a1ef-48e6-9683-6445d2c036bc" providerId="AD" clId="Web-{FF2EF9AA-4EA5-4551-93A2-6C1685D41F7A}" dt="2020-11-30T18:00:18.981" v="243" actId="14100"/>
          <ac:picMkLst>
            <pc:docMk/>
            <pc:sldMk cId="956275727" sldId="271"/>
            <ac:picMk id="8" creationId="{D5D7C53F-2447-4CBD-9CF8-B43EAD894569}"/>
          </ac:picMkLst>
        </pc:picChg>
      </pc:sldChg>
      <pc:sldChg chg="del">
        <pc:chgData name="Lence, Margo (lencemm)" userId="S::lencemm@mail.uc.edu::ab9deee2-a1ef-48e6-9683-6445d2c036bc" providerId="AD" clId="Web-{FF2EF9AA-4EA5-4551-93A2-6C1685D41F7A}" dt="2020-11-30T17:52:39.547" v="156"/>
        <pc:sldMkLst>
          <pc:docMk/>
          <pc:sldMk cId="811554894" sldId="277"/>
        </pc:sldMkLst>
      </pc:sldChg>
      <pc:sldChg chg="del">
        <pc:chgData name="Lence, Margo (lencemm)" userId="S::lencemm@mail.uc.edu::ab9deee2-a1ef-48e6-9683-6445d2c036bc" providerId="AD" clId="Web-{FF2EF9AA-4EA5-4551-93A2-6C1685D41F7A}" dt="2020-11-30T17:52:24.328" v="155"/>
        <pc:sldMkLst>
          <pc:docMk/>
          <pc:sldMk cId="2205215979" sldId="284"/>
        </pc:sldMkLst>
      </pc:sldChg>
    </pc:docChg>
  </pc:docChgLst>
  <pc:docChgLst>
    <pc:chgData name="Lence, Margo (lencemm)" userId="S::lencemm@mail.uc.edu::ab9deee2-a1ef-48e6-9683-6445d2c036bc" providerId="AD" clId="Web-{1C81B3B4-442F-429D-80FE-10E447F2C0C2}"/>
    <pc:docChg chg="modSld">
      <pc:chgData name="Lence, Margo (lencemm)" userId="S::lencemm@mail.uc.edu::ab9deee2-a1ef-48e6-9683-6445d2c036bc" providerId="AD" clId="Web-{1C81B3B4-442F-429D-80FE-10E447F2C0C2}" dt="2020-12-02T21:22:43.976" v="2476" actId="1076"/>
      <pc:docMkLst>
        <pc:docMk/>
      </pc:docMkLst>
      <pc:sldChg chg="modSp">
        <pc:chgData name="Lence, Margo (lencemm)" userId="S::lencemm@mail.uc.edu::ab9deee2-a1ef-48e6-9683-6445d2c036bc" providerId="AD" clId="Web-{1C81B3B4-442F-429D-80FE-10E447F2C0C2}" dt="2020-12-02T21:16:58.888" v="2264" actId="20577"/>
        <pc:sldMkLst>
          <pc:docMk/>
          <pc:sldMk cId="252639802" sldId="257"/>
        </pc:sldMkLst>
        <pc:spChg chg="mod">
          <ac:chgData name="Lence, Margo (lencemm)" userId="S::lencemm@mail.uc.edu::ab9deee2-a1ef-48e6-9683-6445d2c036bc" providerId="AD" clId="Web-{1C81B3B4-442F-429D-80FE-10E447F2C0C2}" dt="2020-12-02T21:16:58.888" v="2264" actId="20577"/>
          <ac:spMkLst>
            <pc:docMk/>
            <pc:sldMk cId="252639802" sldId="257"/>
            <ac:spMk id="4" creationId="{ED6E59FD-AEF0-4B4F-961B-F48F7F63055C}"/>
          </ac:spMkLst>
        </pc:spChg>
      </pc:sldChg>
      <pc:sldChg chg="modSp">
        <pc:chgData name="Lence, Margo (lencemm)" userId="S::lencemm@mail.uc.edu::ab9deee2-a1ef-48e6-9683-6445d2c036bc" providerId="AD" clId="Web-{1C81B3B4-442F-429D-80FE-10E447F2C0C2}" dt="2020-12-02T21:22:43.976" v="2476" actId="1076"/>
        <pc:sldMkLst>
          <pc:docMk/>
          <pc:sldMk cId="2028174632" sldId="261"/>
        </pc:sldMkLst>
        <pc:spChg chg="mod">
          <ac:chgData name="Lence, Margo (lencemm)" userId="S::lencemm@mail.uc.edu::ab9deee2-a1ef-48e6-9683-6445d2c036bc" providerId="AD" clId="Web-{1C81B3B4-442F-429D-80FE-10E447F2C0C2}" dt="2020-12-02T21:22:43.976" v="2476" actId="1076"/>
          <ac:spMkLst>
            <pc:docMk/>
            <pc:sldMk cId="2028174632" sldId="261"/>
            <ac:spMk id="5" creationId="{7721B622-A98C-4A0B-8367-0A9FE779D621}"/>
          </ac:spMkLst>
        </pc:spChg>
      </pc:sldChg>
      <pc:sldChg chg="modSp">
        <pc:chgData name="Lence, Margo (lencemm)" userId="S::lencemm@mail.uc.edu::ab9deee2-a1ef-48e6-9683-6445d2c036bc" providerId="AD" clId="Web-{1C81B3B4-442F-429D-80FE-10E447F2C0C2}" dt="2020-12-02T21:05:12.540" v="1646" actId="20577"/>
        <pc:sldMkLst>
          <pc:docMk/>
          <pc:sldMk cId="3291308041" sldId="262"/>
        </pc:sldMkLst>
        <pc:spChg chg="mod">
          <ac:chgData name="Lence, Margo (lencemm)" userId="S::lencemm@mail.uc.edu::ab9deee2-a1ef-48e6-9683-6445d2c036bc" providerId="AD" clId="Web-{1C81B3B4-442F-429D-80FE-10E447F2C0C2}" dt="2020-12-02T21:05:12.540" v="1646" actId="20577"/>
          <ac:spMkLst>
            <pc:docMk/>
            <pc:sldMk cId="3291308041" sldId="262"/>
            <ac:spMk id="3" creationId="{2880BC8A-FC56-4782-9989-C7FBD2DD8126}"/>
          </ac:spMkLst>
        </pc:spChg>
      </pc:sldChg>
      <pc:sldChg chg="modSp">
        <pc:chgData name="Lence, Margo (lencemm)" userId="S::lencemm@mail.uc.edu::ab9deee2-a1ef-48e6-9683-6445d2c036bc" providerId="AD" clId="Web-{1C81B3B4-442F-429D-80FE-10E447F2C0C2}" dt="2020-12-02T20:57:51.513" v="903" actId="20577"/>
        <pc:sldMkLst>
          <pc:docMk/>
          <pc:sldMk cId="2324684458" sldId="264"/>
        </pc:sldMkLst>
        <pc:spChg chg="mod">
          <ac:chgData name="Lence, Margo (lencemm)" userId="S::lencemm@mail.uc.edu::ab9deee2-a1ef-48e6-9683-6445d2c036bc" providerId="AD" clId="Web-{1C81B3B4-442F-429D-80FE-10E447F2C0C2}" dt="2020-12-02T20:57:51.513" v="903" actId="20577"/>
          <ac:spMkLst>
            <pc:docMk/>
            <pc:sldMk cId="2324684458" sldId="264"/>
            <ac:spMk id="8" creationId="{5B82E08E-0850-47A6-94B6-6CDE8B0C1843}"/>
          </ac:spMkLst>
        </pc:spChg>
      </pc:sldChg>
      <pc:sldChg chg="modSp">
        <pc:chgData name="Lence, Margo (lencemm)" userId="S::lencemm@mail.uc.edu::ab9deee2-a1ef-48e6-9683-6445d2c036bc" providerId="AD" clId="Web-{1C81B3B4-442F-429D-80FE-10E447F2C0C2}" dt="2020-12-02T21:19:11.955" v="2384" actId="1076"/>
        <pc:sldMkLst>
          <pc:docMk/>
          <pc:sldMk cId="1886484319" sldId="274"/>
        </pc:sldMkLst>
        <pc:spChg chg="mod">
          <ac:chgData name="Lence, Margo (lencemm)" userId="S::lencemm@mail.uc.edu::ab9deee2-a1ef-48e6-9683-6445d2c036bc" providerId="AD" clId="Web-{1C81B3B4-442F-429D-80FE-10E447F2C0C2}" dt="2020-12-02T21:19:11.955" v="2384" actId="1076"/>
          <ac:spMkLst>
            <pc:docMk/>
            <pc:sldMk cId="1886484319" sldId="274"/>
            <ac:spMk id="4" creationId="{CC09054F-6F5F-4D37-80A0-4A2F029E442A}"/>
          </ac:spMkLst>
        </pc:spChg>
      </pc:sldChg>
      <pc:sldChg chg="modSp">
        <pc:chgData name="Lence, Margo (lencemm)" userId="S::lencemm@mail.uc.edu::ab9deee2-a1ef-48e6-9683-6445d2c036bc" providerId="AD" clId="Web-{1C81B3B4-442F-429D-80FE-10E447F2C0C2}" dt="2020-12-02T21:21:08.895" v="2449" actId="20577"/>
        <pc:sldMkLst>
          <pc:docMk/>
          <pc:sldMk cId="845815633" sldId="285"/>
        </pc:sldMkLst>
        <pc:spChg chg="mod">
          <ac:chgData name="Lence, Margo (lencemm)" userId="S::lencemm@mail.uc.edu::ab9deee2-a1ef-48e6-9683-6445d2c036bc" providerId="AD" clId="Web-{1C81B3B4-442F-429D-80FE-10E447F2C0C2}" dt="2020-12-02T21:21:08.895" v="2449" actId="20577"/>
          <ac:spMkLst>
            <pc:docMk/>
            <pc:sldMk cId="845815633" sldId="285"/>
            <ac:spMk id="3" creationId="{F646CE70-8697-4E6A-88D8-32CECB1DC24E}"/>
          </ac:spMkLst>
        </pc:spChg>
      </pc:sldChg>
      <pc:sldChg chg="modSp">
        <pc:chgData name="Lence, Margo (lencemm)" userId="S::lencemm@mail.uc.edu::ab9deee2-a1ef-48e6-9683-6445d2c036bc" providerId="AD" clId="Web-{1C81B3B4-442F-429D-80FE-10E447F2C0C2}" dt="2020-12-02T21:20:20.191" v="2389" actId="20577"/>
        <pc:sldMkLst>
          <pc:docMk/>
          <pc:sldMk cId="2911465961" sldId="287"/>
        </pc:sldMkLst>
        <pc:spChg chg="mod">
          <ac:chgData name="Lence, Margo (lencemm)" userId="S::lencemm@mail.uc.edu::ab9deee2-a1ef-48e6-9683-6445d2c036bc" providerId="AD" clId="Web-{1C81B3B4-442F-429D-80FE-10E447F2C0C2}" dt="2020-12-02T21:20:20.191" v="2389" actId="20577"/>
          <ac:spMkLst>
            <pc:docMk/>
            <pc:sldMk cId="2911465961" sldId="287"/>
            <ac:spMk id="3" creationId="{E785A787-148C-4DAE-B372-9B458A6DF415}"/>
          </ac:spMkLst>
        </pc:spChg>
      </pc:sldChg>
      <pc:sldChg chg="modSp">
        <pc:chgData name="Lence, Margo (lencemm)" userId="S::lencemm@mail.uc.edu::ab9deee2-a1ef-48e6-9683-6445d2c036bc" providerId="AD" clId="Web-{1C81B3B4-442F-429D-80FE-10E447F2C0C2}" dt="2020-12-02T21:22:34.148" v="2474" actId="20577"/>
        <pc:sldMkLst>
          <pc:docMk/>
          <pc:sldMk cId="3482260714" sldId="288"/>
        </pc:sldMkLst>
        <pc:spChg chg="mod">
          <ac:chgData name="Lence, Margo (lencemm)" userId="S::lencemm@mail.uc.edu::ab9deee2-a1ef-48e6-9683-6445d2c036bc" providerId="AD" clId="Web-{1C81B3B4-442F-429D-80FE-10E447F2C0C2}" dt="2020-12-02T21:22:34.148" v="2474" actId="20577"/>
          <ac:spMkLst>
            <pc:docMk/>
            <pc:sldMk cId="3482260714" sldId="288"/>
            <ac:spMk id="3" creationId="{17AFF0DA-4D12-4EAE-AF99-6436DD562E3A}"/>
          </ac:spMkLst>
        </pc:spChg>
      </pc:sldChg>
      <pc:sldChg chg="modSp">
        <pc:chgData name="Lence, Margo (lencemm)" userId="S::lencemm@mail.uc.edu::ab9deee2-a1ef-48e6-9683-6445d2c036bc" providerId="AD" clId="Web-{1C81B3B4-442F-429D-80FE-10E447F2C0C2}" dt="2020-12-02T20:33:21.894" v="114" actId="20577"/>
        <pc:sldMkLst>
          <pc:docMk/>
          <pc:sldMk cId="2033691619" sldId="292"/>
        </pc:sldMkLst>
        <pc:spChg chg="mod">
          <ac:chgData name="Lence, Margo (lencemm)" userId="S::lencemm@mail.uc.edu::ab9deee2-a1ef-48e6-9683-6445d2c036bc" providerId="AD" clId="Web-{1C81B3B4-442F-429D-80FE-10E447F2C0C2}" dt="2020-12-02T20:33:21.894" v="114" actId="20577"/>
          <ac:spMkLst>
            <pc:docMk/>
            <pc:sldMk cId="2033691619" sldId="292"/>
            <ac:spMk id="3" creationId="{BF8FF54F-72AD-4561-BA52-4D5659FA8312}"/>
          </ac:spMkLst>
        </pc:spChg>
      </pc:sldChg>
    </pc:docChg>
  </pc:docChgLst>
  <pc:docChgLst>
    <pc:chgData name="Lence, Margo (lencemm)" userId="S::lencemm@mail.uc.edu::ab9deee2-a1ef-48e6-9683-6445d2c036bc" providerId="AD" clId="Web-{15354BDF-9CE8-4C1D-B624-870951DDE8AD}"/>
    <pc:docChg chg="delSld">
      <pc:chgData name="Lence, Margo (lencemm)" userId="S::lencemm@mail.uc.edu::ab9deee2-a1ef-48e6-9683-6445d2c036bc" providerId="AD" clId="Web-{15354BDF-9CE8-4C1D-B624-870951DDE8AD}" dt="2020-11-30T16:45:14.814" v="0"/>
      <pc:docMkLst>
        <pc:docMk/>
      </pc:docMkLst>
      <pc:sldChg chg="del">
        <pc:chgData name="Lence, Margo (lencemm)" userId="S::lencemm@mail.uc.edu::ab9deee2-a1ef-48e6-9683-6445d2c036bc" providerId="AD" clId="Web-{15354BDF-9CE8-4C1D-B624-870951DDE8AD}" dt="2020-11-30T16:45:14.814" v="0"/>
        <pc:sldMkLst>
          <pc:docMk/>
          <pc:sldMk cId="1009202807" sldId="258"/>
        </pc:sldMkLst>
      </pc:sldChg>
    </pc:docChg>
  </pc:docChgLst>
  <pc:docChgLst>
    <pc:chgData name="Lence, Margo (lencemm)" userId="S::lencemm@mail.uc.edu::ab9deee2-a1ef-48e6-9683-6445d2c036bc" providerId="AD" clId="Web-{3D6965E0-EBDA-48AA-B19D-6F885AD03C55}"/>
    <pc:docChg chg="modSld">
      <pc:chgData name="Lence, Margo (lencemm)" userId="S::lencemm@mail.uc.edu::ab9deee2-a1ef-48e6-9683-6445d2c036bc" providerId="AD" clId="Web-{3D6965E0-EBDA-48AA-B19D-6F885AD03C55}" dt="2020-12-02T04:27:14.033" v="1" actId="20577"/>
      <pc:docMkLst>
        <pc:docMk/>
      </pc:docMkLst>
      <pc:sldChg chg="modSp">
        <pc:chgData name="Lence, Margo (lencemm)" userId="S::lencemm@mail.uc.edu::ab9deee2-a1ef-48e6-9683-6445d2c036bc" providerId="AD" clId="Web-{3D6965E0-EBDA-48AA-B19D-6F885AD03C55}" dt="2020-12-02T04:27:14.017" v="0" actId="20577"/>
        <pc:sldMkLst>
          <pc:docMk/>
          <pc:sldMk cId="2324684458" sldId="264"/>
        </pc:sldMkLst>
        <pc:spChg chg="mod">
          <ac:chgData name="Lence, Margo (lencemm)" userId="S::lencemm@mail.uc.edu::ab9deee2-a1ef-48e6-9683-6445d2c036bc" providerId="AD" clId="Web-{3D6965E0-EBDA-48AA-B19D-6F885AD03C55}" dt="2020-12-02T04:27:14.017" v="0" actId="20577"/>
          <ac:spMkLst>
            <pc:docMk/>
            <pc:sldMk cId="2324684458" sldId="264"/>
            <ac:spMk id="8" creationId="{5B82E08E-0850-47A6-94B6-6CDE8B0C1843}"/>
          </ac:spMkLst>
        </pc:spChg>
      </pc:sldChg>
    </pc:docChg>
  </pc:docChgLst>
  <pc:docChgLst>
    <pc:chgData name="Lence, Margo (lencemm)" userId="S::lencemm@mail.uc.edu::ab9deee2-a1ef-48e6-9683-6445d2c036bc" providerId="AD" clId="Web-{A3B255DD-9F99-4C87-9656-536E455B81F1}"/>
    <pc:docChg chg="modSld">
      <pc:chgData name="Lence, Margo (lencemm)" userId="S::lencemm@mail.uc.edu::ab9deee2-a1ef-48e6-9683-6445d2c036bc" providerId="AD" clId="Web-{A3B255DD-9F99-4C87-9656-536E455B81F1}" dt="2020-11-25T00:52:19.912" v="1510" actId="20577"/>
      <pc:docMkLst>
        <pc:docMk/>
      </pc:docMkLst>
      <pc:sldChg chg="addSp delSp modSp">
        <pc:chgData name="Lence, Margo (lencemm)" userId="S::lencemm@mail.uc.edu::ab9deee2-a1ef-48e6-9683-6445d2c036bc" providerId="AD" clId="Web-{A3B255DD-9F99-4C87-9656-536E455B81F1}" dt="2020-11-25T00:41:08.021" v="193" actId="1076"/>
        <pc:sldMkLst>
          <pc:docMk/>
          <pc:sldMk cId="2028174632" sldId="261"/>
        </pc:sldMkLst>
        <pc:spChg chg="del mod">
          <ac:chgData name="Lence, Margo (lencemm)" userId="S::lencemm@mail.uc.edu::ab9deee2-a1ef-48e6-9683-6445d2c036bc" providerId="AD" clId="Web-{A3B255DD-9F99-4C87-9656-536E455B81F1}" dt="2020-11-25T00:36:33.615" v="3"/>
          <ac:spMkLst>
            <pc:docMk/>
            <pc:sldMk cId="2028174632" sldId="261"/>
            <ac:spMk id="3" creationId="{B4AB6A95-50F7-4493-B514-BD866DA0CD9D}"/>
          </ac:spMkLst>
        </pc:spChg>
        <pc:spChg chg="add mod">
          <ac:chgData name="Lence, Margo (lencemm)" userId="S::lencemm@mail.uc.edu::ab9deee2-a1ef-48e6-9683-6445d2c036bc" providerId="AD" clId="Web-{A3B255DD-9F99-4C87-9656-536E455B81F1}" dt="2020-11-25T00:41:08.021" v="193" actId="1076"/>
          <ac:spMkLst>
            <pc:docMk/>
            <pc:sldMk cId="2028174632" sldId="261"/>
            <ac:spMk id="5" creationId="{7721B622-A98C-4A0B-8367-0A9FE779D621}"/>
          </ac:spMkLst>
        </pc:spChg>
        <pc:picChg chg="add mod ord">
          <ac:chgData name="Lence, Margo (lencemm)" userId="S::lencemm@mail.uc.edu::ab9deee2-a1ef-48e6-9683-6445d2c036bc" providerId="AD" clId="Web-{A3B255DD-9F99-4C87-9656-536E455B81F1}" dt="2020-11-25T00:36:54.099" v="8" actId="1076"/>
          <ac:picMkLst>
            <pc:docMk/>
            <pc:sldMk cId="2028174632" sldId="261"/>
            <ac:picMk id="4" creationId="{80F98DDF-C56E-4B23-A195-4553E1A853F9}"/>
          </ac:picMkLst>
        </pc:picChg>
      </pc:sldChg>
      <pc:sldChg chg="modSp">
        <pc:chgData name="Lence, Margo (lencemm)" userId="S::lencemm@mail.uc.edu::ab9deee2-a1ef-48e6-9683-6445d2c036bc" providerId="AD" clId="Web-{A3B255DD-9F99-4C87-9656-536E455B81F1}" dt="2020-11-25T00:52:19.912" v="1509" actId="20577"/>
        <pc:sldMkLst>
          <pc:docMk/>
          <pc:sldMk cId="2324684458" sldId="264"/>
        </pc:sldMkLst>
        <pc:spChg chg="mod">
          <ac:chgData name="Lence, Margo (lencemm)" userId="S::lencemm@mail.uc.edu::ab9deee2-a1ef-48e6-9683-6445d2c036bc" providerId="AD" clId="Web-{A3B255DD-9F99-4C87-9656-536E455B81F1}" dt="2020-11-25T00:52:19.912" v="1509" actId="20577"/>
          <ac:spMkLst>
            <pc:docMk/>
            <pc:sldMk cId="2324684458" sldId="264"/>
            <ac:spMk id="3" creationId="{F201C1D2-23EC-4AFD-9D0D-8BF327A6BC41}"/>
          </ac:spMkLst>
        </pc:spChg>
      </pc:sldChg>
      <pc:sldChg chg="addSp delSp modSp">
        <pc:chgData name="Lence, Margo (lencemm)" userId="S::lencemm@mail.uc.edu::ab9deee2-a1ef-48e6-9683-6445d2c036bc" providerId="AD" clId="Web-{A3B255DD-9F99-4C87-9656-536E455B81F1}" dt="2020-11-25T00:42:57.553" v="515" actId="20577"/>
        <pc:sldMkLst>
          <pc:docMk/>
          <pc:sldMk cId="2554835214" sldId="282"/>
        </pc:sldMkLst>
        <pc:spChg chg="mod">
          <ac:chgData name="Lence, Margo (lencemm)" userId="S::lencemm@mail.uc.edu::ab9deee2-a1ef-48e6-9683-6445d2c036bc" providerId="AD" clId="Web-{A3B255DD-9F99-4C87-9656-536E455B81F1}" dt="2020-11-25T00:42:57.553" v="515" actId="20577"/>
          <ac:spMkLst>
            <pc:docMk/>
            <pc:sldMk cId="2554835214" sldId="282"/>
            <ac:spMk id="3" creationId="{78D32A19-84DD-426C-99A4-3E2498526C6F}"/>
          </ac:spMkLst>
        </pc:spChg>
        <pc:picChg chg="add del mod">
          <ac:chgData name="Lence, Margo (lencemm)" userId="S::lencemm@mail.uc.edu::ab9deee2-a1ef-48e6-9683-6445d2c036bc" providerId="AD" clId="Web-{A3B255DD-9F99-4C87-9656-536E455B81F1}" dt="2020-11-25T00:41:56.443" v="303"/>
          <ac:picMkLst>
            <pc:docMk/>
            <pc:sldMk cId="2554835214" sldId="282"/>
            <ac:picMk id="5" creationId="{4D7625CC-4DC0-47F0-9C78-1526D039F079}"/>
          </ac:picMkLst>
        </pc:picChg>
        <pc:picChg chg="add del mod">
          <ac:chgData name="Lence, Margo (lencemm)" userId="S::lencemm@mail.uc.edu::ab9deee2-a1ef-48e6-9683-6445d2c036bc" providerId="AD" clId="Web-{A3B255DD-9F99-4C87-9656-536E455B81F1}" dt="2020-11-25T00:41:54.959" v="302"/>
          <ac:picMkLst>
            <pc:docMk/>
            <pc:sldMk cId="2554835214" sldId="282"/>
            <ac:picMk id="6" creationId="{F9EB90A5-2F17-41C7-9C04-00B8F0750635}"/>
          </ac:picMkLst>
        </pc:picChg>
      </pc:sldChg>
      <pc:sldChg chg="addSp modSp">
        <pc:chgData name="Lence, Margo (lencemm)" userId="S::lencemm@mail.uc.edu::ab9deee2-a1ef-48e6-9683-6445d2c036bc" providerId="AD" clId="Web-{A3B255DD-9F99-4C87-9656-536E455B81F1}" dt="2020-11-25T00:50:59.037" v="1451" actId="20577"/>
        <pc:sldMkLst>
          <pc:docMk/>
          <pc:sldMk cId="3624996370" sldId="283"/>
        </pc:sldMkLst>
        <pc:spChg chg="add mod">
          <ac:chgData name="Lence, Margo (lencemm)" userId="S::lencemm@mail.uc.edu::ab9deee2-a1ef-48e6-9683-6445d2c036bc" providerId="AD" clId="Web-{A3B255DD-9F99-4C87-9656-536E455B81F1}" dt="2020-11-25T00:50:59.037" v="1451" actId="20577"/>
          <ac:spMkLst>
            <pc:docMk/>
            <pc:sldMk cId="3624996370" sldId="283"/>
            <ac:spMk id="3" creationId="{DF8FC5B5-4928-414E-9831-9B59CBD8CA9E}"/>
          </ac:spMkLst>
        </pc:spChg>
      </pc:sldChg>
    </pc:docChg>
  </pc:docChgLst>
  <pc:docChgLst>
    <pc:chgData name="Lence, Margo (lencemm)" userId="S::lencemm@mail.uc.edu::ab9deee2-a1ef-48e6-9683-6445d2c036bc" providerId="AD" clId="Web-{331E2AD4-A374-4001-8124-910AB2695908}"/>
    <pc:docChg chg="addSld modSld">
      <pc:chgData name="Lence, Margo (lencemm)" userId="S::lencemm@mail.uc.edu::ab9deee2-a1ef-48e6-9683-6445d2c036bc" providerId="AD" clId="Web-{331E2AD4-A374-4001-8124-910AB2695908}" dt="2020-11-30T16:39:30.527" v="81" actId="1076"/>
      <pc:docMkLst>
        <pc:docMk/>
      </pc:docMkLst>
      <pc:sldChg chg="addSp delSp modSp">
        <pc:chgData name="Lence, Margo (lencemm)" userId="S::lencemm@mail.uc.edu::ab9deee2-a1ef-48e6-9683-6445d2c036bc" providerId="AD" clId="Web-{331E2AD4-A374-4001-8124-910AB2695908}" dt="2020-11-30T16:25:09.179" v="8" actId="1076"/>
        <pc:sldMkLst>
          <pc:docMk/>
          <pc:sldMk cId="241992411" sldId="260"/>
        </pc:sldMkLst>
        <pc:spChg chg="add del mod">
          <ac:chgData name="Lence, Margo (lencemm)" userId="S::lencemm@mail.uc.edu::ab9deee2-a1ef-48e6-9683-6445d2c036bc" providerId="AD" clId="Web-{331E2AD4-A374-4001-8124-910AB2695908}" dt="2020-11-30T16:24:50.819" v="2"/>
          <ac:spMkLst>
            <pc:docMk/>
            <pc:sldMk cId="241992411" sldId="260"/>
            <ac:spMk id="7" creationId="{BF16F883-737D-454D-9188-C09851FE8697}"/>
          </ac:spMkLst>
        </pc:spChg>
        <pc:spChg chg="add del mod">
          <ac:chgData name="Lence, Margo (lencemm)" userId="S::lencemm@mail.uc.edu::ab9deee2-a1ef-48e6-9683-6445d2c036bc" providerId="AD" clId="Web-{331E2AD4-A374-4001-8124-910AB2695908}" dt="2020-11-30T16:25:03.476" v="5"/>
          <ac:spMkLst>
            <pc:docMk/>
            <pc:sldMk cId="241992411" sldId="260"/>
            <ac:spMk id="16" creationId="{DBF528D3-BA87-4308-B1A2-2B82B9476FD3}"/>
          </ac:spMkLst>
        </pc:spChg>
        <pc:graphicFrameChg chg="add del mod ord modGraphic">
          <ac:chgData name="Lence, Margo (lencemm)" userId="S::lencemm@mail.uc.edu::ab9deee2-a1ef-48e6-9683-6445d2c036bc" providerId="AD" clId="Web-{331E2AD4-A374-4001-8124-910AB2695908}" dt="2020-11-30T16:24:53.303" v="3"/>
          <ac:graphicFrameMkLst>
            <pc:docMk/>
            <pc:sldMk cId="241992411" sldId="260"/>
            <ac:graphicFrameMk id="8" creationId="{9E15C1E3-B8AD-4145-BFC1-3C3E0F7614BB}"/>
          </ac:graphicFrameMkLst>
        </pc:graphicFrameChg>
        <pc:picChg chg="del">
          <ac:chgData name="Lence, Margo (lencemm)" userId="S::lencemm@mail.uc.edu::ab9deee2-a1ef-48e6-9683-6445d2c036bc" providerId="AD" clId="Web-{331E2AD4-A374-4001-8124-910AB2695908}" dt="2020-11-30T16:24:49.506" v="1"/>
          <ac:picMkLst>
            <pc:docMk/>
            <pc:sldMk cId="241992411" sldId="260"/>
            <ac:picMk id="4" creationId="{2196851D-7BEE-44B1-ABEC-A11C94AC2667}"/>
          </ac:picMkLst>
        </pc:picChg>
        <pc:picChg chg="add mod">
          <ac:chgData name="Lence, Margo (lencemm)" userId="S::lencemm@mail.uc.edu::ab9deee2-a1ef-48e6-9683-6445d2c036bc" providerId="AD" clId="Web-{331E2AD4-A374-4001-8124-910AB2695908}" dt="2020-11-30T16:25:09.179" v="8" actId="1076"/>
          <ac:picMkLst>
            <pc:docMk/>
            <pc:sldMk cId="241992411" sldId="260"/>
            <ac:picMk id="5" creationId="{DD9BD821-45D8-4F95-ABBB-B0B1A2E76042}"/>
          </ac:picMkLst>
        </pc:picChg>
      </pc:sldChg>
      <pc:sldChg chg="addSp delSp modSp">
        <pc:chgData name="Lence, Margo (lencemm)" userId="S::lencemm@mail.uc.edu::ab9deee2-a1ef-48e6-9683-6445d2c036bc" providerId="AD" clId="Web-{331E2AD4-A374-4001-8124-910AB2695908}" dt="2020-11-30T16:26:38.231" v="22" actId="1076"/>
        <pc:sldMkLst>
          <pc:docMk/>
          <pc:sldMk cId="961684305" sldId="281"/>
        </pc:sldMkLst>
        <pc:spChg chg="del">
          <ac:chgData name="Lence, Margo (lencemm)" userId="S::lencemm@mail.uc.edu::ab9deee2-a1ef-48e6-9683-6445d2c036bc" providerId="AD" clId="Web-{331E2AD4-A374-4001-8124-910AB2695908}" dt="2020-11-30T16:25:53.760" v="9"/>
          <ac:spMkLst>
            <pc:docMk/>
            <pc:sldMk cId="961684305" sldId="281"/>
            <ac:spMk id="3" creationId="{DD63F675-3417-43A3-B0FC-627F5E398FCB}"/>
          </ac:spMkLst>
        </pc:spChg>
        <pc:spChg chg="add mod">
          <ac:chgData name="Lence, Margo (lencemm)" userId="S::lencemm@mail.uc.edu::ab9deee2-a1ef-48e6-9683-6445d2c036bc" providerId="AD" clId="Web-{331E2AD4-A374-4001-8124-910AB2695908}" dt="2020-11-30T16:26:36.981" v="21" actId="14100"/>
          <ac:spMkLst>
            <pc:docMk/>
            <pc:sldMk cId="961684305" sldId="281"/>
            <ac:spMk id="8" creationId="{AEB23C20-7350-4BA3-BFB7-7358AE1656D5}"/>
          </ac:spMkLst>
        </pc:spChg>
        <pc:picChg chg="del">
          <ac:chgData name="Lence, Margo (lencemm)" userId="S::lencemm@mail.uc.edu::ab9deee2-a1ef-48e6-9683-6445d2c036bc" providerId="AD" clId="Web-{331E2AD4-A374-4001-8124-910AB2695908}" dt="2020-11-30T16:25:56.416" v="10"/>
          <ac:picMkLst>
            <pc:docMk/>
            <pc:sldMk cId="961684305" sldId="281"/>
            <ac:picMk id="4" creationId="{63E1A987-8562-4685-BED6-1F4DD4AB4148}"/>
          </ac:picMkLst>
        </pc:picChg>
        <pc:picChg chg="add del mod ord">
          <ac:chgData name="Lence, Margo (lencemm)" userId="S::lencemm@mail.uc.edu::ab9deee2-a1ef-48e6-9683-6445d2c036bc" providerId="AD" clId="Web-{331E2AD4-A374-4001-8124-910AB2695908}" dt="2020-11-30T16:26:19.621" v="13"/>
          <ac:picMkLst>
            <pc:docMk/>
            <pc:sldMk cId="961684305" sldId="281"/>
            <ac:picMk id="5" creationId="{6DF8E8EB-E91D-4050-8535-34EBFF3CC1D7}"/>
          </ac:picMkLst>
        </pc:picChg>
        <pc:picChg chg="add mod">
          <ac:chgData name="Lence, Margo (lencemm)" userId="S::lencemm@mail.uc.edu::ab9deee2-a1ef-48e6-9683-6445d2c036bc" providerId="AD" clId="Web-{331E2AD4-A374-4001-8124-910AB2695908}" dt="2020-11-30T16:26:38.231" v="22" actId="1076"/>
          <ac:picMkLst>
            <pc:docMk/>
            <pc:sldMk cId="961684305" sldId="281"/>
            <ac:picMk id="6" creationId="{43DEC2A1-B528-4A6E-BBF9-91447CEF36EE}"/>
          </ac:picMkLst>
        </pc:picChg>
      </pc:sldChg>
      <pc:sldChg chg="addSp delSp modSp">
        <pc:chgData name="Lence, Margo (lencemm)" userId="S::lencemm@mail.uc.edu::ab9deee2-a1ef-48e6-9683-6445d2c036bc" providerId="AD" clId="Web-{331E2AD4-A374-4001-8124-910AB2695908}" dt="2020-11-30T16:30:27.417" v="32" actId="14100"/>
        <pc:sldMkLst>
          <pc:docMk/>
          <pc:sldMk cId="845815633" sldId="285"/>
        </pc:sldMkLst>
        <pc:spChg chg="add del mod">
          <ac:chgData name="Lence, Margo (lencemm)" userId="S::lencemm@mail.uc.edu::ab9deee2-a1ef-48e6-9683-6445d2c036bc" providerId="AD" clId="Web-{331E2AD4-A374-4001-8124-910AB2695908}" dt="2020-11-30T16:27:35.891" v="24"/>
          <ac:spMkLst>
            <pc:docMk/>
            <pc:sldMk cId="845815633" sldId="285"/>
            <ac:spMk id="5" creationId="{D040A5F9-746D-4FAF-97F6-FCF2A981790D}"/>
          </ac:spMkLst>
        </pc:spChg>
        <pc:picChg chg="del">
          <ac:chgData name="Lence, Margo (lencemm)" userId="S::lencemm@mail.uc.edu::ab9deee2-a1ef-48e6-9683-6445d2c036bc" providerId="AD" clId="Web-{331E2AD4-A374-4001-8124-910AB2695908}" dt="2020-11-30T16:27:34.469" v="23"/>
          <ac:picMkLst>
            <pc:docMk/>
            <pc:sldMk cId="845815633" sldId="285"/>
            <ac:picMk id="4" creationId="{DD1EBBC9-3AF7-4673-9313-96321B73A930}"/>
          </ac:picMkLst>
        </pc:picChg>
        <pc:picChg chg="add mod ord">
          <ac:chgData name="Lence, Margo (lencemm)" userId="S::lencemm@mail.uc.edu::ab9deee2-a1ef-48e6-9683-6445d2c036bc" providerId="AD" clId="Web-{331E2AD4-A374-4001-8124-910AB2695908}" dt="2020-11-30T16:30:15.104" v="28" actId="1076"/>
          <ac:picMkLst>
            <pc:docMk/>
            <pc:sldMk cId="845815633" sldId="285"/>
            <ac:picMk id="6" creationId="{96B9D9A8-A1C2-43FB-BDD2-7B504F1A311D}"/>
          </ac:picMkLst>
        </pc:picChg>
        <pc:picChg chg="add mod">
          <ac:chgData name="Lence, Margo (lencemm)" userId="S::lencemm@mail.uc.edu::ab9deee2-a1ef-48e6-9683-6445d2c036bc" providerId="AD" clId="Web-{331E2AD4-A374-4001-8124-910AB2695908}" dt="2020-11-30T16:30:27.417" v="32" actId="14100"/>
          <ac:picMkLst>
            <pc:docMk/>
            <pc:sldMk cId="845815633" sldId="285"/>
            <ac:picMk id="7" creationId="{73E6E484-952D-4A37-A252-C1E96EE6E906}"/>
          </ac:picMkLst>
        </pc:picChg>
      </pc:sldChg>
      <pc:sldChg chg="addSp delSp modSp">
        <pc:chgData name="Lence, Margo (lencemm)" userId="S::lencemm@mail.uc.edu::ab9deee2-a1ef-48e6-9683-6445d2c036bc" providerId="AD" clId="Web-{331E2AD4-A374-4001-8124-910AB2695908}" dt="2020-11-30T16:39:30.527" v="81" actId="1076"/>
        <pc:sldMkLst>
          <pc:docMk/>
          <pc:sldMk cId="1393906030" sldId="286"/>
        </pc:sldMkLst>
        <pc:spChg chg="mod">
          <ac:chgData name="Lence, Margo (lencemm)" userId="S::lencemm@mail.uc.edu::ab9deee2-a1ef-48e6-9683-6445d2c036bc" providerId="AD" clId="Web-{331E2AD4-A374-4001-8124-910AB2695908}" dt="2020-11-30T16:37:36.208" v="49" actId="20577"/>
          <ac:spMkLst>
            <pc:docMk/>
            <pc:sldMk cId="1393906030" sldId="286"/>
            <ac:spMk id="2" creationId="{A27B5383-D07B-4F8F-A484-395605BD8842}"/>
          </ac:spMkLst>
        </pc:spChg>
        <pc:spChg chg="del">
          <ac:chgData name="Lence, Margo (lencemm)" userId="S::lencemm@mail.uc.edu::ab9deee2-a1ef-48e6-9683-6445d2c036bc" providerId="AD" clId="Web-{331E2AD4-A374-4001-8124-910AB2695908}" dt="2020-11-30T16:39:29.262" v="80"/>
          <ac:spMkLst>
            <pc:docMk/>
            <pc:sldMk cId="1393906030" sldId="286"/>
            <ac:spMk id="3" creationId="{DFC2FD75-ECA1-4F4A-A789-7BF72662828E}"/>
          </ac:spMkLst>
        </pc:spChg>
        <pc:picChg chg="add mod ord">
          <ac:chgData name="Lence, Margo (lencemm)" userId="S::lencemm@mail.uc.edu::ab9deee2-a1ef-48e6-9683-6445d2c036bc" providerId="AD" clId="Web-{331E2AD4-A374-4001-8124-910AB2695908}" dt="2020-11-30T16:39:30.527" v="81" actId="1076"/>
          <ac:picMkLst>
            <pc:docMk/>
            <pc:sldMk cId="1393906030" sldId="286"/>
            <ac:picMk id="4" creationId="{2663B752-7F40-4D68-B6F4-1520C478FCFA}"/>
          </ac:picMkLst>
        </pc:picChg>
      </pc:sldChg>
      <pc:sldChg chg="addSp delSp modSp new">
        <pc:chgData name="Lence, Margo (lencemm)" userId="S::lencemm@mail.uc.edu::ab9deee2-a1ef-48e6-9683-6445d2c036bc" providerId="AD" clId="Web-{331E2AD4-A374-4001-8124-910AB2695908}" dt="2020-11-30T16:38:40.274" v="79" actId="14100"/>
        <pc:sldMkLst>
          <pc:docMk/>
          <pc:sldMk cId="3482260714" sldId="288"/>
        </pc:sldMkLst>
        <pc:spChg chg="mod">
          <ac:chgData name="Lence, Margo (lencemm)" userId="S::lencemm@mail.uc.edu::ab9deee2-a1ef-48e6-9683-6445d2c036bc" providerId="AD" clId="Web-{331E2AD4-A374-4001-8124-910AB2695908}" dt="2020-11-30T16:37:44.099" v="72" actId="20577"/>
          <ac:spMkLst>
            <pc:docMk/>
            <pc:sldMk cId="3482260714" sldId="288"/>
            <ac:spMk id="2" creationId="{E14E56B4-EB91-4577-9940-6C65491A5D66}"/>
          </ac:spMkLst>
        </pc:spChg>
        <pc:spChg chg="del">
          <ac:chgData name="Lence, Margo (lencemm)" userId="S::lencemm@mail.uc.edu::ab9deee2-a1ef-48e6-9683-6445d2c036bc" providerId="AD" clId="Web-{331E2AD4-A374-4001-8124-910AB2695908}" dt="2020-11-30T16:37:47.990" v="75"/>
          <ac:spMkLst>
            <pc:docMk/>
            <pc:sldMk cId="3482260714" sldId="288"/>
            <ac:spMk id="3" creationId="{ADC114A3-22B4-4C11-89FE-233E259261F9}"/>
          </ac:spMkLst>
        </pc:spChg>
        <pc:picChg chg="add mod ord">
          <ac:chgData name="Lence, Margo (lencemm)" userId="S::lencemm@mail.uc.edu::ab9deee2-a1ef-48e6-9683-6445d2c036bc" providerId="AD" clId="Web-{331E2AD4-A374-4001-8124-910AB2695908}" dt="2020-11-30T16:37:49.474" v="76" actId="1076"/>
          <ac:picMkLst>
            <pc:docMk/>
            <pc:sldMk cId="3482260714" sldId="288"/>
            <ac:picMk id="4" creationId="{E8DDE161-AA67-4B6D-A1E5-3FF718ACEE70}"/>
          </ac:picMkLst>
        </pc:picChg>
        <pc:picChg chg="add mod">
          <ac:chgData name="Lence, Margo (lencemm)" userId="S::lencemm@mail.uc.edu::ab9deee2-a1ef-48e6-9683-6445d2c036bc" providerId="AD" clId="Web-{331E2AD4-A374-4001-8124-910AB2695908}" dt="2020-11-30T16:38:40.274" v="79" actId="14100"/>
          <ac:picMkLst>
            <pc:docMk/>
            <pc:sldMk cId="3482260714" sldId="288"/>
            <ac:picMk id="5" creationId="{8B8C3A87-DB8E-4924-A67D-3EDEEE6741A8}"/>
          </ac:picMkLst>
        </pc:picChg>
      </pc:sldChg>
    </pc:docChg>
  </pc:docChgLst>
  <pc:docChgLst>
    <pc:chgData name="Stassinis, Brittany (stassibm)" userId="S::stassibm@mail.uc.edu::c7d5d921-85d7-4937-9947-391b053d156a" providerId="AD" clId="Web-{54ED09FD-017C-49E1-8001-9E35588F32D2}"/>
    <pc:docChg chg="modSld">
      <pc:chgData name="Stassinis, Brittany (stassibm)" userId="S::stassibm@mail.uc.edu::c7d5d921-85d7-4937-9947-391b053d156a" providerId="AD" clId="Web-{54ED09FD-017C-49E1-8001-9E35588F32D2}" dt="2020-12-02T12:41:57.878" v="965" actId="20577"/>
      <pc:docMkLst>
        <pc:docMk/>
      </pc:docMkLst>
      <pc:sldChg chg="modSp">
        <pc:chgData name="Stassinis, Brittany (stassibm)" userId="S::stassibm@mail.uc.edu::c7d5d921-85d7-4937-9947-391b053d156a" providerId="AD" clId="Web-{54ED09FD-017C-49E1-8001-9E35588F32D2}" dt="2020-12-02T12:41:57.878" v="964" actId="20577"/>
        <pc:sldMkLst>
          <pc:docMk/>
          <pc:sldMk cId="252639802" sldId="257"/>
        </pc:sldMkLst>
        <pc:spChg chg="mod">
          <ac:chgData name="Stassinis, Brittany (stassibm)" userId="S::stassibm@mail.uc.edu::c7d5d921-85d7-4937-9947-391b053d156a" providerId="AD" clId="Web-{54ED09FD-017C-49E1-8001-9E35588F32D2}" dt="2020-12-02T12:41:57.878" v="964" actId="20577"/>
          <ac:spMkLst>
            <pc:docMk/>
            <pc:sldMk cId="252639802" sldId="257"/>
            <ac:spMk id="4" creationId="{ED6E59FD-AEF0-4B4F-961B-F48F7F63055C}"/>
          </ac:spMkLst>
        </pc:spChg>
      </pc:sldChg>
      <pc:sldChg chg="modSp">
        <pc:chgData name="Stassinis, Brittany (stassibm)" userId="S::stassibm@mail.uc.edu::c7d5d921-85d7-4937-9947-391b053d156a" providerId="AD" clId="Web-{54ED09FD-017C-49E1-8001-9E35588F32D2}" dt="2020-12-02T11:53:14.589" v="959" actId="1076"/>
        <pc:sldMkLst>
          <pc:docMk/>
          <pc:sldMk cId="3291308041" sldId="262"/>
        </pc:sldMkLst>
        <pc:spChg chg="mod">
          <ac:chgData name="Stassinis, Brittany (stassibm)" userId="S::stassibm@mail.uc.edu::c7d5d921-85d7-4937-9947-391b053d156a" providerId="AD" clId="Web-{54ED09FD-017C-49E1-8001-9E35588F32D2}" dt="2020-12-02T11:53:14.589" v="959" actId="1076"/>
          <ac:spMkLst>
            <pc:docMk/>
            <pc:sldMk cId="3291308041" sldId="262"/>
            <ac:spMk id="3" creationId="{2880BC8A-FC56-4782-9989-C7FBD2DD8126}"/>
          </ac:spMkLst>
        </pc:spChg>
      </pc:sldChg>
    </pc:docChg>
  </pc:docChgLst>
  <pc:docChgLst>
    <pc:chgData name="Lence, Margo (lencemm)" userId="S::lencemm@mail.uc.edu::ab9deee2-a1ef-48e6-9683-6445d2c036bc" providerId="AD" clId="Web-{A8E3B9A7-B226-4BEB-843D-88364534964B}"/>
    <pc:docChg chg="addSld modSld">
      <pc:chgData name="Lence, Margo (lencemm)" userId="S::lencemm@mail.uc.edu::ab9deee2-a1ef-48e6-9683-6445d2c036bc" providerId="AD" clId="Web-{A8E3B9A7-B226-4BEB-843D-88364534964B}" dt="2020-11-30T15:48:48.200" v="71" actId="20577"/>
      <pc:docMkLst>
        <pc:docMk/>
      </pc:docMkLst>
      <pc:sldChg chg="addSp delSp modSp new">
        <pc:chgData name="Lence, Margo (lencemm)" userId="S::lencemm@mail.uc.edu::ab9deee2-a1ef-48e6-9683-6445d2c036bc" providerId="AD" clId="Web-{A8E3B9A7-B226-4BEB-843D-88364534964B}" dt="2020-11-30T15:48:23.872" v="20" actId="20577"/>
        <pc:sldMkLst>
          <pc:docMk/>
          <pc:sldMk cId="845815633" sldId="285"/>
        </pc:sldMkLst>
        <pc:spChg chg="mod">
          <ac:chgData name="Lence, Margo (lencemm)" userId="S::lencemm@mail.uc.edu::ab9deee2-a1ef-48e6-9683-6445d2c036bc" providerId="AD" clId="Web-{A8E3B9A7-B226-4BEB-843D-88364534964B}" dt="2020-11-30T15:48:23.872" v="20" actId="20577"/>
          <ac:spMkLst>
            <pc:docMk/>
            <pc:sldMk cId="845815633" sldId="285"/>
            <ac:spMk id="2" creationId="{FC2BD417-974C-40BB-B7B1-F054FECDF08A}"/>
          </ac:spMkLst>
        </pc:spChg>
        <pc:spChg chg="del">
          <ac:chgData name="Lence, Margo (lencemm)" userId="S::lencemm@mail.uc.edu::ab9deee2-a1ef-48e6-9683-6445d2c036bc" providerId="AD" clId="Web-{A8E3B9A7-B226-4BEB-843D-88364534964B}" dt="2020-11-30T15:46:27.088" v="1"/>
          <ac:spMkLst>
            <pc:docMk/>
            <pc:sldMk cId="845815633" sldId="285"/>
            <ac:spMk id="3" creationId="{8FF0A959-3C06-4B9C-B749-E789E66F4B9C}"/>
          </ac:spMkLst>
        </pc:spChg>
        <pc:picChg chg="add mod ord">
          <ac:chgData name="Lence, Margo (lencemm)" userId="S::lencemm@mail.uc.edu::ab9deee2-a1ef-48e6-9683-6445d2c036bc" providerId="AD" clId="Web-{A8E3B9A7-B226-4BEB-843D-88364534964B}" dt="2020-11-30T15:46:32.088" v="3" actId="1076"/>
          <ac:picMkLst>
            <pc:docMk/>
            <pc:sldMk cId="845815633" sldId="285"/>
            <ac:picMk id="4" creationId="{DD1EBBC9-3AF7-4673-9313-96321B73A930}"/>
          </ac:picMkLst>
        </pc:picChg>
      </pc:sldChg>
      <pc:sldChg chg="new">
        <pc:chgData name="Lence, Margo (lencemm)" userId="S::lencemm@mail.uc.edu::ab9deee2-a1ef-48e6-9683-6445d2c036bc" providerId="AD" clId="Web-{A8E3B9A7-B226-4BEB-843D-88364534964B}" dt="2020-11-30T15:48:33.247" v="22"/>
        <pc:sldMkLst>
          <pc:docMk/>
          <pc:sldMk cId="1393906030" sldId="286"/>
        </pc:sldMkLst>
      </pc:sldChg>
      <pc:sldChg chg="modSp new">
        <pc:chgData name="Lence, Margo (lencemm)" userId="S::lencemm@mail.uc.edu::ab9deee2-a1ef-48e6-9683-6445d2c036bc" providerId="AD" clId="Web-{A8E3B9A7-B226-4BEB-843D-88364534964B}" dt="2020-11-30T15:48:47.466" v="69" actId="20577"/>
        <pc:sldMkLst>
          <pc:docMk/>
          <pc:sldMk cId="2911465961" sldId="287"/>
        </pc:sldMkLst>
        <pc:spChg chg="mod">
          <ac:chgData name="Lence, Margo (lencemm)" userId="S::lencemm@mail.uc.edu::ab9deee2-a1ef-48e6-9683-6445d2c036bc" providerId="AD" clId="Web-{A8E3B9A7-B226-4BEB-843D-88364534964B}" dt="2020-11-30T15:48:42.356" v="42" actId="20577"/>
          <ac:spMkLst>
            <pc:docMk/>
            <pc:sldMk cId="2911465961" sldId="287"/>
            <ac:spMk id="2" creationId="{CF3BF056-DEFC-4F7F-9244-0C168812D9AB}"/>
          </ac:spMkLst>
        </pc:spChg>
        <pc:spChg chg="mod">
          <ac:chgData name="Lence, Margo (lencemm)" userId="S::lencemm@mail.uc.edu::ab9deee2-a1ef-48e6-9683-6445d2c036bc" providerId="AD" clId="Web-{A8E3B9A7-B226-4BEB-843D-88364534964B}" dt="2020-11-30T15:48:47.466" v="69" actId="20577"/>
          <ac:spMkLst>
            <pc:docMk/>
            <pc:sldMk cId="2911465961" sldId="287"/>
            <ac:spMk id="3" creationId="{E785A787-148C-4DAE-B372-9B458A6DF415}"/>
          </ac:spMkLst>
        </pc:spChg>
      </pc:sldChg>
    </pc:docChg>
  </pc:docChgLst>
  <pc:docChgLst>
    <pc:chgData name="Lence, Margo (lencemm)" userId="S::lencemm@mail.uc.edu::ab9deee2-a1ef-48e6-9683-6445d2c036bc" providerId="AD" clId="Web-{960B9AC7-1E11-4AE7-9125-AE807A0D5E98}"/>
    <pc:docChg chg="delSld modSld">
      <pc:chgData name="Lence, Margo (lencemm)" userId="S::lencemm@mail.uc.edu::ab9deee2-a1ef-48e6-9683-6445d2c036bc" providerId="AD" clId="Web-{960B9AC7-1E11-4AE7-9125-AE807A0D5E98}" dt="2020-11-30T18:06:25.503" v="281" actId="1076"/>
      <pc:docMkLst>
        <pc:docMk/>
      </pc:docMkLst>
      <pc:sldChg chg="modSp">
        <pc:chgData name="Lence, Margo (lencemm)" userId="S::lencemm@mail.uc.edu::ab9deee2-a1ef-48e6-9683-6445d2c036bc" providerId="AD" clId="Web-{960B9AC7-1E11-4AE7-9125-AE807A0D5E98}" dt="2020-11-30T18:05:49.408" v="278" actId="1076"/>
        <pc:sldMkLst>
          <pc:docMk/>
          <pc:sldMk cId="241992411" sldId="260"/>
        </pc:sldMkLst>
        <pc:spChg chg="mod">
          <ac:chgData name="Lence, Margo (lencemm)" userId="S::lencemm@mail.uc.edu::ab9deee2-a1ef-48e6-9683-6445d2c036bc" providerId="AD" clId="Web-{960B9AC7-1E11-4AE7-9125-AE807A0D5E98}" dt="2020-11-30T18:05:49.408" v="278" actId="1076"/>
          <ac:spMkLst>
            <pc:docMk/>
            <pc:sldMk cId="241992411" sldId="260"/>
            <ac:spMk id="3" creationId="{C3BBAF06-0E34-46A5-A619-0DE5AC6478FD}"/>
          </ac:spMkLst>
        </pc:spChg>
      </pc:sldChg>
      <pc:sldChg chg="modSp">
        <pc:chgData name="Lence, Margo (lencemm)" userId="S::lencemm@mail.uc.edu::ab9deee2-a1ef-48e6-9683-6445d2c036bc" providerId="AD" clId="Web-{960B9AC7-1E11-4AE7-9125-AE807A0D5E98}" dt="2020-11-30T18:04:53" v="276" actId="14100"/>
        <pc:sldMkLst>
          <pc:docMk/>
          <pc:sldMk cId="956275727" sldId="271"/>
        </pc:sldMkLst>
        <pc:spChg chg="mod">
          <ac:chgData name="Lence, Margo (lencemm)" userId="S::lencemm@mail.uc.edu::ab9deee2-a1ef-48e6-9683-6445d2c036bc" providerId="AD" clId="Web-{960B9AC7-1E11-4AE7-9125-AE807A0D5E98}" dt="2020-11-30T18:04:53" v="276" actId="14100"/>
          <ac:spMkLst>
            <pc:docMk/>
            <pc:sldMk cId="956275727" sldId="271"/>
            <ac:spMk id="3" creationId="{2FB0EBCF-372E-4DAD-BB8D-35D3C9935FAC}"/>
          </ac:spMkLst>
        </pc:spChg>
      </pc:sldChg>
      <pc:sldChg chg="del">
        <pc:chgData name="Lence, Margo (lencemm)" userId="S::lencemm@mail.uc.edu::ab9deee2-a1ef-48e6-9683-6445d2c036bc" providerId="AD" clId="Web-{960B9AC7-1E11-4AE7-9125-AE807A0D5E98}" dt="2020-11-30T18:05:37.220" v="277"/>
        <pc:sldMkLst>
          <pc:docMk/>
          <pc:sldMk cId="1748323733" sldId="276"/>
        </pc:sldMkLst>
      </pc:sldChg>
      <pc:sldChg chg="del">
        <pc:chgData name="Lence, Margo (lencemm)" userId="S::lencemm@mail.uc.edu::ab9deee2-a1ef-48e6-9683-6445d2c036bc" providerId="AD" clId="Web-{960B9AC7-1E11-4AE7-9125-AE807A0D5E98}" dt="2020-11-30T18:05:57.924" v="279"/>
        <pc:sldMkLst>
          <pc:docMk/>
          <pc:sldMk cId="4122731202" sldId="279"/>
        </pc:sldMkLst>
      </pc:sldChg>
      <pc:sldChg chg="modSp">
        <pc:chgData name="Lence, Margo (lencemm)" userId="S::lencemm@mail.uc.edu::ab9deee2-a1ef-48e6-9683-6445d2c036bc" providerId="AD" clId="Web-{960B9AC7-1E11-4AE7-9125-AE807A0D5E98}" dt="2020-11-30T18:06:25.503" v="281" actId="1076"/>
        <pc:sldMkLst>
          <pc:docMk/>
          <pc:sldMk cId="1393906030" sldId="286"/>
        </pc:sldMkLst>
        <pc:picChg chg="mod">
          <ac:chgData name="Lence, Margo (lencemm)" userId="S::lencemm@mail.uc.edu::ab9deee2-a1ef-48e6-9683-6445d2c036bc" providerId="AD" clId="Web-{960B9AC7-1E11-4AE7-9125-AE807A0D5E98}" dt="2020-11-30T18:06:25.503" v="281" actId="1076"/>
          <ac:picMkLst>
            <pc:docMk/>
            <pc:sldMk cId="1393906030" sldId="286"/>
            <ac:picMk id="4" creationId="{2663B752-7F40-4D68-B6F4-1520C478FC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C0FF717F-0BF1-4593-B533-BC95A7A550B3}"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5257281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F717F-0BF1-4593-B533-BC95A7A550B3}"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333362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F717F-0BF1-4593-B533-BC95A7A550B3}"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289553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FF717F-0BF1-4593-B533-BC95A7A550B3}"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142912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0FF717F-0BF1-4593-B533-BC95A7A550B3}"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21645683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C0FF717F-0BF1-4593-B533-BC95A7A550B3}" type="datetimeFigureOut">
              <a:rPr lang="en-US" smtClean="0"/>
              <a:t>2/15/2021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155896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0FF717F-0BF1-4593-B533-BC95A7A550B3}"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011F4-9B27-45B0-ADFB-3A257FFAC53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398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FF717F-0BF1-4593-B533-BC95A7A550B3}"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188043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F717F-0BF1-4593-B533-BC95A7A550B3}"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195683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0FF717F-0BF1-4593-B533-BC95A7A550B3}" type="datetimeFigureOut">
              <a:rPr lang="en-US" smtClean="0"/>
              <a:t>2/15/2021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189460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FF717F-0BF1-4593-B533-BC95A7A550B3}" type="datetimeFigureOut">
              <a:rPr lang="en-US" smtClean="0"/>
              <a:t>2/15/2021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CF011F4-9B27-45B0-ADFB-3A257FFAC53E}" type="slidenum">
              <a:rPr lang="en-US" smtClean="0"/>
              <a:t>‹#›</a:t>
            </a:fld>
            <a:endParaRPr lang="en-US"/>
          </a:p>
        </p:txBody>
      </p:sp>
    </p:spTree>
    <p:extLst>
      <p:ext uri="{BB962C8B-B14F-4D97-AF65-F5344CB8AC3E}">
        <p14:creationId xmlns:p14="http://schemas.microsoft.com/office/powerpoint/2010/main" val="428433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FF717F-0BF1-4593-B533-BC95A7A550B3}" type="datetimeFigureOut">
              <a:rPr lang="en-US" smtClean="0"/>
              <a:t>2/15/2021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CF011F4-9B27-45B0-ADFB-3A257FFAC53E}" type="slidenum">
              <a:rPr lang="en-US" smtClean="0"/>
              <a:t>‹#›</a:t>
            </a:fld>
            <a:endParaRPr lang="en-US"/>
          </a:p>
        </p:txBody>
      </p:sp>
    </p:spTree>
    <p:extLst>
      <p:ext uri="{BB962C8B-B14F-4D97-AF65-F5344CB8AC3E}">
        <p14:creationId xmlns:p14="http://schemas.microsoft.com/office/powerpoint/2010/main" val="3505938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aggle.com/dansbecker/aer-credit-card-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0410-BBBA-4602-8226-A690FC984A33}"/>
              </a:ext>
            </a:extLst>
          </p:cNvPr>
          <p:cNvSpPr>
            <a:spLocks noGrp="1"/>
          </p:cNvSpPr>
          <p:nvPr>
            <p:ph type="ctrTitle"/>
          </p:nvPr>
        </p:nvSpPr>
        <p:spPr/>
        <p:txBody>
          <a:bodyPr/>
          <a:lstStyle/>
          <a:p>
            <a:r>
              <a:rPr lang="en-US"/>
              <a:t>Final Project: Credit Card Approvals</a:t>
            </a:r>
          </a:p>
        </p:txBody>
      </p:sp>
    </p:spTree>
    <p:extLst>
      <p:ext uri="{BB962C8B-B14F-4D97-AF65-F5344CB8AC3E}">
        <p14:creationId xmlns:p14="http://schemas.microsoft.com/office/powerpoint/2010/main" val="337817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50DA-F0E9-4DF5-BE22-B5711DD20AFB}"/>
              </a:ext>
            </a:extLst>
          </p:cNvPr>
          <p:cNvSpPr>
            <a:spLocks noGrp="1"/>
          </p:cNvSpPr>
          <p:nvPr>
            <p:ph type="title"/>
          </p:nvPr>
        </p:nvSpPr>
        <p:spPr/>
        <p:txBody>
          <a:bodyPr/>
          <a:lstStyle/>
          <a:p>
            <a:r>
              <a:rPr lang="en-US"/>
              <a:t>EDA: Approved vs Not Approved Averages</a:t>
            </a:r>
          </a:p>
        </p:txBody>
      </p:sp>
      <p:sp>
        <p:nvSpPr>
          <p:cNvPr id="3" name="TextBox 2">
            <a:extLst>
              <a:ext uri="{FF2B5EF4-FFF2-40B4-BE49-F238E27FC236}">
                <a16:creationId xmlns:a16="http://schemas.microsoft.com/office/drawing/2014/main" id="{7C87ACEC-2ADD-43A1-AF68-1F231DF784B4}"/>
              </a:ext>
            </a:extLst>
          </p:cNvPr>
          <p:cNvSpPr txBox="1"/>
          <p:nvPr/>
        </p:nvSpPr>
        <p:spPr>
          <a:xfrm>
            <a:off x="1604682" y="2286000"/>
            <a:ext cx="898263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In order to examine how each predictor's values differ between approved and denied credit card applications, we aggregated the data into approved (1) and denied (0) averages, then calculated the difference between the approved and denied averages for each predictor.</a:t>
            </a:r>
            <a:endParaRPr lang="en-US" b="1">
              <a:ea typeface="+mn-lt"/>
              <a:cs typeface="+mn-lt"/>
            </a:endParaRPr>
          </a:p>
          <a:p>
            <a:pPr marL="285750" indent="-285750" algn="l">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The </a:t>
            </a:r>
            <a:r>
              <a:rPr lang="en-US">
                <a:ea typeface="+mn-lt"/>
                <a:cs typeface="+mn-lt"/>
              </a:rPr>
              <a:t>predictors were sorted by highest to lowest difference in approved vs. denied average. The predictor with the largest difference between classes was </a:t>
            </a:r>
            <a:r>
              <a:rPr lang="en-US" b="1">
                <a:ea typeface="+mn-lt"/>
                <a:cs typeface="+mn-lt"/>
              </a:rPr>
              <a:t>expenditure</a:t>
            </a:r>
            <a:r>
              <a:rPr lang="en-US">
                <a:ea typeface="+mn-lt"/>
                <a:cs typeface="+mn-lt"/>
              </a:rPr>
              <a:t>, followed by </a:t>
            </a:r>
            <a:r>
              <a:rPr lang="en-US" b="1">
                <a:ea typeface="+mn-lt"/>
                <a:cs typeface="+mn-lt"/>
              </a:rPr>
              <a:t>reports</a:t>
            </a:r>
            <a:r>
              <a:rPr lang="en-US">
                <a:ea typeface="+mn-lt"/>
                <a:cs typeface="+mn-lt"/>
              </a:rPr>
              <a:t> and </a:t>
            </a:r>
            <a:r>
              <a:rPr lang="en-US" b="1">
                <a:ea typeface="+mn-lt"/>
                <a:cs typeface="+mn-lt"/>
              </a:rPr>
              <a:t>active.</a:t>
            </a:r>
          </a:p>
          <a:p>
            <a:pPr marL="285750" indent="-285750">
              <a:buFont typeface="Arial"/>
              <a:buChar char="•"/>
            </a:pPr>
            <a:r>
              <a:rPr lang="en-US"/>
              <a:t>Based on these results, we should be interested in monthly credit card expenditure, number of derogatory reports, and number of active credit accounts as good possible predictors for determining credit card application approval.</a:t>
            </a:r>
            <a:endParaRPr lang="en-US" b="1"/>
          </a:p>
          <a:p>
            <a:pPr marL="285750" indent="-285750">
              <a:buFont typeface="Arial"/>
              <a:buChar char="•"/>
            </a:pPr>
            <a:endParaRPr lang="en-US"/>
          </a:p>
        </p:txBody>
      </p:sp>
      <p:pic>
        <p:nvPicPr>
          <p:cNvPr id="7" name="Picture 7" descr="A picture containing text&#10;&#10;Description automatically generated">
            <a:extLst>
              <a:ext uri="{FF2B5EF4-FFF2-40B4-BE49-F238E27FC236}">
                <a16:creationId xmlns:a16="http://schemas.microsoft.com/office/drawing/2014/main" id="{E704B0A1-2EBA-4421-A841-BA793CB39090}"/>
              </a:ext>
            </a:extLst>
          </p:cNvPr>
          <p:cNvPicPr>
            <a:picLocks noGrp="1" noChangeAspect="1"/>
          </p:cNvPicPr>
          <p:nvPr>
            <p:ph idx="1"/>
          </p:nvPr>
        </p:nvPicPr>
        <p:blipFill>
          <a:blip r:embed="rId2"/>
          <a:stretch>
            <a:fillRect/>
          </a:stretch>
        </p:blipFill>
        <p:spPr>
          <a:xfrm>
            <a:off x="2228348" y="3184490"/>
            <a:ext cx="7921438" cy="894789"/>
          </a:xfrm>
        </p:spPr>
      </p:pic>
    </p:spTree>
    <p:extLst>
      <p:ext uri="{BB962C8B-B14F-4D97-AF65-F5344CB8AC3E}">
        <p14:creationId xmlns:p14="http://schemas.microsoft.com/office/powerpoint/2010/main" val="266598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A2A5-82DA-4D32-A0BB-1ED5BE118E40}"/>
              </a:ext>
            </a:extLst>
          </p:cNvPr>
          <p:cNvSpPr>
            <a:spLocks noGrp="1"/>
          </p:cNvSpPr>
          <p:nvPr>
            <p:ph type="title"/>
          </p:nvPr>
        </p:nvSpPr>
        <p:spPr/>
        <p:txBody>
          <a:bodyPr/>
          <a:lstStyle/>
          <a:p>
            <a:r>
              <a:rPr lang="en-US"/>
              <a:t>Partition Data</a:t>
            </a:r>
          </a:p>
        </p:txBody>
      </p:sp>
      <p:pic>
        <p:nvPicPr>
          <p:cNvPr id="4" name="Content Placeholder 3">
            <a:extLst>
              <a:ext uri="{FF2B5EF4-FFF2-40B4-BE49-F238E27FC236}">
                <a16:creationId xmlns:a16="http://schemas.microsoft.com/office/drawing/2014/main" id="{96EFAD6D-95AC-4C81-9A13-6216592A8DD1}"/>
              </a:ext>
            </a:extLst>
          </p:cNvPr>
          <p:cNvPicPr>
            <a:picLocks noGrp="1" noChangeAspect="1"/>
          </p:cNvPicPr>
          <p:nvPr>
            <p:ph idx="1"/>
          </p:nvPr>
        </p:nvPicPr>
        <p:blipFill>
          <a:blip r:embed="rId2"/>
          <a:stretch>
            <a:fillRect/>
          </a:stretch>
        </p:blipFill>
        <p:spPr>
          <a:xfrm>
            <a:off x="3180509" y="3635243"/>
            <a:ext cx="5839945" cy="922244"/>
          </a:xfrm>
          <a:prstGeom prst="rect">
            <a:avLst/>
          </a:prstGeom>
        </p:spPr>
      </p:pic>
      <p:sp>
        <p:nvSpPr>
          <p:cNvPr id="3" name="TextBox 2">
            <a:extLst>
              <a:ext uri="{FF2B5EF4-FFF2-40B4-BE49-F238E27FC236}">
                <a16:creationId xmlns:a16="http://schemas.microsoft.com/office/drawing/2014/main" id="{1FD38CF3-EAB6-481F-B55F-8A275A0DE406}"/>
              </a:ext>
            </a:extLst>
          </p:cNvPr>
          <p:cNvSpPr txBox="1"/>
          <p:nvPr/>
        </p:nvSpPr>
        <p:spPr>
          <a:xfrm>
            <a:off x="1810872" y="2572870"/>
            <a:ext cx="854336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After gaining an understanding of our dataset and how the variables are distributed through EDA, we partitioned</a:t>
            </a:r>
            <a:r>
              <a:rPr lang="en-US">
                <a:ea typeface="+mn-lt"/>
                <a:cs typeface="+mn-lt"/>
              </a:rPr>
              <a:t> the data, with 60% of the rows as the training dataset and the remaining 40% as the validation dataset.</a:t>
            </a: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We will be creating our reduced logistic regression model by forward selection using the training dataset. The forward selection model will begin with a null model with no predictors, then it will add predictors one at a time until the next predictor's contribution is no longer statistically significant. Our goal is to find a parsimonious model - the simplest model that performs sufficiently well, and using forward selection will give us a simpler model than a full logistic regression model.</a:t>
            </a:r>
          </a:p>
          <a:p>
            <a:pPr marL="285750" indent="-285750">
              <a:buFont typeface="Arial"/>
              <a:buChar char="•"/>
            </a:pPr>
            <a:endParaRPr lang="en-US"/>
          </a:p>
        </p:txBody>
      </p:sp>
    </p:spTree>
    <p:extLst>
      <p:ext uri="{BB962C8B-B14F-4D97-AF65-F5344CB8AC3E}">
        <p14:creationId xmlns:p14="http://schemas.microsoft.com/office/powerpoint/2010/main" val="37173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60AA-6B5A-42B0-A61D-8849951B8EFE}"/>
              </a:ext>
            </a:extLst>
          </p:cNvPr>
          <p:cNvSpPr>
            <a:spLocks noGrp="1"/>
          </p:cNvSpPr>
          <p:nvPr>
            <p:ph type="title"/>
          </p:nvPr>
        </p:nvSpPr>
        <p:spPr/>
        <p:txBody>
          <a:bodyPr/>
          <a:lstStyle/>
          <a:p>
            <a:r>
              <a:rPr lang="en-US"/>
              <a:t>Reduced Logistic Regression Model Using Forward Selection</a:t>
            </a:r>
          </a:p>
        </p:txBody>
      </p:sp>
      <p:sp>
        <p:nvSpPr>
          <p:cNvPr id="3" name="TextBox 2">
            <a:extLst>
              <a:ext uri="{FF2B5EF4-FFF2-40B4-BE49-F238E27FC236}">
                <a16:creationId xmlns:a16="http://schemas.microsoft.com/office/drawing/2014/main" id="{2FB0EBCF-372E-4DAD-BB8D-35D3C9935FAC}"/>
              </a:ext>
            </a:extLst>
          </p:cNvPr>
          <p:cNvSpPr txBox="1"/>
          <p:nvPr/>
        </p:nvSpPr>
        <p:spPr>
          <a:xfrm>
            <a:off x="141047" y="2831679"/>
            <a:ext cx="1191381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ea typeface="+mn-lt"/>
                <a:cs typeface="+mn-lt"/>
              </a:rPr>
              <a:t>Our formula for the reduced logistic regression model includes 5 of the original 11 predictors. The variables that were chosen to be included based on significance were </a:t>
            </a:r>
            <a:r>
              <a:rPr lang="en-US" b="1">
                <a:ea typeface="+mn-lt"/>
                <a:cs typeface="+mn-lt"/>
              </a:rPr>
              <a:t>expenditure, reports, active, dependents, </a:t>
            </a:r>
            <a:r>
              <a:rPr lang="en-US">
                <a:ea typeface="+mn-lt"/>
                <a:cs typeface="+mn-lt"/>
              </a:rPr>
              <a:t>and </a:t>
            </a:r>
            <a:r>
              <a:rPr lang="en-US" b="1" err="1">
                <a:ea typeface="+mn-lt"/>
                <a:cs typeface="+mn-lt"/>
              </a:rPr>
              <a:t>owneryes</a:t>
            </a:r>
            <a:r>
              <a:rPr lang="en-US">
                <a:ea typeface="+mn-lt"/>
                <a:cs typeface="+mn-lt"/>
              </a:rPr>
              <a:t>.</a:t>
            </a:r>
          </a:p>
          <a:p>
            <a:pPr marL="285750" indent="-285750">
              <a:buFont typeface="Arial,Sans-Serif"/>
              <a:buChar char="•"/>
            </a:pPr>
            <a:r>
              <a:rPr lang="en-US">
                <a:ea typeface="+mn-lt"/>
                <a:cs typeface="+mn-lt"/>
              </a:rPr>
              <a:t>Looking step by step, it appears that </a:t>
            </a:r>
            <a:r>
              <a:rPr lang="en-US" b="1">
                <a:ea typeface="+mn-lt"/>
                <a:cs typeface="+mn-lt"/>
              </a:rPr>
              <a:t>expenditure </a:t>
            </a:r>
            <a:r>
              <a:rPr lang="en-US">
                <a:ea typeface="+mn-lt"/>
                <a:cs typeface="+mn-lt"/>
              </a:rPr>
              <a:t>was the first variable to be added to the model. If we were to make a logistic regression model with just 1 predictor, it would be expenditure. The second most significant predictor which was added next was </a:t>
            </a:r>
            <a:r>
              <a:rPr lang="en-US" b="1">
                <a:ea typeface="+mn-lt"/>
                <a:cs typeface="+mn-lt"/>
              </a:rPr>
              <a:t>reports</a:t>
            </a:r>
            <a:r>
              <a:rPr lang="en-US">
                <a:ea typeface="+mn-lt"/>
                <a:cs typeface="+mn-lt"/>
              </a:rPr>
              <a:t>, and so on.</a:t>
            </a:r>
          </a:p>
          <a:p>
            <a:pPr marL="285750" indent="-285750">
              <a:buFont typeface="Arial,Sans-Serif"/>
              <a:buChar char="•"/>
            </a:pPr>
            <a:r>
              <a:rPr lang="en-US">
                <a:ea typeface="+mn-lt"/>
                <a:cs typeface="+mn-lt"/>
              </a:rPr>
              <a:t>Of the 5 predictors included, it appears that </a:t>
            </a:r>
            <a:r>
              <a:rPr lang="en-US" b="1">
                <a:ea typeface="+mn-lt"/>
                <a:cs typeface="+mn-lt"/>
              </a:rPr>
              <a:t>active </a:t>
            </a:r>
            <a:r>
              <a:rPr lang="en-US">
                <a:ea typeface="+mn-lt"/>
                <a:cs typeface="+mn-lt"/>
              </a:rPr>
              <a:t>has the lowest p value and is most statistically significant. </a:t>
            </a:r>
            <a:r>
              <a:rPr lang="en-US" b="1">
                <a:ea typeface="+mn-lt"/>
                <a:cs typeface="+mn-lt"/>
              </a:rPr>
              <a:t>dependents </a:t>
            </a:r>
            <a:r>
              <a:rPr lang="en-US">
                <a:ea typeface="+mn-lt"/>
                <a:cs typeface="+mn-lt"/>
              </a:rPr>
              <a:t>and </a:t>
            </a:r>
            <a:r>
              <a:rPr lang="en-US" b="1" err="1">
                <a:ea typeface="+mn-lt"/>
                <a:cs typeface="+mn-lt"/>
              </a:rPr>
              <a:t>owneryes</a:t>
            </a:r>
            <a:r>
              <a:rPr lang="en-US">
                <a:ea typeface="+mn-lt"/>
                <a:cs typeface="+mn-lt"/>
              </a:rPr>
              <a:t> also have p values &lt; .05, whereas </a:t>
            </a:r>
            <a:r>
              <a:rPr lang="en-US" b="1">
                <a:ea typeface="+mn-lt"/>
                <a:cs typeface="+mn-lt"/>
              </a:rPr>
              <a:t>expenditure </a:t>
            </a:r>
            <a:r>
              <a:rPr lang="en-US">
                <a:ea typeface="+mn-lt"/>
                <a:cs typeface="+mn-lt"/>
              </a:rPr>
              <a:t>and </a:t>
            </a:r>
            <a:r>
              <a:rPr lang="en-US" b="1">
                <a:ea typeface="+mn-lt"/>
                <a:cs typeface="+mn-lt"/>
              </a:rPr>
              <a:t>reports </a:t>
            </a:r>
            <a:r>
              <a:rPr lang="en-US">
                <a:ea typeface="+mn-lt"/>
                <a:cs typeface="+mn-lt"/>
              </a:rPr>
              <a:t>have high p values which show less statistical significance.</a:t>
            </a:r>
          </a:p>
          <a:p>
            <a:endParaRPr lang="en-US">
              <a:ea typeface="+mn-lt"/>
              <a:cs typeface="+mn-lt"/>
            </a:endParaRPr>
          </a:p>
        </p:txBody>
      </p:sp>
      <p:pic>
        <p:nvPicPr>
          <p:cNvPr id="7" name="Picture 7">
            <a:extLst>
              <a:ext uri="{FF2B5EF4-FFF2-40B4-BE49-F238E27FC236}">
                <a16:creationId xmlns:a16="http://schemas.microsoft.com/office/drawing/2014/main" id="{FDF493DA-8592-4690-A220-337751623319}"/>
              </a:ext>
            </a:extLst>
          </p:cNvPr>
          <p:cNvPicPr>
            <a:picLocks noGrp="1" noChangeAspect="1"/>
          </p:cNvPicPr>
          <p:nvPr>
            <p:ph idx="1"/>
          </p:nvPr>
        </p:nvPicPr>
        <p:blipFill>
          <a:blip r:embed="rId2"/>
          <a:stretch>
            <a:fillRect/>
          </a:stretch>
        </p:blipFill>
        <p:spPr>
          <a:xfrm>
            <a:off x="3005378" y="2495723"/>
            <a:ext cx="6178111" cy="204798"/>
          </a:xfrm>
        </p:spPr>
      </p:pic>
      <p:pic>
        <p:nvPicPr>
          <p:cNvPr id="8" name="Picture 8" descr="Text&#10;&#10;Description automatically generated">
            <a:extLst>
              <a:ext uri="{FF2B5EF4-FFF2-40B4-BE49-F238E27FC236}">
                <a16:creationId xmlns:a16="http://schemas.microsoft.com/office/drawing/2014/main" id="{D5D7C53F-2447-4CBD-9CF8-B43EAD894569}"/>
              </a:ext>
            </a:extLst>
          </p:cNvPr>
          <p:cNvPicPr>
            <a:picLocks noChangeAspect="1"/>
          </p:cNvPicPr>
          <p:nvPr/>
        </p:nvPicPr>
        <p:blipFill>
          <a:blip r:embed="rId3"/>
          <a:stretch>
            <a:fillRect/>
          </a:stretch>
        </p:blipFill>
        <p:spPr>
          <a:xfrm>
            <a:off x="3009466" y="4962111"/>
            <a:ext cx="6161036" cy="1534827"/>
          </a:xfrm>
          <a:prstGeom prst="rect">
            <a:avLst/>
          </a:prstGeom>
        </p:spPr>
      </p:pic>
    </p:spTree>
    <p:extLst>
      <p:ext uri="{BB962C8B-B14F-4D97-AF65-F5344CB8AC3E}">
        <p14:creationId xmlns:p14="http://schemas.microsoft.com/office/powerpoint/2010/main" val="95627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63DA-64E8-4FED-8E96-5D48A8D67ECF}"/>
              </a:ext>
            </a:extLst>
          </p:cNvPr>
          <p:cNvSpPr>
            <a:spLocks noGrp="1"/>
          </p:cNvSpPr>
          <p:nvPr>
            <p:ph type="title"/>
          </p:nvPr>
        </p:nvSpPr>
        <p:spPr/>
        <p:txBody>
          <a:bodyPr/>
          <a:lstStyle/>
          <a:p>
            <a:r>
              <a:rPr lang="en-US"/>
              <a:t>Forward Selection: Confusion Matrix</a:t>
            </a:r>
          </a:p>
        </p:txBody>
      </p:sp>
      <p:pic>
        <p:nvPicPr>
          <p:cNvPr id="5" name="Picture 4">
            <a:extLst>
              <a:ext uri="{FF2B5EF4-FFF2-40B4-BE49-F238E27FC236}">
                <a16:creationId xmlns:a16="http://schemas.microsoft.com/office/drawing/2014/main" id="{EB81F78E-6923-4BB9-B7FB-57B529481BC0}"/>
              </a:ext>
            </a:extLst>
          </p:cNvPr>
          <p:cNvPicPr>
            <a:picLocks noChangeAspect="1"/>
          </p:cNvPicPr>
          <p:nvPr/>
        </p:nvPicPr>
        <p:blipFill>
          <a:blip r:embed="rId2"/>
          <a:stretch>
            <a:fillRect/>
          </a:stretch>
        </p:blipFill>
        <p:spPr>
          <a:xfrm>
            <a:off x="7588841" y="2381230"/>
            <a:ext cx="3927906" cy="4125340"/>
          </a:xfrm>
          <a:prstGeom prst="rect">
            <a:avLst/>
          </a:prstGeom>
        </p:spPr>
      </p:pic>
      <p:sp>
        <p:nvSpPr>
          <p:cNvPr id="4" name="TextBox 3">
            <a:extLst>
              <a:ext uri="{FF2B5EF4-FFF2-40B4-BE49-F238E27FC236}">
                <a16:creationId xmlns:a16="http://schemas.microsoft.com/office/drawing/2014/main" id="{CC09054F-6F5F-4D37-80A0-4A2F029E442A}"/>
              </a:ext>
            </a:extLst>
          </p:cNvPr>
          <p:cNvSpPr txBox="1"/>
          <p:nvPr/>
        </p:nvSpPr>
        <p:spPr>
          <a:xfrm>
            <a:off x="739028" y="2632261"/>
            <a:ext cx="644562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Overall, the reduced logistic regression model using forward selection is 97.54% accurate.</a:t>
            </a:r>
          </a:p>
          <a:p>
            <a:pPr marL="285750" indent="-285750">
              <a:buFont typeface="Arial"/>
              <a:buChar char="•"/>
            </a:pPr>
            <a:r>
              <a:rPr lang="en-US" dirty="0"/>
              <a:t>The model does well in correctly classifying both approved and denied applications – sensitivity was 0.9780, meaning 97.8% of credit card application approvals in the validation data were correctly classified as approved, and specificity was 0.9661, meaning 96.6% of the denied credit card applications in the validation data were correctly classified as denied.</a:t>
            </a:r>
          </a:p>
          <a:p>
            <a:pPr marL="285750" indent="-285750">
              <a:buFont typeface="Arial"/>
              <a:buChar char="•"/>
            </a:pPr>
            <a:r>
              <a:rPr lang="en-US" dirty="0"/>
              <a:t>The forward selection model's precision, or positive predictive value, was .9901, meaning 99% of the records that the model classified as approved were actually approved. </a:t>
            </a:r>
          </a:p>
        </p:txBody>
      </p:sp>
    </p:spTree>
    <p:extLst>
      <p:ext uri="{BB962C8B-B14F-4D97-AF65-F5344CB8AC3E}">
        <p14:creationId xmlns:p14="http://schemas.microsoft.com/office/powerpoint/2010/main" val="188648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C7CF-285F-4473-9910-39D576C5AA58}"/>
              </a:ext>
            </a:extLst>
          </p:cNvPr>
          <p:cNvSpPr>
            <a:spLocks noGrp="1"/>
          </p:cNvSpPr>
          <p:nvPr>
            <p:ph type="title"/>
          </p:nvPr>
        </p:nvSpPr>
        <p:spPr/>
        <p:txBody>
          <a:bodyPr/>
          <a:lstStyle/>
          <a:p>
            <a:r>
              <a:rPr lang="en-US"/>
              <a:t>Forward Selection: Lift Chart</a:t>
            </a:r>
          </a:p>
        </p:txBody>
      </p:sp>
      <p:sp>
        <p:nvSpPr>
          <p:cNvPr id="3" name="Content Placeholder 2">
            <a:extLst>
              <a:ext uri="{FF2B5EF4-FFF2-40B4-BE49-F238E27FC236}">
                <a16:creationId xmlns:a16="http://schemas.microsoft.com/office/drawing/2014/main" id="{7A6F7FD3-BC46-4B59-97EA-5499817E3594}"/>
              </a:ext>
            </a:extLst>
          </p:cNvPr>
          <p:cNvSpPr>
            <a:spLocks noGrp="1"/>
          </p:cNvSpPr>
          <p:nvPr>
            <p:ph idx="1"/>
          </p:nvPr>
        </p:nvSpPr>
        <p:spPr>
          <a:xfrm>
            <a:off x="6096000" y="2418969"/>
            <a:ext cx="4569714" cy="3968758"/>
          </a:xfrm>
        </p:spPr>
        <p:txBody>
          <a:bodyPr vert="horz" lIns="91440" tIns="45720" rIns="91440" bIns="45720" rtlCol="0" anchor="t">
            <a:normAutofit/>
          </a:bodyPr>
          <a:lstStyle/>
          <a:p>
            <a:r>
              <a:rPr lang="en-US"/>
              <a:t>The lift chart shows that the reduced logistic regression model performs better than if we were to use random selection.</a:t>
            </a:r>
          </a:p>
          <a:p>
            <a:r>
              <a:rPr lang="en-US"/>
              <a:t>We notice that the area between the lift curve and the random selection baseline is generally increasing as we look at more cases; we would prefer for this area between curves to be a bit greater towards the left side of the chart as well.</a:t>
            </a:r>
          </a:p>
          <a:p>
            <a:r>
              <a:rPr lang="en-US"/>
              <a:t>At 400 cases, the logistic regression model correctly classifies about 100 more applications than random selection does.</a:t>
            </a:r>
          </a:p>
        </p:txBody>
      </p:sp>
      <p:pic>
        <p:nvPicPr>
          <p:cNvPr id="4" name="Picture 3">
            <a:extLst>
              <a:ext uri="{FF2B5EF4-FFF2-40B4-BE49-F238E27FC236}">
                <a16:creationId xmlns:a16="http://schemas.microsoft.com/office/drawing/2014/main" id="{DC8E0A43-718C-40DA-A167-3CA24E7067F6}"/>
              </a:ext>
            </a:extLst>
          </p:cNvPr>
          <p:cNvPicPr>
            <a:picLocks noChangeAspect="1"/>
          </p:cNvPicPr>
          <p:nvPr/>
        </p:nvPicPr>
        <p:blipFill>
          <a:blip r:embed="rId2"/>
          <a:stretch>
            <a:fillRect/>
          </a:stretch>
        </p:blipFill>
        <p:spPr>
          <a:xfrm>
            <a:off x="1083908" y="2423604"/>
            <a:ext cx="4465267" cy="3955140"/>
          </a:xfrm>
          <a:prstGeom prst="rect">
            <a:avLst/>
          </a:prstGeom>
        </p:spPr>
      </p:pic>
    </p:spTree>
    <p:extLst>
      <p:ext uri="{BB962C8B-B14F-4D97-AF65-F5344CB8AC3E}">
        <p14:creationId xmlns:p14="http://schemas.microsoft.com/office/powerpoint/2010/main" val="270033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941-7B6A-4BF8-A9CF-B7D645B4608D}"/>
              </a:ext>
            </a:extLst>
          </p:cNvPr>
          <p:cNvSpPr>
            <a:spLocks noGrp="1"/>
          </p:cNvSpPr>
          <p:nvPr>
            <p:ph type="title"/>
          </p:nvPr>
        </p:nvSpPr>
        <p:spPr/>
        <p:txBody>
          <a:bodyPr/>
          <a:lstStyle/>
          <a:p>
            <a:r>
              <a:rPr lang="en-US">
                <a:ea typeface="+mn-lt"/>
                <a:cs typeface="+mn-lt"/>
              </a:rPr>
              <a:t>Discriminant Analysis</a:t>
            </a:r>
            <a:endParaRPr lang="en-US"/>
          </a:p>
        </p:txBody>
      </p:sp>
      <p:sp>
        <p:nvSpPr>
          <p:cNvPr id="3" name="TextBox 2">
            <a:extLst>
              <a:ext uri="{FF2B5EF4-FFF2-40B4-BE49-F238E27FC236}">
                <a16:creationId xmlns:a16="http://schemas.microsoft.com/office/drawing/2014/main" id="{C3BBAF06-0E34-46A5-A619-0DE5AC6478FD}"/>
              </a:ext>
            </a:extLst>
          </p:cNvPr>
          <p:cNvSpPr txBox="1"/>
          <p:nvPr/>
        </p:nvSpPr>
        <p:spPr>
          <a:xfrm>
            <a:off x="1809880" y="2355024"/>
            <a:ext cx="76676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t>After logistic regression, we </a:t>
            </a:r>
            <a:r>
              <a:rPr lang="en-US">
                <a:ea typeface="+mn-lt"/>
                <a:cs typeface="+mn-lt"/>
              </a:rPr>
              <a:t>performed discriminant analysis modeling </a:t>
            </a:r>
            <a:r>
              <a:rPr lang="en-US" b="1" err="1">
                <a:ea typeface="+mn-lt"/>
                <a:cs typeface="+mn-lt"/>
              </a:rPr>
              <a:t>cardyes</a:t>
            </a:r>
            <a:r>
              <a:rPr lang="en-US">
                <a:ea typeface="+mn-lt"/>
                <a:cs typeface="+mn-lt"/>
              </a:rPr>
              <a:t> as a function of all predictors. The resulting functions for 0 (application denied) and 1 (application approved) are shown.</a:t>
            </a:r>
            <a:endParaRPr lang="en-US"/>
          </a:p>
          <a:p>
            <a:pPr marL="285750" indent="-285750">
              <a:buFont typeface="Arial"/>
              <a:buChar char="•"/>
            </a:pPr>
            <a:endParaRPr lang="en-US"/>
          </a:p>
        </p:txBody>
      </p:sp>
      <p:pic>
        <p:nvPicPr>
          <p:cNvPr id="4" name="Picture 5" descr="A close up of text on a white background&#10;&#10;Description automatically generated">
            <a:extLst>
              <a:ext uri="{FF2B5EF4-FFF2-40B4-BE49-F238E27FC236}">
                <a16:creationId xmlns:a16="http://schemas.microsoft.com/office/drawing/2014/main" id="{3AB2C00A-E019-4E44-8073-B29978AB606C}"/>
              </a:ext>
            </a:extLst>
          </p:cNvPr>
          <p:cNvPicPr>
            <a:picLocks noChangeAspect="1"/>
          </p:cNvPicPr>
          <p:nvPr/>
        </p:nvPicPr>
        <p:blipFill>
          <a:blip r:embed="rId2"/>
          <a:stretch>
            <a:fillRect/>
          </a:stretch>
        </p:blipFill>
        <p:spPr>
          <a:xfrm>
            <a:off x="4042015" y="3431378"/>
            <a:ext cx="4819650" cy="2977647"/>
          </a:xfrm>
          <a:prstGeom prst="rect">
            <a:avLst/>
          </a:prstGeom>
        </p:spPr>
      </p:pic>
    </p:spTree>
    <p:extLst>
      <p:ext uri="{BB962C8B-B14F-4D97-AF65-F5344CB8AC3E}">
        <p14:creationId xmlns:p14="http://schemas.microsoft.com/office/powerpoint/2010/main" val="24199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79A1-C867-497A-A430-F4D7A202CC96}"/>
              </a:ext>
            </a:extLst>
          </p:cNvPr>
          <p:cNvSpPr>
            <a:spLocks noGrp="1"/>
          </p:cNvSpPr>
          <p:nvPr>
            <p:ph type="title"/>
          </p:nvPr>
        </p:nvSpPr>
        <p:spPr/>
        <p:txBody>
          <a:bodyPr/>
          <a:lstStyle/>
          <a:p>
            <a:r>
              <a:rPr lang="en-US"/>
              <a:t>Discriminant Analysis: Confusion Matrix</a:t>
            </a:r>
          </a:p>
        </p:txBody>
      </p:sp>
      <p:pic>
        <p:nvPicPr>
          <p:cNvPr id="4" name="Content Placeholder 3">
            <a:extLst>
              <a:ext uri="{FF2B5EF4-FFF2-40B4-BE49-F238E27FC236}">
                <a16:creationId xmlns:a16="http://schemas.microsoft.com/office/drawing/2014/main" id="{2E066C4B-74AA-4774-88F1-BD9A804CE646}"/>
              </a:ext>
            </a:extLst>
          </p:cNvPr>
          <p:cNvPicPr>
            <a:picLocks noGrp="1" noChangeAspect="1"/>
          </p:cNvPicPr>
          <p:nvPr>
            <p:ph idx="1"/>
          </p:nvPr>
        </p:nvPicPr>
        <p:blipFill>
          <a:blip r:embed="rId2"/>
          <a:stretch>
            <a:fillRect/>
          </a:stretch>
        </p:blipFill>
        <p:spPr>
          <a:xfrm>
            <a:off x="7638456" y="2318481"/>
            <a:ext cx="3839850" cy="4136038"/>
          </a:xfrm>
          <a:prstGeom prst="rect">
            <a:avLst/>
          </a:prstGeom>
        </p:spPr>
      </p:pic>
      <p:sp>
        <p:nvSpPr>
          <p:cNvPr id="3" name="TextBox 2">
            <a:extLst>
              <a:ext uri="{FF2B5EF4-FFF2-40B4-BE49-F238E27FC236}">
                <a16:creationId xmlns:a16="http://schemas.microsoft.com/office/drawing/2014/main" id="{B327E081-BA36-4E21-B2AC-012783F07F5D}"/>
              </a:ext>
            </a:extLst>
          </p:cNvPr>
          <p:cNvSpPr txBox="1"/>
          <p:nvPr/>
        </p:nvSpPr>
        <p:spPr>
          <a:xfrm>
            <a:off x="788895" y="2214282"/>
            <a:ext cx="66607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confusion matrix shows that discriminant analysis had accuracy of 0.858, so 85.8% of records were classified correctly in the validation data. </a:t>
            </a:r>
          </a:p>
          <a:p>
            <a:pPr marL="285750" indent="-285750">
              <a:buFont typeface="Arial"/>
              <a:buChar char="•"/>
            </a:pPr>
            <a:r>
              <a:rPr lang="en-US"/>
              <a:t>Sensitivity was 0.9878, meaning 98.8% of credit card application approvals in the validation data were correctly classified as approved. </a:t>
            </a:r>
          </a:p>
          <a:p>
            <a:pPr marL="285750" indent="-285750">
              <a:buFont typeface="Arial"/>
              <a:buChar char="•"/>
            </a:pPr>
            <a:r>
              <a:rPr lang="en-US"/>
              <a:t>On the other hand, specificity was only 0.4068; only about 40.7% of the denied credit card applications in the validation data were correctly classified as denied. This means that, using discriminant analysis, we are far better at correctly classifying approvals than we are at correctly classifying denied credit card applications. Specificity &lt; 0.5 tells us that discriminant analysis is not performing as desired when predicting denied applications, and random selection may correctly predict denials better.</a:t>
            </a:r>
          </a:p>
          <a:p>
            <a:pPr marL="285750" indent="-285750">
              <a:buFont typeface="Arial"/>
              <a:buChar char="•"/>
            </a:pPr>
            <a:r>
              <a:rPr lang="en-US"/>
              <a:t>Precision was 0.8526, so about 85.3% of the predicted approvals were actually approved.</a:t>
            </a:r>
          </a:p>
        </p:txBody>
      </p:sp>
    </p:spTree>
    <p:extLst>
      <p:ext uri="{BB962C8B-B14F-4D97-AF65-F5344CB8AC3E}">
        <p14:creationId xmlns:p14="http://schemas.microsoft.com/office/powerpoint/2010/main" val="427422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2DEB-13DB-4C8C-A3AE-72E16547F05E}"/>
              </a:ext>
            </a:extLst>
          </p:cNvPr>
          <p:cNvSpPr>
            <a:spLocks noGrp="1"/>
          </p:cNvSpPr>
          <p:nvPr>
            <p:ph type="title"/>
          </p:nvPr>
        </p:nvSpPr>
        <p:spPr/>
        <p:txBody>
          <a:bodyPr/>
          <a:lstStyle/>
          <a:p>
            <a:r>
              <a:rPr lang="en-US"/>
              <a:t>Discriminant Analysis: Lift Chart</a:t>
            </a:r>
          </a:p>
        </p:txBody>
      </p:sp>
      <p:pic>
        <p:nvPicPr>
          <p:cNvPr id="6" name="Picture 6" descr="Chart&#10;&#10;Description automatically generated">
            <a:extLst>
              <a:ext uri="{FF2B5EF4-FFF2-40B4-BE49-F238E27FC236}">
                <a16:creationId xmlns:a16="http://schemas.microsoft.com/office/drawing/2014/main" id="{43DEC2A1-B528-4A6E-BBF9-91447CEF36EE}"/>
              </a:ext>
            </a:extLst>
          </p:cNvPr>
          <p:cNvPicPr>
            <a:picLocks noChangeAspect="1"/>
          </p:cNvPicPr>
          <p:nvPr/>
        </p:nvPicPr>
        <p:blipFill>
          <a:blip r:embed="rId2"/>
          <a:stretch>
            <a:fillRect/>
          </a:stretch>
        </p:blipFill>
        <p:spPr>
          <a:xfrm>
            <a:off x="900022" y="2589725"/>
            <a:ext cx="4310332" cy="3777644"/>
          </a:xfrm>
          <a:prstGeom prst="rect">
            <a:avLst/>
          </a:prstGeom>
        </p:spPr>
      </p:pic>
      <p:sp>
        <p:nvSpPr>
          <p:cNvPr id="3" name="Content Placeholder 2">
            <a:extLst>
              <a:ext uri="{FF2B5EF4-FFF2-40B4-BE49-F238E27FC236}">
                <a16:creationId xmlns:a16="http://schemas.microsoft.com/office/drawing/2014/main" id="{FE3DC8F1-0FED-49A8-9E3F-1346737E895A}"/>
              </a:ext>
            </a:extLst>
          </p:cNvPr>
          <p:cNvSpPr txBox="1">
            <a:spLocks/>
          </p:cNvSpPr>
          <p:nvPr/>
        </p:nvSpPr>
        <p:spPr>
          <a:xfrm>
            <a:off x="5962650" y="2418969"/>
            <a:ext cx="4703064" cy="394970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t>The lift chart shows that discriminant analysis tends to perform better than random selection to predict application approval.</a:t>
            </a:r>
          </a:p>
          <a:p>
            <a:r>
              <a:rPr lang="en-US"/>
              <a:t>Again, the area between the lift curve and the random selection baseline is generally increasing as we look at more cases; we would prefer for this area between curves to be a bit greater towards the left side of the chart as well.</a:t>
            </a:r>
          </a:p>
          <a:p>
            <a:r>
              <a:rPr lang="en-US"/>
              <a:t>At 400 cases, the logistic regression model correctly classifies about 50 more applications than random selection does.</a:t>
            </a:r>
          </a:p>
        </p:txBody>
      </p:sp>
    </p:spTree>
    <p:extLst>
      <p:ext uri="{BB962C8B-B14F-4D97-AF65-F5344CB8AC3E}">
        <p14:creationId xmlns:p14="http://schemas.microsoft.com/office/powerpoint/2010/main" val="96168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F056-DEFC-4F7F-9244-0C168812D9AB}"/>
              </a:ext>
            </a:extLst>
          </p:cNvPr>
          <p:cNvSpPr>
            <a:spLocks noGrp="1"/>
          </p:cNvSpPr>
          <p:nvPr>
            <p:ph type="title"/>
          </p:nvPr>
        </p:nvSpPr>
        <p:spPr/>
        <p:txBody>
          <a:bodyPr/>
          <a:lstStyle/>
          <a:p>
            <a:r>
              <a:rPr lang="en-US"/>
              <a:t>Classification Trees</a:t>
            </a:r>
          </a:p>
        </p:txBody>
      </p:sp>
      <p:sp>
        <p:nvSpPr>
          <p:cNvPr id="3" name="Content Placeholder 2">
            <a:extLst>
              <a:ext uri="{FF2B5EF4-FFF2-40B4-BE49-F238E27FC236}">
                <a16:creationId xmlns:a16="http://schemas.microsoft.com/office/drawing/2014/main" id="{E785A787-148C-4DAE-B372-9B458A6DF415}"/>
              </a:ext>
            </a:extLst>
          </p:cNvPr>
          <p:cNvSpPr>
            <a:spLocks noGrp="1"/>
          </p:cNvSpPr>
          <p:nvPr>
            <p:ph idx="1"/>
          </p:nvPr>
        </p:nvSpPr>
        <p:spPr>
          <a:xfrm>
            <a:off x="2107311" y="2704719"/>
            <a:ext cx="7729728" cy="3101983"/>
          </a:xfrm>
        </p:spPr>
        <p:txBody>
          <a:bodyPr vert="horz" lIns="91440" tIns="45720" rIns="91440" bIns="45720" rtlCol="0" anchor="t">
            <a:normAutofit/>
          </a:bodyPr>
          <a:lstStyle/>
          <a:p>
            <a:r>
              <a:rPr lang="en-US" dirty="0"/>
              <a:t>After trying logistic regression and discriminant analysis, we wanted to examine the performance of classification trees in determining whether a credit card application will be approved.</a:t>
            </a:r>
          </a:p>
          <a:p>
            <a:r>
              <a:rPr lang="en-US" dirty="0"/>
              <a:t>While we believe that a random forest model would perform better than a single tree, we also want to take a look at the full classification tree and the best pruned tree.</a:t>
            </a:r>
          </a:p>
        </p:txBody>
      </p:sp>
    </p:spTree>
    <p:extLst>
      <p:ext uri="{BB962C8B-B14F-4D97-AF65-F5344CB8AC3E}">
        <p14:creationId xmlns:p14="http://schemas.microsoft.com/office/powerpoint/2010/main" val="291146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D417-974C-40BB-B7B1-F054FECDF08A}"/>
              </a:ext>
            </a:extLst>
          </p:cNvPr>
          <p:cNvSpPr>
            <a:spLocks noGrp="1"/>
          </p:cNvSpPr>
          <p:nvPr>
            <p:ph type="title"/>
          </p:nvPr>
        </p:nvSpPr>
        <p:spPr/>
        <p:txBody>
          <a:bodyPr/>
          <a:lstStyle/>
          <a:p>
            <a:r>
              <a:rPr lang="en-US"/>
              <a:t>Full Classification Tree</a:t>
            </a:r>
          </a:p>
        </p:txBody>
      </p:sp>
      <p:pic>
        <p:nvPicPr>
          <p:cNvPr id="6" name="Picture 6" descr="Diagram&#10;&#10;Description automatically generated">
            <a:extLst>
              <a:ext uri="{FF2B5EF4-FFF2-40B4-BE49-F238E27FC236}">
                <a16:creationId xmlns:a16="http://schemas.microsoft.com/office/drawing/2014/main" id="{96B9D9A8-A1C2-43FB-BDD2-7B504F1A311D}"/>
              </a:ext>
            </a:extLst>
          </p:cNvPr>
          <p:cNvPicPr>
            <a:picLocks noGrp="1" noChangeAspect="1"/>
          </p:cNvPicPr>
          <p:nvPr>
            <p:ph idx="1"/>
          </p:nvPr>
        </p:nvPicPr>
        <p:blipFill>
          <a:blip r:embed="rId2"/>
          <a:stretch>
            <a:fillRect/>
          </a:stretch>
        </p:blipFill>
        <p:spPr>
          <a:xfrm>
            <a:off x="907312" y="2307364"/>
            <a:ext cx="6412102" cy="4280926"/>
          </a:xfrm>
        </p:spPr>
      </p:pic>
      <p:sp>
        <p:nvSpPr>
          <p:cNvPr id="3" name="TextBox 2">
            <a:extLst>
              <a:ext uri="{FF2B5EF4-FFF2-40B4-BE49-F238E27FC236}">
                <a16:creationId xmlns:a16="http://schemas.microsoft.com/office/drawing/2014/main" id="{F646CE70-8697-4E6A-88D8-32CECB1DC24E}"/>
              </a:ext>
            </a:extLst>
          </p:cNvPr>
          <p:cNvSpPr txBox="1"/>
          <p:nvPr/>
        </p:nvSpPr>
        <p:spPr>
          <a:xfrm>
            <a:off x="8048625" y="2619375"/>
            <a:ext cx="3124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full classification tree uses all predictors to predict whether an application is approved. There are only 18 leaves in this tree, which is a fairly low amount for a full tree.</a:t>
            </a:r>
            <a:endParaRPr lang="en-US" dirty="0"/>
          </a:p>
          <a:p>
            <a:pPr marL="285750" indent="-285750">
              <a:buFont typeface="Arial"/>
              <a:buChar char="•"/>
            </a:pPr>
            <a:r>
              <a:rPr lang="en-US" dirty="0">
                <a:ea typeface="+mn-lt"/>
                <a:cs typeface="+mn-lt"/>
              </a:rPr>
              <a:t>A full tree is likely to overfit the training data, which can lead to low predictive accuracy when trying to classify new data.</a:t>
            </a:r>
            <a:endParaRPr lang="en-US" dirty="0"/>
          </a:p>
          <a:p>
            <a:pPr algn="l"/>
            <a:endParaRPr lang="en-US"/>
          </a:p>
        </p:txBody>
      </p:sp>
    </p:spTree>
    <p:extLst>
      <p:ext uri="{BB962C8B-B14F-4D97-AF65-F5344CB8AC3E}">
        <p14:creationId xmlns:p14="http://schemas.microsoft.com/office/powerpoint/2010/main" val="84581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A078-A86B-4A13-BEC9-37A97292D23B}"/>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37E9E79-FAA5-48A5-854F-48A237C6BC24}"/>
              </a:ext>
            </a:extLst>
          </p:cNvPr>
          <p:cNvSpPr>
            <a:spLocks noGrp="1"/>
          </p:cNvSpPr>
          <p:nvPr>
            <p:ph idx="1"/>
          </p:nvPr>
        </p:nvSpPr>
        <p:spPr/>
        <p:txBody>
          <a:bodyPr vert="horz" lIns="91440" tIns="45720" rIns="91440" bIns="45720" rtlCol="0" anchor="t">
            <a:normAutofit/>
          </a:bodyPr>
          <a:lstStyle/>
          <a:p>
            <a:endParaRPr lang="en-US">
              <a:ea typeface="+mn-lt"/>
              <a:cs typeface="+mn-lt"/>
            </a:endParaRPr>
          </a:p>
          <a:p>
            <a:endParaRPr lang="en-US"/>
          </a:p>
        </p:txBody>
      </p:sp>
      <p:sp>
        <p:nvSpPr>
          <p:cNvPr id="4" name="TextBox 3">
            <a:extLst>
              <a:ext uri="{FF2B5EF4-FFF2-40B4-BE49-F238E27FC236}">
                <a16:creationId xmlns:a16="http://schemas.microsoft.com/office/drawing/2014/main" id="{ED6E59FD-AEF0-4B4F-961B-F48F7F63055C}"/>
              </a:ext>
            </a:extLst>
          </p:cNvPr>
          <p:cNvSpPr txBox="1"/>
          <p:nvPr/>
        </p:nvSpPr>
        <p:spPr>
          <a:xfrm>
            <a:off x="1286540" y="2418908"/>
            <a:ext cx="961276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While credit usage in America is widespread and most Americans have at least one credit card, the application process required to open a card can be tiresome. In order to get approved for a credit card, applicants are often evaluated on not only their credit score, but other factors such as income, expenditures, family, and history. </a:t>
            </a:r>
            <a:endParaRPr lang="en-US" dirty="0"/>
          </a:p>
          <a:p>
            <a:pPr marL="285750" indent="-285750">
              <a:buFont typeface="Arial"/>
              <a:buChar char="•"/>
            </a:pPr>
            <a:r>
              <a:rPr lang="en-US" dirty="0"/>
              <a:t>The goal of our final project was to use data mining techniques to classify credit card applications as approved or denied based on the values of their predictors. We attempted to classify records using a reduced logistic regression model, discriminant analysis, and classification trees, and compared performance in order to find the best model for our data.</a:t>
            </a:r>
            <a:endParaRPr lang="en-US" dirty="0">
              <a:ea typeface="+mn-lt"/>
              <a:cs typeface="+mn-lt"/>
            </a:endParaRPr>
          </a:p>
          <a:p>
            <a:pPr marL="285750" indent="-285750">
              <a:buFont typeface="Arial"/>
              <a:buChar char="•"/>
            </a:pPr>
            <a:r>
              <a:rPr lang="en-US" dirty="0">
                <a:ea typeface="+mn-lt"/>
                <a:cs typeface="+mn-lt"/>
              </a:rPr>
              <a:t>Overall, our reduced logistic regression model using forward selection performed relatively well, but our best pruned tree and random forest had the highest accuracy, specificity, and precision. Discriminant analysis had the highest sensitivity of all our models, but had very low specificity meaning it performed poorly in correctly classifying denied credit card applications as denied.</a:t>
            </a:r>
          </a:p>
          <a:p>
            <a:pPr marL="285750" indent="-285750">
              <a:buFont typeface="Arial"/>
              <a:buChar char="•"/>
            </a:pPr>
            <a:endParaRPr lang="en-US"/>
          </a:p>
        </p:txBody>
      </p:sp>
    </p:spTree>
    <p:extLst>
      <p:ext uri="{BB962C8B-B14F-4D97-AF65-F5344CB8AC3E}">
        <p14:creationId xmlns:p14="http://schemas.microsoft.com/office/powerpoint/2010/main" val="25263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17F3-AAC8-4E89-9502-991518DF528E}"/>
              </a:ext>
            </a:extLst>
          </p:cNvPr>
          <p:cNvSpPr>
            <a:spLocks noGrp="1"/>
          </p:cNvSpPr>
          <p:nvPr>
            <p:ph type="title"/>
          </p:nvPr>
        </p:nvSpPr>
        <p:spPr/>
        <p:txBody>
          <a:bodyPr/>
          <a:lstStyle/>
          <a:p>
            <a:r>
              <a:rPr lang="en-US"/>
              <a:t>Full Classification Tree: Confusion Matrix</a:t>
            </a:r>
          </a:p>
        </p:txBody>
      </p:sp>
      <p:pic>
        <p:nvPicPr>
          <p:cNvPr id="4" name="Picture 4" descr="A screenshot of text&#10;&#10;Description automatically generated">
            <a:extLst>
              <a:ext uri="{FF2B5EF4-FFF2-40B4-BE49-F238E27FC236}">
                <a16:creationId xmlns:a16="http://schemas.microsoft.com/office/drawing/2014/main" id="{F2D872FA-EC53-4729-BD5F-9B8FFD9222A2}"/>
              </a:ext>
            </a:extLst>
          </p:cNvPr>
          <p:cNvPicPr>
            <a:picLocks noGrp="1" noChangeAspect="1"/>
          </p:cNvPicPr>
          <p:nvPr>
            <p:ph idx="1"/>
          </p:nvPr>
        </p:nvPicPr>
        <p:blipFill>
          <a:blip r:embed="rId2"/>
          <a:stretch>
            <a:fillRect/>
          </a:stretch>
        </p:blipFill>
        <p:spPr>
          <a:xfrm>
            <a:off x="7930271" y="2476119"/>
            <a:ext cx="3570457" cy="3797308"/>
          </a:xfrm>
        </p:spPr>
      </p:pic>
      <p:sp>
        <p:nvSpPr>
          <p:cNvPr id="5" name="TextBox 4">
            <a:extLst>
              <a:ext uri="{FF2B5EF4-FFF2-40B4-BE49-F238E27FC236}">
                <a16:creationId xmlns:a16="http://schemas.microsoft.com/office/drawing/2014/main" id="{5B995473-FD11-41BA-A07A-85517AE54C68}"/>
              </a:ext>
            </a:extLst>
          </p:cNvPr>
          <p:cNvSpPr txBox="1"/>
          <p:nvPr/>
        </p:nvSpPr>
        <p:spPr>
          <a:xfrm>
            <a:off x="733425" y="2476500"/>
            <a:ext cx="63912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full classification tree is 97.54% accurate when classifying credit card applications in the validation data.</a:t>
            </a:r>
          </a:p>
          <a:p>
            <a:pPr marL="285750" indent="-285750">
              <a:buFont typeface="Arial,Sans-Serif"/>
              <a:buChar char="•"/>
            </a:pPr>
            <a:r>
              <a:rPr lang="en-US">
                <a:ea typeface="+mn-lt"/>
                <a:cs typeface="+mn-lt"/>
              </a:rPr>
              <a:t>Sensitivity was 0.9854, meaning 98.54% of credit card application approvals in the validation data were correctly classified as approved. Specificity was 0.9047, meaning 94.07% of the denied credit card applications in the validation data were correctly classified as denied.</a:t>
            </a:r>
          </a:p>
          <a:p>
            <a:pPr marL="285750" indent="-285750">
              <a:buFont typeface="Arial"/>
              <a:buChar char="•"/>
            </a:pPr>
            <a:r>
              <a:rPr lang="en-US"/>
              <a:t>The full classification tree has precision of </a:t>
            </a:r>
            <a:r>
              <a:rPr lang="en-US">
                <a:ea typeface="+mn-lt"/>
                <a:cs typeface="+mn-lt"/>
              </a:rPr>
              <a:t>0.9830, meaning 98.3% of the records that the model classified as approved were actually approved. </a:t>
            </a:r>
          </a:p>
          <a:p>
            <a:pPr marL="285750" indent="-285750">
              <a:buFont typeface="Arial,Sans-Serif"/>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168575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5383-D07B-4F8F-A484-395605BD8842}"/>
              </a:ext>
            </a:extLst>
          </p:cNvPr>
          <p:cNvSpPr>
            <a:spLocks noGrp="1"/>
          </p:cNvSpPr>
          <p:nvPr>
            <p:ph type="title"/>
          </p:nvPr>
        </p:nvSpPr>
        <p:spPr/>
        <p:txBody>
          <a:bodyPr/>
          <a:lstStyle/>
          <a:p>
            <a:r>
              <a:rPr lang="en-US"/>
              <a:t>Pruning the Tree</a:t>
            </a:r>
          </a:p>
        </p:txBody>
      </p:sp>
      <p:sp>
        <p:nvSpPr>
          <p:cNvPr id="3" name="TextBox 2">
            <a:extLst>
              <a:ext uri="{FF2B5EF4-FFF2-40B4-BE49-F238E27FC236}">
                <a16:creationId xmlns:a16="http://schemas.microsoft.com/office/drawing/2014/main" id="{793630BC-EA8D-435A-BBD9-3AA5F31DFC98}"/>
              </a:ext>
            </a:extLst>
          </p:cNvPr>
          <p:cNvSpPr txBox="1"/>
          <p:nvPr/>
        </p:nvSpPr>
        <p:spPr>
          <a:xfrm>
            <a:off x="552450" y="2371725"/>
            <a:ext cx="115347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Cross-validation error (xerror) does decrease as the tree becomes more complex, but only to a certain point. If the tree becomes too complex, overfitting will occur and xerror will increase. </a:t>
            </a:r>
            <a:endParaRPr lang="en-US"/>
          </a:p>
          <a:p>
            <a:pPr marL="285750" indent="-285750">
              <a:buFont typeface="Arial"/>
              <a:buChar char="•"/>
            </a:pPr>
            <a:r>
              <a:rPr lang="en-US">
                <a:ea typeface="+mn-lt"/>
                <a:cs typeface="+mn-lt"/>
              </a:rPr>
              <a:t>Based on the table, cp = 0.002809 with 6 splits seems to be the simplest tree size with the lowest cross-validation error at xerror = 0.067416. However, if we want to get an even simpler tree, we can add the standard deviation xstd = 0.019313 to the xerror to get a cushioned xerror value of 0.086729. </a:t>
            </a:r>
            <a:endParaRPr lang="en-US"/>
          </a:p>
          <a:p>
            <a:pPr marL="285750" indent="-285750">
              <a:buFont typeface="Arial"/>
              <a:buChar char="•"/>
            </a:pPr>
            <a:r>
              <a:rPr lang="en-US">
                <a:ea typeface="+mn-lt"/>
                <a:cs typeface="+mn-lt"/>
              </a:rPr>
              <a:t>The best pruned tree is the the smallest tree within one standard error of the minimum error, so we are looking for xerror less than or equal to 0.086729. Therefore, we can use the tree with cp = 0.005618 with only one split as our best pruned tree.</a:t>
            </a:r>
            <a:endParaRPr lang="en-US"/>
          </a:p>
          <a:p>
            <a:pPr algn="l"/>
            <a:endParaRPr lang="en-US"/>
          </a:p>
        </p:txBody>
      </p:sp>
      <p:pic>
        <p:nvPicPr>
          <p:cNvPr id="7" name="Picture 7" descr="Text&#10;&#10;Description automatically generated">
            <a:extLst>
              <a:ext uri="{FF2B5EF4-FFF2-40B4-BE49-F238E27FC236}">
                <a16:creationId xmlns:a16="http://schemas.microsoft.com/office/drawing/2014/main" id="{A5A0060B-ED10-4446-A970-98B5ABCD0C75}"/>
              </a:ext>
            </a:extLst>
          </p:cNvPr>
          <p:cNvPicPr>
            <a:picLocks noGrp="1" noChangeAspect="1"/>
          </p:cNvPicPr>
          <p:nvPr>
            <p:ph idx="1"/>
          </p:nvPr>
        </p:nvPicPr>
        <p:blipFill>
          <a:blip r:embed="rId2"/>
          <a:stretch>
            <a:fillRect/>
          </a:stretch>
        </p:blipFill>
        <p:spPr>
          <a:xfrm>
            <a:off x="3078462" y="4948969"/>
            <a:ext cx="6038850" cy="1209675"/>
          </a:xfrm>
        </p:spPr>
      </p:pic>
    </p:spTree>
    <p:extLst>
      <p:ext uri="{BB962C8B-B14F-4D97-AF65-F5344CB8AC3E}">
        <p14:creationId xmlns:p14="http://schemas.microsoft.com/office/powerpoint/2010/main" val="139390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56B4-EB91-4577-9940-6C65491A5D66}"/>
              </a:ext>
            </a:extLst>
          </p:cNvPr>
          <p:cNvSpPr>
            <a:spLocks noGrp="1"/>
          </p:cNvSpPr>
          <p:nvPr>
            <p:ph type="title"/>
          </p:nvPr>
        </p:nvSpPr>
        <p:spPr/>
        <p:txBody>
          <a:bodyPr/>
          <a:lstStyle/>
          <a:p>
            <a:r>
              <a:rPr lang="en-US"/>
              <a:t>Best Pruned Tree</a:t>
            </a:r>
          </a:p>
        </p:txBody>
      </p:sp>
      <p:pic>
        <p:nvPicPr>
          <p:cNvPr id="4" name="Picture 4" descr="Diagram&#10;&#10;Description automatically generated">
            <a:extLst>
              <a:ext uri="{FF2B5EF4-FFF2-40B4-BE49-F238E27FC236}">
                <a16:creationId xmlns:a16="http://schemas.microsoft.com/office/drawing/2014/main" id="{E8DDE161-AA67-4B6D-A1E5-3FF718ACEE70}"/>
              </a:ext>
            </a:extLst>
          </p:cNvPr>
          <p:cNvPicPr>
            <a:picLocks noGrp="1" noChangeAspect="1"/>
          </p:cNvPicPr>
          <p:nvPr>
            <p:ph idx="1"/>
          </p:nvPr>
        </p:nvPicPr>
        <p:blipFill>
          <a:blip r:embed="rId2"/>
          <a:stretch>
            <a:fillRect/>
          </a:stretch>
        </p:blipFill>
        <p:spPr>
          <a:xfrm>
            <a:off x="2206449" y="2843820"/>
            <a:ext cx="3893979" cy="3101983"/>
          </a:xfrm>
        </p:spPr>
      </p:pic>
      <p:sp>
        <p:nvSpPr>
          <p:cNvPr id="3" name="TextBox 2">
            <a:extLst>
              <a:ext uri="{FF2B5EF4-FFF2-40B4-BE49-F238E27FC236}">
                <a16:creationId xmlns:a16="http://schemas.microsoft.com/office/drawing/2014/main" id="{17AFF0DA-4D12-4EAE-AF99-6436DD562E3A}"/>
              </a:ext>
            </a:extLst>
          </p:cNvPr>
          <p:cNvSpPr txBox="1"/>
          <p:nvPr/>
        </p:nvSpPr>
        <p:spPr>
          <a:xfrm>
            <a:off x="6581775" y="2609850"/>
            <a:ext cx="39433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best pruned tree is extremely simple, with one split taking only the </a:t>
            </a:r>
            <a:r>
              <a:rPr lang="en-US" b="1" dirty="0"/>
              <a:t>expenditure</a:t>
            </a:r>
            <a:r>
              <a:rPr lang="en-US" dirty="0"/>
              <a:t> predictor into consideration. There are only 2 leaves in the best pruned tree.</a:t>
            </a:r>
          </a:p>
          <a:p>
            <a:pPr marL="285750" indent="-285750">
              <a:buFont typeface="Arial"/>
              <a:buChar char="•"/>
            </a:pPr>
            <a:r>
              <a:rPr lang="en-US" dirty="0"/>
              <a:t>The fact that these trees include such few leaves indicates that the algorithm that was actually used by the credit card company to </a:t>
            </a:r>
            <a:r>
              <a:rPr lang="en-US" dirty="0">
                <a:ea typeface="+mn-lt"/>
                <a:cs typeface="+mn-lt"/>
              </a:rPr>
              <a:t>determine application approval is very likely based on the predictors provided in our dataset.</a:t>
            </a:r>
          </a:p>
        </p:txBody>
      </p:sp>
    </p:spTree>
    <p:extLst>
      <p:ext uri="{BB962C8B-B14F-4D97-AF65-F5344CB8AC3E}">
        <p14:creationId xmlns:p14="http://schemas.microsoft.com/office/powerpoint/2010/main" val="348226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1EEA-E42E-47A6-A009-560B2998AA1C}"/>
              </a:ext>
            </a:extLst>
          </p:cNvPr>
          <p:cNvSpPr>
            <a:spLocks noGrp="1"/>
          </p:cNvSpPr>
          <p:nvPr>
            <p:ph type="title"/>
          </p:nvPr>
        </p:nvSpPr>
        <p:spPr/>
        <p:txBody>
          <a:bodyPr/>
          <a:lstStyle/>
          <a:p>
            <a:r>
              <a:rPr lang="en-US"/>
              <a:t>Best Pruned Tree: Confusion Matrix</a:t>
            </a:r>
          </a:p>
        </p:txBody>
      </p:sp>
      <p:sp>
        <p:nvSpPr>
          <p:cNvPr id="3" name="Content Placeholder 2">
            <a:extLst>
              <a:ext uri="{FF2B5EF4-FFF2-40B4-BE49-F238E27FC236}">
                <a16:creationId xmlns:a16="http://schemas.microsoft.com/office/drawing/2014/main" id="{6EE46F63-28A4-40AA-B558-D1679ED9AA4E}"/>
              </a:ext>
            </a:extLst>
          </p:cNvPr>
          <p:cNvSpPr>
            <a:spLocks noGrp="1"/>
          </p:cNvSpPr>
          <p:nvPr>
            <p:ph idx="1"/>
          </p:nvPr>
        </p:nvSpPr>
        <p:spPr>
          <a:xfrm>
            <a:off x="878586" y="2638044"/>
            <a:ext cx="6148578" cy="3940183"/>
          </a:xfrm>
        </p:spPr>
        <p:txBody>
          <a:bodyPr vert="horz" lIns="91440" tIns="45720" rIns="91440" bIns="45720" rtlCol="0" anchor="t">
            <a:normAutofit fontScale="85000" lnSpcReduction="10000"/>
          </a:bodyPr>
          <a:lstStyle/>
          <a:p>
            <a:r>
              <a:rPr lang="en-US"/>
              <a:t>Looking at the confusion matrix for our best pruned tree, we see that it is 98.3% accurate, which is the highest accuracy we have seen so far.</a:t>
            </a:r>
          </a:p>
          <a:p>
            <a:r>
              <a:rPr lang="en-US">
                <a:ea typeface="+mn-lt"/>
                <a:cs typeface="+mn-lt"/>
              </a:rPr>
              <a:t>Sensitivity was 0.9780, meaning 97.8% of credit card application approvals in the validation data were correctly classified as approved. Specificity was 1.00, meaning 100% of the denied credit card applications in the validation data were correctly classified as denied. </a:t>
            </a:r>
            <a:endParaRPr lang="en-US"/>
          </a:p>
          <a:p>
            <a:r>
              <a:rPr lang="en-US">
                <a:ea typeface="+mn-lt"/>
                <a:cs typeface="+mn-lt"/>
              </a:rPr>
              <a:t>We also notice that precision is 1.00, which means 100% of the records that the random forest classified as approved were actually approved. The only misclassification was seen in the 9 approved applications that the random forest incorrectly classified as denied.</a:t>
            </a:r>
            <a:endParaRPr lang="en-US"/>
          </a:p>
          <a:p>
            <a:r>
              <a:rPr lang="en-US"/>
              <a:t>The fact that specificity and precision are at 100% using our best pruned tree further supports our idea that the credit card company is using some algorithm based on these predictors in order to approve credit card applications, and expenditure is likely the most important predictor in this algorithm.</a:t>
            </a:r>
          </a:p>
          <a:p>
            <a:endParaRPr lang="en-US"/>
          </a:p>
          <a:p>
            <a:endParaRPr lang="en-US"/>
          </a:p>
        </p:txBody>
      </p:sp>
      <p:pic>
        <p:nvPicPr>
          <p:cNvPr id="5" name="Picture 5" descr="A picture containing table&#10;&#10;Description automatically generated">
            <a:extLst>
              <a:ext uri="{FF2B5EF4-FFF2-40B4-BE49-F238E27FC236}">
                <a16:creationId xmlns:a16="http://schemas.microsoft.com/office/drawing/2014/main" id="{0529561C-8959-4435-A1AE-F6DA748F1B2B}"/>
              </a:ext>
            </a:extLst>
          </p:cNvPr>
          <p:cNvPicPr>
            <a:picLocks noChangeAspect="1"/>
          </p:cNvPicPr>
          <p:nvPr/>
        </p:nvPicPr>
        <p:blipFill>
          <a:blip r:embed="rId2"/>
          <a:stretch>
            <a:fillRect/>
          </a:stretch>
        </p:blipFill>
        <p:spPr>
          <a:xfrm>
            <a:off x="7494019" y="2577192"/>
            <a:ext cx="3912798" cy="3786716"/>
          </a:xfrm>
          <a:prstGeom prst="rect">
            <a:avLst/>
          </a:prstGeom>
        </p:spPr>
      </p:pic>
    </p:spTree>
    <p:extLst>
      <p:ext uri="{BB962C8B-B14F-4D97-AF65-F5344CB8AC3E}">
        <p14:creationId xmlns:p14="http://schemas.microsoft.com/office/powerpoint/2010/main" val="241127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454C-C7E5-4E20-A561-1F6F569E35B6}"/>
              </a:ext>
            </a:extLst>
          </p:cNvPr>
          <p:cNvSpPr>
            <a:spLocks noGrp="1"/>
          </p:cNvSpPr>
          <p:nvPr>
            <p:ph type="title"/>
          </p:nvPr>
        </p:nvSpPr>
        <p:spPr/>
        <p:txBody>
          <a:bodyPr/>
          <a:lstStyle/>
          <a:p>
            <a:r>
              <a:rPr lang="en-US">
                <a:ea typeface="+mn-lt"/>
                <a:cs typeface="+mn-lt"/>
              </a:rPr>
              <a:t>Random Forest</a:t>
            </a:r>
            <a:endParaRPr lang="en-US"/>
          </a:p>
        </p:txBody>
      </p:sp>
      <p:pic>
        <p:nvPicPr>
          <p:cNvPr id="4" name="Picture 4">
            <a:extLst>
              <a:ext uri="{FF2B5EF4-FFF2-40B4-BE49-F238E27FC236}">
                <a16:creationId xmlns:a16="http://schemas.microsoft.com/office/drawing/2014/main" id="{80F98DDF-C56E-4B23-A195-4553E1A853F9}"/>
              </a:ext>
            </a:extLst>
          </p:cNvPr>
          <p:cNvPicPr>
            <a:picLocks noGrp="1" noChangeAspect="1"/>
          </p:cNvPicPr>
          <p:nvPr>
            <p:ph idx="1"/>
          </p:nvPr>
        </p:nvPicPr>
        <p:blipFill>
          <a:blip r:embed="rId2"/>
          <a:stretch>
            <a:fillRect/>
          </a:stretch>
        </p:blipFill>
        <p:spPr>
          <a:xfrm>
            <a:off x="5110162" y="2812952"/>
            <a:ext cx="6943725" cy="419100"/>
          </a:xfrm>
        </p:spPr>
      </p:pic>
      <p:sp>
        <p:nvSpPr>
          <p:cNvPr id="5" name="TextBox 4">
            <a:extLst>
              <a:ext uri="{FF2B5EF4-FFF2-40B4-BE49-F238E27FC236}">
                <a16:creationId xmlns:a16="http://schemas.microsoft.com/office/drawing/2014/main" id="{7721B622-A98C-4A0B-8367-0A9FE779D621}"/>
              </a:ext>
            </a:extLst>
          </p:cNvPr>
          <p:cNvSpPr txBox="1"/>
          <p:nvPr/>
        </p:nvSpPr>
        <p:spPr>
          <a:xfrm>
            <a:off x="5159749" y="3432923"/>
            <a:ext cx="644450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With only 11 total predictors in the dataset, we chose to create a random forest with 500 trees and set </a:t>
            </a:r>
            <a:r>
              <a:rPr lang="en-US" b="1" err="1"/>
              <a:t>mtry</a:t>
            </a:r>
            <a:r>
              <a:rPr lang="en-US" b="1"/>
              <a:t> = 3 </a:t>
            </a:r>
            <a:r>
              <a:rPr lang="en-US"/>
              <a:t>so that 3 predictors were randomly sampled as candidates at each split.</a:t>
            </a:r>
          </a:p>
          <a:p>
            <a:pPr marL="285750" indent="-285750">
              <a:buFont typeface="Arial"/>
              <a:buChar char="•"/>
            </a:pPr>
            <a:r>
              <a:rPr lang="en-US">
                <a:ea typeface="+mn-lt"/>
                <a:cs typeface="+mn-lt"/>
              </a:rPr>
              <a:t>According to the variable importance plot, </a:t>
            </a:r>
            <a:r>
              <a:rPr lang="en-US" b="1">
                <a:ea typeface="+mn-lt"/>
                <a:cs typeface="+mn-lt"/>
              </a:rPr>
              <a:t>expenditure</a:t>
            </a:r>
            <a:r>
              <a:rPr lang="en-US">
                <a:ea typeface="+mn-lt"/>
                <a:cs typeface="+mn-lt"/>
              </a:rPr>
              <a:t> is the most important predictor in determining whether a credit card application will be approved, followed by </a:t>
            </a:r>
            <a:r>
              <a:rPr lang="en-US" b="1">
                <a:ea typeface="+mn-lt"/>
                <a:cs typeface="+mn-lt"/>
              </a:rPr>
              <a:t>share </a:t>
            </a:r>
            <a:r>
              <a:rPr lang="en-US">
                <a:ea typeface="+mn-lt"/>
                <a:cs typeface="+mn-lt"/>
              </a:rPr>
              <a:t>and</a:t>
            </a:r>
            <a:r>
              <a:rPr lang="en-US" b="1">
                <a:ea typeface="+mn-lt"/>
                <a:cs typeface="+mn-lt"/>
              </a:rPr>
              <a:t> reports. </a:t>
            </a:r>
          </a:p>
        </p:txBody>
      </p:sp>
      <p:pic>
        <p:nvPicPr>
          <p:cNvPr id="3" name="Picture 2" descr="A screenshot of a social media post&#10;&#10;Description automatically generated">
            <a:extLst>
              <a:ext uri="{FF2B5EF4-FFF2-40B4-BE49-F238E27FC236}">
                <a16:creationId xmlns:a16="http://schemas.microsoft.com/office/drawing/2014/main" id="{2293DD07-BEE9-4C82-A096-FB324F737FDB}"/>
              </a:ext>
            </a:extLst>
          </p:cNvPr>
          <p:cNvPicPr>
            <a:picLocks noChangeAspect="1"/>
          </p:cNvPicPr>
          <p:nvPr/>
        </p:nvPicPr>
        <p:blipFill>
          <a:blip r:embed="rId3"/>
          <a:stretch>
            <a:fillRect/>
          </a:stretch>
        </p:blipFill>
        <p:spPr>
          <a:xfrm>
            <a:off x="423956" y="2531814"/>
            <a:ext cx="4519613" cy="3904992"/>
          </a:xfrm>
          <a:prstGeom prst="rect">
            <a:avLst/>
          </a:prstGeom>
        </p:spPr>
      </p:pic>
    </p:spTree>
    <p:extLst>
      <p:ext uri="{BB962C8B-B14F-4D97-AF65-F5344CB8AC3E}">
        <p14:creationId xmlns:p14="http://schemas.microsoft.com/office/powerpoint/2010/main" val="202817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B1FC-BE0A-4B86-8758-0A6E5810A745}"/>
              </a:ext>
            </a:extLst>
          </p:cNvPr>
          <p:cNvSpPr>
            <a:spLocks noGrp="1"/>
          </p:cNvSpPr>
          <p:nvPr>
            <p:ph type="title"/>
          </p:nvPr>
        </p:nvSpPr>
        <p:spPr/>
        <p:txBody>
          <a:bodyPr/>
          <a:lstStyle/>
          <a:p>
            <a:r>
              <a:rPr lang="en-US"/>
              <a:t>Random Forest: Confusion Matrix</a:t>
            </a:r>
          </a:p>
        </p:txBody>
      </p:sp>
      <p:pic>
        <p:nvPicPr>
          <p:cNvPr id="4" name="Content Placeholder 3">
            <a:extLst>
              <a:ext uri="{FF2B5EF4-FFF2-40B4-BE49-F238E27FC236}">
                <a16:creationId xmlns:a16="http://schemas.microsoft.com/office/drawing/2014/main" id="{12608582-E7B1-42EE-84B0-D1EB081CD782}"/>
              </a:ext>
            </a:extLst>
          </p:cNvPr>
          <p:cNvPicPr>
            <a:picLocks noGrp="1" noChangeAspect="1"/>
          </p:cNvPicPr>
          <p:nvPr>
            <p:ph idx="1"/>
          </p:nvPr>
        </p:nvPicPr>
        <p:blipFill>
          <a:blip r:embed="rId2"/>
          <a:stretch>
            <a:fillRect/>
          </a:stretch>
        </p:blipFill>
        <p:spPr>
          <a:xfrm>
            <a:off x="7665696" y="2380973"/>
            <a:ext cx="4043950" cy="4127117"/>
          </a:xfrm>
          <a:prstGeom prst="rect">
            <a:avLst/>
          </a:prstGeom>
        </p:spPr>
      </p:pic>
      <p:sp>
        <p:nvSpPr>
          <p:cNvPr id="3" name="TextBox 2">
            <a:extLst>
              <a:ext uri="{FF2B5EF4-FFF2-40B4-BE49-F238E27FC236}">
                <a16:creationId xmlns:a16="http://schemas.microsoft.com/office/drawing/2014/main" id="{DF8FC5B5-4928-414E-9831-9B59CBD8CA9E}"/>
              </a:ext>
            </a:extLst>
          </p:cNvPr>
          <p:cNvSpPr txBox="1"/>
          <p:nvPr/>
        </p:nvSpPr>
        <p:spPr>
          <a:xfrm>
            <a:off x="977153" y="2384611"/>
            <a:ext cx="63111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Surprisingly, our random forest model had the same performance on validation data as our best pruned tree.</a:t>
            </a:r>
          </a:p>
          <a:p>
            <a:pPr marL="285750" indent="-285750">
              <a:buFont typeface="Arial"/>
              <a:buChar char="•"/>
            </a:pPr>
            <a:r>
              <a:rPr lang="en-US"/>
              <a:t>This makes sense, seeing as </a:t>
            </a:r>
            <a:r>
              <a:rPr lang="en-US" b="1"/>
              <a:t>expenditure </a:t>
            </a:r>
            <a:r>
              <a:rPr lang="en-US"/>
              <a:t>is the most important variable in our random forest variable importance plot and the only split in the best pruned tree was for the</a:t>
            </a:r>
            <a:r>
              <a:rPr lang="en-US" b="1"/>
              <a:t> expenditure </a:t>
            </a:r>
            <a:r>
              <a:rPr lang="en-US"/>
              <a:t>variable.</a:t>
            </a:r>
          </a:p>
          <a:p>
            <a:pPr marL="285750" indent="-285750">
              <a:buFont typeface="Arial"/>
              <a:buChar char="•"/>
            </a:pPr>
            <a:endParaRPr lang="en-US"/>
          </a:p>
        </p:txBody>
      </p:sp>
    </p:spTree>
    <p:extLst>
      <p:ext uri="{BB962C8B-B14F-4D97-AF65-F5344CB8AC3E}">
        <p14:creationId xmlns:p14="http://schemas.microsoft.com/office/powerpoint/2010/main" val="3624996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CB0-F8B1-407C-84CA-38161CE57D51}"/>
              </a:ext>
            </a:extLst>
          </p:cNvPr>
          <p:cNvSpPr>
            <a:spLocks noGrp="1"/>
          </p:cNvSpPr>
          <p:nvPr>
            <p:ph type="title"/>
          </p:nvPr>
        </p:nvSpPr>
        <p:spPr/>
        <p:txBody>
          <a:bodyPr/>
          <a:lstStyle/>
          <a:p>
            <a:r>
              <a:rPr lang="en-US"/>
              <a:t>Comparison Table</a:t>
            </a:r>
          </a:p>
        </p:txBody>
      </p:sp>
      <p:sp>
        <p:nvSpPr>
          <p:cNvPr id="8" name="Content Placeholder 7">
            <a:extLst>
              <a:ext uri="{FF2B5EF4-FFF2-40B4-BE49-F238E27FC236}">
                <a16:creationId xmlns:a16="http://schemas.microsoft.com/office/drawing/2014/main" id="{5B82E08E-0850-47A6-94B6-6CDE8B0C1843}"/>
              </a:ext>
            </a:extLst>
          </p:cNvPr>
          <p:cNvSpPr>
            <a:spLocks noGrp="1"/>
          </p:cNvSpPr>
          <p:nvPr>
            <p:ph idx="1"/>
          </p:nvPr>
        </p:nvSpPr>
        <p:spPr>
          <a:xfrm>
            <a:off x="2229019" y="4558981"/>
            <a:ext cx="7863078" cy="1900713"/>
          </a:xfrm>
        </p:spPr>
        <p:txBody>
          <a:bodyPr vert="horz" lIns="91440" tIns="45720" rIns="91440" bIns="45720" rtlCol="0" anchor="t">
            <a:normAutofit/>
          </a:bodyPr>
          <a:lstStyle/>
          <a:p>
            <a:r>
              <a:rPr lang="en-US" dirty="0"/>
              <a:t>Overall, our best pruned tree and random forest (which had the same classification performance) had the highest accuracy, specificity, and precision when classifying new records. </a:t>
            </a:r>
          </a:p>
          <a:p>
            <a:r>
              <a:rPr lang="en-US" dirty="0"/>
              <a:t>Discriminant analysis had the highest sensitivity, but very low specificity. This method is sensitive to outliers, which may explain its poor performance in correctly classifying denied credit card applications.</a:t>
            </a:r>
          </a:p>
          <a:p>
            <a:pPr marL="0" indent="0">
              <a:buNone/>
            </a:pPr>
            <a:endParaRPr lang="en-US"/>
          </a:p>
        </p:txBody>
      </p:sp>
      <p:pic>
        <p:nvPicPr>
          <p:cNvPr id="3" name="Picture 3" descr="Table&#10;&#10;Description automatically generated">
            <a:extLst>
              <a:ext uri="{FF2B5EF4-FFF2-40B4-BE49-F238E27FC236}">
                <a16:creationId xmlns:a16="http://schemas.microsoft.com/office/drawing/2014/main" id="{056DB401-15D0-4808-999C-D4A801A8E6A2}"/>
              </a:ext>
            </a:extLst>
          </p:cNvPr>
          <p:cNvPicPr>
            <a:picLocks noChangeAspect="1"/>
          </p:cNvPicPr>
          <p:nvPr/>
        </p:nvPicPr>
        <p:blipFill>
          <a:blip r:embed="rId2"/>
          <a:stretch>
            <a:fillRect/>
          </a:stretch>
        </p:blipFill>
        <p:spPr>
          <a:xfrm>
            <a:off x="2893484" y="2479656"/>
            <a:ext cx="6405033" cy="1898686"/>
          </a:xfrm>
          <a:prstGeom prst="rect">
            <a:avLst/>
          </a:prstGeom>
        </p:spPr>
      </p:pic>
    </p:spTree>
    <p:extLst>
      <p:ext uri="{BB962C8B-B14F-4D97-AF65-F5344CB8AC3E}">
        <p14:creationId xmlns:p14="http://schemas.microsoft.com/office/powerpoint/2010/main" val="2324684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2B16-D148-416D-A2E9-FB196F08EBC7}"/>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2880BC8A-FC56-4782-9989-C7FBD2DD8126}"/>
              </a:ext>
            </a:extLst>
          </p:cNvPr>
          <p:cNvSpPr>
            <a:spLocks noGrp="1"/>
          </p:cNvSpPr>
          <p:nvPr>
            <p:ph idx="1"/>
          </p:nvPr>
        </p:nvSpPr>
        <p:spPr>
          <a:xfrm>
            <a:off x="2172521" y="2364506"/>
            <a:ext cx="7729728" cy="3873752"/>
          </a:xfrm>
        </p:spPr>
        <p:txBody>
          <a:bodyPr vert="horz" lIns="91440" tIns="45720" rIns="91440" bIns="45720" rtlCol="0" anchor="t">
            <a:normAutofit fontScale="92500" lnSpcReduction="20000"/>
          </a:bodyPr>
          <a:lstStyle/>
          <a:p>
            <a:pPr marL="285750" indent="-285750"/>
            <a:r>
              <a:rPr lang="en-US" dirty="0"/>
              <a:t>Using multiple different techniques, expenditure was consistently found to be the most important variable when classifying a record as approved or denied.</a:t>
            </a:r>
          </a:p>
          <a:p>
            <a:pPr marL="285750" indent="-285750"/>
            <a:r>
              <a:rPr lang="en-US" dirty="0"/>
              <a:t>Based on the small number of leaves in our classification trees, and the fact that our best pruned tree using only one split for expenditure had perfect specificity and precision, we believe the</a:t>
            </a:r>
            <a:r>
              <a:rPr lang="en-US" dirty="0">
                <a:ea typeface="+mn-lt"/>
                <a:cs typeface="+mn-lt"/>
              </a:rPr>
              <a:t> credit card company uses some algorithm based on the predictors in our dataset to approve credit card applications, and we would expect expenditure to be a very important predictor in this algorithm.</a:t>
            </a:r>
          </a:p>
          <a:p>
            <a:r>
              <a:rPr lang="en-US" dirty="0"/>
              <a:t>While the best pruned tree and random forest had the same performance on our validation data, we would recommend the random forest as the best model for classifying credit card applications in the future. The reason for this is that the random forest model draws multiple</a:t>
            </a:r>
            <a:r>
              <a:rPr lang="en-US" dirty="0">
                <a:ea typeface="+mn-lt"/>
                <a:cs typeface="+mn-lt"/>
              </a:rPr>
              <a:t> random samples and produces a tree using a random subset of predictors for each sample, which can lead to better predictive performance than that of a single tree, especially one that relies on just one variable. Although the random forest performed the same as the best pruned tree on our validation data, if we had more credit card application records we may see better performance using random forest than our best pruned tree.</a:t>
            </a:r>
            <a:endParaRPr lang="en-US" dirty="0"/>
          </a:p>
          <a:p>
            <a:pPr marL="0" indent="0">
              <a:buNone/>
            </a:pPr>
            <a:endParaRPr lang="en-US"/>
          </a:p>
          <a:p>
            <a:endParaRPr lang="en-US"/>
          </a:p>
        </p:txBody>
      </p:sp>
    </p:spTree>
    <p:extLst>
      <p:ext uri="{BB962C8B-B14F-4D97-AF65-F5344CB8AC3E}">
        <p14:creationId xmlns:p14="http://schemas.microsoft.com/office/powerpoint/2010/main" val="3291308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451C-444E-4D85-A4AD-754C5AB6BD7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E314B52-8609-4C73-934C-B9EE8F45C2FC}"/>
              </a:ext>
            </a:extLst>
          </p:cNvPr>
          <p:cNvSpPr>
            <a:spLocks noGrp="1"/>
          </p:cNvSpPr>
          <p:nvPr>
            <p:ph idx="1"/>
          </p:nvPr>
        </p:nvSpPr>
        <p:spPr/>
        <p:txBody>
          <a:bodyPr vert="horz" lIns="91440" tIns="45720" rIns="91440" bIns="45720" rtlCol="0" anchor="t">
            <a:normAutofit/>
          </a:bodyPr>
          <a:lstStyle/>
          <a:p>
            <a:r>
              <a:rPr lang="en-US">
                <a:ea typeface="+mn-lt"/>
                <a:cs typeface="+mn-lt"/>
              </a:rPr>
              <a:t>The credit card dataset was uploaded to Kaggle by user </a:t>
            </a:r>
            <a:r>
              <a:rPr lang="en-US" err="1">
                <a:ea typeface="+mn-lt"/>
                <a:cs typeface="+mn-lt"/>
              </a:rPr>
              <a:t>DanB</a:t>
            </a:r>
            <a:r>
              <a:rPr lang="en-US">
                <a:ea typeface="+mn-lt"/>
                <a:cs typeface="+mn-lt"/>
              </a:rPr>
              <a:t> and was originally published with the 5th edition of economist William Greene's book </a:t>
            </a:r>
            <a:r>
              <a:rPr lang="en-US" i="1">
                <a:ea typeface="+mn-lt"/>
                <a:cs typeface="+mn-lt"/>
              </a:rPr>
              <a:t>Econometric Analysis. </a:t>
            </a:r>
            <a:r>
              <a:rPr lang="en-US">
                <a:ea typeface="+mn-lt"/>
                <a:cs typeface="+mn-lt"/>
              </a:rPr>
              <a:t>The dataset can be found at the following link: </a:t>
            </a:r>
            <a:r>
              <a:rPr lang="en-US">
                <a:ea typeface="+mn-lt"/>
                <a:cs typeface="+mn-lt"/>
                <a:hlinkClick r:id="rId2"/>
              </a:rPr>
              <a:t>https://www.kaggle.com/dansbecker/aer-credit-card-data</a:t>
            </a:r>
            <a:endParaRPr lang="en-US">
              <a:ea typeface="+mn-lt"/>
              <a:cs typeface="+mn-lt"/>
            </a:endParaRPr>
          </a:p>
          <a:p>
            <a:endParaRPr lang="en-US"/>
          </a:p>
        </p:txBody>
      </p:sp>
    </p:spTree>
    <p:extLst>
      <p:ext uri="{BB962C8B-B14F-4D97-AF65-F5344CB8AC3E}">
        <p14:creationId xmlns:p14="http://schemas.microsoft.com/office/powerpoint/2010/main" val="404281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95CA-C5B3-4E90-BCD1-DEBC7BA88623}"/>
              </a:ext>
            </a:extLst>
          </p:cNvPr>
          <p:cNvSpPr>
            <a:spLocks noGrp="1"/>
          </p:cNvSpPr>
          <p:nvPr>
            <p:ph type="title"/>
          </p:nvPr>
        </p:nvSpPr>
        <p:spPr/>
        <p:txBody>
          <a:bodyPr/>
          <a:lstStyle/>
          <a:p>
            <a:r>
              <a:rPr lang="en-US"/>
              <a:t>Dataset Overview</a:t>
            </a:r>
          </a:p>
        </p:txBody>
      </p:sp>
      <p:sp>
        <p:nvSpPr>
          <p:cNvPr id="3" name="Content Placeholder 2">
            <a:extLst>
              <a:ext uri="{FF2B5EF4-FFF2-40B4-BE49-F238E27FC236}">
                <a16:creationId xmlns:a16="http://schemas.microsoft.com/office/drawing/2014/main" id="{BF8FF54F-72AD-4561-BA52-4D5659FA8312}"/>
              </a:ext>
            </a:extLst>
          </p:cNvPr>
          <p:cNvSpPr>
            <a:spLocks noGrp="1"/>
          </p:cNvSpPr>
          <p:nvPr>
            <p:ph idx="1"/>
          </p:nvPr>
        </p:nvSpPr>
        <p:spPr>
          <a:xfrm>
            <a:off x="2133671" y="2230463"/>
            <a:ext cx="7729728" cy="3101983"/>
          </a:xfrm>
        </p:spPr>
        <p:txBody>
          <a:bodyPr vert="horz" lIns="91440" tIns="45720" rIns="91440" bIns="45720" rtlCol="0" anchor="t">
            <a:normAutofit fontScale="92500"/>
          </a:bodyPr>
          <a:lstStyle/>
          <a:p>
            <a:pPr marL="0" indent="0">
              <a:buNone/>
            </a:pPr>
            <a:endParaRPr lang="en-US"/>
          </a:p>
          <a:p>
            <a:r>
              <a:rPr lang="en-US" dirty="0">
                <a:ea typeface="+mn-lt"/>
                <a:cs typeface="+mn-lt"/>
              </a:rPr>
              <a:t>Our credit card dataset contains 1319 observations of 12 variables. Overall, there are 1023 credit card applicants in the dataset who were approved and 296 who were denied approval. </a:t>
            </a:r>
            <a:endParaRPr lang="en-US" dirty="0"/>
          </a:p>
          <a:p>
            <a:r>
              <a:rPr lang="en-US" dirty="0">
                <a:ea typeface="+mn-lt"/>
                <a:cs typeface="+mn-lt"/>
              </a:rPr>
              <a:t>The outcome variable in which we are interested is </a:t>
            </a:r>
            <a:r>
              <a:rPr lang="en-US" b="1" dirty="0">
                <a:ea typeface="+mn-lt"/>
                <a:cs typeface="+mn-lt"/>
              </a:rPr>
              <a:t>card</a:t>
            </a:r>
            <a:r>
              <a:rPr lang="en-US" dirty="0">
                <a:ea typeface="+mn-lt"/>
                <a:cs typeface="+mn-lt"/>
              </a:rPr>
              <a:t>, which returns a "yes" if the applicant was approved and a "no" if denied. We converted this to a binary variable to return 1 if approved and 0 if denied. </a:t>
            </a:r>
            <a:endParaRPr lang="en-US" dirty="0"/>
          </a:p>
          <a:p>
            <a:r>
              <a:rPr lang="en-US" dirty="0">
                <a:ea typeface="+mn-lt"/>
                <a:cs typeface="+mn-lt"/>
              </a:rPr>
              <a:t>There are 2 categorical predictors (owner and </a:t>
            </a:r>
            <a:r>
              <a:rPr lang="en-US" dirty="0" err="1">
                <a:ea typeface="+mn-lt"/>
                <a:cs typeface="+mn-lt"/>
              </a:rPr>
              <a:t>selfemp</a:t>
            </a:r>
            <a:r>
              <a:rPr lang="en-US" dirty="0">
                <a:ea typeface="+mn-lt"/>
                <a:cs typeface="+mn-lt"/>
              </a:rPr>
              <a:t>), and 9 numeric predictors (reports, age, income, share, expenditure, dependent, months, </a:t>
            </a:r>
            <a:r>
              <a:rPr lang="en-US" dirty="0" err="1">
                <a:ea typeface="+mn-lt"/>
                <a:cs typeface="+mn-lt"/>
              </a:rPr>
              <a:t>majorcards</a:t>
            </a:r>
            <a:r>
              <a:rPr lang="en-US" dirty="0">
                <a:ea typeface="+mn-lt"/>
                <a:cs typeface="+mn-lt"/>
              </a:rPr>
              <a:t>, and active). Descriptions of each variable are on the next slide.</a:t>
            </a:r>
            <a:endParaRPr lang="en-US" dirty="0"/>
          </a:p>
          <a:p>
            <a:pPr marL="0" indent="0">
              <a:buNone/>
            </a:pPr>
            <a:endParaRPr lang="en-US"/>
          </a:p>
          <a:p>
            <a:endParaRPr lang="en-US"/>
          </a:p>
        </p:txBody>
      </p:sp>
    </p:spTree>
    <p:extLst>
      <p:ext uri="{BB962C8B-B14F-4D97-AF65-F5344CB8AC3E}">
        <p14:creationId xmlns:p14="http://schemas.microsoft.com/office/powerpoint/2010/main" val="203369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AE4E-5FF9-45B4-8223-D055235CCDEF}"/>
              </a:ext>
            </a:extLst>
          </p:cNvPr>
          <p:cNvSpPr>
            <a:spLocks noGrp="1"/>
          </p:cNvSpPr>
          <p:nvPr>
            <p:ph type="title"/>
          </p:nvPr>
        </p:nvSpPr>
        <p:spPr/>
        <p:txBody>
          <a:bodyPr/>
          <a:lstStyle/>
          <a:p>
            <a:r>
              <a:rPr lang="en-US"/>
              <a:t>Variable Descriptions</a:t>
            </a:r>
          </a:p>
        </p:txBody>
      </p:sp>
      <p:sp>
        <p:nvSpPr>
          <p:cNvPr id="3" name="Content Placeholder 2">
            <a:extLst>
              <a:ext uri="{FF2B5EF4-FFF2-40B4-BE49-F238E27FC236}">
                <a16:creationId xmlns:a16="http://schemas.microsoft.com/office/drawing/2014/main" id="{2BE89896-F840-4517-8666-CAECC0D3F8BE}"/>
              </a:ext>
            </a:extLst>
          </p:cNvPr>
          <p:cNvSpPr>
            <a:spLocks noGrp="1"/>
          </p:cNvSpPr>
          <p:nvPr>
            <p:ph idx="1"/>
          </p:nvPr>
        </p:nvSpPr>
        <p:spPr/>
        <p:txBody>
          <a:bodyPr vert="horz" lIns="91440" tIns="45720" rIns="91440" bIns="45720" rtlCol="0" anchor="t">
            <a:normAutofit fontScale="62500" lnSpcReduction="20000"/>
          </a:bodyPr>
          <a:lstStyle/>
          <a:p>
            <a:r>
              <a:rPr lang="en-US" b="1">
                <a:ea typeface="+mn-lt"/>
                <a:cs typeface="+mn-lt"/>
              </a:rPr>
              <a:t>card</a:t>
            </a:r>
            <a:r>
              <a:rPr lang="en-US">
                <a:ea typeface="+mn-lt"/>
                <a:cs typeface="+mn-lt"/>
              </a:rPr>
              <a:t>: categorical variable that takes on "yes" if the application was approved or "no" if the application was denied</a:t>
            </a:r>
            <a:endParaRPr lang="en-US"/>
          </a:p>
          <a:p>
            <a:r>
              <a:rPr lang="en-US" b="1">
                <a:ea typeface="+mn-lt"/>
                <a:cs typeface="+mn-lt"/>
              </a:rPr>
              <a:t>reports</a:t>
            </a:r>
            <a:r>
              <a:rPr lang="en-US">
                <a:ea typeface="+mn-lt"/>
                <a:cs typeface="+mn-lt"/>
              </a:rPr>
              <a:t>: number of derogatory item reports</a:t>
            </a:r>
            <a:endParaRPr lang="en-US"/>
          </a:p>
          <a:p>
            <a:r>
              <a:rPr lang="en-US" b="1">
                <a:ea typeface="+mn-lt"/>
                <a:cs typeface="+mn-lt"/>
              </a:rPr>
              <a:t>age</a:t>
            </a:r>
            <a:r>
              <a:rPr lang="en-US">
                <a:ea typeface="+mn-lt"/>
                <a:cs typeface="+mn-lt"/>
              </a:rPr>
              <a:t>: age in years of the applicant</a:t>
            </a:r>
            <a:endParaRPr lang="en-US"/>
          </a:p>
          <a:p>
            <a:r>
              <a:rPr lang="en-US" b="1">
                <a:ea typeface="+mn-lt"/>
                <a:cs typeface="+mn-lt"/>
              </a:rPr>
              <a:t>income</a:t>
            </a:r>
            <a:r>
              <a:rPr lang="en-US">
                <a:ea typeface="+mn-lt"/>
                <a:cs typeface="+mn-lt"/>
              </a:rPr>
              <a:t>: annual income of the applicant, divided by 10,000 </a:t>
            </a:r>
            <a:endParaRPr lang="en-US"/>
          </a:p>
          <a:p>
            <a:r>
              <a:rPr lang="en-US" b="1">
                <a:ea typeface="+mn-lt"/>
                <a:cs typeface="+mn-lt"/>
              </a:rPr>
              <a:t>share</a:t>
            </a:r>
            <a:r>
              <a:rPr lang="en-US">
                <a:ea typeface="+mn-lt"/>
                <a:cs typeface="+mn-lt"/>
              </a:rPr>
              <a:t>: ratio of monthly credit card spending compared to annual income</a:t>
            </a:r>
            <a:endParaRPr lang="en-US"/>
          </a:p>
          <a:p>
            <a:r>
              <a:rPr lang="en-US" b="1">
                <a:ea typeface="+mn-lt"/>
                <a:cs typeface="+mn-lt"/>
              </a:rPr>
              <a:t>expenditure</a:t>
            </a:r>
            <a:r>
              <a:rPr lang="en-US">
                <a:ea typeface="+mn-lt"/>
                <a:cs typeface="+mn-lt"/>
              </a:rPr>
              <a:t>: applicant's average monthly credit card spending</a:t>
            </a:r>
            <a:endParaRPr lang="en-US"/>
          </a:p>
          <a:p>
            <a:r>
              <a:rPr lang="en-US" b="1">
                <a:ea typeface="+mn-lt"/>
                <a:cs typeface="+mn-lt"/>
              </a:rPr>
              <a:t>owner</a:t>
            </a:r>
            <a:r>
              <a:rPr lang="en-US">
                <a:ea typeface="+mn-lt"/>
                <a:cs typeface="+mn-lt"/>
              </a:rPr>
              <a:t>: categorical variable that takes on "yes" if the applicant owns their home and "no" if the applicant does not</a:t>
            </a:r>
            <a:endParaRPr lang="en-US"/>
          </a:p>
          <a:p>
            <a:r>
              <a:rPr lang="en-US" b="1" err="1">
                <a:ea typeface="+mn-lt"/>
                <a:cs typeface="+mn-lt"/>
              </a:rPr>
              <a:t>selfemp</a:t>
            </a:r>
            <a:r>
              <a:rPr lang="en-US">
                <a:ea typeface="+mn-lt"/>
                <a:cs typeface="+mn-lt"/>
              </a:rPr>
              <a:t>: categorical variable that takes on "yes" if the applicant is self-employed and "no" if the applicant is not </a:t>
            </a:r>
            <a:endParaRPr lang="en-US"/>
          </a:p>
          <a:p>
            <a:r>
              <a:rPr lang="en-US" b="1">
                <a:ea typeface="+mn-lt"/>
                <a:cs typeface="+mn-lt"/>
              </a:rPr>
              <a:t>dependents</a:t>
            </a:r>
            <a:r>
              <a:rPr lang="en-US">
                <a:ea typeface="+mn-lt"/>
                <a:cs typeface="+mn-lt"/>
              </a:rPr>
              <a:t>: the number of dependents claimed by the applicant</a:t>
            </a:r>
            <a:endParaRPr lang="en-US"/>
          </a:p>
          <a:p>
            <a:r>
              <a:rPr lang="en-US" b="1">
                <a:ea typeface="+mn-lt"/>
                <a:cs typeface="+mn-lt"/>
              </a:rPr>
              <a:t>months</a:t>
            </a:r>
            <a:r>
              <a:rPr lang="en-US">
                <a:ea typeface="+mn-lt"/>
                <a:cs typeface="+mn-lt"/>
              </a:rPr>
              <a:t>: number of months applicant has been living at their current address</a:t>
            </a:r>
            <a:endParaRPr lang="en-US"/>
          </a:p>
          <a:p>
            <a:r>
              <a:rPr lang="en-US" b="1" err="1">
                <a:ea typeface="+mn-lt"/>
                <a:cs typeface="+mn-lt"/>
              </a:rPr>
              <a:t>majorcards</a:t>
            </a:r>
            <a:r>
              <a:rPr lang="en-US">
                <a:ea typeface="+mn-lt"/>
                <a:cs typeface="+mn-lt"/>
              </a:rPr>
              <a:t>: number of major credit cards the applicant has </a:t>
            </a:r>
            <a:endParaRPr lang="en-US"/>
          </a:p>
          <a:p>
            <a:r>
              <a:rPr lang="en-US" b="1">
                <a:ea typeface="+mn-lt"/>
                <a:cs typeface="+mn-lt"/>
              </a:rPr>
              <a:t>active</a:t>
            </a:r>
            <a:r>
              <a:rPr lang="en-US">
                <a:ea typeface="+mn-lt"/>
                <a:cs typeface="+mn-lt"/>
              </a:rPr>
              <a:t>: number of active credit accounts the applicant has</a:t>
            </a:r>
            <a:endParaRPr lang="en-US"/>
          </a:p>
          <a:p>
            <a:endParaRPr lang="en-US"/>
          </a:p>
        </p:txBody>
      </p:sp>
    </p:spTree>
    <p:extLst>
      <p:ext uri="{BB962C8B-B14F-4D97-AF65-F5344CB8AC3E}">
        <p14:creationId xmlns:p14="http://schemas.microsoft.com/office/powerpoint/2010/main" val="253924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523-E661-4349-9F16-22C5B7B62ABF}"/>
              </a:ext>
            </a:extLst>
          </p:cNvPr>
          <p:cNvSpPr>
            <a:spLocks noGrp="1"/>
          </p:cNvSpPr>
          <p:nvPr>
            <p:ph type="title"/>
          </p:nvPr>
        </p:nvSpPr>
        <p:spPr/>
        <p:txBody>
          <a:bodyPr/>
          <a:lstStyle/>
          <a:p>
            <a:r>
              <a:rPr lang="en-US"/>
              <a:t>Summary Statistics</a:t>
            </a:r>
          </a:p>
        </p:txBody>
      </p:sp>
      <p:pic>
        <p:nvPicPr>
          <p:cNvPr id="4" name="Content Placeholder 3" descr="A screenshot of text&#10;&#10;Description automatically generated">
            <a:extLst>
              <a:ext uri="{FF2B5EF4-FFF2-40B4-BE49-F238E27FC236}">
                <a16:creationId xmlns:a16="http://schemas.microsoft.com/office/drawing/2014/main" id="{02BF8F61-8CCE-4EEF-916D-A31ADEE4F617}"/>
              </a:ext>
            </a:extLst>
          </p:cNvPr>
          <p:cNvPicPr>
            <a:picLocks noGrp="1" noChangeAspect="1"/>
          </p:cNvPicPr>
          <p:nvPr>
            <p:ph idx="1"/>
          </p:nvPr>
        </p:nvPicPr>
        <p:blipFill rotWithShape="1">
          <a:blip r:embed="rId2"/>
          <a:srcRect t="1039"/>
          <a:stretch/>
        </p:blipFill>
        <p:spPr>
          <a:xfrm>
            <a:off x="2231136" y="2521257"/>
            <a:ext cx="7731125" cy="1577333"/>
          </a:xfrm>
          <a:prstGeom prst="rect">
            <a:avLst/>
          </a:prstGeom>
        </p:spPr>
      </p:pic>
      <p:sp>
        <p:nvSpPr>
          <p:cNvPr id="3" name="TextBox 2">
            <a:extLst>
              <a:ext uri="{FF2B5EF4-FFF2-40B4-BE49-F238E27FC236}">
                <a16:creationId xmlns:a16="http://schemas.microsoft.com/office/drawing/2014/main" id="{7974D91E-6933-406F-AA46-C4CCDC38504E}"/>
              </a:ext>
            </a:extLst>
          </p:cNvPr>
          <p:cNvSpPr txBox="1"/>
          <p:nvPr/>
        </p:nvSpPr>
        <p:spPr>
          <a:xfrm>
            <a:off x="2160494" y="4213411"/>
            <a:ext cx="77903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Looking at the summary statistics, we see that there are 3 categorical variables for which we will need to create binary dummy variables. </a:t>
            </a:r>
          </a:p>
          <a:p>
            <a:pPr marL="285750" indent="-285750">
              <a:buFont typeface="Arial"/>
              <a:buChar char="•"/>
            </a:pPr>
            <a:r>
              <a:rPr lang="en-US"/>
              <a:t>We also notice that our </a:t>
            </a:r>
            <a:r>
              <a:rPr lang="en-US">
                <a:ea typeface="+mn-lt"/>
                <a:cs typeface="+mn-lt"/>
              </a:rPr>
              <a:t>numeric predictors can take on some very different magnitudes - for example, </a:t>
            </a:r>
            <a:r>
              <a:rPr lang="en-US" b="1">
                <a:ea typeface="+mn-lt"/>
                <a:cs typeface="+mn-lt"/>
              </a:rPr>
              <a:t>expenditure </a:t>
            </a:r>
            <a:r>
              <a:rPr lang="en-US">
                <a:ea typeface="+mn-lt"/>
                <a:cs typeface="+mn-lt"/>
              </a:rPr>
              <a:t>can range from 0 to over 3000, </a:t>
            </a:r>
            <a:r>
              <a:rPr lang="en-US" b="1">
                <a:ea typeface="+mn-lt"/>
                <a:cs typeface="+mn-lt"/>
              </a:rPr>
              <a:t>share </a:t>
            </a:r>
            <a:r>
              <a:rPr lang="en-US">
                <a:ea typeface="+mn-lt"/>
                <a:cs typeface="+mn-lt"/>
              </a:rPr>
              <a:t>is a ratio variable on a 0-1 scale.</a:t>
            </a:r>
            <a:endParaRPr lang="en-US" b="1">
              <a:ea typeface="+mn-lt"/>
              <a:cs typeface="+mn-lt"/>
            </a:endParaRPr>
          </a:p>
          <a:p>
            <a:pPr marL="285750" indent="-285750">
              <a:buFont typeface="Arial"/>
              <a:buChar char="•"/>
            </a:pPr>
            <a:r>
              <a:rPr lang="en-US">
                <a:ea typeface="+mn-lt"/>
                <a:cs typeface="+mn-lt"/>
              </a:rPr>
              <a:t>The summary statistics also show us that there are no NAs or missing data to be handled.</a:t>
            </a:r>
          </a:p>
        </p:txBody>
      </p:sp>
    </p:spTree>
    <p:extLst>
      <p:ext uri="{BB962C8B-B14F-4D97-AF65-F5344CB8AC3E}">
        <p14:creationId xmlns:p14="http://schemas.microsoft.com/office/powerpoint/2010/main" val="32229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01EA-29F8-4C72-BA1E-D8038959E1A1}"/>
              </a:ext>
            </a:extLst>
          </p:cNvPr>
          <p:cNvSpPr>
            <a:spLocks noGrp="1"/>
          </p:cNvSpPr>
          <p:nvPr>
            <p:ph type="title"/>
          </p:nvPr>
        </p:nvSpPr>
        <p:spPr/>
        <p:txBody>
          <a:bodyPr/>
          <a:lstStyle/>
          <a:p>
            <a:r>
              <a:rPr lang="en-US"/>
              <a:t>Creating Dummy Variables</a:t>
            </a:r>
          </a:p>
        </p:txBody>
      </p:sp>
      <p:pic>
        <p:nvPicPr>
          <p:cNvPr id="4" name="Content Placeholder 3">
            <a:extLst>
              <a:ext uri="{FF2B5EF4-FFF2-40B4-BE49-F238E27FC236}">
                <a16:creationId xmlns:a16="http://schemas.microsoft.com/office/drawing/2014/main" id="{DAEF2D0F-6918-47FA-A6A9-3F11F7C5C7CC}"/>
              </a:ext>
            </a:extLst>
          </p:cNvPr>
          <p:cNvPicPr>
            <a:picLocks noGrp="1" noChangeAspect="1"/>
          </p:cNvPicPr>
          <p:nvPr>
            <p:ph idx="1"/>
          </p:nvPr>
        </p:nvPicPr>
        <p:blipFill>
          <a:blip r:embed="rId2"/>
          <a:stretch>
            <a:fillRect/>
          </a:stretch>
        </p:blipFill>
        <p:spPr>
          <a:xfrm>
            <a:off x="2571750" y="2468095"/>
            <a:ext cx="7048500" cy="790575"/>
          </a:xfrm>
          <a:prstGeom prst="rect">
            <a:avLst/>
          </a:prstGeom>
        </p:spPr>
      </p:pic>
      <p:sp>
        <p:nvSpPr>
          <p:cNvPr id="3" name="TextBox 2">
            <a:extLst>
              <a:ext uri="{FF2B5EF4-FFF2-40B4-BE49-F238E27FC236}">
                <a16:creationId xmlns:a16="http://schemas.microsoft.com/office/drawing/2014/main" id="{B428C648-5A53-4044-9FD3-9C2B64580171}"/>
              </a:ext>
            </a:extLst>
          </p:cNvPr>
          <p:cNvSpPr txBox="1"/>
          <p:nvPr/>
        </p:nvSpPr>
        <p:spPr>
          <a:xfrm>
            <a:off x="2411506" y="3424518"/>
            <a:ext cx="71000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As stated previously, we will need to manually create dummy variables for the three categorical variables in our dataset. Each of the variables </a:t>
            </a:r>
            <a:r>
              <a:rPr lang="en-US" b="1"/>
              <a:t>card, owner, </a:t>
            </a:r>
            <a:r>
              <a:rPr lang="en-US"/>
              <a:t>and </a:t>
            </a:r>
            <a:r>
              <a:rPr lang="en-US" b="1" err="1"/>
              <a:t>selfemp</a:t>
            </a:r>
            <a:r>
              <a:rPr lang="en-US" b="1"/>
              <a:t> </a:t>
            </a:r>
            <a:r>
              <a:rPr lang="en-US"/>
              <a:t>take on a "yes" or a "no" which we want to convert to a 1 or 0. </a:t>
            </a:r>
            <a:endParaRPr lang="en-US" b="1"/>
          </a:p>
          <a:p>
            <a:pPr marL="285750" indent="-285750">
              <a:buFont typeface="Arial"/>
              <a:buChar char="•"/>
            </a:pPr>
            <a:r>
              <a:rPr lang="en-US"/>
              <a:t>We create the dummy variables and then drop one dummy variable for each group.</a:t>
            </a:r>
          </a:p>
          <a:p>
            <a:pPr marL="285750" indent="-285750">
              <a:buFont typeface="Arial"/>
              <a:buChar char="•"/>
            </a:pPr>
            <a:r>
              <a:rPr lang="en-US"/>
              <a:t>We are left with </a:t>
            </a:r>
            <a:r>
              <a:rPr lang="en-US" b="1" err="1"/>
              <a:t>cardyes</a:t>
            </a:r>
            <a:r>
              <a:rPr lang="en-US" b="1"/>
              <a:t>, </a:t>
            </a:r>
            <a:r>
              <a:rPr lang="en-US"/>
              <a:t>our outcome variable which returns 1 if approved and 0 if denied, </a:t>
            </a:r>
            <a:r>
              <a:rPr lang="en-US" b="1" err="1"/>
              <a:t>owneryes</a:t>
            </a:r>
            <a:r>
              <a:rPr lang="en-US" b="1"/>
              <a:t>, </a:t>
            </a:r>
            <a:r>
              <a:rPr lang="en-US"/>
              <a:t>which returns 1 if the applicant is a homeowner and 0 otherwise, and </a:t>
            </a:r>
            <a:r>
              <a:rPr lang="en-US" b="1" err="1"/>
              <a:t>selfempyes</a:t>
            </a:r>
            <a:r>
              <a:rPr lang="en-US" b="1"/>
              <a:t>, </a:t>
            </a:r>
            <a:r>
              <a:rPr lang="en-US"/>
              <a:t>which returns 1 if the applicant is self-employed and 0 otherwise.</a:t>
            </a:r>
          </a:p>
        </p:txBody>
      </p:sp>
    </p:spTree>
    <p:extLst>
      <p:ext uri="{BB962C8B-B14F-4D97-AF65-F5344CB8AC3E}">
        <p14:creationId xmlns:p14="http://schemas.microsoft.com/office/powerpoint/2010/main" val="20836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82D3-25E8-4C68-B365-D5501ABAD184}"/>
              </a:ext>
            </a:extLst>
          </p:cNvPr>
          <p:cNvSpPr>
            <a:spLocks noGrp="1"/>
          </p:cNvSpPr>
          <p:nvPr>
            <p:ph type="title"/>
          </p:nvPr>
        </p:nvSpPr>
        <p:spPr/>
        <p:txBody>
          <a:bodyPr/>
          <a:lstStyle/>
          <a:p>
            <a:r>
              <a:rPr lang="en-US"/>
              <a:t>Heat Map</a:t>
            </a:r>
          </a:p>
        </p:txBody>
      </p:sp>
      <p:sp>
        <p:nvSpPr>
          <p:cNvPr id="3" name="Content Placeholder 2">
            <a:extLst>
              <a:ext uri="{FF2B5EF4-FFF2-40B4-BE49-F238E27FC236}">
                <a16:creationId xmlns:a16="http://schemas.microsoft.com/office/drawing/2014/main" id="{6F2D1DDB-6742-49F6-BACD-2B03C5DB62C8}"/>
              </a:ext>
            </a:extLst>
          </p:cNvPr>
          <p:cNvSpPr>
            <a:spLocks noGrp="1"/>
          </p:cNvSpPr>
          <p:nvPr>
            <p:ph idx="1"/>
          </p:nvPr>
        </p:nvSpPr>
        <p:spPr>
          <a:xfrm>
            <a:off x="6539448" y="2548224"/>
            <a:ext cx="5048030" cy="3424711"/>
          </a:xfrm>
        </p:spPr>
        <p:txBody>
          <a:bodyPr vert="horz" lIns="91440" tIns="45720" rIns="91440" bIns="45720" rtlCol="0" anchor="t">
            <a:normAutofit fontScale="92500" lnSpcReduction="20000"/>
          </a:bodyPr>
          <a:lstStyle/>
          <a:p>
            <a:r>
              <a:rPr lang="en-US">
                <a:ea typeface="+mn-lt"/>
                <a:cs typeface="+mn-lt"/>
              </a:rPr>
              <a:t>Looking at a correlation heatmap of our numeric predictors, we see that </a:t>
            </a:r>
            <a:r>
              <a:rPr lang="en-US" b="1">
                <a:ea typeface="+mn-lt"/>
                <a:cs typeface="+mn-lt"/>
              </a:rPr>
              <a:t>share</a:t>
            </a:r>
            <a:r>
              <a:rPr lang="en-US">
                <a:ea typeface="+mn-lt"/>
                <a:cs typeface="+mn-lt"/>
              </a:rPr>
              <a:t> and </a:t>
            </a:r>
            <a:r>
              <a:rPr lang="en-US" b="1">
                <a:ea typeface="+mn-lt"/>
                <a:cs typeface="+mn-lt"/>
              </a:rPr>
              <a:t>expenditure</a:t>
            </a:r>
            <a:r>
              <a:rPr lang="en-US">
                <a:ea typeface="+mn-lt"/>
                <a:cs typeface="+mn-lt"/>
              </a:rPr>
              <a:t> have a strong positive correlation (0.84), which makes sense because as someone spends more using their credit card, we would expect the ratio of their credit card expenditure to annual income to increase as well.</a:t>
            </a:r>
            <a:endParaRPr lang="en-US"/>
          </a:p>
          <a:p>
            <a:r>
              <a:rPr lang="en-US">
                <a:ea typeface="+mn-lt"/>
                <a:cs typeface="+mn-lt"/>
              </a:rPr>
              <a:t>There is moderate positive correlation between </a:t>
            </a:r>
            <a:r>
              <a:rPr lang="en-US" b="1">
                <a:ea typeface="+mn-lt"/>
                <a:cs typeface="+mn-lt"/>
              </a:rPr>
              <a:t>age </a:t>
            </a:r>
            <a:r>
              <a:rPr lang="en-US">
                <a:ea typeface="+mn-lt"/>
                <a:cs typeface="+mn-lt"/>
              </a:rPr>
              <a:t>and </a:t>
            </a:r>
            <a:r>
              <a:rPr lang="en-US" b="1">
                <a:ea typeface="+mn-lt"/>
                <a:cs typeface="+mn-lt"/>
              </a:rPr>
              <a:t>months </a:t>
            </a:r>
            <a:r>
              <a:rPr lang="en-US">
                <a:ea typeface="+mn-lt"/>
                <a:cs typeface="+mn-lt"/>
              </a:rPr>
              <a:t>-</a:t>
            </a:r>
            <a:r>
              <a:rPr lang="en-US" b="1">
                <a:ea typeface="+mn-lt"/>
                <a:cs typeface="+mn-lt"/>
              </a:rPr>
              <a:t> </a:t>
            </a:r>
            <a:r>
              <a:rPr lang="en-US">
                <a:ea typeface="+mn-lt"/>
                <a:cs typeface="+mn-lt"/>
              </a:rPr>
              <a:t>the older an applicant is may be somewhat related to how long they have lived at their current address, but the relationship is not very strong.</a:t>
            </a:r>
            <a:endParaRPr lang="en-US"/>
          </a:p>
          <a:p>
            <a:r>
              <a:rPr lang="en-US">
                <a:ea typeface="+mn-lt"/>
                <a:cs typeface="+mn-lt"/>
              </a:rPr>
              <a:t>Many of the variables actually seem to have little correlation with others.</a:t>
            </a:r>
            <a:endParaRPr lang="en-US"/>
          </a:p>
          <a:p>
            <a:endParaRPr lang="en-US"/>
          </a:p>
        </p:txBody>
      </p:sp>
      <p:pic>
        <p:nvPicPr>
          <p:cNvPr id="4" name="Picture 4">
            <a:extLst>
              <a:ext uri="{FF2B5EF4-FFF2-40B4-BE49-F238E27FC236}">
                <a16:creationId xmlns:a16="http://schemas.microsoft.com/office/drawing/2014/main" id="{15D30951-C0A8-4FFB-8FB9-056E983E9F96}"/>
              </a:ext>
            </a:extLst>
          </p:cNvPr>
          <p:cNvPicPr>
            <a:picLocks noChangeAspect="1"/>
          </p:cNvPicPr>
          <p:nvPr/>
        </p:nvPicPr>
        <p:blipFill>
          <a:blip r:embed="rId2"/>
          <a:stretch>
            <a:fillRect/>
          </a:stretch>
        </p:blipFill>
        <p:spPr>
          <a:xfrm>
            <a:off x="717392" y="2548224"/>
            <a:ext cx="5606728" cy="3317135"/>
          </a:xfrm>
          <a:prstGeom prst="rect">
            <a:avLst/>
          </a:prstGeom>
        </p:spPr>
      </p:pic>
    </p:spTree>
    <p:extLst>
      <p:ext uri="{BB962C8B-B14F-4D97-AF65-F5344CB8AC3E}">
        <p14:creationId xmlns:p14="http://schemas.microsoft.com/office/powerpoint/2010/main" val="36933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1EB1-C858-403F-8DED-F1CB05B722A7}"/>
              </a:ext>
            </a:extLst>
          </p:cNvPr>
          <p:cNvSpPr>
            <a:spLocks noGrp="1"/>
          </p:cNvSpPr>
          <p:nvPr>
            <p:ph type="title"/>
          </p:nvPr>
        </p:nvSpPr>
        <p:spPr/>
        <p:txBody>
          <a:bodyPr/>
          <a:lstStyle/>
          <a:p>
            <a:r>
              <a:rPr lang="en-US"/>
              <a:t>Scatterplot for Income and Expenditure</a:t>
            </a:r>
          </a:p>
        </p:txBody>
      </p:sp>
      <p:sp>
        <p:nvSpPr>
          <p:cNvPr id="3" name="Content Placeholder 2">
            <a:extLst>
              <a:ext uri="{FF2B5EF4-FFF2-40B4-BE49-F238E27FC236}">
                <a16:creationId xmlns:a16="http://schemas.microsoft.com/office/drawing/2014/main" id="{392A28D9-9345-4811-8BF0-57F195AB45E8}"/>
              </a:ext>
            </a:extLst>
          </p:cNvPr>
          <p:cNvSpPr>
            <a:spLocks noGrp="1"/>
          </p:cNvSpPr>
          <p:nvPr>
            <p:ph idx="1"/>
          </p:nvPr>
        </p:nvSpPr>
        <p:spPr>
          <a:xfrm>
            <a:off x="6160233" y="2413926"/>
            <a:ext cx="4320584" cy="4231535"/>
          </a:xfrm>
        </p:spPr>
        <p:txBody>
          <a:bodyPr vert="horz" lIns="91440" tIns="45720" rIns="91440" bIns="45720" rtlCol="0" anchor="t">
            <a:normAutofit fontScale="92500" lnSpcReduction="10000"/>
          </a:bodyPr>
          <a:lstStyle/>
          <a:p>
            <a:r>
              <a:rPr lang="en-US"/>
              <a:t>A scatterplot was created in order to examine the relationship between income and expenditure. </a:t>
            </a:r>
          </a:p>
          <a:p>
            <a:r>
              <a:rPr lang="en-US"/>
              <a:t>It appears there is a slight positive association between income and expenditure – someone who makes more money may spend more on their credit card, but this relationship is rather weak. </a:t>
            </a:r>
          </a:p>
          <a:p>
            <a:r>
              <a:rPr lang="en-US"/>
              <a:t>We notice that there are some applicants with high incomes who spend very little compared to others, and there are some applicants who make less but spend more on credit. While there may be a slight positive relationship between these two variables, income and expenditure are not very strongly correlated.</a:t>
            </a:r>
          </a:p>
        </p:txBody>
      </p:sp>
      <p:pic>
        <p:nvPicPr>
          <p:cNvPr id="4" name="Picture 3">
            <a:extLst>
              <a:ext uri="{FF2B5EF4-FFF2-40B4-BE49-F238E27FC236}">
                <a16:creationId xmlns:a16="http://schemas.microsoft.com/office/drawing/2014/main" id="{EC76D37D-C53A-4E67-97EA-272050066E14}"/>
              </a:ext>
            </a:extLst>
          </p:cNvPr>
          <p:cNvPicPr>
            <a:picLocks noChangeAspect="1"/>
          </p:cNvPicPr>
          <p:nvPr/>
        </p:nvPicPr>
        <p:blipFill>
          <a:blip r:embed="rId2"/>
          <a:stretch>
            <a:fillRect/>
          </a:stretch>
        </p:blipFill>
        <p:spPr>
          <a:xfrm>
            <a:off x="1179283" y="2414724"/>
            <a:ext cx="4635051" cy="3903201"/>
          </a:xfrm>
          <a:prstGeom prst="rect">
            <a:avLst/>
          </a:prstGeom>
        </p:spPr>
      </p:pic>
    </p:spTree>
    <p:extLst>
      <p:ext uri="{BB962C8B-B14F-4D97-AF65-F5344CB8AC3E}">
        <p14:creationId xmlns:p14="http://schemas.microsoft.com/office/powerpoint/2010/main" val="312587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48C6-3854-4DD4-A790-ED19F138E590}"/>
              </a:ext>
            </a:extLst>
          </p:cNvPr>
          <p:cNvSpPr>
            <a:spLocks noGrp="1"/>
          </p:cNvSpPr>
          <p:nvPr>
            <p:ph type="title"/>
          </p:nvPr>
        </p:nvSpPr>
        <p:spPr/>
        <p:txBody>
          <a:bodyPr/>
          <a:lstStyle/>
          <a:p>
            <a:r>
              <a:rPr lang="en-US"/>
              <a:t>Side-by-Side Box Plots</a:t>
            </a:r>
          </a:p>
        </p:txBody>
      </p:sp>
      <p:sp>
        <p:nvSpPr>
          <p:cNvPr id="3" name="Content Placeholder 2">
            <a:extLst>
              <a:ext uri="{FF2B5EF4-FFF2-40B4-BE49-F238E27FC236}">
                <a16:creationId xmlns:a16="http://schemas.microsoft.com/office/drawing/2014/main" id="{C3FFE588-B4CE-42DC-BFFB-BA5512916D6D}"/>
              </a:ext>
            </a:extLst>
          </p:cNvPr>
          <p:cNvSpPr>
            <a:spLocks noGrp="1"/>
          </p:cNvSpPr>
          <p:nvPr>
            <p:ph idx="1"/>
          </p:nvPr>
        </p:nvSpPr>
        <p:spPr>
          <a:xfrm>
            <a:off x="1622794" y="2280635"/>
            <a:ext cx="8939963" cy="4323827"/>
          </a:xfrm>
        </p:spPr>
        <p:txBody>
          <a:bodyPr vert="horz" lIns="91440" tIns="45720" rIns="91440" bIns="45720" rtlCol="0" anchor="t">
            <a:noAutofit/>
          </a:bodyPr>
          <a:lstStyle/>
          <a:p>
            <a:r>
              <a:rPr lang="en-US" sz="1600">
                <a:ea typeface="+mn-lt"/>
                <a:cs typeface="+mn-lt"/>
              </a:rPr>
              <a:t>Side-by-side box plots were created to show the distribution of numerical predictors</a:t>
            </a:r>
            <a:r>
              <a:rPr lang="en-US" sz="1600" b="1">
                <a:ea typeface="+mn-lt"/>
                <a:cs typeface="+mn-lt"/>
              </a:rPr>
              <a:t> reports, age, income, </a:t>
            </a:r>
            <a:r>
              <a:rPr lang="en-US" sz="1600">
                <a:ea typeface="+mn-lt"/>
                <a:cs typeface="+mn-lt"/>
              </a:rPr>
              <a:t>and </a:t>
            </a:r>
            <a:r>
              <a:rPr lang="en-US" sz="1600" b="1">
                <a:ea typeface="+mn-lt"/>
                <a:cs typeface="+mn-lt"/>
              </a:rPr>
              <a:t>share</a:t>
            </a:r>
            <a:r>
              <a:rPr lang="en-US" sz="1600">
                <a:ea typeface="+mn-lt"/>
                <a:cs typeface="+mn-lt"/>
              </a:rPr>
              <a:t> by whether the applicant was approved, shown below:</a:t>
            </a:r>
            <a:endParaRPr lang="en-US" sz="1600"/>
          </a:p>
          <a:p>
            <a:endParaRPr lang="en-US" sz="1600"/>
          </a:p>
          <a:p>
            <a:endParaRPr lang="en-US" sz="1600"/>
          </a:p>
          <a:p>
            <a:endParaRPr lang="en-US" sz="1600"/>
          </a:p>
          <a:p>
            <a:endParaRPr lang="en-US" sz="1600"/>
          </a:p>
          <a:p>
            <a:endParaRPr lang="en-US" sz="1600"/>
          </a:p>
          <a:p>
            <a:endParaRPr lang="en-US" sz="1600">
              <a:ea typeface="+mn-lt"/>
              <a:cs typeface="+mn-lt"/>
            </a:endParaRPr>
          </a:p>
          <a:p>
            <a:r>
              <a:rPr lang="en-US" sz="1600">
                <a:ea typeface="+mn-lt"/>
                <a:cs typeface="+mn-lt"/>
              </a:rPr>
              <a:t>We see that the box plots for</a:t>
            </a:r>
            <a:r>
              <a:rPr lang="en-US" sz="1600" b="1">
                <a:ea typeface="+mn-lt"/>
                <a:cs typeface="+mn-lt"/>
              </a:rPr>
              <a:t> age </a:t>
            </a:r>
            <a:r>
              <a:rPr lang="en-US" sz="1600">
                <a:ea typeface="+mn-lt"/>
                <a:cs typeface="+mn-lt"/>
              </a:rPr>
              <a:t>and </a:t>
            </a:r>
            <a:r>
              <a:rPr lang="en-US" sz="1600" b="1">
                <a:ea typeface="+mn-lt"/>
                <a:cs typeface="+mn-lt"/>
              </a:rPr>
              <a:t>income</a:t>
            </a:r>
            <a:r>
              <a:rPr lang="en-US" sz="1600">
                <a:ea typeface="+mn-lt"/>
                <a:cs typeface="+mn-lt"/>
              </a:rPr>
              <a:t> do not show much difference in distribution between "no" and "yes" for the card outcome variable, so they may not be the most useful in predicting whether an applicant is approved. It appears that, of the four numerical predictors above, </a:t>
            </a:r>
            <a:r>
              <a:rPr lang="en-US" sz="1600" b="1">
                <a:ea typeface="+mn-lt"/>
                <a:cs typeface="+mn-lt"/>
              </a:rPr>
              <a:t>reports</a:t>
            </a:r>
            <a:r>
              <a:rPr lang="en-US" sz="1600">
                <a:ea typeface="+mn-lt"/>
                <a:cs typeface="+mn-lt"/>
              </a:rPr>
              <a:t> and </a:t>
            </a:r>
            <a:r>
              <a:rPr lang="en-US" sz="1600" b="1">
                <a:ea typeface="+mn-lt"/>
                <a:cs typeface="+mn-lt"/>
              </a:rPr>
              <a:t>share</a:t>
            </a:r>
            <a:r>
              <a:rPr lang="en-US" sz="1600">
                <a:ea typeface="+mn-lt"/>
                <a:cs typeface="+mn-lt"/>
              </a:rPr>
              <a:t> have the most distinct differences between "no" and "yes" distributions, and it seems that the medians are further away from each other. Therefore, based on the box plots we believe # derogatory reports and share ratio may be useful predictors in determining credit card application approval.</a:t>
            </a:r>
          </a:p>
          <a:p>
            <a:endParaRPr lang="en-US" sz="1600"/>
          </a:p>
          <a:p>
            <a:pPr marL="0" indent="0">
              <a:buNone/>
            </a:pPr>
            <a:endParaRPr lang="en-US"/>
          </a:p>
        </p:txBody>
      </p:sp>
      <p:pic>
        <p:nvPicPr>
          <p:cNvPr id="4" name="Picture 4" descr="Chart, box and whisker chart&#10;&#10;Description automatically generated">
            <a:extLst>
              <a:ext uri="{FF2B5EF4-FFF2-40B4-BE49-F238E27FC236}">
                <a16:creationId xmlns:a16="http://schemas.microsoft.com/office/drawing/2014/main" id="{92EDAD8E-AC7F-4F7B-97D8-020A16D1BBA6}"/>
              </a:ext>
            </a:extLst>
          </p:cNvPr>
          <p:cNvPicPr>
            <a:picLocks noChangeAspect="1"/>
          </p:cNvPicPr>
          <p:nvPr/>
        </p:nvPicPr>
        <p:blipFill>
          <a:blip r:embed="rId2"/>
          <a:stretch>
            <a:fillRect/>
          </a:stretch>
        </p:blipFill>
        <p:spPr>
          <a:xfrm>
            <a:off x="194951" y="3037304"/>
            <a:ext cx="2856113" cy="1948209"/>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B4A4ADD4-298E-412F-B3E4-18EE03030B9C}"/>
              </a:ext>
            </a:extLst>
          </p:cNvPr>
          <p:cNvPicPr>
            <a:picLocks noChangeAspect="1"/>
          </p:cNvPicPr>
          <p:nvPr/>
        </p:nvPicPr>
        <p:blipFill>
          <a:blip r:embed="rId3"/>
          <a:stretch>
            <a:fillRect/>
          </a:stretch>
        </p:blipFill>
        <p:spPr>
          <a:xfrm>
            <a:off x="3138713" y="3046626"/>
            <a:ext cx="2828285" cy="1938887"/>
          </a:xfrm>
          <a:prstGeom prst="rect">
            <a:avLst/>
          </a:prstGeom>
        </p:spPr>
      </p:pic>
      <p:pic>
        <p:nvPicPr>
          <p:cNvPr id="6" name="Picture 6" descr="Chart, box and whisker chart&#10;&#10;Description automatically generated">
            <a:extLst>
              <a:ext uri="{FF2B5EF4-FFF2-40B4-BE49-F238E27FC236}">
                <a16:creationId xmlns:a16="http://schemas.microsoft.com/office/drawing/2014/main" id="{F57FB4FB-02AB-4958-A270-A9ED1B6172B3}"/>
              </a:ext>
            </a:extLst>
          </p:cNvPr>
          <p:cNvPicPr>
            <a:picLocks noChangeAspect="1"/>
          </p:cNvPicPr>
          <p:nvPr/>
        </p:nvPicPr>
        <p:blipFill>
          <a:blip r:embed="rId4"/>
          <a:stretch>
            <a:fillRect/>
          </a:stretch>
        </p:blipFill>
        <p:spPr>
          <a:xfrm>
            <a:off x="6088729" y="3033564"/>
            <a:ext cx="2810512" cy="1943400"/>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73306DF5-E462-438B-86C8-44F902B6B2C3}"/>
              </a:ext>
            </a:extLst>
          </p:cNvPr>
          <p:cNvPicPr>
            <a:picLocks noChangeAspect="1"/>
          </p:cNvPicPr>
          <p:nvPr/>
        </p:nvPicPr>
        <p:blipFill>
          <a:blip r:embed="rId5"/>
          <a:stretch>
            <a:fillRect/>
          </a:stretch>
        </p:blipFill>
        <p:spPr>
          <a:xfrm>
            <a:off x="9003044" y="3047069"/>
            <a:ext cx="2935389" cy="1938877"/>
          </a:xfrm>
          <a:prstGeom prst="rect">
            <a:avLst/>
          </a:prstGeom>
        </p:spPr>
      </p:pic>
    </p:spTree>
    <p:extLst>
      <p:ext uri="{BB962C8B-B14F-4D97-AF65-F5344CB8AC3E}">
        <p14:creationId xmlns:p14="http://schemas.microsoft.com/office/powerpoint/2010/main" val="26959993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0</TotalTime>
  <Words>3013</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Arial,Sans-Serif</vt:lpstr>
      <vt:lpstr>Gill Sans MT</vt:lpstr>
      <vt:lpstr>Parcel</vt:lpstr>
      <vt:lpstr>Final Project: Credit Card Approvals</vt:lpstr>
      <vt:lpstr>Introduction</vt:lpstr>
      <vt:lpstr>Dataset Overview</vt:lpstr>
      <vt:lpstr>Variable Descriptions</vt:lpstr>
      <vt:lpstr>Summary Statistics</vt:lpstr>
      <vt:lpstr>Creating Dummy Variables</vt:lpstr>
      <vt:lpstr>Heat Map</vt:lpstr>
      <vt:lpstr>Scatterplot for Income and Expenditure</vt:lpstr>
      <vt:lpstr>Side-by-Side Box Plots</vt:lpstr>
      <vt:lpstr>EDA: Approved vs Not Approved Averages</vt:lpstr>
      <vt:lpstr>Partition Data</vt:lpstr>
      <vt:lpstr>Reduced Logistic Regression Model Using Forward Selection</vt:lpstr>
      <vt:lpstr>Forward Selection: Confusion Matrix</vt:lpstr>
      <vt:lpstr>Forward Selection: Lift Chart</vt:lpstr>
      <vt:lpstr>Discriminant Analysis</vt:lpstr>
      <vt:lpstr>Discriminant Analysis: Confusion Matrix</vt:lpstr>
      <vt:lpstr>Discriminant Analysis: Lift Chart</vt:lpstr>
      <vt:lpstr>Classification Trees</vt:lpstr>
      <vt:lpstr>Full Classification Tree</vt:lpstr>
      <vt:lpstr>Full Classification Tree: Confusion Matrix</vt:lpstr>
      <vt:lpstr>Pruning the Tree</vt:lpstr>
      <vt:lpstr>Best Pruned Tree</vt:lpstr>
      <vt:lpstr>Best Pruned Tree: Confusion Matrix</vt:lpstr>
      <vt:lpstr>Random Forest</vt:lpstr>
      <vt:lpstr>Random Forest: Confusion Matrix</vt:lpstr>
      <vt:lpstr>Comparison Table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Credit Card Approvals</dc:title>
  <dc:creator>Margo Lence</dc:creator>
  <cp:lastModifiedBy>Nhu Pham</cp:lastModifiedBy>
  <cp:revision>260</cp:revision>
  <dcterms:created xsi:type="dcterms:W3CDTF">2020-11-20T16:32:04Z</dcterms:created>
  <dcterms:modified xsi:type="dcterms:W3CDTF">2021-02-15T12:41:23Z</dcterms:modified>
</cp:coreProperties>
</file>