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70" r:id="rId4"/>
    <p:sldId id="266" r:id="rId5"/>
    <p:sldId id="267" r:id="rId6"/>
    <p:sldId id="268" r:id="rId7"/>
    <p:sldId id="260" r:id="rId8"/>
    <p:sldId id="272" r:id="rId9"/>
    <p:sldId id="261" r:id="rId10"/>
    <p:sldId id="271" r:id="rId11"/>
    <p:sldId id="273" r:id="rId12"/>
    <p:sldId id="274" r:id="rId13"/>
    <p:sldId id="275" r:id="rId14"/>
    <p:sldId id="262" r:id="rId15"/>
    <p:sldId id="263"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048B3-19A0-475E-90E7-75DB83A40F2A}" v="12" dt="2020-09-16T21:22:26.249"/>
    <p1510:client id="{20ED7B39-D8B7-4D81-994E-D7C7B256FD40}" v="1271" dt="2020-09-22T12:52:54.151"/>
    <p1510:client id="{215E1237-B0C6-4477-9901-F4C38E6C6AA8}" v="26" dt="2020-09-16T21:26:15.399"/>
    <p1510:client id="{2947EA95-4463-49BD-95AF-B64720DD3628}" v="3532" dt="2020-09-22T08:59:48.150"/>
    <p1510:client id="{4FB47719-A29D-447F-8A2A-2C695B615985}" v="1" dt="2020-09-22T06:40:16.237"/>
    <p1510:client id="{51F2EAEE-639F-49F9-8F9E-1D9B4440BD79}" v="2" dt="2020-09-21T22:58:40.309"/>
    <p1510:client id="{612E3BAC-54A7-48AD-99CB-BFCF176F597B}" v="771" dt="2020-09-22T05:49:38.587"/>
    <p1510:client id="{6E23B59B-E026-4CA3-AE89-2B177ED47B7D}" v="19" dt="2020-09-21T22:55:49.133"/>
    <p1510:client id="{6E5918B9-64EE-4865-AE0A-D4DF2177A9F6}" v="145" dt="2020-09-22T00:04:02.170"/>
    <p1510:client id="{992D8CEC-3E4B-456B-B84F-3B2B950569D0}" v="453" dt="2020-09-21T23:14:07.843"/>
    <p1510:client id="{9F1F4FB7-98E1-4E30-B46E-53C922727070}" v="14" dt="2020-09-22T00:02:59.557"/>
    <p1510:client id="{BA7D9BA9-C8F3-4C34-89DC-22123608E851}" v="1060" dt="2020-09-22T07:46:34.208"/>
    <p1510:client id="{D773E20A-DF8F-4AD4-A759-6DE3BED42E46}" v="1539" dt="2020-09-22T11:04:28.044"/>
    <p1510:client id="{D9BAE686-3B67-483F-A563-B0F65581DC88}" v="4" dt="2020-09-22T06:49:16.192"/>
    <p1510:client id="{FFC2E1EC-7A74-4615-ABD5-3C3CDB39A839}" v="94" dt="2020-09-16T21:16:23.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a, Tanner (dariatj)" userId="S::dariatj@mail.uc.edu::9f84457a-49b8-4a2f-9c0c-4dce2bbbdb52" providerId="AD" clId="Web-{9F1F4FB7-98E1-4E30-B46E-53C922727070}"/>
    <pc:docChg chg="modSld">
      <pc:chgData name="Daria, Tanner (dariatj)" userId="S::dariatj@mail.uc.edu::9f84457a-49b8-4a2f-9c0c-4dce2bbbdb52" providerId="AD" clId="Web-{9F1F4FB7-98E1-4E30-B46E-53C922727070}" dt="2020-09-22T00:02:59.557" v="8" actId="14100"/>
      <pc:docMkLst>
        <pc:docMk/>
      </pc:docMkLst>
      <pc:sldChg chg="addSp delSp modSp">
        <pc:chgData name="Daria, Tanner (dariatj)" userId="S::dariatj@mail.uc.edu::9f84457a-49b8-4a2f-9c0c-4dce2bbbdb52" providerId="AD" clId="Web-{9F1F4FB7-98E1-4E30-B46E-53C922727070}" dt="2020-09-22T00:01:20.011" v="2" actId="1076"/>
        <pc:sldMkLst>
          <pc:docMk/>
          <pc:sldMk cId="1159932519" sldId="266"/>
        </pc:sldMkLst>
        <pc:spChg chg="del">
          <ac:chgData name="Daria, Tanner (dariatj)" userId="S::dariatj@mail.uc.edu::9f84457a-49b8-4a2f-9c0c-4dce2bbbdb52" providerId="AD" clId="Web-{9F1F4FB7-98E1-4E30-B46E-53C922727070}" dt="2020-09-22T00:01:05.776" v="0"/>
          <ac:spMkLst>
            <pc:docMk/>
            <pc:sldMk cId="1159932519" sldId="266"/>
            <ac:spMk id="3" creationId="{4CE240FE-F868-44E8-9990-839E7C509BAE}"/>
          </ac:spMkLst>
        </pc:spChg>
        <pc:picChg chg="add mod ord">
          <ac:chgData name="Daria, Tanner (dariatj)" userId="S::dariatj@mail.uc.edu::9f84457a-49b8-4a2f-9c0c-4dce2bbbdb52" providerId="AD" clId="Web-{9F1F4FB7-98E1-4E30-B46E-53C922727070}" dt="2020-09-22T00:01:05.776" v="0"/>
          <ac:picMkLst>
            <pc:docMk/>
            <pc:sldMk cId="1159932519" sldId="266"/>
            <ac:picMk id="4" creationId="{0DCE5C96-A565-4484-A28A-5C0DBFED8120}"/>
          </ac:picMkLst>
        </pc:picChg>
        <pc:picChg chg="add mod">
          <ac:chgData name="Daria, Tanner (dariatj)" userId="S::dariatj@mail.uc.edu::9f84457a-49b8-4a2f-9c0c-4dce2bbbdb52" providerId="AD" clId="Web-{9F1F4FB7-98E1-4E30-B46E-53C922727070}" dt="2020-09-22T00:01:20.011" v="2" actId="1076"/>
          <ac:picMkLst>
            <pc:docMk/>
            <pc:sldMk cId="1159932519" sldId="266"/>
            <ac:picMk id="5" creationId="{F6140055-E66C-4AF3-BE70-1EE81AB786D0}"/>
          </ac:picMkLst>
        </pc:picChg>
      </pc:sldChg>
      <pc:sldChg chg="addSp modSp">
        <pc:chgData name="Daria, Tanner (dariatj)" userId="S::dariatj@mail.uc.edu::9f84457a-49b8-4a2f-9c0c-4dce2bbbdb52" providerId="AD" clId="Web-{9F1F4FB7-98E1-4E30-B46E-53C922727070}" dt="2020-09-22T00:02:59.557" v="8" actId="14100"/>
        <pc:sldMkLst>
          <pc:docMk/>
          <pc:sldMk cId="997012783" sldId="270"/>
        </pc:sldMkLst>
        <pc:picChg chg="add mod">
          <ac:chgData name="Daria, Tanner (dariatj)" userId="S::dariatj@mail.uc.edu::9f84457a-49b8-4a2f-9c0c-4dce2bbbdb52" providerId="AD" clId="Web-{9F1F4FB7-98E1-4E30-B46E-53C922727070}" dt="2020-09-22T00:01:31.776" v="3"/>
          <ac:picMkLst>
            <pc:docMk/>
            <pc:sldMk cId="997012783" sldId="270"/>
            <ac:picMk id="3" creationId="{A89DD512-D309-4BEB-A27B-91531A2774A3}"/>
          </ac:picMkLst>
        </pc:picChg>
        <pc:picChg chg="add mod">
          <ac:chgData name="Daria, Tanner (dariatj)" userId="S::dariatj@mail.uc.edu::9f84457a-49b8-4a2f-9c0c-4dce2bbbdb52" providerId="AD" clId="Web-{9F1F4FB7-98E1-4E30-B46E-53C922727070}" dt="2020-09-22T00:02:59.557" v="8" actId="14100"/>
          <ac:picMkLst>
            <pc:docMk/>
            <pc:sldMk cId="997012783" sldId="270"/>
            <ac:picMk id="4" creationId="{3FC893D0-06C1-4288-95E0-FAAA1103C94E}"/>
          </ac:picMkLst>
        </pc:picChg>
        <pc:picChg chg="add mod">
          <ac:chgData name="Daria, Tanner (dariatj)" userId="S::dariatj@mail.uc.edu::9f84457a-49b8-4a2f-9c0c-4dce2bbbdb52" providerId="AD" clId="Web-{9F1F4FB7-98E1-4E30-B46E-53C922727070}" dt="2020-09-22T00:01:50.433" v="7" actId="1076"/>
          <ac:picMkLst>
            <pc:docMk/>
            <pc:sldMk cId="997012783" sldId="270"/>
            <ac:picMk id="5" creationId="{4731EA83-45D9-4D4C-BF07-407AC8E8907F}"/>
          </ac:picMkLst>
        </pc:picChg>
      </pc:sldChg>
    </pc:docChg>
  </pc:docChgLst>
  <pc:docChgLst>
    <pc:chgData name="Davis, Logan (davis3lk)" userId="S::davis3lk@mail.uc.edu::b6971f4f-17da-4ca9-9874-5ff0e3b037aa" providerId="AD" clId="Web-{FFC2E1EC-7A74-4615-ABD5-3C3CDB39A839}"/>
    <pc:docChg chg="modSld">
      <pc:chgData name="Davis, Logan (davis3lk)" userId="S::davis3lk@mail.uc.edu::b6971f4f-17da-4ca9-9874-5ff0e3b037aa" providerId="AD" clId="Web-{FFC2E1EC-7A74-4615-ABD5-3C3CDB39A839}" dt="2020-09-16T21:16:23.244" v="92" actId="20577"/>
      <pc:docMkLst>
        <pc:docMk/>
      </pc:docMkLst>
      <pc:sldChg chg="modSp">
        <pc:chgData name="Davis, Logan (davis3lk)" userId="S::davis3lk@mail.uc.edu::b6971f4f-17da-4ca9-9874-5ff0e3b037aa" providerId="AD" clId="Web-{FFC2E1EC-7A74-4615-ABD5-3C3CDB39A839}" dt="2020-09-16T21:16:23.244" v="91" actId="20577"/>
        <pc:sldMkLst>
          <pc:docMk/>
          <pc:sldMk cId="4043737824" sldId="257"/>
        </pc:sldMkLst>
        <pc:spChg chg="mod">
          <ac:chgData name="Davis, Logan (davis3lk)" userId="S::davis3lk@mail.uc.edu::b6971f4f-17da-4ca9-9874-5ff0e3b037aa" providerId="AD" clId="Web-{FFC2E1EC-7A74-4615-ABD5-3C3CDB39A839}" dt="2020-09-16T21:15:35.727" v="62" actId="20577"/>
          <ac:spMkLst>
            <pc:docMk/>
            <pc:sldMk cId="4043737824" sldId="257"/>
            <ac:spMk id="2" creationId="{78FD68DA-43BA-4508-8DE2-BA9BB7B2FA5B}"/>
          </ac:spMkLst>
        </pc:spChg>
        <pc:spChg chg="mod">
          <ac:chgData name="Davis, Logan (davis3lk)" userId="S::davis3lk@mail.uc.edu::b6971f4f-17da-4ca9-9874-5ff0e3b037aa" providerId="AD" clId="Web-{FFC2E1EC-7A74-4615-ABD5-3C3CDB39A839}" dt="2020-09-16T21:16:23.244" v="91" actId="20577"/>
          <ac:spMkLst>
            <pc:docMk/>
            <pc:sldMk cId="4043737824" sldId="257"/>
            <ac:spMk id="3" creationId="{A8E9CFF2-3777-4FF4-A759-8491175B0B7C}"/>
          </ac:spMkLst>
        </pc:spChg>
      </pc:sldChg>
    </pc:docChg>
  </pc:docChgLst>
  <pc:docChgLst>
    <pc:chgData name="Pham, Natalie (phamnu)" userId="S::phamnu@mail.uc.edu::98ac69c3-433f-4224-9b46-3ae45517e329" providerId="AD" clId="Web-{4FB47719-A29D-447F-8A2A-2C695B615985}"/>
    <pc:docChg chg="modSld">
      <pc:chgData name="Pham, Natalie (phamnu)" userId="S::phamnu@mail.uc.edu::98ac69c3-433f-4224-9b46-3ae45517e329" providerId="AD" clId="Web-{4FB47719-A29D-447F-8A2A-2C695B615985}" dt="2020-09-22T06:40:16.237" v="0" actId="14100"/>
      <pc:docMkLst>
        <pc:docMk/>
      </pc:docMkLst>
      <pc:sldChg chg="modSp">
        <pc:chgData name="Pham, Natalie (phamnu)" userId="S::phamnu@mail.uc.edu::98ac69c3-433f-4224-9b46-3ae45517e329" providerId="AD" clId="Web-{4FB47719-A29D-447F-8A2A-2C695B615985}" dt="2020-09-22T06:40:16.237" v="0" actId="14100"/>
        <pc:sldMkLst>
          <pc:docMk/>
          <pc:sldMk cId="1366227176" sldId="261"/>
        </pc:sldMkLst>
        <pc:picChg chg="mod">
          <ac:chgData name="Pham, Natalie (phamnu)" userId="S::phamnu@mail.uc.edu::98ac69c3-433f-4224-9b46-3ae45517e329" providerId="AD" clId="Web-{4FB47719-A29D-447F-8A2A-2C695B615985}" dt="2020-09-22T06:40:16.237" v="0" actId="14100"/>
          <ac:picMkLst>
            <pc:docMk/>
            <pc:sldMk cId="1366227176" sldId="261"/>
            <ac:picMk id="4" creationId="{30250D6E-64BD-4196-9670-F1125BE2DDE8}"/>
          </ac:picMkLst>
        </pc:picChg>
      </pc:sldChg>
    </pc:docChg>
  </pc:docChgLst>
  <pc:docChgLst>
    <pc:chgData name="Daria, Tanner (dariatj)" userId="S::dariatj@mail.uc.edu::9f84457a-49b8-4a2f-9c0c-4dce2bbbdb52" providerId="AD" clId="Web-{51F2EAEE-639F-49F9-8F9E-1D9B4440BD79}"/>
    <pc:docChg chg="modSld">
      <pc:chgData name="Daria, Tanner (dariatj)" userId="S::dariatj@mail.uc.edu::9f84457a-49b8-4a2f-9c0c-4dce2bbbdb52" providerId="AD" clId="Web-{51F2EAEE-639F-49F9-8F9E-1D9B4440BD79}" dt="2020-09-21T22:58:40.309" v="1" actId="20577"/>
      <pc:docMkLst>
        <pc:docMk/>
      </pc:docMkLst>
      <pc:sldChg chg="modSp">
        <pc:chgData name="Daria, Tanner (dariatj)" userId="S::dariatj@mail.uc.edu::9f84457a-49b8-4a2f-9c0c-4dce2bbbdb52" providerId="AD" clId="Web-{51F2EAEE-639F-49F9-8F9E-1D9B4440BD79}" dt="2020-09-21T22:58:40.309" v="0" actId="20577"/>
        <pc:sldMkLst>
          <pc:docMk/>
          <pc:sldMk cId="4043737824" sldId="257"/>
        </pc:sldMkLst>
        <pc:spChg chg="mod">
          <ac:chgData name="Daria, Tanner (dariatj)" userId="S::dariatj@mail.uc.edu::9f84457a-49b8-4a2f-9c0c-4dce2bbbdb52" providerId="AD" clId="Web-{51F2EAEE-639F-49F9-8F9E-1D9B4440BD79}" dt="2020-09-21T22:58:40.309" v="0" actId="20577"/>
          <ac:spMkLst>
            <pc:docMk/>
            <pc:sldMk cId="4043737824" sldId="257"/>
            <ac:spMk id="3" creationId="{A8E9CFF2-3777-4FF4-A759-8491175B0B7C}"/>
          </ac:spMkLst>
        </pc:spChg>
      </pc:sldChg>
    </pc:docChg>
  </pc:docChgLst>
  <pc:docChgLst>
    <pc:chgData name="Clemmons, Nick (clemmona)" userId="S::clemmona@mail.uc.edu::ad652739-3963-4624-b0bb-4ddd1f1a19dc" providerId="AD" clId="Web-{6E23B59B-E026-4CA3-AE89-2B177ED47B7D}"/>
    <pc:docChg chg="modSld">
      <pc:chgData name="Clemmons, Nick (clemmona)" userId="S::clemmona@mail.uc.edu::ad652739-3963-4624-b0bb-4ddd1f1a19dc" providerId="AD" clId="Web-{6E23B59B-E026-4CA3-AE89-2B177ED47B7D}" dt="2020-09-21T22:55:49.133" v="18" actId="20577"/>
      <pc:docMkLst>
        <pc:docMk/>
      </pc:docMkLst>
      <pc:sldChg chg="modSp">
        <pc:chgData name="Clemmons, Nick (clemmona)" userId="S::clemmona@mail.uc.edu::ad652739-3963-4624-b0bb-4ddd1f1a19dc" providerId="AD" clId="Web-{6E23B59B-E026-4CA3-AE89-2B177ED47B7D}" dt="2020-09-21T22:55:46.977" v="16" actId="20577"/>
        <pc:sldMkLst>
          <pc:docMk/>
          <pc:sldMk cId="2877715720" sldId="259"/>
        </pc:sldMkLst>
        <pc:spChg chg="mod">
          <ac:chgData name="Clemmons, Nick (clemmona)" userId="S::clemmona@mail.uc.edu::ad652739-3963-4624-b0bb-4ddd1f1a19dc" providerId="AD" clId="Web-{6E23B59B-E026-4CA3-AE89-2B177ED47B7D}" dt="2020-09-21T22:55:46.977" v="16" actId="20577"/>
          <ac:spMkLst>
            <pc:docMk/>
            <pc:sldMk cId="2877715720" sldId="259"/>
            <ac:spMk id="3" creationId="{0074A29E-9ECE-4B9D-A04E-6072274E4A63}"/>
          </ac:spMkLst>
        </pc:spChg>
      </pc:sldChg>
    </pc:docChg>
  </pc:docChgLst>
  <pc:docChgLst>
    <pc:chgData name="Daria, Tanner (dariatj)" userId="S::dariatj@mail.uc.edu::9f84457a-49b8-4a2f-9c0c-4dce2bbbdb52" providerId="AD" clId="Web-{2947EA95-4463-49BD-95AF-B64720DD3628}"/>
    <pc:docChg chg="addSld delSld modSld sldOrd">
      <pc:chgData name="Daria, Tanner (dariatj)" userId="S::dariatj@mail.uc.edu::9f84457a-49b8-4a2f-9c0c-4dce2bbbdb52" providerId="AD" clId="Web-{2947EA95-4463-49BD-95AF-B64720DD3628}" dt="2020-09-22T08:59:48.150" v="3523" actId="14100"/>
      <pc:docMkLst>
        <pc:docMk/>
      </pc:docMkLst>
      <pc:sldChg chg="modSp">
        <pc:chgData name="Daria, Tanner (dariatj)" userId="S::dariatj@mail.uc.edu::9f84457a-49b8-4a2f-9c0c-4dce2bbbdb52" providerId="AD" clId="Web-{2947EA95-4463-49BD-95AF-B64720DD3628}" dt="2020-09-22T08:29:53.206" v="1783" actId="20577"/>
        <pc:sldMkLst>
          <pc:docMk/>
          <pc:sldMk cId="3237301062" sldId="258"/>
        </pc:sldMkLst>
        <pc:spChg chg="mod">
          <ac:chgData name="Daria, Tanner (dariatj)" userId="S::dariatj@mail.uc.edu::9f84457a-49b8-4a2f-9c0c-4dce2bbbdb52" providerId="AD" clId="Web-{2947EA95-4463-49BD-95AF-B64720DD3628}" dt="2020-09-22T08:29:53.206" v="1783" actId="20577"/>
          <ac:spMkLst>
            <pc:docMk/>
            <pc:sldMk cId="3237301062" sldId="258"/>
            <ac:spMk id="3" creationId="{B51CCCAD-58D0-4471-BD69-17D7E17B4DD5}"/>
          </ac:spMkLst>
        </pc:spChg>
      </pc:sldChg>
      <pc:sldChg chg="modSp">
        <pc:chgData name="Daria, Tanner (dariatj)" userId="S::dariatj@mail.uc.edu::9f84457a-49b8-4a2f-9c0c-4dce2bbbdb52" providerId="AD" clId="Web-{2947EA95-4463-49BD-95AF-B64720DD3628}" dt="2020-09-22T07:27:30.044" v="590" actId="1076"/>
        <pc:sldMkLst>
          <pc:docMk/>
          <pc:sldMk cId="111258833" sldId="260"/>
        </pc:sldMkLst>
        <pc:spChg chg="mod">
          <ac:chgData name="Daria, Tanner (dariatj)" userId="S::dariatj@mail.uc.edu::9f84457a-49b8-4a2f-9c0c-4dce2bbbdb52" providerId="AD" clId="Web-{2947EA95-4463-49BD-95AF-B64720DD3628}" dt="2020-09-22T07:27:27.138" v="588" actId="20577"/>
          <ac:spMkLst>
            <pc:docMk/>
            <pc:sldMk cId="111258833" sldId="260"/>
            <ac:spMk id="3" creationId="{962DDA33-E86B-402A-929B-D3A3E25E0DCB}"/>
          </ac:spMkLst>
        </pc:spChg>
        <pc:picChg chg="mod">
          <ac:chgData name="Daria, Tanner (dariatj)" userId="S::dariatj@mail.uc.edu::9f84457a-49b8-4a2f-9c0c-4dce2bbbdb52" providerId="AD" clId="Web-{2947EA95-4463-49BD-95AF-B64720DD3628}" dt="2020-09-22T07:27:30.044" v="590" actId="1076"/>
          <ac:picMkLst>
            <pc:docMk/>
            <pc:sldMk cId="111258833" sldId="260"/>
            <ac:picMk id="4" creationId="{98339AEB-D1E2-4E64-B5DB-69415FC540E2}"/>
          </ac:picMkLst>
        </pc:picChg>
      </pc:sldChg>
      <pc:sldChg chg="modSp ord">
        <pc:chgData name="Daria, Tanner (dariatj)" userId="S::dariatj@mail.uc.edu::9f84457a-49b8-4a2f-9c0c-4dce2bbbdb52" providerId="AD" clId="Web-{2947EA95-4463-49BD-95AF-B64720DD3628}" dt="2020-09-22T08:42:43.551" v="2741" actId="20577"/>
        <pc:sldMkLst>
          <pc:docMk/>
          <pc:sldMk cId="1366227176" sldId="261"/>
        </pc:sldMkLst>
        <pc:spChg chg="mod">
          <ac:chgData name="Daria, Tanner (dariatj)" userId="S::dariatj@mail.uc.edu::9f84457a-49b8-4a2f-9c0c-4dce2bbbdb52" providerId="AD" clId="Web-{2947EA95-4463-49BD-95AF-B64720DD3628}" dt="2020-09-22T08:30:09.737" v="1790" actId="20577"/>
          <ac:spMkLst>
            <pc:docMk/>
            <pc:sldMk cId="1366227176" sldId="261"/>
            <ac:spMk id="2" creationId="{06DED2AB-FEAD-4C1B-8F63-CBD356C68A3A}"/>
          </ac:spMkLst>
        </pc:spChg>
        <pc:spChg chg="mod">
          <ac:chgData name="Daria, Tanner (dariatj)" userId="S::dariatj@mail.uc.edu::9f84457a-49b8-4a2f-9c0c-4dce2bbbdb52" providerId="AD" clId="Web-{2947EA95-4463-49BD-95AF-B64720DD3628}" dt="2020-09-22T08:42:43.551" v="2741" actId="20577"/>
          <ac:spMkLst>
            <pc:docMk/>
            <pc:sldMk cId="1366227176" sldId="261"/>
            <ac:spMk id="3" creationId="{404C9152-CAD6-496E-8BB9-9E572F4836E2}"/>
          </ac:spMkLst>
        </pc:spChg>
        <pc:picChg chg="mod">
          <ac:chgData name="Daria, Tanner (dariatj)" userId="S::dariatj@mail.uc.edu::9f84457a-49b8-4a2f-9c0c-4dce2bbbdb52" providerId="AD" clId="Web-{2947EA95-4463-49BD-95AF-B64720DD3628}" dt="2020-09-22T08:34:35.599" v="1880" actId="1076"/>
          <ac:picMkLst>
            <pc:docMk/>
            <pc:sldMk cId="1366227176" sldId="261"/>
            <ac:picMk id="4" creationId="{30250D6E-64BD-4196-9670-F1125BE2DDE8}"/>
          </ac:picMkLst>
        </pc:picChg>
      </pc:sldChg>
      <pc:sldChg chg="modSp ord">
        <pc:chgData name="Daria, Tanner (dariatj)" userId="S::dariatj@mail.uc.edu::9f84457a-49b8-4a2f-9c0c-4dce2bbbdb52" providerId="AD" clId="Web-{2947EA95-4463-49BD-95AF-B64720DD3628}" dt="2020-09-22T08:30:32.722" v="1837" actId="20577"/>
        <pc:sldMkLst>
          <pc:docMk/>
          <pc:sldMk cId="1491815460" sldId="263"/>
        </pc:sldMkLst>
        <pc:spChg chg="mod">
          <ac:chgData name="Daria, Tanner (dariatj)" userId="S::dariatj@mail.uc.edu::9f84457a-49b8-4a2f-9c0c-4dce2bbbdb52" providerId="AD" clId="Web-{2947EA95-4463-49BD-95AF-B64720DD3628}" dt="2020-09-22T08:30:32.722" v="1837" actId="20577"/>
          <ac:spMkLst>
            <pc:docMk/>
            <pc:sldMk cId="1491815460" sldId="263"/>
            <ac:spMk id="2" creationId="{89373933-C040-47DD-90E5-7291A8F368D4}"/>
          </ac:spMkLst>
        </pc:spChg>
      </pc:sldChg>
      <pc:sldChg chg="addSp modSp">
        <pc:chgData name="Daria, Tanner (dariatj)" userId="S::dariatj@mail.uc.edu::9f84457a-49b8-4a2f-9c0c-4dce2bbbdb52" providerId="AD" clId="Web-{2947EA95-4463-49BD-95AF-B64720DD3628}" dt="2020-09-22T08:41:25.521" v="2482"/>
        <pc:sldMkLst>
          <pc:docMk/>
          <pc:sldMk cId="4152460476" sldId="264"/>
        </pc:sldMkLst>
        <pc:graphicFrameChg chg="add mod modGraphic">
          <ac:chgData name="Daria, Tanner (dariatj)" userId="S::dariatj@mail.uc.edu::9f84457a-49b8-4a2f-9c0c-4dce2bbbdb52" providerId="AD" clId="Web-{2947EA95-4463-49BD-95AF-B64720DD3628}" dt="2020-09-22T08:41:25.521" v="2482"/>
          <ac:graphicFrameMkLst>
            <pc:docMk/>
            <pc:sldMk cId="4152460476" sldId="264"/>
            <ac:graphicFrameMk id="4" creationId="{CB1919BC-E3A9-430D-9962-DCD1B87191F1}"/>
          </ac:graphicFrameMkLst>
        </pc:graphicFrameChg>
      </pc:sldChg>
      <pc:sldChg chg="addSp modSp">
        <pc:chgData name="Daria, Tanner (dariatj)" userId="S::dariatj@mail.uc.edu::9f84457a-49b8-4a2f-9c0c-4dce2bbbdb52" providerId="AD" clId="Web-{2947EA95-4463-49BD-95AF-B64720DD3628}" dt="2020-09-22T07:27:06.981" v="565" actId="20577"/>
        <pc:sldMkLst>
          <pc:docMk/>
          <pc:sldMk cId="2182038965" sldId="268"/>
        </pc:sldMkLst>
        <pc:spChg chg="add mod">
          <ac:chgData name="Daria, Tanner (dariatj)" userId="S::dariatj@mail.uc.edu::9f84457a-49b8-4a2f-9c0c-4dce2bbbdb52" providerId="AD" clId="Web-{2947EA95-4463-49BD-95AF-B64720DD3628}" dt="2020-09-22T07:27:06.981" v="565" actId="20577"/>
          <ac:spMkLst>
            <pc:docMk/>
            <pc:sldMk cId="2182038965" sldId="268"/>
            <ac:spMk id="3" creationId="{3BB5A93F-0923-49C7-8EA6-C4FD677D91CC}"/>
          </ac:spMkLst>
        </pc:spChg>
        <pc:picChg chg="mod">
          <ac:chgData name="Daria, Tanner (dariatj)" userId="S::dariatj@mail.uc.edu::9f84457a-49b8-4a2f-9c0c-4dce2bbbdb52" providerId="AD" clId="Web-{2947EA95-4463-49BD-95AF-B64720DD3628}" dt="2020-09-22T07:23:24.198" v="2" actId="14100"/>
          <ac:picMkLst>
            <pc:docMk/>
            <pc:sldMk cId="2182038965" sldId="268"/>
            <ac:picMk id="4" creationId="{0909FEE3-F023-4DFF-8EBC-D3EC8B9A36F1}"/>
          </ac:picMkLst>
        </pc:picChg>
      </pc:sldChg>
      <pc:sldChg chg="del">
        <pc:chgData name="Daria, Tanner (dariatj)" userId="S::dariatj@mail.uc.edu::9f84457a-49b8-4a2f-9c0c-4dce2bbbdb52" providerId="AD" clId="Web-{2947EA95-4463-49BD-95AF-B64720DD3628}" dt="2020-09-22T08:21:33.900" v="596"/>
        <pc:sldMkLst>
          <pc:docMk/>
          <pc:sldMk cId="3493185043" sldId="269"/>
        </pc:sldMkLst>
      </pc:sldChg>
      <pc:sldChg chg="addSp delSp modSp">
        <pc:chgData name="Daria, Tanner (dariatj)" userId="S::dariatj@mail.uc.edu::9f84457a-49b8-4a2f-9c0c-4dce2bbbdb52" providerId="AD" clId="Web-{2947EA95-4463-49BD-95AF-B64720DD3628}" dt="2020-09-22T08:45:32.659" v="3345" actId="20577"/>
        <pc:sldMkLst>
          <pc:docMk/>
          <pc:sldMk cId="3832365263" sldId="271"/>
        </pc:sldMkLst>
        <pc:spChg chg="mod">
          <ac:chgData name="Daria, Tanner (dariatj)" userId="S::dariatj@mail.uc.edu::9f84457a-49b8-4a2f-9c0c-4dce2bbbdb52" providerId="AD" clId="Web-{2947EA95-4463-49BD-95AF-B64720DD3628}" dt="2020-09-22T08:32:12.267" v="1875" actId="20577"/>
          <ac:spMkLst>
            <pc:docMk/>
            <pc:sldMk cId="3832365263" sldId="271"/>
            <ac:spMk id="2" creationId="{7F740825-7E96-4AAE-BF70-3E6A9562071D}"/>
          </ac:spMkLst>
        </pc:spChg>
        <pc:spChg chg="del mod">
          <ac:chgData name="Daria, Tanner (dariatj)" userId="S::dariatj@mail.uc.edu::9f84457a-49b8-4a2f-9c0c-4dce2bbbdb52" providerId="AD" clId="Web-{2947EA95-4463-49BD-95AF-B64720DD3628}" dt="2020-09-22T08:43:01.020" v="2748"/>
          <ac:spMkLst>
            <pc:docMk/>
            <pc:sldMk cId="3832365263" sldId="271"/>
            <ac:spMk id="3" creationId="{96931A73-4F3D-45D5-B885-D5E16DF7B2CD}"/>
          </ac:spMkLst>
        </pc:spChg>
        <pc:spChg chg="add mod">
          <ac:chgData name="Daria, Tanner (dariatj)" userId="S::dariatj@mail.uc.edu::9f84457a-49b8-4a2f-9c0c-4dce2bbbdb52" providerId="AD" clId="Web-{2947EA95-4463-49BD-95AF-B64720DD3628}" dt="2020-09-22T08:45:32.659" v="3345" actId="20577"/>
          <ac:spMkLst>
            <pc:docMk/>
            <pc:sldMk cId="3832365263" sldId="271"/>
            <ac:spMk id="5" creationId="{3398A6B4-A653-41EE-8805-38161321ACFF}"/>
          </ac:spMkLst>
        </pc:spChg>
        <pc:picChg chg="add mod ord">
          <ac:chgData name="Daria, Tanner (dariatj)" userId="S::dariatj@mail.uc.edu::9f84457a-49b8-4a2f-9c0c-4dce2bbbdb52" providerId="AD" clId="Web-{2947EA95-4463-49BD-95AF-B64720DD3628}" dt="2020-09-22T08:43:15.051" v="2751" actId="1076"/>
          <ac:picMkLst>
            <pc:docMk/>
            <pc:sldMk cId="3832365263" sldId="271"/>
            <ac:picMk id="4" creationId="{D208AD06-71B6-4BFE-A074-F11F7BCD4863}"/>
          </ac:picMkLst>
        </pc:picChg>
      </pc:sldChg>
      <pc:sldChg chg="modSp new">
        <pc:chgData name="Daria, Tanner (dariatj)" userId="S::dariatj@mail.uc.edu::9f84457a-49b8-4a2f-9c0c-4dce2bbbdb52" providerId="AD" clId="Web-{2947EA95-4463-49BD-95AF-B64720DD3628}" dt="2020-09-22T08:54:15.552" v="3422" actId="20577"/>
        <pc:sldMkLst>
          <pc:docMk/>
          <pc:sldMk cId="1131632153" sldId="272"/>
        </pc:sldMkLst>
        <pc:spChg chg="mod">
          <ac:chgData name="Daria, Tanner (dariatj)" userId="S::dariatj@mail.uc.edu::9f84457a-49b8-4a2f-9c0c-4dce2bbbdb52" providerId="AD" clId="Web-{2947EA95-4463-49BD-95AF-B64720DD3628}" dt="2020-09-22T08:54:06.818" v="3381" actId="20577"/>
          <ac:spMkLst>
            <pc:docMk/>
            <pc:sldMk cId="1131632153" sldId="272"/>
            <ac:spMk id="2" creationId="{F3958FF1-C175-46C5-8971-7F9BDDF4D847}"/>
          </ac:spMkLst>
        </pc:spChg>
        <pc:spChg chg="mod">
          <ac:chgData name="Daria, Tanner (dariatj)" userId="S::dariatj@mail.uc.edu::9f84457a-49b8-4a2f-9c0c-4dce2bbbdb52" providerId="AD" clId="Web-{2947EA95-4463-49BD-95AF-B64720DD3628}" dt="2020-09-22T08:54:15.552" v="3422" actId="20577"/>
          <ac:spMkLst>
            <pc:docMk/>
            <pc:sldMk cId="1131632153" sldId="272"/>
            <ac:spMk id="3" creationId="{57B35EC9-BA9B-4964-9925-6CD87014530B}"/>
          </ac:spMkLst>
        </pc:spChg>
      </pc:sldChg>
      <pc:sldChg chg="addSp delSp modSp new">
        <pc:chgData name="Daria, Tanner (dariatj)" userId="S::dariatj@mail.uc.edu::9f84457a-49b8-4a2f-9c0c-4dce2bbbdb52" providerId="AD" clId="Web-{2947EA95-4463-49BD-95AF-B64720DD3628}" dt="2020-09-22T08:59:48.150" v="3523" actId="14100"/>
        <pc:sldMkLst>
          <pc:docMk/>
          <pc:sldMk cId="1102887131" sldId="273"/>
        </pc:sldMkLst>
        <pc:spChg chg="mod">
          <ac:chgData name="Daria, Tanner (dariatj)" userId="S::dariatj@mail.uc.edu::9f84457a-49b8-4a2f-9c0c-4dce2bbbdb52" providerId="AD" clId="Web-{2947EA95-4463-49BD-95AF-B64720DD3628}" dt="2020-09-22T08:54:46.255" v="3471" actId="20577"/>
          <ac:spMkLst>
            <pc:docMk/>
            <pc:sldMk cId="1102887131" sldId="273"/>
            <ac:spMk id="2" creationId="{A92A4A85-03B5-41DF-A44D-80BF524C60A8}"/>
          </ac:spMkLst>
        </pc:spChg>
        <pc:spChg chg="del">
          <ac:chgData name="Daria, Tanner (dariatj)" userId="S::dariatj@mail.uc.edu::9f84457a-49b8-4a2f-9c0c-4dce2bbbdb52" providerId="AD" clId="Web-{2947EA95-4463-49BD-95AF-B64720DD3628}" dt="2020-09-22T08:58:41.176" v="3507"/>
          <ac:spMkLst>
            <pc:docMk/>
            <pc:sldMk cId="1102887131" sldId="273"/>
            <ac:spMk id="3" creationId="{71A757B9-E6F2-4908-B7C4-ADED97CF70D5}"/>
          </ac:spMkLst>
        </pc:spChg>
        <pc:picChg chg="add mod ord">
          <ac:chgData name="Daria, Tanner (dariatj)" userId="S::dariatj@mail.uc.edu::9f84457a-49b8-4a2f-9c0c-4dce2bbbdb52" providerId="AD" clId="Web-{2947EA95-4463-49BD-95AF-B64720DD3628}" dt="2020-09-22T08:58:46.379" v="3508" actId="1076"/>
          <ac:picMkLst>
            <pc:docMk/>
            <pc:sldMk cId="1102887131" sldId="273"/>
            <ac:picMk id="4" creationId="{353E3F44-401A-471A-BFE2-C39908198E48}"/>
          </ac:picMkLst>
        </pc:picChg>
        <pc:picChg chg="add mod">
          <ac:chgData name="Daria, Tanner (dariatj)" userId="S::dariatj@mail.uc.edu::9f84457a-49b8-4a2f-9c0c-4dce2bbbdb52" providerId="AD" clId="Web-{2947EA95-4463-49BD-95AF-B64720DD3628}" dt="2020-09-22T08:59:34.900" v="3520" actId="14100"/>
          <ac:picMkLst>
            <pc:docMk/>
            <pc:sldMk cId="1102887131" sldId="273"/>
            <ac:picMk id="5" creationId="{E4A44C47-0A58-4A12-9F90-227C38F2D1C0}"/>
          </ac:picMkLst>
        </pc:picChg>
        <pc:picChg chg="add mod">
          <ac:chgData name="Daria, Tanner (dariatj)" userId="S::dariatj@mail.uc.edu::9f84457a-49b8-4a2f-9c0c-4dce2bbbdb52" providerId="AD" clId="Web-{2947EA95-4463-49BD-95AF-B64720DD3628}" dt="2020-09-22T08:59:48.150" v="3523" actId="14100"/>
          <ac:picMkLst>
            <pc:docMk/>
            <pc:sldMk cId="1102887131" sldId="273"/>
            <ac:picMk id="6" creationId="{7E74EE01-AA13-4CD5-9B11-0983749B466A}"/>
          </ac:picMkLst>
        </pc:picChg>
      </pc:sldChg>
      <pc:sldChg chg="addSp delSp modSp new">
        <pc:chgData name="Daria, Tanner (dariatj)" userId="S::dariatj@mail.uc.edu::9f84457a-49b8-4a2f-9c0c-4dce2bbbdb52" providerId="AD" clId="Web-{2947EA95-4463-49BD-95AF-B64720DD3628}" dt="2020-09-22T08:57:06.567" v="3506" actId="1076"/>
        <pc:sldMkLst>
          <pc:docMk/>
          <pc:sldMk cId="2246941937" sldId="274"/>
        </pc:sldMkLst>
        <pc:spChg chg="mod">
          <ac:chgData name="Daria, Tanner (dariatj)" userId="S::dariatj@mail.uc.edu::9f84457a-49b8-4a2f-9c0c-4dce2bbbdb52" providerId="AD" clId="Web-{2947EA95-4463-49BD-95AF-B64720DD3628}" dt="2020-09-22T08:54:52.271" v="3498" actId="20577"/>
          <ac:spMkLst>
            <pc:docMk/>
            <pc:sldMk cId="2246941937" sldId="274"/>
            <ac:spMk id="2" creationId="{4D15317A-BDFE-4337-A014-93BB7FE24C68}"/>
          </ac:spMkLst>
        </pc:spChg>
        <pc:spChg chg="del">
          <ac:chgData name="Daria, Tanner (dariatj)" userId="S::dariatj@mail.uc.edu::9f84457a-49b8-4a2f-9c0c-4dce2bbbdb52" providerId="AD" clId="Web-{2947EA95-4463-49BD-95AF-B64720DD3628}" dt="2020-09-22T08:56:39.302" v="3501"/>
          <ac:spMkLst>
            <pc:docMk/>
            <pc:sldMk cId="2246941937" sldId="274"/>
            <ac:spMk id="3" creationId="{A14D7A0A-D429-4C36-898F-85BA82E5FC07}"/>
          </ac:spMkLst>
        </pc:spChg>
        <pc:picChg chg="add mod ord">
          <ac:chgData name="Daria, Tanner (dariatj)" userId="S::dariatj@mail.uc.edu::9f84457a-49b8-4a2f-9c0c-4dce2bbbdb52" providerId="AD" clId="Web-{2947EA95-4463-49BD-95AF-B64720DD3628}" dt="2020-09-22T08:56:41.427" v="3502" actId="1076"/>
          <ac:picMkLst>
            <pc:docMk/>
            <pc:sldMk cId="2246941937" sldId="274"/>
            <ac:picMk id="4" creationId="{6DAD3593-EDCA-4633-A18D-AF55EF240AB6}"/>
          </ac:picMkLst>
        </pc:picChg>
        <pc:picChg chg="add mod">
          <ac:chgData name="Daria, Tanner (dariatj)" userId="S::dariatj@mail.uc.edu::9f84457a-49b8-4a2f-9c0c-4dce2bbbdb52" providerId="AD" clId="Web-{2947EA95-4463-49BD-95AF-B64720DD3628}" dt="2020-09-22T08:56:56.052" v="3504" actId="1076"/>
          <ac:picMkLst>
            <pc:docMk/>
            <pc:sldMk cId="2246941937" sldId="274"/>
            <ac:picMk id="5" creationId="{1DCED2A2-4AA5-4A1A-B2D6-EC795F2F6336}"/>
          </ac:picMkLst>
        </pc:picChg>
        <pc:picChg chg="add mod">
          <ac:chgData name="Daria, Tanner (dariatj)" userId="S::dariatj@mail.uc.edu::9f84457a-49b8-4a2f-9c0c-4dce2bbbdb52" providerId="AD" clId="Web-{2947EA95-4463-49BD-95AF-B64720DD3628}" dt="2020-09-22T08:57:06.567" v="3506" actId="1076"/>
          <ac:picMkLst>
            <pc:docMk/>
            <pc:sldMk cId="2246941937" sldId="274"/>
            <ac:picMk id="6" creationId="{E7007148-FCA0-43A7-91FE-8C2859680C7D}"/>
          </ac:picMkLst>
        </pc:picChg>
      </pc:sldChg>
    </pc:docChg>
  </pc:docChgLst>
  <pc:docChgLst>
    <pc:chgData name="Clemmons, Nick (clemmona)" userId="S::clemmona@mail.uc.edu::ad652739-3963-4624-b0bb-4ddd1f1a19dc" providerId="AD" clId="Web-{20ED7B39-D8B7-4D81-994E-D7C7B256FD40}"/>
    <pc:docChg chg="modSld">
      <pc:chgData name="Clemmons, Nick (clemmona)" userId="S::clemmona@mail.uc.edu::ad652739-3963-4624-b0bb-4ddd1f1a19dc" providerId="AD" clId="Web-{20ED7B39-D8B7-4D81-994E-D7C7B256FD40}" dt="2020-09-22T12:52:54.151" v="1247" actId="20577"/>
      <pc:docMkLst>
        <pc:docMk/>
      </pc:docMkLst>
      <pc:sldChg chg="modSp">
        <pc:chgData name="Clemmons, Nick (clemmona)" userId="S::clemmona@mail.uc.edu::ad652739-3963-4624-b0bb-4ddd1f1a19dc" providerId="AD" clId="Web-{20ED7B39-D8B7-4D81-994E-D7C7B256FD40}" dt="2020-09-22T11:09:16.220" v="117" actId="20577"/>
        <pc:sldMkLst>
          <pc:docMk/>
          <pc:sldMk cId="3237301062" sldId="258"/>
        </pc:sldMkLst>
        <pc:spChg chg="mod">
          <ac:chgData name="Clemmons, Nick (clemmona)" userId="S::clemmona@mail.uc.edu::ad652739-3963-4624-b0bb-4ddd1f1a19dc" providerId="AD" clId="Web-{20ED7B39-D8B7-4D81-994E-D7C7B256FD40}" dt="2020-09-22T11:09:16.220" v="117" actId="20577"/>
          <ac:spMkLst>
            <pc:docMk/>
            <pc:sldMk cId="3237301062" sldId="258"/>
            <ac:spMk id="3" creationId="{B51CCCAD-58D0-4471-BD69-17D7E17B4DD5}"/>
          </ac:spMkLst>
        </pc:spChg>
      </pc:sldChg>
      <pc:sldChg chg="modSp">
        <pc:chgData name="Clemmons, Nick (clemmona)" userId="S::clemmona@mail.uc.edu::ad652739-3963-4624-b0bb-4ddd1f1a19dc" providerId="AD" clId="Web-{20ED7B39-D8B7-4D81-994E-D7C7B256FD40}" dt="2020-09-22T11:13:43.481" v="501" actId="20577"/>
        <pc:sldMkLst>
          <pc:docMk/>
          <pc:sldMk cId="111258833" sldId="260"/>
        </pc:sldMkLst>
        <pc:spChg chg="mod">
          <ac:chgData name="Clemmons, Nick (clemmona)" userId="S::clemmona@mail.uc.edu::ad652739-3963-4624-b0bb-4ddd1f1a19dc" providerId="AD" clId="Web-{20ED7B39-D8B7-4D81-994E-D7C7B256FD40}" dt="2020-09-22T11:13:43.481" v="501" actId="20577"/>
          <ac:spMkLst>
            <pc:docMk/>
            <pc:sldMk cId="111258833" sldId="260"/>
            <ac:spMk id="3" creationId="{962DDA33-E86B-402A-929B-D3A3E25E0DCB}"/>
          </ac:spMkLst>
        </pc:spChg>
      </pc:sldChg>
      <pc:sldChg chg="modSp">
        <pc:chgData name="Clemmons, Nick (clemmona)" userId="S::clemmona@mail.uc.edu::ad652739-3963-4624-b0bb-4ddd1f1a19dc" providerId="AD" clId="Web-{20ED7B39-D8B7-4D81-994E-D7C7B256FD40}" dt="2020-09-22T12:49:01.529" v="1118" actId="20577"/>
        <pc:sldMkLst>
          <pc:docMk/>
          <pc:sldMk cId="1366227176" sldId="261"/>
        </pc:sldMkLst>
        <pc:spChg chg="mod">
          <ac:chgData name="Clemmons, Nick (clemmona)" userId="S::clemmona@mail.uc.edu::ad652739-3963-4624-b0bb-4ddd1f1a19dc" providerId="AD" clId="Web-{20ED7B39-D8B7-4D81-994E-D7C7B256FD40}" dt="2020-09-22T12:49:01.529" v="1118" actId="20577"/>
          <ac:spMkLst>
            <pc:docMk/>
            <pc:sldMk cId="1366227176" sldId="261"/>
            <ac:spMk id="3" creationId="{404C9152-CAD6-496E-8BB9-9E572F4836E2}"/>
          </ac:spMkLst>
        </pc:spChg>
      </pc:sldChg>
      <pc:sldChg chg="modSp">
        <pc:chgData name="Clemmons, Nick (clemmona)" userId="S::clemmona@mail.uc.edu::ad652739-3963-4624-b0bb-4ddd1f1a19dc" providerId="AD" clId="Web-{20ED7B39-D8B7-4D81-994E-D7C7B256FD40}" dt="2020-09-22T11:24:53.340" v="561" actId="1076"/>
        <pc:sldMkLst>
          <pc:docMk/>
          <pc:sldMk cId="3930311214" sldId="262"/>
        </pc:sldMkLst>
        <pc:spChg chg="mod">
          <ac:chgData name="Clemmons, Nick (clemmona)" userId="S::clemmona@mail.uc.edu::ad652739-3963-4624-b0bb-4ddd1f1a19dc" providerId="AD" clId="Web-{20ED7B39-D8B7-4D81-994E-D7C7B256FD40}" dt="2020-09-22T11:16:54.590" v="533" actId="20577"/>
          <ac:spMkLst>
            <pc:docMk/>
            <pc:sldMk cId="3930311214" sldId="262"/>
            <ac:spMk id="3" creationId="{F6D19E48-4E35-4A28-AF71-6CEBADF6246D}"/>
          </ac:spMkLst>
        </pc:spChg>
        <pc:picChg chg="mod">
          <ac:chgData name="Clemmons, Nick (clemmona)" userId="S::clemmona@mail.uc.edu::ad652739-3963-4624-b0bb-4ddd1f1a19dc" providerId="AD" clId="Web-{20ED7B39-D8B7-4D81-994E-D7C7B256FD40}" dt="2020-09-22T11:24:53.340" v="561" actId="1076"/>
          <ac:picMkLst>
            <pc:docMk/>
            <pc:sldMk cId="3930311214" sldId="262"/>
            <ac:picMk id="4" creationId="{09FE2F85-7A9F-4A74-B9E9-4CF862C9B166}"/>
          </ac:picMkLst>
        </pc:picChg>
      </pc:sldChg>
      <pc:sldChg chg="modSp">
        <pc:chgData name="Clemmons, Nick (clemmona)" userId="S::clemmona@mail.uc.edu::ad652739-3963-4624-b0bb-4ddd1f1a19dc" providerId="AD" clId="Web-{20ED7B39-D8B7-4D81-994E-D7C7B256FD40}" dt="2020-09-22T12:47:34.437" v="1112" actId="20577"/>
        <pc:sldMkLst>
          <pc:docMk/>
          <pc:sldMk cId="1491815460" sldId="263"/>
        </pc:sldMkLst>
        <pc:spChg chg="mod">
          <ac:chgData name="Clemmons, Nick (clemmona)" userId="S::clemmona@mail.uc.edu::ad652739-3963-4624-b0bb-4ddd1f1a19dc" providerId="AD" clId="Web-{20ED7B39-D8B7-4D81-994E-D7C7B256FD40}" dt="2020-09-22T10:08:43.495" v="3" actId="1076"/>
          <ac:spMkLst>
            <pc:docMk/>
            <pc:sldMk cId="1491815460" sldId="263"/>
            <ac:spMk id="2" creationId="{89373933-C040-47DD-90E5-7291A8F368D4}"/>
          </ac:spMkLst>
        </pc:spChg>
        <pc:spChg chg="mod">
          <ac:chgData name="Clemmons, Nick (clemmona)" userId="S::clemmona@mail.uc.edu::ad652739-3963-4624-b0bb-4ddd1f1a19dc" providerId="AD" clId="Web-{20ED7B39-D8B7-4D81-994E-D7C7B256FD40}" dt="2020-09-22T12:47:34.437" v="1112" actId="20577"/>
          <ac:spMkLst>
            <pc:docMk/>
            <pc:sldMk cId="1491815460" sldId="263"/>
            <ac:spMk id="9" creationId="{FE44CCB8-EEF4-4531-B09C-627C6B118E64}"/>
          </ac:spMkLst>
        </pc:spChg>
      </pc:sldChg>
      <pc:sldChg chg="modSp">
        <pc:chgData name="Clemmons, Nick (clemmona)" userId="S::clemmona@mail.uc.edu::ad652739-3963-4624-b0bb-4ddd1f1a19dc" providerId="AD" clId="Web-{20ED7B39-D8B7-4D81-994E-D7C7B256FD40}" dt="2020-09-22T12:52:54.151" v="1246" actId="20577"/>
        <pc:sldMkLst>
          <pc:docMk/>
          <pc:sldMk cId="1672546173" sldId="265"/>
        </pc:sldMkLst>
        <pc:spChg chg="mod">
          <ac:chgData name="Clemmons, Nick (clemmona)" userId="S::clemmona@mail.uc.edu::ad652739-3963-4624-b0bb-4ddd1f1a19dc" providerId="AD" clId="Web-{20ED7B39-D8B7-4D81-994E-D7C7B256FD40}" dt="2020-09-22T12:52:54.151" v="1246" actId="20577"/>
          <ac:spMkLst>
            <pc:docMk/>
            <pc:sldMk cId="1672546173" sldId="265"/>
            <ac:spMk id="3" creationId="{9F3B0268-49EC-40BC-8774-E60B0FECB38C}"/>
          </ac:spMkLst>
        </pc:spChg>
      </pc:sldChg>
      <pc:sldChg chg="modSp">
        <pc:chgData name="Clemmons, Nick (clemmona)" userId="S::clemmona@mail.uc.edu::ad652739-3963-4624-b0bb-4ddd1f1a19dc" providerId="AD" clId="Web-{20ED7B39-D8B7-4D81-994E-D7C7B256FD40}" dt="2020-09-22T12:47:56.702" v="1114" actId="20577"/>
        <pc:sldMkLst>
          <pc:docMk/>
          <pc:sldMk cId="1159932519" sldId="266"/>
        </pc:sldMkLst>
        <pc:spChg chg="mod">
          <ac:chgData name="Clemmons, Nick (clemmona)" userId="S::clemmona@mail.uc.edu::ad652739-3963-4624-b0bb-4ddd1f1a19dc" providerId="AD" clId="Web-{20ED7B39-D8B7-4D81-994E-D7C7B256FD40}" dt="2020-09-22T12:47:56.702" v="1114" actId="20577"/>
          <ac:spMkLst>
            <pc:docMk/>
            <pc:sldMk cId="1159932519" sldId="266"/>
            <ac:spMk id="6" creationId="{F0D9873F-E23D-42F0-83D4-D8797730E67B}"/>
          </ac:spMkLst>
        </pc:spChg>
      </pc:sldChg>
      <pc:sldChg chg="addSp delSp modSp mod modClrScheme chgLayout">
        <pc:chgData name="Clemmons, Nick (clemmona)" userId="S::clemmona@mail.uc.edu::ad652739-3963-4624-b0bb-4ddd1f1a19dc" providerId="AD" clId="Web-{20ED7B39-D8B7-4D81-994E-D7C7B256FD40}" dt="2020-09-22T11:56:49.137" v="917" actId="14100"/>
        <pc:sldMkLst>
          <pc:docMk/>
          <pc:sldMk cId="1982893962" sldId="267"/>
        </pc:sldMkLst>
        <pc:spChg chg="mod ord">
          <ac:chgData name="Clemmons, Nick (clemmona)" userId="S::clemmona@mail.uc.edu::ad652739-3963-4624-b0bb-4ddd1f1a19dc" providerId="AD" clId="Web-{20ED7B39-D8B7-4D81-994E-D7C7B256FD40}" dt="2020-09-22T10:32:24.939" v="6"/>
          <ac:spMkLst>
            <pc:docMk/>
            <pc:sldMk cId="1982893962" sldId="267"/>
            <ac:spMk id="2" creationId="{F668323F-1DD8-4FAD-8A20-A2D7BF9A82C2}"/>
          </ac:spMkLst>
        </pc:spChg>
        <pc:spChg chg="mod ord">
          <ac:chgData name="Clemmons, Nick (clemmona)" userId="S::clemmona@mail.uc.edu::ad652739-3963-4624-b0bb-4ddd1f1a19dc" providerId="AD" clId="Web-{20ED7B39-D8B7-4D81-994E-D7C7B256FD40}" dt="2020-09-22T11:07:25.741" v="91" actId="20577"/>
          <ac:spMkLst>
            <pc:docMk/>
            <pc:sldMk cId="1982893962" sldId="267"/>
            <ac:spMk id="3" creationId="{FA85A69C-FA5A-4558-89BF-96A80993736E}"/>
          </ac:spMkLst>
        </pc:spChg>
        <pc:spChg chg="add del mod ord">
          <ac:chgData name="Clemmons, Nick (clemmona)" userId="S::clemmona@mail.uc.edu::ad652739-3963-4624-b0bb-4ddd1f1a19dc" providerId="AD" clId="Web-{20ED7B39-D8B7-4D81-994E-D7C7B256FD40}" dt="2020-09-22T10:32:24.939" v="6"/>
          <ac:spMkLst>
            <pc:docMk/>
            <pc:sldMk cId="1982893962" sldId="267"/>
            <ac:spMk id="4" creationId="{92CA797D-CBFB-4712-A5EE-6C73F4564DF0}"/>
          </ac:spMkLst>
        </pc:spChg>
        <pc:picChg chg="mod">
          <ac:chgData name="Clemmons, Nick (clemmona)" userId="S::clemmona@mail.uc.edu::ad652739-3963-4624-b0bb-4ddd1f1a19dc" providerId="AD" clId="Web-{20ED7B39-D8B7-4D81-994E-D7C7B256FD40}" dt="2020-09-22T11:56:49.137" v="917" actId="14100"/>
          <ac:picMkLst>
            <pc:docMk/>
            <pc:sldMk cId="1982893962" sldId="267"/>
            <ac:picMk id="5" creationId="{972DE941-E275-42A1-B688-E267A2F7F062}"/>
          </ac:picMkLst>
        </pc:picChg>
      </pc:sldChg>
      <pc:sldChg chg="modSp">
        <pc:chgData name="Clemmons, Nick (clemmona)" userId="S::clemmona@mail.uc.edu::ad652739-3963-4624-b0bb-4ddd1f1a19dc" providerId="AD" clId="Web-{20ED7B39-D8B7-4D81-994E-D7C7B256FD40}" dt="2020-09-22T11:57:25.855" v="927" actId="14100"/>
        <pc:sldMkLst>
          <pc:docMk/>
          <pc:sldMk cId="2182038965" sldId="268"/>
        </pc:sldMkLst>
        <pc:spChg chg="mod">
          <ac:chgData name="Clemmons, Nick (clemmona)" userId="S::clemmona@mail.uc.edu::ad652739-3963-4624-b0bb-4ddd1f1a19dc" providerId="AD" clId="Web-{20ED7B39-D8B7-4D81-994E-D7C7B256FD40}" dt="2020-09-22T11:57:25.855" v="927" actId="14100"/>
          <ac:spMkLst>
            <pc:docMk/>
            <pc:sldMk cId="2182038965" sldId="268"/>
            <ac:spMk id="3" creationId="{3BB5A93F-0923-49C7-8EA6-C4FD677D91CC}"/>
          </ac:spMkLst>
        </pc:spChg>
      </pc:sldChg>
      <pc:sldChg chg="modSp">
        <pc:chgData name="Clemmons, Nick (clemmona)" userId="S::clemmona@mail.uc.edu::ad652739-3963-4624-b0bb-4ddd1f1a19dc" providerId="AD" clId="Web-{20ED7B39-D8B7-4D81-994E-D7C7B256FD40}" dt="2020-09-22T12:49:17.576" v="1122" actId="20577"/>
        <pc:sldMkLst>
          <pc:docMk/>
          <pc:sldMk cId="3832365263" sldId="271"/>
        </pc:sldMkLst>
        <pc:spChg chg="mod">
          <ac:chgData name="Clemmons, Nick (clemmona)" userId="S::clemmona@mail.uc.edu::ad652739-3963-4624-b0bb-4ddd1f1a19dc" providerId="AD" clId="Web-{20ED7B39-D8B7-4D81-994E-D7C7B256FD40}" dt="2020-09-22T11:15:08.590" v="516" actId="14100"/>
          <ac:spMkLst>
            <pc:docMk/>
            <pc:sldMk cId="3832365263" sldId="271"/>
            <ac:spMk id="2" creationId="{7F740825-7E96-4AAE-BF70-3E6A9562071D}"/>
          </ac:spMkLst>
        </pc:spChg>
        <pc:spChg chg="mod">
          <ac:chgData name="Clemmons, Nick (clemmona)" userId="S::clemmona@mail.uc.edu::ad652739-3963-4624-b0bb-4ddd1f1a19dc" providerId="AD" clId="Web-{20ED7B39-D8B7-4D81-994E-D7C7B256FD40}" dt="2020-09-22T12:49:17.576" v="1122" actId="20577"/>
          <ac:spMkLst>
            <pc:docMk/>
            <pc:sldMk cId="3832365263" sldId="271"/>
            <ac:spMk id="5" creationId="{3398A6B4-A653-41EE-8805-38161321ACFF}"/>
          </ac:spMkLst>
        </pc:spChg>
      </pc:sldChg>
      <pc:sldChg chg="modSp">
        <pc:chgData name="Clemmons, Nick (clemmona)" userId="S::clemmona@mail.uc.edu::ad652739-3963-4624-b0bb-4ddd1f1a19dc" providerId="AD" clId="Web-{20ED7B39-D8B7-4D81-994E-D7C7B256FD40}" dt="2020-09-22T11:27:11.934" v="578" actId="1076"/>
        <pc:sldMkLst>
          <pc:docMk/>
          <pc:sldMk cId="1102887131" sldId="273"/>
        </pc:sldMkLst>
        <pc:spChg chg="mod">
          <ac:chgData name="Clemmons, Nick (clemmona)" userId="S::clemmona@mail.uc.edu::ad652739-3963-4624-b0bb-4ddd1f1a19dc" providerId="AD" clId="Web-{20ED7B39-D8B7-4D81-994E-D7C7B256FD40}" dt="2020-09-22T11:27:11.934" v="578" actId="1076"/>
          <ac:spMkLst>
            <pc:docMk/>
            <pc:sldMk cId="1102887131" sldId="273"/>
            <ac:spMk id="2" creationId="{A92A4A85-03B5-41DF-A44D-80BF524C60A8}"/>
          </ac:spMkLst>
        </pc:spChg>
        <pc:picChg chg="mod">
          <ac:chgData name="Clemmons, Nick (clemmona)" userId="S::clemmona@mail.uc.edu::ad652739-3963-4624-b0bb-4ddd1f1a19dc" providerId="AD" clId="Web-{20ED7B39-D8B7-4D81-994E-D7C7B256FD40}" dt="2020-09-22T10:37:41.423" v="14" actId="1076"/>
          <ac:picMkLst>
            <pc:docMk/>
            <pc:sldMk cId="1102887131" sldId="273"/>
            <ac:picMk id="4" creationId="{353E3F44-401A-471A-BFE2-C39908198E48}"/>
          </ac:picMkLst>
        </pc:picChg>
        <pc:picChg chg="mod">
          <ac:chgData name="Clemmons, Nick (clemmona)" userId="S::clemmona@mail.uc.edu::ad652739-3963-4624-b0bb-4ddd1f1a19dc" providerId="AD" clId="Web-{20ED7B39-D8B7-4D81-994E-D7C7B256FD40}" dt="2020-09-22T11:27:04.605" v="577" actId="1076"/>
          <ac:picMkLst>
            <pc:docMk/>
            <pc:sldMk cId="1102887131" sldId="273"/>
            <ac:picMk id="8" creationId="{DA9CAAFC-D87B-4D0C-B110-44DEF85FC0F0}"/>
          </ac:picMkLst>
        </pc:picChg>
        <pc:picChg chg="mod">
          <ac:chgData name="Clemmons, Nick (clemmona)" userId="S::clemmona@mail.uc.edu::ad652739-3963-4624-b0bb-4ddd1f1a19dc" providerId="AD" clId="Web-{20ED7B39-D8B7-4D81-994E-D7C7B256FD40}" dt="2020-09-22T11:26:58.605" v="576" actId="1076"/>
          <ac:picMkLst>
            <pc:docMk/>
            <pc:sldMk cId="1102887131" sldId="273"/>
            <ac:picMk id="9" creationId="{E3A9DD24-E0F5-49AD-97A3-70CBA8AAEBD7}"/>
          </ac:picMkLst>
        </pc:picChg>
      </pc:sldChg>
      <pc:sldChg chg="modSp">
        <pc:chgData name="Clemmons, Nick (clemmona)" userId="S::clemmona@mail.uc.edu::ad652739-3963-4624-b0bb-4ddd1f1a19dc" providerId="AD" clId="Web-{20ED7B39-D8B7-4D81-994E-D7C7B256FD40}" dt="2020-09-22T11:26:25.996" v="574"/>
        <pc:sldMkLst>
          <pc:docMk/>
          <pc:sldMk cId="2246941937" sldId="274"/>
        </pc:sldMkLst>
        <pc:picChg chg="mod">
          <ac:chgData name="Clemmons, Nick (clemmona)" userId="S::clemmona@mail.uc.edu::ad652739-3963-4624-b0bb-4ddd1f1a19dc" providerId="AD" clId="Web-{20ED7B39-D8B7-4D81-994E-D7C7B256FD40}" dt="2020-09-22T10:40:16.173" v="31" actId="1076"/>
          <ac:picMkLst>
            <pc:docMk/>
            <pc:sldMk cId="2246941937" sldId="274"/>
            <ac:picMk id="4" creationId="{6DAD3593-EDCA-4633-A18D-AF55EF240AB6}"/>
          </ac:picMkLst>
        </pc:picChg>
        <pc:picChg chg="mod">
          <ac:chgData name="Clemmons, Nick (clemmona)" userId="S::clemmona@mail.uc.edu::ad652739-3963-4624-b0bb-4ddd1f1a19dc" providerId="AD" clId="Web-{20ED7B39-D8B7-4D81-994E-D7C7B256FD40}" dt="2020-09-22T10:39:49.720" v="30" actId="1076"/>
          <ac:picMkLst>
            <pc:docMk/>
            <pc:sldMk cId="2246941937" sldId="274"/>
            <ac:picMk id="5" creationId="{1DCED2A2-4AA5-4A1A-B2D6-EC795F2F6336}"/>
          </ac:picMkLst>
        </pc:picChg>
        <pc:picChg chg="mod">
          <ac:chgData name="Clemmons, Nick (clemmona)" userId="S::clemmona@mail.uc.edu::ad652739-3963-4624-b0bb-4ddd1f1a19dc" providerId="AD" clId="Web-{20ED7B39-D8B7-4D81-994E-D7C7B256FD40}" dt="2020-09-22T10:39:45.345" v="29" actId="1076"/>
          <ac:picMkLst>
            <pc:docMk/>
            <pc:sldMk cId="2246941937" sldId="274"/>
            <ac:picMk id="6" creationId="{E7007148-FCA0-43A7-91FE-8C2859680C7D}"/>
          </ac:picMkLst>
        </pc:picChg>
        <pc:picChg chg="mod modCrop">
          <ac:chgData name="Clemmons, Nick (clemmona)" userId="S::clemmona@mail.uc.edu::ad652739-3963-4624-b0bb-4ddd1f1a19dc" providerId="AD" clId="Web-{20ED7B39-D8B7-4D81-994E-D7C7B256FD40}" dt="2020-09-22T11:26:25.996" v="574"/>
          <ac:picMkLst>
            <pc:docMk/>
            <pc:sldMk cId="2246941937" sldId="274"/>
            <ac:picMk id="8" creationId="{8727A574-24E3-41E4-AA1A-2C837577F7E0}"/>
          </ac:picMkLst>
        </pc:picChg>
        <pc:picChg chg="mod modCrop">
          <ac:chgData name="Clemmons, Nick (clemmona)" userId="S::clemmona@mail.uc.edu::ad652739-3963-4624-b0bb-4ddd1f1a19dc" providerId="AD" clId="Web-{20ED7B39-D8B7-4D81-994E-D7C7B256FD40}" dt="2020-09-22T11:26:08.324" v="572"/>
          <ac:picMkLst>
            <pc:docMk/>
            <pc:sldMk cId="2246941937" sldId="274"/>
            <ac:picMk id="9" creationId="{86DCDBBB-FC1D-4BE1-A05F-FD723FB96008}"/>
          </ac:picMkLst>
        </pc:picChg>
      </pc:sldChg>
      <pc:sldChg chg="modSp">
        <pc:chgData name="Clemmons, Nick (clemmona)" userId="S::clemmona@mail.uc.edu::ad652739-3963-4624-b0bb-4ddd1f1a19dc" providerId="AD" clId="Web-{20ED7B39-D8B7-4D81-994E-D7C7B256FD40}" dt="2020-09-22T11:25:34.074" v="566" actId="20577"/>
        <pc:sldMkLst>
          <pc:docMk/>
          <pc:sldMk cId="946881759" sldId="275"/>
        </pc:sldMkLst>
        <pc:spChg chg="mod">
          <ac:chgData name="Clemmons, Nick (clemmona)" userId="S::clemmona@mail.uc.edu::ad652739-3963-4624-b0bb-4ddd1f1a19dc" providerId="AD" clId="Web-{20ED7B39-D8B7-4D81-994E-D7C7B256FD40}" dt="2020-09-22T11:25:34.074" v="566" actId="20577"/>
          <ac:spMkLst>
            <pc:docMk/>
            <pc:sldMk cId="946881759" sldId="275"/>
            <ac:spMk id="2" creationId="{4D15317A-BDFE-4337-A014-93BB7FE24C68}"/>
          </ac:spMkLst>
        </pc:spChg>
        <pc:picChg chg="mod">
          <ac:chgData name="Clemmons, Nick (clemmona)" userId="S::clemmona@mail.uc.edu::ad652739-3963-4624-b0bb-4ddd1f1a19dc" providerId="AD" clId="Web-{20ED7B39-D8B7-4D81-994E-D7C7B256FD40}" dt="2020-09-22T11:25:15.121" v="562" actId="1076"/>
          <ac:picMkLst>
            <pc:docMk/>
            <pc:sldMk cId="946881759" sldId="275"/>
            <ac:picMk id="5" creationId="{0584F857-A6DF-44E2-AD8F-844A16A05E8D}"/>
          </ac:picMkLst>
        </pc:picChg>
        <pc:picChg chg="mod">
          <ac:chgData name="Clemmons, Nick (clemmona)" userId="S::clemmona@mail.uc.edu::ad652739-3963-4624-b0bb-4ddd1f1a19dc" providerId="AD" clId="Web-{20ED7B39-D8B7-4D81-994E-D7C7B256FD40}" dt="2020-09-22T11:25:26.886" v="563" actId="1076"/>
          <ac:picMkLst>
            <pc:docMk/>
            <pc:sldMk cId="946881759" sldId="275"/>
            <ac:picMk id="6" creationId="{2654B740-AE3C-4793-B235-B228A283FEDE}"/>
          </ac:picMkLst>
        </pc:picChg>
      </pc:sldChg>
    </pc:docChg>
  </pc:docChgLst>
  <pc:docChgLst>
    <pc:chgData name="Clemmons, Nick (clemmona)" userId="S::clemmona@mail.uc.edu::ad652739-3963-4624-b0bb-4ddd1f1a19dc" providerId="AD" clId="Web-{992D8CEC-3E4B-456B-B84F-3B2B950569D0}"/>
    <pc:docChg chg="addSld delSld modSld">
      <pc:chgData name="Clemmons, Nick (clemmona)" userId="S::clemmona@mail.uc.edu::ad652739-3963-4624-b0bb-4ddd1f1a19dc" providerId="AD" clId="Web-{992D8CEC-3E4B-456B-B84F-3B2B950569D0}" dt="2020-09-21T23:14:07.843" v="433"/>
      <pc:docMkLst>
        <pc:docMk/>
      </pc:docMkLst>
      <pc:sldChg chg="del">
        <pc:chgData name="Clemmons, Nick (clemmona)" userId="S::clemmona@mail.uc.edu::ad652739-3963-4624-b0bb-4ddd1f1a19dc" providerId="AD" clId="Web-{992D8CEC-3E4B-456B-B84F-3B2B950569D0}" dt="2020-09-21T22:59:05.477" v="50"/>
        <pc:sldMkLst>
          <pc:docMk/>
          <pc:sldMk cId="191714609" sldId="258"/>
        </pc:sldMkLst>
      </pc:sldChg>
      <pc:sldChg chg="modSp new">
        <pc:chgData name="Clemmons, Nick (clemmona)" userId="S::clemmona@mail.uc.edu::ad652739-3963-4624-b0bb-4ddd1f1a19dc" providerId="AD" clId="Web-{992D8CEC-3E4B-456B-B84F-3B2B950569D0}" dt="2020-09-21T23:06:25.386" v="118" actId="20577"/>
        <pc:sldMkLst>
          <pc:docMk/>
          <pc:sldMk cId="3237301062" sldId="258"/>
        </pc:sldMkLst>
        <pc:spChg chg="mod">
          <ac:chgData name="Clemmons, Nick (clemmona)" userId="S::clemmona@mail.uc.edu::ad652739-3963-4624-b0bb-4ddd1f1a19dc" providerId="AD" clId="Web-{992D8CEC-3E4B-456B-B84F-3B2B950569D0}" dt="2020-09-21T23:06:25.386" v="118" actId="20577"/>
          <ac:spMkLst>
            <pc:docMk/>
            <pc:sldMk cId="3237301062" sldId="258"/>
            <ac:spMk id="2" creationId="{EB9796B7-1C93-4626-9AA7-187CD89CFEB3}"/>
          </ac:spMkLst>
        </pc:spChg>
        <pc:spChg chg="mod">
          <ac:chgData name="Clemmons, Nick (clemmona)" userId="S::clemmona@mail.uc.edu::ad652739-3963-4624-b0bb-4ddd1f1a19dc" providerId="AD" clId="Web-{992D8CEC-3E4B-456B-B84F-3B2B950569D0}" dt="2020-09-21T23:06:07.683" v="66" actId="20577"/>
          <ac:spMkLst>
            <pc:docMk/>
            <pc:sldMk cId="3237301062" sldId="258"/>
            <ac:spMk id="3" creationId="{B51CCCAD-58D0-4471-BD69-17D7E17B4DD5}"/>
          </ac:spMkLst>
        </pc:spChg>
      </pc:sldChg>
      <pc:sldChg chg="del">
        <pc:chgData name="Clemmons, Nick (clemmona)" userId="S::clemmona@mail.uc.edu::ad652739-3963-4624-b0bb-4ddd1f1a19dc" providerId="AD" clId="Web-{992D8CEC-3E4B-456B-B84F-3B2B950569D0}" dt="2020-09-21T22:59:05.493" v="54"/>
        <pc:sldMkLst>
          <pc:docMk/>
          <pc:sldMk cId="2877715720" sldId="259"/>
        </pc:sldMkLst>
      </pc:sldChg>
      <pc:sldChg chg="modSp new del">
        <pc:chgData name="Clemmons, Nick (clemmona)" userId="S::clemmona@mail.uc.edu::ad652739-3963-4624-b0bb-4ddd1f1a19dc" providerId="AD" clId="Web-{992D8CEC-3E4B-456B-B84F-3B2B950569D0}" dt="2020-09-21T23:14:07.843" v="433"/>
        <pc:sldMkLst>
          <pc:docMk/>
          <pc:sldMk cId="3737902706" sldId="259"/>
        </pc:sldMkLst>
        <pc:spChg chg="mod">
          <ac:chgData name="Clemmons, Nick (clemmona)" userId="S::clemmona@mail.uc.edu::ad652739-3963-4624-b0bb-4ddd1f1a19dc" providerId="AD" clId="Web-{992D8CEC-3E4B-456B-B84F-3B2B950569D0}" dt="2020-09-21T23:06:31.746" v="144" actId="20577"/>
          <ac:spMkLst>
            <pc:docMk/>
            <pc:sldMk cId="3737902706" sldId="259"/>
            <ac:spMk id="2" creationId="{42610227-EDCD-4478-ABC2-8F8873692429}"/>
          </ac:spMkLst>
        </pc:spChg>
        <pc:spChg chg="mod">
          <ac:chgData name="Clemmons, Nick (clemmona)" userId="S::clemmona@mail.uc.edu::ad652739-3963-4624-b0bb-4ddd1f1a19dc" providerId="AD" clId="Web-{992D8CEC-3E4B-456B-B84F-3B2B950569D0}" dt="2020-09-21T23:06:33.824" v="149" actId="20577"/>
          <ac:spMkLst>
            <pc:docMk/>
            <pc:sldMk cId="3737902706" sldId="259"/>
            <ac:spMk id="3" creationId="{002BFB24-661A-4586-B26D-94143F4931D5}"/>
          </ac:spMkLst>
        </pc:spChg>
      </pc:sldChg>
      <pc:sldChg chg="modSp new">
        <pc:chgData name="Clemmons, Nick (clemmona)" userId="S::clemmona@mail.uc.edu::ad652739-3963-4624-b0bb-4ddd1f1a19dc" providerId="AD" clId="Web-{992D8CEC-3E4B-456B-B84F-3B2B950569D0}" dt="2020-09-21T23:07:10.684" v="176" actId="20577"/>
        <pc:sldMkLst>
          <pc:docMk/>
          <pc:sldMk cId="111258833" sldId="260"/>
        </pc:sldMkLst>
        <pc:spChg chg="mod">
          <ac:chgData name="Clemmons, Nick (clemmona)" userId="S::clemmona@mail.uc.edu::ad652739-3963-4624-b0bb-4ddd1f1a19dc" providerId="AD" clId="Web-{992D8CEC-3E4B-456B-B84F-3B2B950569D0}" dt="2020-09-21T23:06:50.262" v="171" actId="20577"/>
          <ac:spMkLst>
            <pc:docMk/>
            <pc:sldMk cId="111258833" sldId="260"/>
            <ac:spMk id="2" creationId="{54FE1944-242F-4DBD-87D9-099BE31DB494}"/>
          </ac:spMkLst>
        </pc:spChg>
        <pc:spChg chg="mod">
          <ac:chgData name="Clemmons, Nick (clemmona)" userId="S::clemmona@mail.uc.edu::ad652739-3963-4624-b0bb-4ddd1f1a19dc" providerId="AD" clId="Web-{992D8CEC-3E4B-456B-B84F-3B2B950569D0}" dt="2020-09-21T23:07:10.684" v="176" actId="20577"/>
          <ac:spMkLst>
            <pc:docMk/>
            <pc:sldMk cId="111258833" sldId="260"/>
            <ac:spMk id="3" creationId="{962DDA33-E86B-402A-929B-D3A3E25E0DCB}"/>
          </ac:spMkLst>
        </pc:spChg>
      </pc:sldChg>
      <pc:sldChg chg="modSp del">
        <pc:chgData name="Clemmons, Nick (clemmona)" userId="S::clemmona@mail.uc.edu::ad652739-3963-4624-b0bb-4ddd1f1a19dc" providerId="AD" clId="Web-{992D8CEC-3E4B-456B-B84F-3B2B950569D0}" dt="2020-09-21T22:59:05.493" v="53"/>
        <pc:sldMkLst>
          <pc:docMk/>
          <pc:sldMk cId="2550561763" sldId="260"/>
        </pc:sldMkLst>
        <pc:spChg chg="mod">
          <ac:chgData name="Clemmons, Nick (clemmona)" userId="S::clemmona@mail.uc.edu::ad652739-3963-4624-b0bb-4ddd1f1a19dc" providerId="AD" clId="Web-{992D8CEC-3E4B-456B-B84F-3B2B950569D0}" dt="2020-09-21T22:57:03.038" v="47" actId="20577"/>
          <ac:spMkLst>
            <pc:docMk/>
            <pc:sldMk cId="2550561763" sldId="260"/>
            <ac:spMk id="3" creationId="{23EF8F08-DB63-4F3E-8495-943192F91F1B}"/>
          </ac:spMkLst>
        </pc:spChg>
      </pc:sldChg>
      <pc:sldChg chg="modSp new">
        <pc:chgData name="Clemmons, Nick (clemmona)" userId="S::clemmona@mail.uc.edu::ad652739-3963-4624-b0bb-4ddd1f1a19dc" providerId="AD" clId="Web-{992D8CEC-3E4B-456B-B84F-3B2B950569D0}" dt="2020-09-21T23:07:25.481" v="197" actId="20577"/>
        <pc:sldMkLst>
          <pc:docMk/>
          <pc:sldMk cId="1366227176" sldId="261"/>
        </pc:sldMkLst>
        <pc:spChg chg="mod">
          <ac:chgData name="Clemmons, Nick (clemmona)" userId="S::clemmona@mail.uc.edu::ad652739-3963-4624-b0bb-4ddd1f1a19dc" providerId="AD" clId="Web-{992D8CEC-3E4B-456B-B84F-3B2B950569D0}" dt="2020-09-21T23:07:23.293" v="192" actId="20577"/>
          <ac:spMkLst>
            <pc:docMk/>
            <pc:sldMk cId="1366227176" sldId="261"/>
            <ac:spMk id="2" creationId="{06DED2AB-FEAD-4C1B-8F63-CBD356C68A3A}"/>
          </ac:spMkLst>
        </pc:spChg>
        <pc:spChg chg="mod">
          <ac:chgData name="Clemmons, Nick (clemmona)" userId="S::clemmona@mail.uc.edu::ad652739-3963-4624-b0bb-4ddd1f1a19dc" providerId="AD" clId="Web-{992D8CEC-3E4B-456B-B84F-3B2B950569D0}" dt="2020-09-21T23:07:25.481" v="197" actId="20577"/>
          <ac:spMkLst>
            <pc:docMk/>
            <pc:sldMk cId="1366227176" sldId="261"/>
            <ac:spMk id="3" creationId="{404C9152-CAD6-496E-8BB9-9E572F4836E2}"/>
          </ac:spMkLst>
        </pc:spChg>
      </pc:sldChg>
      <pc:sldChg chg="del">
        <pc:chgData name="Clemmons, Nick (clemmona)" userId="S::clemmona@mail.uc.edu::ad652739-3963-4624-b0bb-4ddd1f1a19dc" providerId="AD" clId="Web-{992D8CEC-3E4B-456B-B84F-3B2B950569D0}" dt="2020-09-21T22:59:05.477" v="52"/>
        <pc:sldMkLst>
          <pc:docMk/>
          <pc:sldMk cId="2376400531" sldId="261"/>
        </pc:sldMkLst>
      </pc:sldChg>
      <pc:sldChg chg="del">
        <pc:chgData name="Clemmons, Nick (clemmona)" userId="S::clemmona@mail.uc.edu::ad652739-3963-4624-b0bb-4ddd1f1a19dc" providerId="AD" clId="Web-{992D8CEC-3E4B-456B-B84F-3B2B950569D0}" dt="2020-09-21T22:59:05.477" v="51"/>
        <pc:sldMkLst>
          <pc:docMk/>
          <pc:sldMk cId="2265846931" sldId="262"/>
        </pc:sldMkLst>
      </pc:sldChg>
      <pc:sldChg chg="modSp new">
        <pc:chgData name="Clemmons, Nick (clemmona)" userId="S::clemmona@mail.uc.edu::ad652739-3963-4624-b0bb-4ddd1f1a19dc" providerId="AD" clId="Web-{992D8CEC-3E4B-456B-B84F-3B2B950569D0}" dt="2020-09-21T23:07:43.668" v="233" actId="20577"/>
        <pc:sldMkLst>
          <pc:docMk/>
          <pc:sldMk cId="3930311214" sldId="262"/>
        </pc:sldMkLst>
        <pc:spChg chg="mod">
          <ac:chgData name="Clemmons, Nick (clemmona)" userId="S::clemmona@mail.uc.edu::ad652739-3963-4624-b0bb-4ddd1f1a19dc" providerId="AD" clId="Web-{992D8CEC-3E4B-456B-B84F-3B2B950569D0}" dt="2020-09-21T23:07:43.668" v="233" actId="20577"/>
          <ac:spMkLst>
            <pc:docMk/>
            <pc:sldMk cId="3930311214" sldId="262"/>
            <ac:spMk id="2" creationId="{36FBE955-1B83-4EBB-8EF6-68A077D1576F}"/>
          </ac:spMkLst>
        </pc:spChg>
        <pc:spChg chg="mod">
          <ac:chgData name="Clemmons, Nick (clemmona)" userId="S::clemmona@mail.uc.edu::ad652739-3963-4624-b0bb-4ddd1f1a19dc" providerId="AD" clId="Web-{992D8CEC-3E4B-456B-B84F-3B2B950569D0}" dt="2020-09-21T23:07:39.371" v="204" actId="20577"/>
          <ac:spMkLst>
            <pc:docMk/>
            <pc:sldMk cId="3930311214" sldId="262"/>
            <ac:spMk id="3" creationId="{F6D19E48-4E35-4A28-AF71-6CEBADF6246D}"/>
          </ac:spMkLst>
        </pc:spChg>
      </pc:sldChg>
      <pc:sldChg chg="modSp new">
        <pc:chgData name="Clemmons, Nick (clemmona)" userId="S::clemmona@mail.uc.edu::ad652739-3963-4624-b0bb-4ddd1f1a19dc" providerId="AD" clId="Web-{992D8CEC-3E4B-456B-B84F-3B2B950569D0}" dt="2020-09-21T23:08:09.294" v="291" actId="20577"/>
        <pc:sldMkLst>
          <pc:docMk/>
          <pc:sldMk cId="1491815460" sldId="263"/>
        </pc:sldMkLst>
        <pc:spChg chg="mod">
          <ac:chgData name="Clemmons, Nick (clemmona)" userId="S::clemmona@mail.uc.edu::ad652739-3963-4624-b0bb-4ddd1f1a19dc" providerId="AD" clId="Web-{992D8CEC-3E4B-456B-B84F-3B2B950569D0}" dt="2020-09-21T23:07:59.887" v="286" actId="20577"/>
          <ac:spMkLst>
            <pc:docMk/>
            <pc:sldMk cId="1491815460" sldId="263"/>
            <ac:spMk id="2" creationId="{89373933-C040-47DD-90E5-7291A8F368D4}"/>
          </ac:spMkLst>
        </pc:spChg>
        <pc:spChg chg="mod">
          <ac:chgData name="Clemmons, Nick (clemmona)" userId="S::clemmona@mail.uc.edu::ad652739-3963-4624-b0bb-4ddd1f1a19dc" providerId="AD" clId="Web-{992D8CEC-3E4B-456B-B84F-3B2B950569D0}" dt="2020-09-21T23:08:09.294" v="291" actId="20577"/>
          <ac:spMkLst>
            <pc:docMk/>
            <pc:sldMk cId="1491815460" sldId="263"/>
            <ac:spMk id="3" creationId="{F1A9776B-2725-4139-91E1-64247BF28BCC}"/>
          </ac:spMkLst>
        </pc:spChg>
      </pc:sldChg>
      <pc:sldChg chg="modSp new">
        <pc:chgData name="Clemmons, Nick (clemmona)" userId="S::clemmona@mail.uc.edu::ad652739-3963-4624-b0bb-4ddd1f1a19dc" providerId="AD" clId="Web-{992D8CEC-3E4B-456B-B84F-3B2B950569D0}" dt="2020-09-21T23:08:14.528" v="317" actId="20577"/>
        <pc:sldMkLst>
          <pc:docMk/>
          <pc:sldMk cId="4152460476" sldId="264"/>
        </pc:sldMkLst>
        <pc:spChg chg="mod">
          <ac:chgData name="Clemmons, Nick (clemmona)" userId="S::clemmona@mail.uc.edu::ad652739-3963-4624-b0bb-4ddd1f1a19dc" providerId="AD" clId="Web-{992D8CEC-3E4B-456B-B84F-3B2B950569D0}" dt="2020-09-21T23:08:13.497" v="313" actId="20577"/>
          <ac:spMkLst>
            <pc:docMk/>
            <pc:sldMk cId="4152460476" sldId="264"/>
            <ac:spMk id="2" creationId="{61638C5F-D21E-4381-A00B-12267B11530E}"/>
          </ac:spMkLst>
        </pc:spChg>
        <pc:spChg chg="mod">
          <ac:chgData name="Clemmons, Nick (clemmona)" userId="S::clemmona@mail.uc.edu::ad652739-3963-4624-b0bb-4ddd1f1a19dc" providerId="AD" clId="Web-{992D8CEC-3E4B-456B-B84F-3B2B950569D0}" dt="2020-09-21T23:08:14.528" v="317" actId="20577"/>
          <ac:spMkLst>
            <pc:docMk/>
            <pc:sldMk cId="4152460476" sldId="264"/>
            <ac:spMk id="3" creationId="{76F7AF44-7E35-4B8B-94EC-3783EBDE7FFD}"/>
          </ac:spMkLst>
        </pc:spChg>
      </pc:sldChg>
      <pc:sldChg chg="modSp new">
        <pc:chgData name="Clemmons, Nick (clemmona)" userId="S::clemmona@mail.uc.edu::ad652739-3963-4624-b0bb-4ddd1f1a19dc" providerId="AD" clId="Web-{992D8CEC-3E4B-456B-B84F-3B2B950569D0}" dt="2020-09-21T23:08:29.653" v="351" actId="20577"/>
        <pc:sldMkLst>
          <pc:docMk/>
          <pc:sldMk cId="1672546173" sldId="265"/>
        </pc:sldMkLst>
        <pc:spChg chg="mod">
          <ac:chgData name="Clemmons, Nick (clemmona)" userId="S::clemmona@mail.uc.edu::ad652739-3963-4624-b0bb-4ddd1f1a19dc" providerId="AD" clId="Web-{992D8CEC-3E4B-456B-B84F-3B2B950569D0}" dt="2020-09-21T23:08:27.762" v="346" actId="20577"/>
          <ac:spMkLst>
            <pc:docMk/>
            <pc:sldMk cId="1672546173" sldId="265"/>
            <ac:spMk id="2" creationId="{36C90A92-2201-4201-830F-61A003E6E3D8}"/>
          </ac:spMkLst>
        </pc:spChg>
        <pc:spChg chg="mod">
          <ac:chgData name="Clemmons, Nick (clemmona)" userId="S::clemmona@mail.uc.edu::ad652739-3963-4624-b0bb-4ddd1f1a19dc" providerId="AD" clId="Web-{992D8CEC-3E4B-456B-B84F-3B2B950569D0}" dt="2020-09-21T23:08:29.653" v="351" actId="20577"/>
          <ac:spMkLst>
            <pc:docMk/>
            <pc:sldMk cId="1672546173" sldId="265"/>
            <ac:spMk id="3" creationId="{9F3B0268-49EC-40BC-8774-E60B0FECB38C}"/>
          </ac:spMkLst>
        </pc:spChg>
      </pc:sldChg>
      <pc:sldChg chg="modSp new">
        <pc:chgData name="Clemmons, Nick (clemmona)" userId="S::clemmona@mail.uc.edu::ad652739-3963-4624-b0bb-4ddd1f1a19dc" providerId="AD" clId="Web-{992D8CEC-3E4B-456B-B84F-3B2B950569D0}" dt="2020-09-21T23:12:54.218" v="380" actId="20577"/>
        <pc:sldMkLst>
          <pc:docMk/>
          <pc:sldMk cId="1159932519" sldId="266"/>
        </pc:sldMkLst>
        <pc:spChg chg="mod">
          <ac:chgData name="Clemmons, Nick (clemmona)" userId="S::clemmona@mail.uc.edu::ad652739-3963-4624-b0bb-4ddd1f1a19dc" providerId="AD" clId="Web-{992D8CEC-3E4B-456B-B84F-3B2B950569D0}" dt="2020-09-21T23:12:54.218" v="380" actId="20577"/>
          <ac:spMkLst>
            <pc:docMk/>
            <pc:sldMk cId="1159932519" sldId="266"/>
            <ac:spMk id="2" creationId="{FEB546AE-F8F3-4AC9-BAD0-D4B02B8F1338}"/>
          </ac:spMkLst>
        </pc:spChg>
      </pc:sldChg>
      <pc:sldChg chg="new del">
        <pc:chgData name="Clemmons, Nick (clemmona)" userId="S::clemmona@mail.uc.edu::ad652739-3963-4624-b0bb-4ddd1f1a19dc" providerId="AD" clId="Web-{992D8CEC-3E4B-456B-B84F-3B2B950569D0}" dt="2020-09-21T23:08:30.606" v="353"/>
        <pc:sldMkLst>
          <pc:docMk/>
          <pc:sldMk cId="2586143571" sldId="266"/>
        </pc:sldMkLst>
      </pc:sldChg>
      <pc:sldChg chg="modSp new">
        <pc:chgData name="Clemmons, Nick (clemmona)" userId="S::clemmona@mail.uc.edu::ad652739-3963-4624-b0bb-4ddd1f1a19dc" providerId="AD" clId="Web-{992D8CEC-3E4B-456B-B84F-3B2B950569D0}" dt="2020-09-21T23:13:15.296" v="401" actId="20577"/>
        <pc:sldMkLst>
          <pc:docMk/>
          <pc:sldMk cId="1982893962" sldId="267"/>
        </pc:sldMkLst>
        <pc:spChg chg="mod">
          <ac:chgData name="Clemmons, Nick (clemmona)" userId="S::clemmona@mail.uc.edu::ad652739-3963-4624-b0bb-4ddd1f1a19dc" providerId="AD" clId="Web-{992D8CEC-3E4B-456B-B84F-3B2B950569D0}" dt="2020-09-21T23:13:03.108" v="396" actId="20577"/>
          <ac:spMkLst>
            <pc:docMk/>
            <pc:sldMk cId="1982893962" sldId="267"/>
            <ac:spMk id="2" creationId="{F668323F-1DD8-4FAD-8A20-A2D7BF9A82C2}"/>
          </ac:spMkLst>
        </pc:spChg>
        <pc:spChg chg="mod">
          <ac:chgData name="Clemmons, Nick (clemmona)" userId="S::clemmona@mail.uc.edu::ad652739-3963-4624-b0bb-4ddd1f1a19dc" providerId="AD" clId="Web-{992D8CEC-3E4B-456B-B84F-3B2B950569D0}" dt="2020-09-21T23:13:15.296" v="401" actId="20577"/>
          <ac:spMkLst>
            <pc:docMk/>
            <pc:sldMk cId="1982893962" sldId="267"/>
            <ac:spMk id="3" creationId="{FA85A69C-FA5A-4558-89BF-96A80993736E}"/>
          </ac:spMkLst>
        </pc:spChg>
      </pc:sldChg>
      <pc:sldChg chg="modSp new">
        <pc:chgData name="Clemmons, Nick (clemmona)" userId="S::clemmona@mail.uc.edu::ad652739-3963-4624-b0bb-4ddd1f1a19dc" providerId="AD" clId="Web-{992D8CEC-3E4B-456B-B84F-3B2B950569D0}" dt="2020-09-21T23:13:23.608" v="409" actId="20577"/>
        <pc:sldMkLst>
          <pc:docMk/>
          <pc:sldMk cId="2182038965" sldId="268"/>
        </pc:sldMkLst>
        <pc:spChg chg="mod">
          <ac:chgData name="Clemmons, Nick (clemmona)" userId="S::clemmona@mail.uc.edu::ad652739-3963-4624-b0bb-4ddd1f1a19dc" providerId="AD" clId="Web-{992D8CEC-3E4B-456B-B84F-3B2B950569D0}" dt="2020-09-21T23:13:23.608" v="409" actId="20577"/>
          <ac:spMkLst>
            <pc:docMk/>
            <pc:sldMk cId="2182038965" sldId="268"/>
            <ac:spMk id="2" creationId="{B6F383D9-4095-45C4-B55F-0117ABDF7AB7}"/>
          </ac:spMkLst>
        </pc:spChg>
      </pc:sldChg>
      <pc:sldChg chg="modSp new">
        <pc:chgData name="Clemmons, Nick (clemmona)" userId="S::clemmona@mail.uc.edu::ad652739-3963-4624-b0bb-4ddd1f1a19dc" providerId="AD" clId="Web-{992D8CEC-3E4B-456B-B84F-3B2B950569D0}" dt="2020-09-21T23:13:37.655" v="416" actId="20577"/>
        <pc:sldMkLst>
          <pc:docMk/>
          <pc:sldMk cId="3493185043" sldId="269"/>
        </pc:sldMkLst>
        <pc:spChg chg="mod">
          <ac:chgData name="Clemmons, Nick (clemmona)" userId="S::clemmona@mail.uc.edu::ad652739-3963-4624-b0bb-4ddd1f1a19dc" providerId="AD" clId="Web-{992D8CEC-3E4B-456B-B84F-3B2B950569D0}" dt="2020-09-21T23:13:37.655" v="416" actId="20577"/>
          <ac:spMkLst>
            <pc:docMk/>
            <pc:sldMk cId="3493185043" sldId="269"/>
            <ac:spMk id="2" creationId="{3FCC781F-9F0F-4C39-8E28-BB8B71E69A3E}"/>
          </ac:spMkLst>
        </pc:spChg>
      </pc:sldChg>
      <pc:sldChg chg="delSp modSp new">
        <pc:chgData name="Clemmons, Nick (clemmona)" userId="S::clemmona@mail.uc.edu::ad652739-3963-4624-b0bb-4ddd1f1a19dc" providerId="AD" clId="Web-{992D8CEC-3E4B-456B-B84F-3B2B950569D0}" dt="2020-09-21T23:14:03.968" v="432"/>
        <pc:sldMkLst>
          <pc:docMk/>
          <pc:sldMk cId="997012783" sldId="270"/>
        </pc:sldMkLst>
        <pc:spChg chg="mod">
          <ac:chgData name="Clemmons, Nick (clemmona)" userId="S::clemmona@mail.uc.edu::ad652739-3963-4624-b0bb-4ddd1f1a19dc" providerId="AD" clId="Web-{992D8CEC-3E4B-456B-B84F-3B2B950569D0}" dt="2020-09-21T23:13:56.265" v="429" actId="20577"/>
          <ac:spMkLst>
            <pc:docMk/>
            <pc:sldMk cId="997012783" sldId="270"/>
            <ac:spMk id="2" creationId="{252165B3-5C79-4374-9B4C-C0847231F0CF}"/>
          </ac:spMkLst>
        </pc:spChg>
        <pc:spChg chg="del">
          <ac:chgData name="Clemmons, Nick (clemmona)" userId="S::clemmona@mail.uc.edu::ad652739-3963-4624-b0bb-4ddd1f1a19dc" providerId="AD" clId="Web-{992D8CEC-3E4B-456B-B84F-3B2B950569D0}" dt="2020-09-21T23:14:03.968" v="432"/>
          <ac:spMkLst>
            <pc:docMk/>
            <pc:sldMk cId="997012783" sldId="270"/>
            <ac:spMk id="3" creationId="{FAE0C580-B6B3-4C07-AB17-7B2997D05C48}"/>
          </ac:spMkLst>
        </pc:spChg>
      </pc:sldChg>
    </pc:docChg>
  </pc:docChgLst>
  <pc:docChgLst>
    <pc:chgData name="Davis, Logan (davis3lk)" userId="S::davis3lk@mail.uc.edu::b6971f4f-17da-4ca9-9874-5ff0e3b037aa" providerId="AD" clId="Web-{215E1237-B0C6-4477-9901-F4C38E6C6AA8}"/>
    <pc:docChg chg="addSld modSld">
      <pc:chgData name="Davis, Logan (davis3lk)" userId="S::davis3lk@mail.uc.edu::b6971f4f-17da-4ca9-9874-5ff0e3b037aa" providerId="AD" clId="Web-{215E1237-B0C6-4477-9901-F4C38E6C6AA8}" dt="2020-09-16T21:26:15.399" v="25" actId="20577"/>
      <pc:docMkLst>
        <pc:docMk/>
      </pc:docMkLst>
      <pc:sldChg chg="modSp">
        <pc:chgData name="Davis, Logan (davis3lk)" userId="S::davis3lk@mail.uc.edu::b6971f4f-17da-4ca9-9874-5ff0e3b037aa" providerId="AD" clId="Web-{215E1237-B0C6-4477-9901-F4C38E6C6AA8}" dt="2020-09-16T21:24:46.461" v="11" actId="20577"/>
        <pc:sldMkLst>
          <pc:docMk/>
          <pc:sldMk cId="2550561763" sldId="260"/>
        </pc:sldMkLst>
        <pc:spChg chg="mod">
          <ac:chgData name="Davis, Logan (davis3lk)" userId="S::davis3lk@mail.uc.edu::b6971f4f-17da-4ca9-9874-5ff0e3b037aa" providerId="AD" clId="Web-{215E1237-B0C6-4477-9901-F4C38E6C6AA8}" dt="2020-09-16T21:24:46.461" v="11" actId="20577"/>
          <ac:spMkLst>
            <pc:docMk/>
            <pc:sldMk cId="2550561763" sldId="260"/>
            <ac:spMk id="2" creationId="{6B331756-BDF7-4571-95FD-BC9AC2A6F2E0}"/>
          </ac:spMkLst>
        </pc:spChg>
      </pc:sldChg>
      <pc:sldChg chg="modSp add replId">
        <pc:chgData name="Davis, Logan (davis3lk)" userId="S::davis3lk@mail.uc.edu::b6971f4f-17da-4ca9-9874-5ff0e3b037aa" providerId="AD" clId="Web-{215E1237-B0C6-4477-9901-F4C38E6C6AA8}" dt="2020-09-16T21:25:24.399" v="20" actId="20577"/>
        <pc:sldMkLst>
          <pc:docMk/>
          <pc:sldMk cId="2376400531" sldId="261"/>
        </pc:sldMkLst>
        <pc:spChg chg="mod">
          <ac:chgData name="Davis, Logan (davis3lk)" userId="S::davis3lk@mail.uc.edu::b6971f4f-17da-4ca9-9874-5ff0e3b037aa" providerId="AD" clId="Web-{215E1237-B0C6-4477-9901-F4C38E6C6AA8}" dt="2020-09-16T21:25:24.399" v="20" actId="20577"/>
          <ac:spMkLst>
            <pc:docMk/>
            <pc:sldMk cId="2376400531" sldId="261"/>
            <ac:spMk id="2" creationId="{6B331756-BDF7-4571-95FD-BC9AC2A6F2E0}"/>
          </ac:spMkLst>
        </pc:spChg>
      </pc:sldChg>
      <pc:sldChg chg="modSp add replId">
        <pc:chgData name="Davis, Logan (davis3lk)" userId="S::davis3lk@mail.uc.edu::b6971f4f-17da-4ca9-9874-5ff0e3b037aa" providerId="AD" clId="Web-{215E1237-B0C6-4477-9901-F4C38E6C6AA8}" dt="2020-09-16T21:26:15.399" v="25" actId="20577"/>
        <pc:sldMkLst>
          <pc:docMk/>
          <pc:sldMk cId="2265846931" sldId="262"/>
        </pc:sldMkLst>
        <pc:spChg chg="mod">
          <ac:chgData name="Davis, Logan (davis3lk)" userId="S::davis3lk@mail.uc.edu::b6971f4f-17da-4ca9-9874-5ff0e3b037aa" providerId="AD" clId="Web-{215E1237-B0C6-4477-9901-F4C38E6C6AA8}" dt="2020-09-16T21:26:15.399" v="25" actId="20577"/>
          <ac:spMkLst>
            <pc:docMk/>
            <pc:sldMk cId="2265846931" sldId="262"/>
            <ac:spMk id="2" creationId="{6B331756-BDF7-4571-95FD-BC9AC2A6F2E0}"/>
          </ac:spMkLst>
        </pc:spChg>
      </pc:sldChg>
    </pc:docChg>
  </pc:docChgLst>
  <pc:docChgLst>
    <pc:chgData name="Davis, Logan (davis3lk)" userId="S::davis3lk@mail.uc.edu::b6971f4f-17da-4ca9-9874-5ff0e3b037aa" providerId="AD" clId="Web-{0EF048B3-19A0-475E-90E7-75DB83A40F2A}"/>
    <pc:docChg chg="modSld">
      <pc:chgData name="Davis, Logan (davis3lk)" userId="S::davis3lk@mail.uc.edu::b6971f4f-17da-4ca9-9874-5ff0e3b037aa" providerId="AD" clId="Web-{0EF048B3-19A0-475E-90E7-75DB83A40F2A}" dt="2020-09-16T21:22:26.249" v="11" actId="20577"/>
      <pc:docMkLst>
        <pc:docMk/>
      </pc:docMkLst>
      <pc:sldChg chg="modSp">
        <pc:chgData name="Davis, Logan (davis3lk)" userId="S::davis3lk@mail.uc.edu::b6971f4f-17da-4ca9-9874-5ff0e3b037aa" providerId="AD" clId="Web-{0EF048B3-19A0-475E-90E7-75DB83A40F2A}" dt="2020-09-16T21:22:26.249" v="11" actId="20577"/>
        <pc:sldMkLst>
          <pc:docMk/>
          <pc:sldMk cId="2877715720" sldId="259"/>
        </pc:sldMkLst>
        <pc:spChg chg="mod">
          <ac:chgData name="Davis, Logan (davis3lk)" userId="S::davis3lk@mail.uc.edu::b6971f4f-17da-4ca9-9874-5ff0e3b037aa" providerId="AD" clId="Web-{0EF048B3-19A0-475E-90E7-75DB83A40F2A}" dt="2020-09-16T21:22:26.249" v="11" actId="20577"/>
          <ac:spMkLst>
            <pc:docMk/>
            <pc:sldMk cId="2877715720" sldId="259"/>
            <ac:spMk id="2" creationId="{4354A9CB-1A02-446B-92C1-D0E729DDA6B8}"/>
          </ac:spMkLst>
        </pc:spChg>
      </pc:sldChg>
    </pc:docChg>
  </pc:docChgLst>
  <pc:docChgLst>
    <pc:chgData name="Daria, Tanner (dariatj)" userId="S::dariatj@mail.uc.edu::9f84457a-49b8-4a2f-9c0c-4dce2bbbdb52" providerId="AD" clId="Web-{612E3BAC-54A7-48AD-99CB-BFCF176F597B}"/>
    <pc:docChg chg="modSld">
      <pc:chgData name="Daria, Tanner (dariatj)" userId="S::dariatj@mail.uc.edu::9f84457a-49b8-4a2f-9c0c-4dce2bbbdb52" providerId="AD" clId="Web-{612E3BAC-54A7-48AD-99CB-BFCF176F597B}" dt="2020-09-22T05:49:38.587" v="770" actId="1076"/>
      <pc:docMkLst>
        <pc:docMk/>
      </pc:docMkLst>
      <pc:sldChg chg="modSp">
        <pc:chgData name="Daria, Tanner (dariatj)" userId="S::dariatj@mail.uc.edu::9f84457a-49b8-4a2f-9c0c-4dce2bbbdb52" providerId="AD" clId="Web-{612E3BAC-54A7-48AD-99CB-BFCF176F597B}" dt="2020-09-22T05:48:47.306" v="767" actId="1076"/>
        <pc:sldMkLst>
          <pc:docMk/>
          <pc:sldMk cId="111258833" sldId="260"/>
        </pc:sldMkLst>
        <pc:picChg chg="mod">
          <ac:chgData name="Daria, Tanner (dariatj)" userId="S::dariatj@mail.uc.edu::9f84457a-49b8-4a2f-9c0c-4dce2bbbdb52" providerId="AD" clId="Web-{612E3BAC-54A7-48AD-99CB-BFCF176F597B}" dt="2020-09-22T05:48:47.306" v="767" actId="1076"/>
          <ac:picMkLst>
            <pc:docMk/>
            <pc:sldMk cId="111258833" sldId="260"/>
            <ac:picMk id="4" creationId="{98339AEB-D1E2-4E64-B5DB-69415FC540E2}"/>
          </ac:picMkLst>
        </pc:picChg>
      </pc:sldChg>
      <pc:sldChg chg="modSp">
        <pc:chgData name="Daria, Tanner (dariatj)" userId="S::dariatj@mail.uc.edu::9f84457a-49b8-4a2f-9c0c-4dce2bbbdb52" providerId="AD" clId="Web-{612E3BAC-54A7-48AD-99CB-BFCF176F597B}" dt="2020-09-22T05:49:38.587" v="770" actId="1076"/>
        <pc:sldMkLst>
          <pc:docMk/>
          <pc:sldMk cId="1366227176" sldId="261"/>
        </pc:sldMkLst>
        <pc:picChg chg="mod">
          <ac:chgData name="Daria, Tanner (dariatj)" userId="S::dariatj@mail.uc.edu::9f84457a-49b8-4a2f-9c0c-4dce2bbbdb52" providerId="AD" clId="Web-{612E3BAC-54A7-48AD-99CB-BFCF176F597B}" dt="2020-09-22T05:49:38.587" v="770" actId="1076"/>
          <ac:picMkLst>
            <pc:docMk/>
            <pc:sldMk cId="1366227176" sldId="261"/>
            <ac:picMk id="4" creationId="{30250D6E-64BD-4196-9670-F1125BE2DDE8}"/>
          </ac:picMkLst>
        </pc:picChg>
      </pc:sldChg>
      <pc:sldChg chg="addSp delSp modSp">
        <pc:chgData name="Daria, Tanner (dariatj)" userId="S::dariatj@mail.uc.edu::9f84457a-49b8-4a2f-9c0c-4dce2bbbdb52" providerId="AD" clId="Web-{612E3BAC-54A7-48AD-99CB-BFCF176F597B}" dt="2020-09-22T05:33:29.842" v="218" actId="20577"/>
        <pc:sldMkLst>
          <pc:docMk/>
          <pc:sldMk cId="1159932519" sldId="266"/>
        </pc:sldMkLst>
        <pc:spChg chg="add del mod">
          <ac:chgData name="Daria, Tanner (dariatj)" userId="S::dariatj@mail.uc.edu::9f84457a-49b8-4a2f-9c0c-4dce2bbbdb52" providerId="AD" clId="Web-{612E3BAC-54A7-48AD-99CB-BFCF176F597B}" dt="2020-09-22T05:29:54.937" v="13"/>
          <ac:spMkLst>
            <pc:docMk/>
            <pc:sldMk cId="1159932519" sldId="266"/>
            <ac:spMk id="3" creationId="{AFF3E44B-3DDF-4399-8323-9B4D03CD75D5}"/>
          </ac:spMkLst>
        </pc:spChg>
        <pc:spChg chg="add del mod">
          <ac:chgData name="Daria, Tanner (dariatj)" userId="S::dariatj@mail.uc.edu::9f84457a-49b8-4a2f-9c0c-4dce2bbbdb52" providerId="AD" clId="Web-{612E3BAC-54A7-48AD-99CB-BFCF176F597B}" dt="2020-09-22T05:29:57.124" v="14"/>
          <ac:spMkLst>
            <pc:docMk/>
            <pc:sldMk cId="1159932519" sldId="266"/>
            <ac:spMk id="5" creationId="{17886BC6-8217-4033-887D-09DE929AC93A}"/>
          </ac:spMkLst>
        </pc:spChg>
        <pc:spChg chg="add mod">
          <ac:chgData name="Daria, Tanner (dariatj)" userId="S::dariatj@mail.uc.edu::9f84457a-49b8-4a2f-9c0c-4dce2bbbdb52" providerId="AD" clId="Web-{612E3BAC-54A7-48AD-99CB-BFCF176F597B}" dt="2020-09-22T05:33:29.842" v="218" actId="20577"/>
          <ac:spMkLst>
            <pc:docMk/>
            <pc:sldMk cId="1159932519" sldId="266"/>
            <ac:spMk id="6" creationId="{F0D9873F-E23D-42F0-83D4-D8797730E67B}"/>
          </ac:spMkLst>
        </pc:spChg>
        <pc:picChg chg="mod">
          <ac:chgData name="Daria, Tanner (dariatj)" userId="S::dariatj@mail.uc.edu::9f84457a-49b8-4a2f-9c0c-4dce2bbbdb52" providerId="AD" clId="Web-{612E3BAC-54A7-48AD-99CB-BFCF176F597B}" dt="2020-09-22T05:29:34.999" v="7" actId="1076"/>
          <ac:picMkLst>
            <pc:docMk/>
            <pc:sldMk cId="1159932519" sldId="266"/>
            <ac:picMk id="4" creationId="{0DCE5C96-A565-4484-A28A-5C0DBFED8120}"/>
          </ac:picMkLst>
        </pc:picChg>
      </pc:sldChg>
      <pc:sldChg chg="modSp">
        <pc:chgData name="Daria, Tanner (dariatj)" userId="S::dariatj@mail.uc.edu::9f84457a-49b8-4a2f-9c0c-4dce2bbbdb52" providerId="AD" clId="Web-{612E3BAC-54A7-48AD-99CB-BFCF176F597B}" dt="2020-09-22T05:40:27.372" v="764" actId="1076"/>
        <pc:sldMkLst>
          <pc:docMk/>
          <pc:sldMk cId="1982893962" sldId="267"/>
        </pc:sldMkLst>
        <pc:spChg chg="mod">
          <ac:chgData name="Daria, Tanner (dariatj)" userId="S::dariatj@mail.uc.edu::9f84457a-49b8-4a2f-9c0c-4dce2bbbdb52" providerId="AD" clId="Web-{612E3BAC-54A7-48AD-99CB-BFCF176F597B}" dt="2020-09-22T05:37:22.810" v="761" actId="20577"/>
          <ac:spMkLst>
            <pc:docMk/>
            <pc:sldMk cId="1982893962" sldId="267"/>
            <ac:spMk id="3" creationId="{FA85A69C-FA5A-4558-89BF-96A80993736E}"/>
          </ac:spMkLst>
        </pc:spChg>
        <pc:picChg chg="mod">
          <ac:chgData name="Daria, Tanner (dariatj)" userId="S::dariatj@mail.uc.edu::9f84457a-49b8-4a2f-9c0c-4dce2bbbdb52" providerId="AD" clId="Web-{612E3BAC-54A7-48AD-99CB-BFCF176F597B}" dt="2020-09-22T05:40:27.372" v="764" actId="1076"/>
          <ac:picMkLst>
            <pc:docMk/>
            <pc:sldMk cId="1982893962" sldId="267"/>
            <ac:picMk id="5" creationId="{972DE941-E275-42A1-B688-E267A2F7F062}"/>
          </ac:picMkLst>
        </pc:picChg>
      </pc:sldChg>
      <pc:sldChg chg="modSp">
        <pc:chgData name="Daria, Tanner (dariatj)" userId="S::dariatj@mail.uc.edu::9f84457a-49b8-4a2f-9c0c-4dce2bbbdb52" providerId="AD" clId="Web-{612E3BAC-54A7-48AD-99CB-BFCF176F597B}" dt="2020-09-22T05:06:47.627" v="3" actId="1076"/>
        <pc:sldMkLst>
          <pc:docMk/>
          <pc:sldMk cId="2182038965" sldId="268"/>
        </pc:sldMkLst>
        <pc:picChg chg="mod">
          <ac:chgData name="Daria, Tanner (dariatj)" userId="S::dariatj@mail.uc.edu::9f84457a-49b8-4a2f-9c0c-4dce2bbbdb52" providerId="AD" clId="Web-{612E3BAC-54A7-48AD-99CB-BFCF176F597B}" dt="2020-09-22T05:06:47.627" v="3" actId="1076"/>
          <ac:picMkLst>
            <pc:docMk/>
            <pc:sldMk cId="2182038965" sldId="268"/>
            <ac:picMk id="4" creationId="{0909FEE3-F023-4DFF-8EBC-D3EC8B9A36F1}"/>
          </ac:picMkLst>
        </pc:picChg>
      </pc:sldChg>
    </pc:docChg>
  </pc:docChgLst>
  <pc:docChgLst>
    <pc:chgData name="Pham, Natalie (phamnu)" userId="S::phamnu@mail.uc.edu::98ac69c3-433f-4224-9b46-3ae45517e329" providerId="AD" clId="Web-{D773E20A-DF8F-4AD4-A759-6DE3BED42E46}"/>
    <pc:docChg chg="addSld delSld modSld sldOrd">
      <pc:chgData name="Pham, Natalie (phamnu)" userId="S::phamnu@mail.uc.edu::98ac69c3-433f-4224-9b46-3ae45517e329" providerId="AD" clId="Web-{D773E20A-DF8F-4AD4-A759-6DE3BED42E46}" dt="2020-09-22T11:04:28.044" v="1499" actId="20577"/>
      <pc:docMkLst>
        <pc:docMk/>
      </pc:docMkLst>
      <pc:sldChg chg="modSp">
        <pc:chgData name="Pham, Natalie (phamnu)" userId="S::phamnu@mail.uc.edu::98ac69c3-433f-4224-9b46-3ae45517e329" providerId="AD" clId="Web-{D773E20A-DF8F-4AD4-A759-6DE3BED42E46}" dt="2020-09-22T10:14:22.824" v="503" actId="20577"/>
        <pc:sldMkLst>
          <pc:docMk/>
          <pc:sldMk cId="3237301062" sldId="258"/>
        </pc:sldMkLst>
        <pc:spChg chg="mod">
          <ac:chgData name="Pham, Natalie (phamnu)" userId="S::phamnu@mail.uc.edu::98ac69c3-433f-4224-9b46-3ae45517e329" providerId="AD" clId="Web-{D773E20A-DF8F-4AD4-A759-6DE3BED42E46}" dt="2020-09-22T10:14:22.824" v="503" actId="20577"/>
          <ac:spMkLst>
            <pc:docMk/>
            <pc:sldMk cId="3237301062" sldId="258"/>
            <ac:spMk id="3" creationId="{B51CCCAD-58D0-4471-BD69-17D7E17B4DD5}"/>
          </ac:spMkLst>
        </pc:spChg>
      </pc:sldChg>
      <pc:sldChg chg="addSp modSp mod modClrScheme chgLayout">
        <pc:chgData name="Pham, Natalie (phamnu)" userId="S::phamnu@mail.uc.edu::98ac69c3-433f-4224-9b46-3ae45517e329" providerId="AD" clId="Web-{D773E20A-DF8F-4AD4-A759-6DE3BED42E46}" dt="2020-09-22T11:04:14.637" v="1497" actId="20577"/>
        <pc:sldMkLst>
          <pc:docMk/>
          <pc:sldMk cId="3930311214" sldId="262"/>
        </pc:sldMkLst>
        <pc:spChg chg="mod">
          <ac:chgData name="Pham, Natalie (phamnu)" userId="S::phamnu@mail.uc.edu::98ac69c3-433f-4224-9b46-3ae45517e329" providerId="AD" clId="Web-{D773E20A-DF8F-4AD4-A759-6DE3BED42E46}" dt="2020-09-22T11:01:38.074" v="1173" actId="1076"/>
          <ac:spMkLst>
            <pc:docMk/>
            <pc:sldMk cId="3930311214" sldId="262"/>
            <ac:spMk id="2" creationId="{36FBE955-1B83-4EBB-8EF6-68A077D1576F}"/>
          </ac:spMkLst>
        </pc:spChg>
        <pc:spChg chg="mod ord">
          <ac:chgData name="Pham, Natalie (phamnu)" userId="S::phamnu@mail.uc.edu::98ac69c3-433f-4224-9b46-3ae45517e329" providerId="AD" clId="Web-{D773E20A-DF8F-4AD4-A759-6DE3BED42E46}" dt="2020-09-22T11:04:14.637" v="1497" actId="20577"/>
          <ac:spMkLst>
            <pc:docMk/>
            <pc:sldMk cId="3930311214" sldId="262"/>
            <ac:spMk id="3" creationId="{F6D19E48-4E35-4A28-AF71-6CEBADF6246D}"/>
          </ac:spMkLst>
        </pc:spChg>
        <pc:picChg chg="add mod">
          <ac:chgData name="Pham, Natalie (phamnu)" userId="S::phamnu@mail.uc.edu::98ac69c3-433f-4224-9b46-3ae45517e329" providerId="AD" clId="Web-{D773E20A-DF8F-4AD4-A759-6DE3BED42E46}" dt="2020-09-22T10:49:06.725" v="915" actId="1076"/>
          <ac:picMkLst>
            <pc:docMk/>
            <pc:sldMk cId="3930311214" sldId="262"/>
            <ac:picMk id="4" creationId="{09FE2F85-7A9F-4A74-B9E9-4CF862C9B166}"/>
          </ac:picMkLst>
        </pc:picChg>
      </pc:sldChg>
      <pc:sldChg chg="addSp delSp modSp">
        <pc:chgData name="Pham, Natalie (phamnu)" userId="S::phamnu@mail.uc.edu::98ac69c3-433f-4224-9b46-3ae45517e329" providerId="AD" clId="Web-{D773E20A-DF8F-4AD4-A759-6DE3BED42E46}" dt="2020-09-22T09:55:20.631" v="208" actId="20577"/>
        <pc:sldMkLst>
          <pc:docMk/>
          <pc:sldMk cId="1491815460" sldId="263"/>
        </pc:sldMkLst>
        <pc:spChg chg="add del mod">
          <ac:chgData name="Pham, Natalie (phamnu)" userId="S::phamnu@mail.uc.edu::98ac69c3-433f-4224-9b46-3ae45517e329" providerId="AD" clId="Web-{D773E20A-DF8F-4AD4-A759-6DE3BED42E46}" dt="2020-09-22T09:43:40.448" v="27"/>
          <ac:spMkLst>
            <pc:docMk/>
            <pc:sldMk cId="1491815460" sldId="263"/>
            <ac:spMk id="5" creationId="{24F13F02-BF3F-404C-84E4-52D9BA9F2EE2}"/>
          </ac:spMkLst>
        </pc:spChg>
        <pc:spChg chg="add del mod">
          <ac:chgData name="Pham, Natalie (phamnu)" userId="S::phamnu@mail.uc.edu::98ac69c3-433f-4224-9b46-3ae45517e329" providerId="AD" clId="Web-{D773E20A-DF8F-4AD4-A759-6DE3BED42E46}" dt="2020-09-22T09:49:33.258" v="78"/>
          <ac:spMkLst>
            <pc:docMk/>
            <pc:sldMk cId="1491815460" sldId="263"/>
            <ac:spMk id="8" creationId="{0899C6F1-9C6E-4DE3-B786-25283D1D5D33}"/>
          </ac:spMkLst>
        </pc:spChg>
        <pc:spChg chg="mod">
          <ac:chgData name="Pham, Natalie (phamnu)" userId="S::phamnu@mail.uc.edu::98ac69c3-433f-4224-9b46-3ae45517e329" providerId="AD" clId="Web-{D773E20A-DF8F-4AD4-A759-6DE3BED42E46}" dt="2020-09-22T09:55:20.631" v="208" actId="20577"/>
          <ac:spMkLst>
            <pc:docMk/>
            <pc:sldMk cId="1491815460" sldId="263"/>
            <ac:spMk id="9" creationId="{FE44CCB8-EEF4-4531-B09C-627C6B118E64}"/>
          </ac:spMkLst>
        </pc:spChg>
        <pc:picChg chg="del">
          <ac:chgData name="Pham, Natalie (phamnu)" userId="S::phamnu@mail.uc.edu::98ac69c3-433f-4224-9b46-3ae45517e329" providerId="AD" clId="Web-{D773E20A-DF8F-4AD4-A759-6DE3BED42E46}" dt="2020-09-22T09:43:19.136" v="26"/>
          <ac:picMkLst>
            <pc:docMk/>
            <pc:sldMk cId="1491815460" sldId="263"/>
            <ac:picMk id="4" creationId="{216533A5-DD14-4CCB-A674-F21D70C0B7D9}"/>
          </ac:picMkLst>
        </pc:picChg>
        <pc:picChg chg="add del mod ord">
          <ac:chgData name="Pham, Natalie (phamnu)" userId="S::phamnu@mail.uc.edu::98ac69c3-433f-4224-9b46-3ae45517e329" providerId="AD" clId="Web-{D773E20A-DF8F-4AD4-A759-6DE3BED42E46}" dt="2020-09-22T09:48:33.758" v="77"/>
          <ac:picMkLst>
            <pc:docMk/>
            <pc:sldMk cId="1491815460" sldId="263"/>
            <ac:picMk id="6" creationId="{22F91D11-77FE-410F-B7E3-67B1A421072F}"/>
          </ac:picMkLst>
        </pc:picChg>
        <pc:picChg chg="add mod ord">
          <ac:chgData name="Pham, Natalie (phamnu)" userId="S::phamnu@mail.uc.edu::98ac69c3-433f-4224-9b46-3ae45517e329" providerId="AD" clId="Web-{D773E20A-DF8F-4AD4-A759-6DE3BED42E46}" dt="2020-09-22T09:49:48.914" v="84" actId="1076"/>
          <ac:picMkLst>
            <pc:docMk/>
            <pc:sldMk cId="1491815460" sldId="263"/>
            <ac:picMk id="10" creationId="{5C46ED71-E005-4C4A-8C55-1A9F1BF6FD2B}"/>
          </ac:picMkLst>
        </pc:picChg>
      </pc:sldChg>
      <pc:sldChg chg="addSp delSp modSp">
        <pc:chgData name="Pham, Natalie (phamnu)" userId="S::phamnu@mail.uc.edu::98ac69c3-433f-4224-9b46-3ae45517e329" providerId="AD" clId="Web-{D773E20A-DF8F-4AD4-A759-6DE3BED42E46}" dt="2020-09-22T10:10:28.607" v="459"/>
        <pc:sldMkLst>
          <pc:docMk/>
          <pc:sldMk cId="4152460476" sldId="264"/>
        </pc:sldMkLst>
        <pc:spChg chg="mod">
          <ac:chgData name="Pham, Natalie (phamnu)" userId="S::phamnu@mail.uc.edu::98ac69c3-433f-4224-9b46-3ae45517e329" providerId="AD" clId="Web-{D773E20A-DF8F-4AD4-A759-6DE3BED42E46}" dt="2020-09-22T08:44:44.577" v="5" actId="1076"/>
          <ac:spMkLst>
            <pc:docMk/>
            <pc:sldMk cId="4152460476" sldId="264"/>
            <ac:spMk id="2" creationId="{61638C5F-D21E-4381-A00B-12267B11530E}"/>
          </ac:spMkLst>
        </pc:spChg>
        <pc:spChg chg="mod">
          <ac:chgData name="Pham, Natalie (phamnu)" userId="S::phamnu@mail.uc.edu::98ac69c3-433f-4224-9b46-3ae45517e329" providerId="AD" clId="Web-{D773E20A-DF8F-4AD4-A759-6DE3BED42E46}" dt="2020-09-22T08:44:50.983" v="8" actId="20577"/>
          <ac:spMkLst>
            <pc:docMk/>
            <pc:sldMk cId="4152460476" sldId="264"/>
            <ac:spMk id="3" creationId="{76F7AF44-7E35-4B8B-94EC-3783EBDE7FFD}"/>
          </ac:spMkLst>
        </pc:spChg>
        <pc:graphicFrameChg chg="add del mod modGraphic">
          <ac:chgData name="Pham, Natalie (phamnu)" userId="S::phamnu@mail.uc.edu::98ac69c3-433f-4224-9b46-3ae45517e329" providerId="AD" clId="Web-{D773E20A-DF8F-4AD4-A759-6DE3BED42E46}" dt="2020-09-22T10:10:28.607" v="459"/>
          <ac:graphicFrameMkLst>
            <pc:docMk/>
            <pc:sldMk cId="4152460476" sldId="264"/>
            <ac:graphicFrameMk id="4" creationId="{CB1919BC-E3A9-430D-9962-DCD1B87191F1}"/>
          </ac:graphicFrameMkLst>
        </pc:graphicFrameChg>
      </pc:sldChg>
      <pc:sldChg chg="ord">
        <pc:chgData name="Pham, Natalie (phamnu)" userId="S::phamnu@mail.uc.edu::98ac69c3-433f-4224-9b46-3ae45517e329" providerId="AD" clId="Web-{D773E20A-DF8F-4AD4-A759-6DE3BED42E46}" dt="2020-09-22T08:28:42.932" v="2"/>
        <pc:sldMkLst>
          <pc:docMk/>
          <pc:sldMk cId="1672546173" sldId="265"/>
        </pc:sldMkLst>
      </pc:sldChg>
      <pc:sldChg chg="addSp delSp modSp">
        <pc:chgData name="Pham, Natalie (phamnu)" userId="S::phamnu@mail.uc.edu::98ac69c3-433f-4224-9b46-3ae45517e329" providerId="AD" clId="Web-{D773E20A-DF8F-4AD4-A759-6DE3BED42E46}" dt="2020-09-22T10:09:41.905" v="419" actId="1076"/>
        <pc:sldMkLst>
          <pc:docMk/>
          <pc:sldMk cId="1131632153" sldId="272"/>
        </pc:sldMkLst>
        <pc:spChg chg="mod">
          <ac:chgData name="Pham, Natalie (phamnu)" userId="S::phamnu@mail.uc.edu::98ac69c3-433f-4224-9b46-3ae45517e329" providerId="AD" clId="Web-{D773E20A-DF8F-4AD4-A759-6DE3BED42E46}" dt="2020-09-22T10:01:34.080" v="403" actId="1076"/>
          <ac:spMkLst>
            <pc:docMk/>
            <pc:sldMk cId="1131632153" sldId="272"/>
            <ac:spMk id="2" creationId="{F3958FF1-C175-46C5-8971-7F9BDDF4D847}"/>
          </ac:spMkLst>
        </pc:spChg>
        <pc:spChg chg="del mod">
          <ac:chgData name="Pham, Natalie (phamnu)" userId="S::phamnu@mail.uc.edu::98ac69c3-433f-4224-9b46-3ae45517e329" providerId="AD" clId="Web-{D773E20A-DF8F-4AD4-A759-6DE3BED42E46}" dt="2020-09-22T10:03:43.423" v="404"/>
          <ac:spMkLst>
            <pc:docMk/>
            <pc:sldMk cId="1131632153" sldId="272"/>
            <ac:spMk id="3" creationId="{57B35EC9-BA9B-4964-9925-6CD87014530B}"/>
          </ac:spMkLst>
        </pc:spChg>
        <pc:spChg chg="add del mod">
          <ac:chgData name="Pham, Natalie (phamnu)" userId="S::phamnu@mail.uc.edu::98ac69c3-433f-4224-9b46-3ae45517e329" providerId="AD" clId="Web-{D773E20A-DF8F-4AD4-A759-6DE3BED42E46}" dt="2020-09-22T10:09:34.983" v="417"/>
          <ac:spMkLst>
            <pc:docMk/>
            <pc:sldMk cId="1131632153" sldId="272"/>
            <ac:spMk id="6" creationId="{51A9A37F-7BB3-4437-9563-736C95376BBF}"/>
          </ac:spMkLst>
        </pc:spChg>
        <pc:picChg chg="add del mod ord">
          <ac:chgData name="Pham, Natalie (phamnu)" userId="S::phamnu@mail.uc.edu::98ac69c3-433f-4224-9b46-3ae45517e329" providerId="AD" clId="Web-{D773E20A-DF8F-4AD4-A759-6DE3BED42E46}" dt="2020-09-22T10:09:33.514" v="416"/>
          <ac:picMkLst>
            <pc:docMk/>
            <pc:sldMk cId="1131632153" sldId="272"/>
            <ac:picMk id="4" creationId="{6EEE1B5F-D082-43F2-8A86-63C0A14E8C0B}"/>
          </ac:picMkLst>
        </pc:picChg>
        <pc:picChg chg="add mod ord">
          <ac:chgData name="Pham, Natalie (phamnu)" userId="S::phamnu@mail.uc.edu::98ac69c3-433f-4224-9b46-3ae45517e329" providerId="AD" clId="Web-{D773E20A-DF8F-4AD4-A759-6DE3BED42E46}" dt="2020-09-22T10:09:41.905" v="419" actId="1076"/>
          <ac:picMkLst>
            <pc:docMk/>
            <pc:sldMk cId="1131632153" sldId="272"/>
            <ac:picMk id="7" creationId="{0D6E7F60-7DAF-445F-A51C-BCA2E4832461}"/>
          </ac:picMkLst>
        </pc:picChg>
      </pc:sldChg>
      <pc:sldChg chg="addSp delSp modSp">
        <pc:chgData name="Pham, Natalie (phamnu)" userId="S::phamnu@mail.uc.edu::98ac69c3-433f-4224-9b46-3ae45517e329" providerId="AD" clId="Web-{D773E20A-DF8F-4AD4-A759-6DE3BED42E46}" dt="2020-09-22T10:55:31.462" v="1124" actId="1076"/>
        <pc:sldMkLst>
          <pc:docMk/>
          <pc:sldMk cId="1102887131" sldId="273"/>
        </pc:sldMkLst>
        <pc:spChg chg="mod">
          <ac:chgData name="Pham, Natalie (phamnu)" userId="S::phamnu@mail.uc.edu::98ac69c3-433f-4224-9b46-3ae45517e329" providerId="AD" clId="Web-{D773E20A-DF8F-4AD4-A759-6DE3BED42E46}" dt="2020-09-22T10:54:31.680" v="1117" actId="1076"/>
          <ac:spMkLst>
            <pc:docMk/>
            <pc:sldMk cId="1102887131" sldId="273"/>
            <ac:spMk id="2" creationId="{A92A4A85-03B5-41DF-A44D-80BF524C60A8}"/>
          </ac:spMkLst>
        </pc:spChg>
        <pc:spChg chg="add del mod">
          <ac:chgData name="Pham, Natalie (phamnu)" userId="S::phamnu@mail.uc.edu::98ac69c3-433f-4224-9b46-3ae45517e329" providerId="AD" clId="Web-{D773E20A-DF8F-4AD4-A759-6DE3BED42E46}" dt="2020-09-22T10:54:24.196" v="1116"/>
          <ac:spMkLst>
            <pc:docMk/>
            <pc:sldMk cId="1102887131" sldId="273"/>
            <ac:spMk id="7" creationId="{2BE99B42-DFE9-41C6-9538-51E1CFB424FC}"/>
          </ac:spMkLst>
        </pc:spChg>
        <pc:picChg chg="del mod">
          <ac:chgData name="Pham, Natalie (phamnu)" userId="S::phamnu@mail.uc.edu::98ac69c3-433f-4224-9b46-3ae45517e329" providerId="AD" clId="Web-{D773E20A-DF8F-4AD4-A759-6DE3BED42E46}" dt="2020-09-22T10:52:47.993" v="1075"/>
          <ac:picMkLst>
            <pc:docMk/>
            <pc:sldMk cId="1102887131" sldId="273"/>
            <ac:picMk id="4" creationId="{353E3F44-401A-471A-BFE2-C39908198E48}"/>
          </ac:picMkLst>
        </pc:picChg>
        <pc:picChg chg="del">
          <ac:chgData name="Pham, Natalie (phamnu)" userId="S::phamnu@mail.uc.edu::98ac69c3-433f-4224-9b46-3ae45517e329" providerId="AD" clId="Web-{D773E20A-DF8F-4AD4-A759-6DE3BED42E46}" dt="2020-09-22T10:52:53.039" v="1076"/>
          <ac:picMkLst>
            <pc:docMk/>
            <pc:sldMk cId="1102887131" sldId="273"/>
            <ac:picMk id="5" creationId="{E4A44C47-0A58-4A12-9F90-227C38F2D1C0}"/>
          </ac:picMkLst>
        </pc:picChg>
        <pc:picChg chg="del mod">
          <ac:chgData name="Pham, Natalie (phamnu)" userId="S::phamnu@mail.uc.edu::98ac69c3-433f-4224-9b46-3ae45517e329" providerId="AD" clId="Web-{D773E20A-DF8F-4AD4-A759-6DE3BED42E46}" dt="2020-09-22T10:53:25.789" v="1115"/>
          <ac:picMkLst>
            <pc:docMk/>
            <pc:sldMk cId="1102887131" sldId="273"/>
            <ac:picMk id="6" creationId="{7E74EE01-AA13-4CD5-9B11-0983749B466A}"/>
          </ac:picMkLst>
        </pc:picChg>
        <pc:picChg chg="add mod ord">
          <ac:chgData name="Pham, Natalie (phamnu)" userId="S::phamnu@mail.uc.edu::98ac69c3-433f-4224-9b46-3ae45517e329" providerId="AD" clId="Web-{D773E20A-DF8F-4AD4-A759-6DE3BED42E46}" dt="2020-09-22T10:54:34.633" v="1118" actId="1076"/>
          <ac:picMkLst>
            <pc:docMk/>
            <pc:sldMk cId="1102887131" sldId="273"/>
            <ac:picMk id="8" creationId="{DA9CAAFC-D87B-4D0C-B110-44DEF85FC0F0}"/>
          </ac:picMkLst>
        </pc:picChg>
        <pc:picChg chg="add mod">
          <ac:chgData name="Pham, Natalie (phamnu)" userId="S::phamnu@mail.uc.edu::98ac69c3-433f-4224-9b46-3ae45517e329" providerId="AD" clId="Web-{D773E20A-DF8F-4AD4-A759-6DE3BED42E46}" dt="2020-09-22T10:55:31.462" v="1124" actId="1076"/>
          <ac:picMkLst>
            <pc:docMk/>
            <pc:sldMk cId="1102887131" sldId="273"/>
            <ac:picMk id="9" creationId="{E3A9DD24-E0F5-49AD-97A3-70CBA8AAEBD7}"/>
          </ac:picMkLst>
        </pc:picChg>
      </pc:sldChg>
      <pc:sldChg chg="addSp delSp modSp">
        <pc:chgData name="Pham, Natalie (phamnu)" userId="S::phamnu@mail.uc.edu::98ac69c3-433f-4224-9b46-3ae45517e329" providerId="AD" clId="Web-{D773E20A-DF8F-4AD4-A759-6DE3BED42E46}" dt="2020-09-22T10:59:17.495" v="1164" actId="14100"/>
        <pc:sldMkLst>
          <pc:docMk/>
          <pc:sldMk cId="2246941937" sldId="274"/>
        </pc:sldMkLst>
        <pc:spChg chg="mod">
          <ac:chgData name="Pham, Natalie (phamnu)" userId="S::phamnu@mail.uc.edu::98ac69c3-433f-4224-9b46-3ae45517e329" providerId="AD" clId="Web-{D773E20A-DF8F-4AD4-A759-6DE3BED42E46}" dt="2020-09-22T10:55:41.446" v="1126" actId="1076"/>
          <ac:spMkLst>
            <pc:docMk/>
            <pc:sldMk cId="2246941937" sldId="274"/>
            <ac:spMk id="2" creationId="{4D15317A-BDFE-4337-A014-93BB7FE24C68}"/>
          </ac:spMkLst>
        </pc:spChg>
        <pc:spChg chg="add del mod">
          <ac:chgData name="Pham, Natalie (phamnu)" userId="S::phamnu@mail.uc.edu::98ac69c3-433f-4224-9b46-3ae45517e329" providerId="AD" clId="Web-{D773E20A-DF8F-4AD4-A759-6DE3BED42E46}" dt="2020-09-22T10:56:11.275" v="1127"/>
          <ac:spMkLst>
            <pc:docMk/>
            <pc:sldMk cId="2246941937" sldId="274"/>
            <ac:spMk id="7" creationId="{0C493764-C4C9-4907-B33D-6B65C8436166}"/>
          </ac:spMkLst>
        </pc:spChg>
        <pc:picChg chg="del">
          <ac:chgData name="Pham, Natalie (phamnu)" userId="S::phamnu@mail.uc.edu::98ac69c3-433f-4224-9b46-3ae45517e329" providerId="AD" clId="Web-{D773E20A-DF8F-4AD4-A759-6DE3BED42E46}" dt="2020-09-22T10:55:36.978" v="1125"/>
          <ac:picMkLst>
            <pc:docMk/>
            <pc:sldMk cId="2246941937" sldId="274"/>
            <ac:picMk id="4" creationId="{6DAD3593-EDCA-4633-A18D-AF55EF240AB6}"/>
          </ac:picMkLst>
        </pc:picChg>
        <pc:picChg chg="add del mod">
          <ac:chgData name="Pham, Natalie (phamnu)" userId="S::phamnu@mail.uc.edu::98ac69c3-433f-4224-9b46-3ae45517e329" providerId="AD" clId="Web-{D773E20A-DF8F-4AD4-A759-6DE3BED42E46}" dt="2020-09-22T10:53:20.711" v="1114"/>
          <ac:picMkLst>
            <pc:docMk/>
            <pc:sldMk cId="2246941937" sldId="274"/>
            <ac:picMk id="5" creationId="{1DCED2A2-4AA5-4A1A-B2D6-EC795F2F6336}"/>
          </ac:picMkLst>
        </pc:picChg>
        <pc:picChg chg="del mod">
          <ac:chgData name="Pham, Natalie (phamnu)" userId="S::phamnu@mail.uc.edu::98ac69c3-433f-4224-9b46-3ae45517e329" providerId="AD" clId="Web-{D773E20A-DF8F-4AD4-A759-6DE3BED42E46}" dt="2020-09-22T10:53:07.180" v="1109"/>
          <ac:picMkLst>
            <pc:docMk/>
            <pc:sldMk cId="2246941937" sldId="274"/>
            <ac:picMk id="6" creationId="{E7007148-FCA0-43A7-91FE-8C2859680C7D}"/>
          </ac:picMkLst>
        </pc:picChg>
        <pc:picChg chg="add mod ord">
          <ac:chgData name="Pham, Natalie (phamnu)" userId="S::phamnu@mail.uc.edu::98ac69c3-433f-4224-9b46-3ae45517e329" providerId="AD" clId="Web-{D773E20A-DF8F-4AD4-A759-6DE3BED42E46}" dt="2020-09-22T10:59:12.573" v="1163" actId="1076"/>
          <ac:picMkLst>
            <pc:docMk/>
            <pc:sldMk cId="2246941937" sldId="274"/>
            <ac:picMk id="8" creationId="{8727A574-24E3-41E4-AA1A-2C837577F7E0}"/>
          </ac:picMkLst>
        </pc:picChg>
        <pc:picChg chg="add mod">
          <ac:chgData name="Pham, Natalie (phamnu)" userId="S::phamnu@mail.uc.edu::98ac69c3-433f-4224-9b46-3ae45517e329" providerId="AD" clId="Web-{D773E20A-DF8F-4AD4-A759-6DE3BED42E46}" dt="2020-09-22T10:59:17.495" v="1164" actId="14100"/>
          <ac:picMkLst>
            <pc:docMk/>
            <pc:sldMk cId="2246941937" sldId="274"/>
            <ac:picMk id="9" creationId="{86DCDBBB-FC1D-4BE1-A05F-FD723FB96008}"/>
          </ac:picMkLst>
        </pc:picChg>
      </pc:sldChg>
      <pc:sldChg chg="addSp delSp modSp add replId">
        <pc:chgData name="Pham, Natalie (phamnu)" userId="S::phamnu@mail.uc.edu::98ac69c3-433f-4224-9b46-3ae45517e329" providerId="AD" clId="Web-{D773E20A-DF8F-4AD4-A759-6DE3BED42E46}" dt="2020-09-22T11:00:26.105" v="1172" actId="1076"/>
        <pc:sldMkLst>
          <pc:docMk/>
          <pc:sldMk cId="946881759" sldId="275"/>
        </pc:sldMkLst>
        <pc:spChg chg="mod">
          <ac:chgData name="Pham, Natalie (phamnu)" userId="S::phamnu@mail.uc.edu::98ac69c3-433f-4224-9b46-3ae45517e329" providerId="AD" clId="Web-{D773E20A-DF8F-4AD4-A759-6DE3BED42E46}" dt="2020-09-22T10:58:28.135" v="1156" actId="20577"/>
          <ac:spMkLst>
            <pc:docMk/>
            <pc:sldMk cId="946881759" sldId="275"/>
            <ac:spMk id="2" creationId="{4D15317A-BDFE-4337-A014-93BB7FE24C68}"/>
          </ac:spMkLst>
        </pc:spChg>
        <pc:spChg chg="add del mod">
          <ac:chgData name="Pham, Natalie (phamnu)" userId="S::phamnu@mail.uc.edu::98ac69c3-433f-4224-9b46-3ae45517e329" providerId="AD" clId="Web-{D773E20A-DF8F-4AD4-A759-6DE3BED42E46}" dt="2020-09-22T10:59:02.010" v="1161"/>
          <ac:spMkLst>
            <pc:docMk/>
            <pc:sldMk cId="946881759" sldId="275"/>
            <ac:spMk id="4" creationId="{497C3CD6-5E36-4F90-9CDE-B250973FD2A2}"/>
          </ac:spMkLst>
        </pc:spChg>
        <pc:picChg chg="add mod ord">
          <ac:chgData name="Pham, Natalie (phamnu)" userId="S::phamnu@mail.uc.edu::98ac69c3-433f-4224-9b46-3ae45517e329" providerId="AD" clId="Web-{D773E20A-DF8F-4AD4-A759-6DE3BED42E46}" dt="2020-09-22T11:00:26.105" v="1172" actId="1076"/>
          <ac:picMkLst>
            <pc:docMk/>
            <pc:sldMk cId="946881759" sldId="275"/>
            <ac:picMk id="5" creationId="{0584F857-A6DF-44E2-AD8F-844A16A05E8D}"/>
          </ac:picMkLst>
        </pc:picChg>
        <pc:picChg chg="add mod">
          <ac:chgData name="Pham, Natalie (phamnu)" userId="S::phamnu@mail.uc.edu::98ac69c3-433f-4224-9b46-3ae45517e329" providerId="AD" clId="Web-{D773E20A-DF8F-4AD4-A759-6DE3BED42E46}" dt="2020-09-22T11:00:20.308" v="1171" actId="1076"/>
          <ac:picMkLst>
            <pc:docMk/>
            <pc:sldMk cId="946881759" sldId="275"/>
            <ac:picMk id="6" creationId="{2654B740-AE3C-4793-B235-B228A283FEDE}"/>
          </ac:picMkLst>
        </pc:picChg>
        <pc:picChg chg="del">
          <ac:chgData name="Pham, Natalie (phamnu)" userId="S::phamnu@mail.uc.edu::98ac69c3-433f-4224-9b46-3ae45517e329" providerId="AD" clId="Web-{D773E20A-DF8F-4AD4-A759-6DE3BED42E46}" dt="2020-09-22T10:58:32.135" v="1159"/>
          <ac:picMkLst>
            <pc:docMk/>
            <pc:sldMk cId="946881759" sldId="275"/>
            <ac:picMk id="8" creationId="{8727A574-24E3-41E4-AA1A-2C837577F7E0}"/>
          </ac:picMkLst>
        </pc:picChg>
        <pc:picChg chg="del">
          <ac:chgData name="Pham, Natalie (phamnu)" userId="S::phamnu@mail.uc.edu::98ac69c3-433f-4224-9b46-3ae45517e329" providerId="AD" clId="Web-{D773E20A-DF8F-4AD4-A759-6DE3BED42E46}" dt="2020-09-22T10:58:36.932" v="1160"/>
          <ac:picMkLst>
            <pc:docMk/>
            <pc:sldMk cId="946881759" sldId="275"/>
            <ac:picMk id="9" creationId="{86DCDBBB-FC1D-4BE1-A05F-FD723FB96008}"/>
          </ac:picMkLst>
        </pc:picChg>
      </pc:sldChg>
      <pc:sldChg chg="new del">
        <pc:chgData name="Pham, Natalie (phamnu)" userId="S::phamnu@mail.uc.edu::98ac69c3-433f-4224-9b46-3ae45517e329" providerId="AD" clId="Web-{D773E20A-DF8F-4AD4-A759-6DE3BED42E46}" dt="2020-09-22T10:49:34.459" v="960"/>
        <pc:sldMkLst>
          <pc:docMk/>
          <pc:sldMk cId="2227901067" sldId="275"/>
        </pc:sldMkLst>
      </pc:sldChg>
      <pc:sldChg chg="modSp add del replId">
        <pc:chgData name="Pham, Natalie (phamnu)" userId="S::phamnu@mail.uc.edu::98ac69c3-433f-4224-9b46-3ae45517e329" providerId="AD" clId="Web-{D773E20A-DF8F-4AD4-A759-6DE3BED42E46}" dt="2020-09-22T10:51:40.101" v="989"/>
        <pc:sldMkLst>
          <pc:docMk/>
          <pc:sldMk cId="3056583315" sldId="275"/>
        </pc:sldMkLst>
        <pc:spChg chg="mod">
          <ac:chgData name="Pham, Natalie (phamnu)" userId="S::phamnu@mail.uc.edu::98ac69c3-433f-4224-9b46-3ae45517e329" providerId="AD" clId="Web-{D773E20A-DF8F-4AD4-A759-6DE3BED42E46}" dt="2020-09-22T10:49:59.398" v="988" actId="1076"/>
          <ac:spMkLst>
            <pc:docMk/>
            <pc:sldMk cId="3056583315" sldId="275"/>
            <ac:spMk id="2" creationId="{36FBE955-1B83-4EBB-8EF6-68A077D1576F}"/>
          </ac:spMkLst>
        </pc:spChg>
      </pc:sldChg>
    </pc:docChg>
  </pc:docChgLst>
  <pc:docChgLst>
    <pc:chgData name="Pham, Natalie (phamnu)" userId="S::phamnu@mail.uc.edu::98ac69c3-433f-4224-9b46-3ae45517e329" providerId="AD" clId="Web-{D9BAE686-3B67-483F-A563-B0F65581DC88}"/>
    <pc:docChg chg="modSld">
      <pc:chgData name="Pham, Natalie (phamnu)" userId="S::phamnu@mail.uc.edu::98ac69c3-433f-4224-9b46-3ae45517e329" providerId="AD" clId="Web-{D9BAE686-3B67-483F-A563-B0F65581DC88}" dt="2020-09-22T06:49:16.177" v="3" actId="1076"/>
      <pc:docMkLst>
        <pc:docMk/>
      </pc:docMkLst>
      <pc:sldChg chg="modSp">
        <pc:chgData name="Pham, Natalie (phamnu)" userId="S::phamnu@mail.uc.edu::98ac69c3-433f-4224-9b46-3ae45517e329" providerId="AD" clId="Web-{D9BAE686-3B67-483F-A563-B0F65581DC88}" dt="2020-09-22T06:49:11.770" v="2" actId="1076"/>
        <pc:sldMkLst>
          <pc:docMk/>
          <pc:sldMk cId="111258833" sldId="260"/>
        </pc:sldMkLst>
        <pc:picChg chg="mod">
          <ac:chgData name="Pham, Natalie (phamnu)" userId="S::phamnu@mail.uc.edu::98ac69c3-433f-4224-9b46-3ae45517e329" providerId="AD" clId="Web-{D9BAE686-3B67-483F-A563-B0F65581DC88}" dt="2020-09-22T06:49:11.770" v="2" actId="1076"/>
          <ac:picMkLst>
            <pc:docMk/>
            <pc:sldMk cId="111258833" sldId="260"/>
            <ac:picMk id="4" creationId="{98339AEB-D1E2-4E64-B5DB-69415FC540E2}"/>
          </ac:picMkLst>
        </pc:picChg>
      </pc:sldChg>
      <pc:sldChg chg="modSp">
        <pc:chgData name="Pham, Natalie (phamnu)" userId="S::phamnu@mail.uc.edu::98ac69c3-433f-4224-9b46-3ae45517e329" providerId="AD" clId="Web-{D9BAE686-3B67-483F-A563-B0F65581DC88}" dt="2020-09-22T06:49:16.177" v="3" actId="1076"/>
        <pc:sldMkLst>
          <pc:docMk/>
          <pc:sldMk cId="1366227176" sldId="261"/>
        </pc:sldMkLst>
        <pc:picChg chg="mod">
          <ac:chgData name="Pham, Natalie (phamnu)" userId="S::phamnu@mail.uc.edu::98ac69c3-433f-4224-9b46-3ae45517e329" providerId="AD" clId="Web-{D9BAE686-3B67-483F-A563-B0F65581DC88}" dt="2020-09-22T06:49:16.177" v="3" actId="1076"/>
          <ac:picMkLst>
            <pc:docMk/>
            <pc:sldMk cId="1366227176" sldId="261"/>
            <ac:picMk id="4" creationId="{30250D6E-64BD-4196-9670-F1125BE2DDE8}"/>
          </ac:picMkLst>
        </pc:picChg>
      </pc:sldChg>
      <pc:sldChg chg="modSp">
        <pc:chgData name="Pham, Natalie (phamnu)" userId="S::phamnu@mail.uc.edu::98ac69c3-433f-4224-9b46-3ae45517e329" providerId="AD" clId="Web-{D9BAE686-3B67-483F-A563-B0F65581DC88}" dt="2020-09-22T06:49:04.302" v="1" actId="1076"/>
        <pc:sldMkLst>
          <pc:docMk/>
          <pc:sldMk cId="2182038965" sldId="268"/>
        </pc:sldMkLst>
        <pc:picChg chg="mod">
          <ac:chgData name="Pham, Natalie (phamnu)" userId="S::phamnu@mail.uc.edu::98ac69c3-433f-4224-9b46-3ae45517e329" providerId="AD" clId="Web-{D9BAE686-3B67-483F-A563-B0F65581DC88}" dt="2020-09-22T06:49:04.302" v="1" actId="1076"/>
          <ac:picMkLst>
            <pc:docMk/>
            <pc:sldMk cId="2182038965" sldId="268"/>
            <ac:picMk id="4" creationId="{0909FEE3-F023-4DFF-8EBC-D3EC8B9A36F1}"/>
          </ac:picMkLst>
        </pc:picChg>
      </pc:sldChg>
    </pc:docChg>
  </pc:docChgLst>
  <pc:docChgLst>
    <pc:chgData name="Pham, Natalie (phamnu)" userId="S::phamnu@mail.uc.edu::98ac69c3-433f-4224-9b46-3ae45517e329" providerId="AD" clId="Web-{BA7D9BA9-C8F3-4C34-89DC-22123608E851}"/>
    <pc:docChg chg="modSld">
      <pc:chgData name="Pham, Natalie (phamnu)" userId="S::phamnu@mail.uc.edu::98ac69c3-433f-4224-9b46-3ae45517e329" providerId="AD" clId="Web-{BA7D9BA9-C8F3-4C34-89DC-22123608E851}" dt="2020-09-22T07:46:34.208" v="1059" actId="1076"/>
      <pc:docMkLst>
        <pc:docMk/>
      </pc:docMkLst>
      <pc:sldChg chg="addSp delSp modSp mod modClrScheme chgLayout">
        <pc:chgData name="Pham, Natalie (phamnu)" userId="S::phamnu@mail.uc.edu::98ac69c3-433f-4224-9b46-3ae45517e329" providerId="AD" clId="Web-{BA7D9BA9-C8F3-4C34-89DC-22123608E851}" dt="2020-09-22T07:45:39.568" v="1055" actId="20577"/>
        <pc:sldMkLst>
          <pc:docMk/>
          <pc:sldMk cId="1491815460" sldId="263"/>
        </pc:sldMkLst>
        <pc:spChg chg="mod">
          <ac:chgData name="Pham, Natalie (phamnu)" userId="S::phamnu@mail.uc.edu::98ac69c3-433f-4224-9b46-3ae45517e329" providerId="AD" clId="Web-{BA7D9BA9-C8F3-4C34-89DC-22123608E851}" dt="2020-09-22T07:17:55.130" v="7" actId="1076"/>
          <ac:spMkLst>
            <pc:docMk/>
            <pc:sldMk cId="1491815460" sldId="263"/>
            <ac:spMk id="2" creationId="{89373933-C040-47DD-90E5-7291A8F368D4}"/>
          </ac:spMkLst>
        </pc:spChg>
        <pc:spChg chg="del mod">
          <ac:chgData name="Pham, Natalie (phamnu)" userId="S::phamnu@mail.uc.edu::98ac69c3-433f-4224-9b46-3ae45517e329" providerId="AD" clId="Web-{BA7D9BA9-C8F3-4C34-89DC-22123608E851}" dt="2020-09-22T07:17:02.317" v="3"/>
          <ac:spMkLst>
            <pc:docMk/>
            <pc:sldMk cId="1491815460" sldId="263"/>
            <ac:spMk id="3" creationId="{F1A9776B-2725-4139-91E1-64247BF28BCC}"/>
          </ac:spMkLst>
        </pc:spChg>
        <pc:spChg chg="add del mod">
          <ac:chgData name="Pham, Natalie (phamnu)" userId="S::phamnu@mail.uc.edu::98ac69c3-433f-4224-9b46-3ae45517e329" providerId="AD" clId="Web-{BA7D9BA9-C8F3-4C34-89DC-22123608E851}" dt="2020-09-22T07:18:03.567" v="11"/>
          <ac:spMkLst>
            <pc:docMk/>
            <pc:sldMk cId="1491815460" sldId="263"/>
            <ac:spMk id="5" creationId="{F5E64F1D-A9FD-4B3D-A474-E285E2991FD2}"/>
          </ac:spMkLst>
        </pc:spChg>
        <pc:spChg chg="add mod">
          <ac:chgData name="Pham, Natalie (phamnu)" userId="S::phamnu@mail.uc.edu::98ac69c3-433f-4224-9b46-3ae45517e329" providerId="AD" clId="Web-{BA7D9BA9-C8F3-4C34-89DC-22123608E851}" dt="2020-09-22T07:45:39.568" v="1055" actId="20577"/>
          <ac:spMkLst>
            <pc:docMk/>
            <pc:sldMk cId="1491815460" sldId="263"/>
            <ac:spMk id="9" creationId="{FE44CCB8-EEF4-4531-B09C-627C6B118E64}"/>
          </ac:spMkLst>
        </pc:spChg>
        <pc:picChg chg="add mod ord">
          <ac:chgData name="Pham, Natalie (phamnu)" userId="S::phamnu@mail.uc.edu::98ac69c3-433f-4224-9b46-3ae45517e329" providerId="AD" clId="Web-{BA7D9BA9-C8F3-4C34-89DC-22123608E851}" dt="2020-09-22T07:23:29.041" v="300" actId="1076"/>
          <ac:picMkLst>
            <pc:docMk/>
            <pc:sldMk cId="1491815460" sldId="263"/>
            <ac:picMk id="4" creationId="{216533A5-DD14-4CCB-A674-F21D70C0B7D9}"/>
          </ac:picMkLst>
        </pc:picChg>
      </pc:sldChg>
      <pc:sldChg chg="modSp">
        <pc:chgData name="Pham, Natalie (phamnu)" userId="S::phamnu@mail.uc.edu::98ac69c3-433f-4224-9b46-3ae45517e329" providerId="AD" clId="Web-{BA7D9BA9-C8F3-4C34-89DC-22123608E851}" dt="2020-09-22T07:46:34.208" v="1059" actId="1076"/>
        <pc:sldMkLst>
          <pc:docMk/>
          <pc:sldMk cId="1982893962" sldId="267"/>
        </pc:sldMkLst>
        <pc:picChg chg="mod">
          <ac:chgData name="Pham, Natalie (phamnu)" userId="S::phamnu@mail.uc.edu::98ac69c3-433f-4224-9b46-3ae45517e329" providerId="AD" clId="Web-{BA7D9BA9-C8F3-4C34-89DC-22123608E851}" dt="2020-09-22T07:46:34.208" v="1059" actId="1076"/>
          <ac:picMkLst>
            <pc:docMk/>
            <pc:sldMk cId="1982893962" sldId="267"/>
            <ac:picMk id="5" creationId="{972DE941-E275-42A1-B688-E267A2F7F062}"/>
          </ac:picMkLst>
        </pc:picChg>
      </pc:sldChg>
    </pc:docChg>
  </pc:docChgLst>
  <pc:docChgLst>
    <pc:chgData name="Clemmons, Nick (clemmona)" userId="S::clemmona@mail.uc.edu::ad652739-3963-4624-b0bb-4ddd1f1a19dc" providerId="AD" clId="Web-{6E5918B9-64EE-4865-AE0A-D4DF2177A9F6}"/>
    <pc:docChg chg="addSld modSld">
      <pc:chgData name="Clemmons, Nick (clemmona)" userId="S::clemmona@mail.uc.edu::ad652739-3963-4624-b0bb-4ddd1f1a19dc" providerId="AD" clId="Web-{6E5918B9-64EE-4865-AE0A-D4DF2177A9F6}" dt="2020-09-22T00:04:01.405" v="138"/>
      <pc:docMkLst>
        <pc:docMk/>
      </pc:docMkLst>
      <pc:sldChg chg="addSp modSp">
        <pc:chgData name="Clemmons, Nick (clemmona)" userId="S::clemmona@mail.uc.edu::ad652739-3963-4624-b0bb-4ddd1f1a19dc" providerId="AD" clId="Web-{6E5918B9-64EE-4865-AE0A-D4DF2177A9F6}" dt="2020-09-22T00:02:59.171" v="134"/>
        <pc:sldMkLst>
          <pc:docMk/>
          <pc:sldMk cId="111258833" sldId="260"/>
        </pc:sldMkLst>
        <pc:picChg chg="add mod">
          <ac:chgData name="Clemmons, Nick (clemmona)" userId="S::clemmona@mail.uc.edu::ad652739-3963-4624-b0bb-4ddd1f1a19dc" providerId="AD" clId="Web-{6E5918B9-64EE-4865-AE0A-D4DF2177A9F6}" dt="2020-09-22T00:02:59.171" v="134"/>
          <ac:picMkLst>
            <pc:docMk/>
            <pc:sldMk cId="111258833" sldId="260"/>
            <ac:picMk id="4" creationId="{98339AEB-D1E2-4E64-B5DB-69415FC540E2}"/>
          </ac:picMkLst>
        </pc:picChg>
      </pc:sldChg>
      <pc:sldChg chg="addSp modSp">
        <pc:chgData name="Clemmons, Nick (clemmona)" userId="S::clemmona@mail.uc.edu::ad652739-3963-4624-b0bb-4ddd1f1a19dc" providerId="AD" clId="Web-{6E5918B9-64EE-4865-AE0A-D4DF2177A9F6}" dt="2020-09-22T00:04:01.405" v="138"/>
        <pc:sldMkLst>
          <pc:docMk/>
          <pc:sldMk cId="1366227176" sldId="261"/>
        </pc:sldMkLst>
        <pc:spChg chg="mod">
          <ac:chgData name="Clemmons, Nick (clemmona)" userId="S::clemmona@mail.uc.edu::ad652739-3963-4624-b0bb-4ddd1f1a19dc" providerId="AD" clId="Web-{6E5918B9-64EE-4865-AE0A-D4DF2177A9F6}" dt="2020-09-21T23:31:55.029" v="25" actId="20577"/>
          <ac:spMkLst>
            <pc:docMk/>
            <pc:sldMk cId="1366227176" sldId="261"/>
            <ac:spMk id="2" creationId="{06DED2AB-FEAD-4C1B-8F63-CBD356C68A3A}"/>
          </ac:spMkLst>
        </pc:spChg>
        <pc:picChg chg="add mod">
          <ac:chgData name="Clemmons, Nick (clemmona)" userId="S::clemmona@mail.uc.edu::ad652739-3963-4624-b0bb-4ddd1f1a19dc" providerId="AD" clId="Web-{6E5918B9-64EE-4865-AE0A-D4DF2177A9F6}" dt="2020-09-22T00:04:01.405" v="138"/>
          <ac:picMkLst>
            <pc:docMk/>
            <pc:sldMk cId="1366227176" sldId="261"/>
            <ac:picMk id="4" creationId="{30250D6E-64BD-4196-9670-F1125BE2DDE8}"/>
          </ac:picMkLst>
        </pc:picChg>
      </pc:sldChg>
      <pc:sldChg chg="delSp">
        <pc:chgData name="Clemmons, Nick (clemmona)" userId="S::clemmona@mail.uc.edu::ad652739-3963-4624-b0bb-4ddd1f1a19dc" providerId="AD" clId="Web-{6E5918B9-64EE-4865-AE0A-D4DF2177A9F6}" dt="2020-09-22T00:02:43.046" v="132"/>
        <pc:sldMkLst>
          <pc:docMk/>
          <pc:sldMk cId="1159932519" sldId="266"/>
        </pc:sldMkLst>
        <pc:picChg chg="del">
          <ac:chgData name="Clemmons, Nick (clemmona)" userId="S::clemmona@mail.uc.edu::ad652739-3963-4624-b0bb-4ddd1f1a19dc" providerId="AD" clId="Web-{6E5918B9-64EE-4865-AE0A-D4DF2177A9F6}" dt="2020-09-22T00:02:43.046" v="132"/>
          <ac:picMkLst>
            <pc:docMk/>
            <pc:sldMk cId="1159932519" sldId="266"/>
            <ac:picMk id="5" creationId="{F6140055-E66C-4AF3-BE70-1EE81AB786D0}"/>
          </ac:picMkLst>
        </pc:picChg>
      </pc:sldChg>
      <pc:sldChg chg="addSp modSp">
        <pc:chgData name="Clemmons, Nick (clemmona)" userId="S::clemmona@mail.uc.edu::ad652739-3963-4624-b0bb-4ddd1f1a19dc" providerId="AD" clId="Web-{6E5918B9-64EE-4865-AE0A-D4DF2177A9F6}" dt="2020-09-22T00:02:33.858" v="131" actId="1076"/>
        <pc:sldMkLst>
          <pc:docMk/>
          <pc:sldMk cId="1982893962" sldId="267"/>
        </pc:sldMkLst>
        <pc:spChg chg="mod">
          <ac:chgData name="Clemmons, Nick (clemmona)" userId="S::clemmona@mail.uc.edu::ad652739-3963-4624-b0bb-4ddd1f1a19dc" providerId="AD" clId="Web-{6E5918B9-64EE-4865-AE0A-D4DF2177A9F6}" dt="2020-09-22T00:00:15.250" v="127" actId="20577"/>
          <ac:spMkLst>
            <pc:docMk/>
            <pc:sldMk cId="1982893962" sldId="267"/>
            <ac:spMk id="2" creationId="{F668323F-1DD8-4FAD-8A20-A2D7BF9A82C2}"/>
          </ac:spMkLst>
        </pc:spChg>
        <pc:spChg chg="mod">
          <ac:chgData name="Clemmons, Nick (clemmona)" userId="S::clemmona@mail.uc.edu::ad652739-3963-4624-b0bb-4ddd1f1a19dc" providerId="AD" clId="Web-{6E5918B9-64EE-4865-AE0A-D4DF2177A9F6}" dt="2020-09-21T23:59:42.829" v="122" actId="20577"/>
          <ac:spMkLst>
            <pc:docMk/>
            <pc:sldMk cId="1982893962" sldId="267"/>
            <ac:spMk id="3" creationId="{FA85A69C-FA5A-4558-89BF-96A80993736E}"/>
          </ac:spMkLst>
        </pc:spChg>
        <pc:picChg chg="add mod">
          <ac:chgData name="Clemmons, Nick (clemmona)" userId="S::clemmona@mail.uc.edu::ad652739-3963-4624-b0bb-4ddd1f1a19dc" providerId="AD" clId="Web-{6E5918B9-64EE-4865-AE0A-D4DF2177A9F6}" dt="2020-09-22T00:02:33.858" v="131" actId="1076"/>
          <ac:picMkLst>
            <pc:docMk/>
            <pc:sldMk cId="1982893962" sldId="267"/>
            <ac:picMk id="5" creationId="{972DE941-E275-42A1-B688-E267A2F7F062}"/>
          </ac:picMkLst>
        </pc:picChg>
      </pc:sldChg>
      <pc:sldChg chg="addSp delSp modSp">
        <pc:chgData name="Clemmons, Nick (clemmona)" userId="S::clemmona@mail.uc.edu::ad652739-3963-4624-b0bb-4ddd1f1a19dc" providerId="AD" clId="Web-{6E5918B9-64EE-4865-AE0A-D4DF2177A9F6}" dt="2020-09-22T00:03:16.702" v="136"/>
        <pc:sldMkLst>
          <pc:docMk/>
          <pc:sldMk cId="2182038965" sldId="268"/>
        </pc:sldMkLst>
        <pc:spChg chg="del">
          <ac:chgData name="Clemmons, Nick (clemmona)" userId="S::clemmona@mail.uc.edu::ad652739-3963-4624-b0bb-4ddd1f1a19dc" providerId="AD" clId="Web-{6E5918B9-64EE-4865-AE0A-D4DF2177A9F6}" dt="2020-09-22T00:03:16.702" v="136"/>
          <ac:spMkLst>
            <pc:docMk/>
            <pc:sldMk cId="2182038965" sldId="268"/>
            <ac:spMk id="3" creationId="{3B674E14-1817-4BF4-B7A9-AFA4724BA694}"/>
          </ac:spMkLst>
        </pc:spChg>
        <pc:picChg chg="add mod ord">
          <ac:chgData name="Clemmons, Nick (clemmona)" userId="S::clemmona@mail.uc.edu::ad652739-3963-4624-b0bb-4ddd1f1a19dc" providerId="AD" clId="Web-{6E5918B9-64EE-4865-AE0A-D4DF2177A9F6}" dt="2020-09-22T00:03:16.702" v="136"/>
          <ac:picMkLst>
            <pc:docMk/>
            <pc:sldMk cId="2182038965" sldId="268"/>
            <ac:picMk id="4" creationId="{0909FEE3-F023-4DFF-8EBC-D3EC8B9A36F1}"/>
          </ac:picMkLst>
        </pc:picChg>
      </pc:sldChg>
      <pc:sldChg chg="delSp modSp">
        <pc:chgData name="Clemmons, Nick (clemmona)" userId="S::clemmona@mail.uc.edu::ad652739-3963-4624-b0bb-4ddd1f1a19dc" providerId="AD" clId="Web-{6E5918B9-64EE-4865-AE0A-D4DF2177A9F6}" dt="2020-09-22T00:03:57.717" v="137"/>
        <pc:sldMkLst>
          <pc:docMk/>
          <pc:sldMk cId="997012783" sldId="270"/>
        </pc:sldMkLst>
        <pc:spChg chg="mod">
          <ac:chgData name="Clemmons, Nick (clemmona)" userId="S::clemmona@mail.uc.edu::ad652739-3963-4624-b0bb-4ddd1f1a19dc" providerId="AD" clId="Web-{6E5918B9-64EE-4865-AE0A-D4DF2177A9F6}" dt="2020-09-21T23:56:19.534" v="32" actId="20577"/>
          <ac:spMkLst>
            <pc:docMk/>
            <pc:sldMk cId="997012783" sldId="270"/>
            <ac:spMk id="2" creationId="{252165B3-5C79-4374-9B4C-C0847231F0CF}"/>
          </ac:spMkLst>
        </pc:spChg>
        <pc:picChg chg="del">
          <ac:chgData name="Clemmons, Nick (clemmona)" userId="S::clemmona@mail.uc.edu::ad652739-3963-4624-b0bb-4ddd1f1a19dc" providerId="AD" clId="Web-{6E5918B9-64EE-4865-AE0A-D4DF2177A9F6}" dt="2020-09-22T00:02:53.889" v="133"/>
          <ac:picMkLst>
            <pc:docMk/>
            <pc:sldMk cId="997012783" sldId="270"/>
            <ac:picMk id="3" creationId="{A89DD512-D309-4BEB-A27B-91531A2774A3}"/>
          </ac:picMkLst>
        </pc:picChg>
        <pc:picChg chg="del">
          <ac:chgData name="Clemmons, Nick (clemmona)" userId="S::clemmona@mail.uc.edu::ad652739-3963-4624-b0bb-4ddd1f1a19dc" providerId="AD" clId="Web-{6E5918B9-64EE-4865-AE0A-D4DF2177A9F6}" dt="2020-09-22T00:03:11.092" v="135"/>
          <ac:picMkLst>
            <pc:docMk/>
            <pc:sldMk cId="997012783" sldId="270"/>
            <ac:picMk id="4" creationId="{3FC893D0-06C1-4288-95E0-FAAA1103C94E}"/>
          </ac:picMkLst>
        </pc:picChg>
        <pc:picChg chg="del">
          <ac:chgData name="Clemmons, Nick (clemmona)" userId="S::clemmona@mail.uc.edu::ad652739-3963-4624-b0bb-4ddd1f1a19dc" providerId="AD" clId="Web-{6E5918B9-64EE-4865-AE0A-D4DF2177A9F6}" dt="2020-09-22T00:03:57.717" v="137"/>
          <ac:picMkLst>
            <pc:docMk/>
            <pc:sldMk cId="997012783" sldId="270"/>
            <ac:picMk id="5" creationId="{4731EA83-45D9-4D4C-BF07-407AC8E8907F}"/>
          </ac:picMkLst>
        </pc:picChg>
      </pc:sldChg>
      <pc:sldChg chg="modSp new">
        <pc:chgData name="Clemmons, Nick (clemmona)" userId="S::clemmona@mail.uc.edu::ad652739-3963-4624-b0bb-4ddd1f1a19dc" providerId="AD" clId="Web-{6E5918B9-64EE-4865-AE0A-D4DF2177A9F6}" dt="2020-09-21T23:32:13.498" v="30" actId="20577"/>
        <pc:sldMkLst>
          <pc:docMk/>
          <pc:sldMk cId="3832365263" sldId="271"/>
        </pc:sldMkLst>
        <pc:spChg chg="mod">
          <ac:chgData name="Clemmons, Nick (clemmona)" userId="S::clemmona@mail.uc.edu::ad652739-3963-4624-b0bb-4ddd1f1a19dc" providerId="AD" clId="Web-{6E5918B9-64EE-4865-AE0A-D4DF2177A9F6}" dt="2020-09-21T23:31:51.154" v="20" actId="20577"/>
          <ac:spMkLst>
            <pc:docMk/>
            <pc:sldMk cId="3832365263" sldId="271"/>
            <ac:spMk id="2" creationId="{7F740825-7E96-4AAE-BF70-3E6A9562071D}"/>
          </ac:spMkLst>
        </pc:spChg>
        <pc:spChg chg="mod">
          <ac:chgData name="Clemmons, Nick (clemmona)" userId="S::clemmona@mail.uc.edu::ad652739-3963-4624-b0bb-4ddd1f1a19dc" providerId="AD" clId="Web-{6E5918B9-64EE-4865-AE0A-D4DF2177A9F6}" dt="2020-09-21T23:32:13.498" v="30" actId="20577"/>
          <ac:spMkLst>
            <pc:docMk/>
            <pc:sldMk cId="3832365263" sldId="271"/>
            <ac:spMk id="3" creationId="{96931A73-4F3D-45D5-B885-D5E16DF7B2C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2/16/2021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2/16/2021</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2/16/2021</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2/16/2021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2/16/2021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2/16/2021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2/16/2021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2/16/2021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2/16/2021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2/16/2021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2/16/2021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2/16/2021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vert="horz" lIns="91440" tIns="45720" rIns="91440" bIns="45720" rtlCol="0" anchor="b">
            <a:noAutofit/>
          </a:bodyPr>
          <a:lstStyle/>
          <a:p>
            <a:r>
              <a:rPr lang="en-US" sz="6000" b="1"/>
              <a:t>Homework 2:</a:t>
            </a:r>
            <a:r>
              <a:rPr lang="en-US" sz="6000"/>
              <a:t> Multiple Linear Regression for IMBD Data</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0825-7E96-4AAE-BF70-3E6A9562071D}"/>
              </a:ext>
            </a:extLst>
          </p:cNvPr>
          <p:cNvSpPr>
            <a:spLocks noGrp="1"/>
          </p:cNvSpPr>
          <p:nvPr>
            <p:ph type="title"/>
          </p:nvPr>
        </p:nvSpPr>
        <p:spPr>
          <a:xfrm>
            <a:off x="1091718" y="286603"/>
            <a:ext cx="9624561" cy="1434071"/>
          </a:xfrm>
        </p:spPr>
        <p:txBody>
          <a:bodyPr/>
          <a:lstStyle/>
          <a:p>
            <a:r>
              <a:rPr lang="en-US"/>
              <a:t>Full Model Excluding Insignificant Predictors</a:t>
            </a:r>
          </a:p>
        </p:txBody>
      </p:sp>
      <p:pic>
        <p:nvPicPr>
          <p:cNvPr id="4" name="Picture 4" descr="A screenshot of a cell phone&#10;&#10;Description automatically generated">
            <a:extLst>
              <a:ext uri="{FF2B5EF4-FFF2-40B4-BE49-F238E27FC236}">
                <a16:creationId xmlns:a16="http://schemas.microsoft.com/office/drawing/2014/main" id="{D208AD06-71B6-4BFE-A074-F11F7BCD4863}"/>
              </a:ext>
            </a:extLst>
          </p:cNvPr>
          <p:cNvPicPr>
            <a:picLocks noGrp="1" noChangeAspect="1"/>
          </p:cNvPicPr>
          <p:nvPr>
            <p:ph idx="1"/>
          </p:nvPr>
        </p:nvPicPr>
        <p:blipFill>
          <a:blip r:embed="rId2"/>
          <a:stretch>
            <a:fillRect/>
          </a:stretch>
        </p:blipFill>
        <p:spPr>
          <a:xfrm>
            <a:off x="1096706" y="2082033"/>
            <a:ext cx="9619056" cy="1535085"/>
          </a:xfrm>
        </p:spPr>
      </p:pic>
      <p:sp>
        <p:nvSpPr>
          <p:cNvPr id="5" name="TextBox 4">
            <a:extLst>
              <a:ext uri="{FF2B5EF4-FFF2-40B4-BE49-F238E27FC236}">
                <a16:creationId xmlns:a16="http://schemas.microsoft.com/office/drawing/2014/main" id="{3398A6B4-A653-41EE-8805-38161321ACFF}"/>
              </a:ext>
            </a:extLst>
          </p:cNvPr>
          <p:cNvSpPr txBox="1"/>
          <p:nvPr/>
        </p:nvSpPr>
        <p:spPr>
          <a:xfrm>
            <a:off x="765142" y="3954544"/>
            <a:ext cx="107559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As you can see, there were quite a few insignificant predictors. Due to the way our dummy variable was set up, the linear model identified a lot of the individual columns aligned with the dummy variables as insignificant or even listed them as NA because there was not enough records of that type. This led us to want to remove all these variables for a newer updated multiple linear regression model.</a:t>
            </a:r>
          </a:p>
        </p:txBody>
      </p:sp>
    </p:spTree>
    <p:extLst>
      <p:ext uri="{BB962C8B-B14F-4D97-AF65-F5344CB8AC3E}">
        <p14:creationId xmlns:p14="http://schemas.microsoft.com/office/powerpoint/2010/main" val="383236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4A85-03B5-41DF-A44D-80BF524C60A8}"/>
              </a:ext>
            </a:extLst>
          </p:cNvPr>
          <p:cNvSpPr>
            <a:spLocks noGrp="1"/>
          </p:cNvSpPr>
          <p:nvPr>
            <p:ph type="title"/>
          </p:nvPr>
        </p:nvSpPr>
        <p:spPr>
          <a:xfrm>
            <a:off x="1097280" y="270571"/>
            <a:ext cx="10058400" cy="1450757"/>
          </a:xfrm>
        </p:spPr>
        <p:txBody>
          <a:bodyPr/>
          <a:lstStyle/>
          <a:p>
            <a:r>
              <a:rPr lang="en-US"/>
              <a:t>Forward Selection</a:t>
            </a:r>
          </a:p>
        </p:txBody>
      </p:sp>
      <p:pic>
        <p:nvPicPr>
          <p:cNvPr id="8" name="Picture 8" descr="A picture containing bird, tree, flower&#10;&#10;Description automatically generated">
            <a:extLst>
              <a:ext uri="{FF2B5EF4-FFF2-40B4-BE49-F238E27FC236}">
                <a16:creationId xmlns:a16="http://schemas.microsoft.com/office/drawing/2014/main" id="{DA9CAAFC-D87B-4D0C-B110-44DEF85FC0F0}"/>
              </a:ext>
            </a:extLst>
          </p:cNvPr>
          <p:cNvPicPr>
            <a:picLocks noGrp="1" noChangeAspect="1"/>
          </p:cNvPicPr>
          <p:nvPr>
            <p:ph idx="1"/>
          </p:nvPr>
        </p:nvPicPr>
        <p:blipFill>
          <a:blip r:embed="rId2"/>
          <a:stretch>
            <a:fillRect/>
          </a:stretch>
        </p:blipFill>
        <p:spPr>
          <a:xfrm>
            <a:off x="1096135" y="1763109"/>
            <a:ext cx="10058400" cy="2294638"/>
          </a:xfrm>
        </p:spPr>
      </p:pic>
      <p:pic>
        <p:nvPicPr>
          <p:cNvPr id="9" name="Picture 9" descr="A screenshot of a cell phone&#10;&#10;Description automatically generated">
            <a:extLst>
              <a:ext uri="{FF2B5EF4-FFF2-40B4-BE49-F238E27FC236}">
                <a16:creationId xmlns:a16="http://schemas.microsoft.com/office/drawing/2014/main" id="{E3A9DD24-E0F5-49AD-97A3-70CBA8AAEBD7}"/>
              </a:ext>
            </a:extLst>
          </p:cNvPr>
          <p:cNvPicPr>
            <a:picLocks noChangeAspect="1"/>
          </p:cNvPicPr>
          <p:nvPr/>
        </p:nvPicPr>
        <p:blipFill>
          <a:blip r:embed="rId3"/>
          <a:stretch>
            <a:fillRect/>
          </a:stretch>
        </p:blipFill>
        <p:spPr>
          <a:xfrm>
            <a:off x="2703824" y="3891422"/>
            <a:ext cx="6777317" cy="2433157"/>
          </a:xfrm>
          <a:prstGeom prst="rect">
            <a:avLst/>
          </a:prstGeom>
        </p:spPr>
      </p:pic>
    </p:spTree>
    <p:extLst>
      <p:ext uri="{BB962C8B-B14F-4D97-AF65-F5344CB8AC3E}">
        <p14:creationId xmlns:p14="http://schemas.microsoft.com/office/powerpoint/2010/main" val="11028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317A-BDFE-4337-A014-93BB7FE24C68}"/>
              </a:ext>
            </a:extLst>
          </p:cNvPr>
          <p:cNvSpPr>
            <a:spLocks noGrp="1"/>
          </p:cNvSpPr>
          <p:nvPr>
            <p:ph type="title"/>
          </p:nvPr>
        </p:nvSpPr>
        <p:spPr>
          <a:xfrm>
            <a:off x="1097280" y="-172838"/>
            <a:ext cx="10058400" cy="1450757"/>
          </a:xfrm>
        </p:spPr>
        <p:txBody>
          <a:bodyPr/>
          <a:lstStyle/>
          <a:p>
            <a:r>
              <a:rPr lang="en-US"/>
              <a:t>Backward Selection</a:t>
            </a:r>
          </a:p>
        </p:txBody>
      </p:sp>
      <p:pic>
        <p:nvPicPr>
          <p:cNvPr id="8" name="Picture 8" descr="A picture containing bird&#10;&#10;Description automatically generated">
            <a:extLst>
              <a:ext uri="{FF2B5EF4-FFF2-40B4-BE49-F238E27FC236}">
                <a16:creationId xmlns:a16="http://schemas.microsoft.com/office/drawing/2014/main" id="{8727A574-24E3-41E4-AA1A-2C837577F7E0}"/>
              </a:ext>
            </a:extLst>
          </p:cNvPr>
          <p:cNvPicPr>
            <a:picLocks noGrp="1" noChangeAspect="1"/>
          </p:cNvPicPr>
          <p:nvPr>
            <p:ph idx="1"/>
          </p:nvPr>
        </p:nvPicPr>
        <p:blipFill rotWithShape="1">
          <a:blip r:embed="rId2"/>
          <a:srcRect l="545" r="91" b="-290"/>
          <a:stretch/>
        </p:blipFill>
        <p:spPr>
          <a:xfrm>
            <a:off x="349054" y="1980302"/>
            <a:ext cx="6081745" cy="1929628"/>
          </a:xfrm>
        </p:spPr>
      </p:pic>
      <p:pic>
        <p:nvPicPr>
          <p:cNvPr id="9" name="Picture 9" descr="A close up of text on a black background&#10;&#10;Description automatically generated">
            <a:extLst>
              <a:ext uri="{FF2B5EF4-FFF2-40B4-BE49-F238E27FC236}">
                <a16:creationId xmlns:a16="http://schemas.microsoft.com/office/drawing/2014/main" id="{86DCDBBB-FC1D-4BE1-A05F-FD723FB96008}"/>
              </a:ext>
            </a:extLst>
          </p:cNvPr>
          <p:cNvPicPr>
            <a:picLocks noChangeAspect="1"/>
          </p:cNvPicPr>
          <p:nvPr/>
        </p:nvPicPr>
        <p:blipFill rotWithShape="1">
          <a:blip r:embed="rId3"/>
          <a:srcRect t="1309"/>
          <a:stretch/>
        </p:blipFill>
        <p:spPr>
          <a:xfrm>
            <a:off x="6432847" y="2817751"/>
            <a:ext cx="5623110" cy="3354146"/>
          </a:xfrm>
          <a:prstGeom prst="rect">
            <a:avLst/>
          </a:prstGeom>
        </p:spPr>
      </p:pic>
    </p:spTree>
    <p:extLst>
      <p:ext uri="{BB962C8B-B14F-4D97-AF65-F5344CB8AC3E}">
        <p14:creationId xmlns:p14="http://schemas.microsoft.com/office/powerpoint/2010/main" val="224694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317A-BDFE-4337-A014-93BB7FE24C68}"/>
              </a:ext>
            </a:extLst>
          </p:cNvPr>
          <p:cNvSpPr>
            <a:spLocks noGrp="1"/>
          </p:cNvSpPr>
          <p:nvPr>
            <p:ph type="title"/>
          </p:nvPr>
        </p:nvSpPr>
        <p:spPr>
          <a:xfrm>
            <a:off x="1097280" y="-172838"/>
            <a:ext cx="10058400" cy="1450757"/>
          </a:xfrm>
        </p:spPr>
        <p:txBody>
          <a:bodyPr/>
          <a:lstStyle/>
          <a:p>
            <a:r>
              <a:rPr lang="en-US"/>
              <a:t>Step Wise</a:t>
            </a:r>
          </a:p>
        </p:txBody>
      </p:sp>
      <p:pic>
        <p:nvPicPr>
          <p:cNvPr id="5" name="Picture 5" descr="A picture containing bird, flower&#10;&#10;Description automatically generated">
            <a:extLst>
              <a:ext uri="{FF2B5EF4-FFF2-40B4-BE49-F238E27FC236}">
                <a16:creationId xmlns:a16="http://schemas.microsoft.com/office/drawing/2014/main" id="{0584F857-A6DF-44E2-AD8F-844A16A05E8D}"/>
              </a:ext>
            </a:extLst>
          </p:cNvPr>
          <p:cNvPicPr>
            <a:picLocks noGrp="1" noChangeAspect="1"/>
          </p:cNvPicPr>
          <p:nvPr>
            <p:ph idx="1"/>
          </p:nvPr>
        </p:nvPicPr>
        <p:blipFill>
          <a:blip r:embed="rId2"/>
          <a:stretch>
            <a:fillRect/>
          </a:stretch>
        </p:blipFill>
        <p:spPr>
          <a:xfrm>
            <a:off x="1063908" y="1368685"/>
            <a:ext cx="10058400" cy="981687"/>
          </a:xfrm>
        </p:spPr>
      </p:pic>
      <p:pic>
        <p:nvPicPr>
          <p:cNvPr id="6" name="Picture 6" descr="A screenshot of text&#10;&#10;Description automatically generated">
            <a:extLst>
              <a:ext uri="{FF2B5EF4-FFF2-40B4-BE49-F238E27FC236}">
                <a16:creationId xmlns:a16="http://schemas.microsoft.com/office/drawing/2014/main" id="{2654B740-AE3C-4793-B235-B228A283FEDE}"/>
              </a:ext>
            </a:extLst>
          </p:cNvPr>
          <p:cNvPicPr>
            <a:picLocks noChangeAspect="1"/>
          </p:cNvPicPr>
          <p:nvPr/>
        </p:nvPicPr>
        <p:blipFill>
          <a:blip r:embed="rId3"/>
          <a:stretch>
            <a:fillRect/>
          </a:stretch>
        </p:blipFill>
        <p:spPr>
          <a:xfrm>
            <a:off x="2911093" y="2471353"/>
            <a:ext cx="6362698" cy="3628649"/>
          </a:xfrm>
          <a:prstGeom prst="rect">
            <a:avLst/>
          </a:prstGeom>
        </p:spPr>
      </p:pic>
    </p:spTree>
    <p:extLst>
      <p:ext uri="{BB962C8B-B14F-4D97-AF65-F5344CB8AC3E}">
        <p14:creationId xmlns:p14="http://schemas.microsoft.com/office/powerpoint/2010/main" val="94688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E955-1B83-4EBB-8EF6-68A077D1576F}"/>
              </a:ext>
            </a:extLst>
          </p:cNvPr>
          <p:cNvSpPr>
            <a:spLocks noGrp="1"/>
          </p:cNvSpPr>
          <p:nvPr>
            <p:ph type="title"/>
          </p:nvPr>
        </p:nvSpPr>
        <p:spPr>
          <a:xfrm>
            <a:off x="469751" y="-4750"/>
            <a:ext cx="11459134" cy="1439552"/>
          </a:xfrm>
        </p:spPr>
        <p:txBody>
          <a:bodyPr anchor="b">
            <a:normAutofit/>
          </a:bodyPr>
          <a:lstStyle/>
          <a:p>
            <a:r>
              <a:rPr lang="en-US"/>
              <a:t>Variable Selection </a:t>
            </a:r>
          </a:p>
        </p:txBody>
      </p:sp>
      <p:pic>
        <p:nvPicPr>
          <p:cNvPr id="4" name="Picture 4" descr="A picture containing bird&#10;&#10;Description automatically generated">
            <a:extLst>
              <a:ext uri="{FF2B5EF4-FFF2-40B4-BE49-F238E27FC236}">
                <a16:creationId xmlns:a16="http://schemas.microsoft.com/office/drawing/2014/main" id="{09FE2F85-7A9F-4A74-B9E9-4CF862C9B166}"/>
              </a:ext>
            </a:extLst>
          </p:cNvPr>
          <p:cNvPicPr>
            <a:picLocks noChangeAspect="1"/>
          </p:cNvPicPr>
          <p:nvPr/>
        </p:nvPicPr>
        <p:blipFill>
          <a:blip r:embed="rId2"/>
          <a:stretch>
            <a:fillRect/>
          </a:stretch>
        </p:blipFill>
        <p:spPr>
          <a:xfrm>
            <a:off x="443576" y="2602242"/>
            <a:ext cx="6701618" cy="2398293"/>
          </a:xfrm>
          <a:prstGeom prst="rect">
            <a:avLst/>
          </a:prstGeom>
          <a:noFill/>
        </p:spPr>
      </p:pic>
      <p:sp>
        <p:nvSpPr>
          <p:cNvPr id="3" name="Content Placeholder 2">
            <a:extLst>
              <a:ext uri="{FF2B5EF4-FFF2-40B4-BE49-F238E27FC236}">
                <a16:creationId xmlns:a16="http://schemas.microsoft.com/office/drawing/2014/main" id="{F6D19E48-4E35-4A28-AF71-6CEBADF6246D}"/>
              </a:ext>
            </a:extLst>
          </p:cNvPr>
          <p:cNvSpPr>
            <a:spLocks noGrp="1"/>
          </p:cNvSpPr>
          <p:nvPr>
            <p:ph sz="half" idx="2"/>
          </p:nvPr>
        </p:nvSpPr>
        <p:spPr>
          <a:xfrm>
            <a:off x="7143474" y="2602752"/>
            <a:ext cx="4639736" cy="3748194"/>
          </a:xfrm>
        </p:spPr>
        <p:txBody>
          <a:bodyPr vert="horz" lIns="0" tIns="45720" rIns="0" bIns="45720" rtlCol="0" anchor="t">
            <a:normAutofit/>
          </a:bodyPr>
          <a:lstStyle/>
          <a:p>
            <a:pPr>
              <a:buFont typeface="Arial" panose="020F0502020204030204" pitchFamily="34" charset="0"/>
              <a:buChar char="•"/>
            </a:pPr>
            <a:r>
              <a:rPr lang="en-US"/>
              <a:t>We chose Forward selection to choose the variables because Forward Selection narrows down significant predictors</a:t>
            </a:r>
          </a:p>
          <a:p>
            <a:pPr>
              <a:buFont typeface="Arial" panose="020F0502020204030204" pitchFamily="34" charset="0"/>
              <a:buChar char="•"/>
            </a:pPr>
            <a:r>
              <a:rPr lang="en-US"/>
              <a:t>Based on Forward Selection, we would choose </a:t>
            </a:r>
            <a:r>
              <a:rPr lang="en-US" err="1"/>
              <a:t>director_facebook_likes</a:t>
            </a:r>
            <a:r>
              <a:rPr lang="en-US"/>
              <a:t> and </a:t>
            </a:r>
            <a:r>
              <a:rPr lang="en-US" err="1"/>
              <a:t>movie_facebook_likes</a:t>
            </a:r>
            <a:r>
              <a:rPr lang="en-US"/>
              <a:t>  as they are the combination of lowest Sum of Square and AIC</a:t>
            </a:r>
          </a:p>
        </p:txBody>
      </p:sp>
    </p:spTree>
    <p:extLst>
      <p:ext uri="{BB962C8B-B14F-4D97-AF65-F5344CB8AC3E}">
        <p14:creationId xmlns:p14="http://schemas.microsoft.com/office/powerpoint/2010/main" val="3930311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3933-C040-47DD-90E5-7291A8F368D4}"/>
              </a:ext>
            </a:extLst>
          </p:cNvPr>
          <p:cNvSpPr>
            <a:spLocks noGrp="1"/>
          </p:cNvSpPr>
          <p:nvPr>
            <p:ph type="title"/>
          </p:nvPr>
        </p:nvSpPr>
        <p:spPr>
          <a:xfrm>
            <a:off x="1065857" y="606645"/>
            <a:ext cx="10058400" cy="936160"/>
          </a:xfrm>
        </p:spPr>
        <p:txBody>
          <a:bodyPr anchor="b">
            <a:normAutofit fontScale="90000"/>
          </a:bodyPr>
          <a:lstStyle/>
          <a:p>
            <a:r>
              <a:rPr lang="en-US"/>
              <a:t>Performance on Validation Data of Simple Linear Regressions</a:t>
            </a:r>
          </a:p>
        </p:txBody>
      </p:sp>
      <p:sp>
        <p:nvSpPr>
          <p:cNvPr id="9" name="Content Placeholder 3">
            <a:extLst>
              <a:ext uri="{FF2B5EF4-FFF2-40B4-BE49-F238E27FC236}">
                <a16:creationId xmlns:a16="http://schemas.microsoft.com/office/drawing/2014/main" id="{FE44CCB8-EEF4-4531-B09C-627C6B118E64}"/>
              </a:ext>
            </a:extLst>
          </p:cNvPr>
          <p:cNvSpPr>
            <a:spLocks noGrp="1"/>
          </p:cNvSpPr>
          <p:nvPr>
            <p:ph sz="half" idx="2"/>
          </p:nvPr>
        </p:nvSpPr>
        <p:spPr>
          <a:xfrm>
            <a:off x="7109710" y="2120900"/>
            <a:ext cx="4639736" cy="3748194"/>
          </a:xfrm>
        </p:spPr>
        <p:txBody>
          <a:bodyPr vert="horz" lIns="0" tIns="45720" rIns="0" bIns="45720" rtlCol="0" anchor="t">
            <a:normAutofit fontScale="85000" lnSpcReduction="10000"/>
          </a:bodyPr>
          <a:lstStyle/>
          <a:p>
            <a:pPr>
              <a:buFont typeface="Arial" panose="020F0502020204030204" pitchFamily="34" charset="0"/>
              <a:buChar char="•"/>
            </a:pPr>
            <a:r>
              <a:rPr lang="en-US"/>
              <a:t>The graph subsequently associated with </a:t>
            </a:r>
            <a:r>
              <a:rPr lang="en-US" err="1"/>
              <a:t>imdb_score</a:t>
            </a:r>
            <a:r>
              <a:rPr lang="en-US"/>
              <a:t>, </a:t>
            </a:r>
            <a:r>
              <a:rPr lang="en-US" err="1"/>
              <a:t>director_facebook_likes</a:t>
            </a:r>
            <a:r>
              <a:rPr lang="en-US"/>
              <a:t>, </a:t>
            </a:r>
            <a:r>
              <a:rPr lang="en-US" err="1"/>
              <a:t>movie_facebook_likes</a:t>
            </a:r>
            <a:endParaRPr lang="en-US"/>
          </a:p>
          <a:p>
            <a:pPr>
              <a:buFont typeface="Arial" panose="020F0502020204030204" pitchFamily="34" charset="0"/>
              <a:buChar char="•"/>
            </a:pPr>
            <a:r>
              <a:rPr lang="en-US"/>
              <a:t>There is a high correlation (0.25) between imdb_score &amp; </a:t>
            </a:r>
            <a:r>
              <a:rPr lang="en-US" err="1"/>
              <a:t>movie_facebook_likes</a:t>
            </a:r>
            <a:endParaRPr lang="en-US"/>
          </a:p>
          <a:p>
            <a:pPr>
              <a:buFont typeface="Arial" panose="020F0502020204030204" pitchFamily="34" charset="0"/>
              <a:buChar char="•"/>
            </a:pPr>
            <a:r>
              <a:rPr lang="en-US"/>
              <a:t>There are less correlation both happens for </a:t>
            </a:r>
            <a:r>
              <a:rPr lang="en-US" err="1"/>
              <a:t>imdb_score</a:t>
            </a:r>
            <a:r>
              <a:rPr lang="en-US"/>
              <a:t> vs. </a:t>
            </a:r>
            <a:r>
              <a:rPr lang="en-US" err="1"/>
              <a:t>Director_facebook_likes</a:t>
            </a:r>
            <a:r>
              <a:rPr lang="en-US"/>
              <a:t> and </a:t>
            </a:r>
            <a:r>
              <a:rPr lang="en-US" err="1"/>
              <a:t>Director_facebook_likes</a:t>
            </a:r>
            <a:r>
              <a:rPr lang="en-US"/>
              <a:t> vs. </a:t>
            </a:r>
            <a:r>
              <a:rPr lang="en-US" err="1"/>
              <a:t>Movie_facebook_likes</a:t>
            </a:r>
            <a:endParaRPr lang="en-US"/>
          </a:p>
          <a:p>
            <a:pPr>
              <a:buFont typeface="Arial" panose="020F0502020204030204" pitchFamily="34" charset="0"/>
              <a:buChar char="•"/>
            </a:pPr>
            <a:r>
              <a:rPr lang="en-US"/>
              <a:t>Although a movie has a high IMDB score and an impressive amount of Facebook likes, it does not mean that the director for the movie is popular. </a:t>
            </a:r>
          </a:p>
        </p:txBody>
      </p:sp>
      <p:pic>
        <p:nvPicPr>
          <p:cNvPr id="10" name="Picture 10" descr="A screenshot of a cell phone&#10;&#10;Description automatically generated">
            <a:extLst>
              <a:ext uri="{FF2B5EF4-FFF2-40B4-BE49-F238E27FC236}">
                <a16:creationId xmlns:a16="http://schemas.microsoft.com/office/drawing/2014/main" id="{5C46ED71-E005-4C4A-8C55-1A9F1BF6FD2B}"/>
              </a:ext>
            </a:extLst>
          </p:cNvPr>
          <p:cNvPicPr>
            <a:picLocks noGrp="1" noChangeAspect="1"/>
          </p:cNvPicPr>
          <p:nvPr>
            <p:ph sz="half" idx="1"/>
          </p:nvPr>
        </p:nvPicPr>
        <p:blipFill>
          <a:blip r:embed="rId2"/>
          <a:stretch>
            <a:fillRect/>
          </a:stretch>
        </p:blipFill>
        <p:spPr>
          <a:xfrm>
            <a:off x="444137" y="1540558"/>
            <a:ext cx="6478211" cy="4183161"/>
          </a:xfrm>
        </p:spPr>
      </p:pic>
    </p:spTree>
    <p:extLst>
      <p:ext uri="{BB962C8B-B14F-4D97-AF65-F5344CB8AC3E}">
        <p14:creationId xmlns:p14="http://schemas.microsoft.com/office/powerpoint/2010/main" val="149181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8C5F-D21E-4381-A00B-12267B11530E}"/>
              </a:ext>
            </a:extLst>
          </p:cNvPr>
          <p:cNvSpPr>
            <a:spLocks noGrp="1"/>
          </p:cNvSpPr>
          <p:nvPr>
            <p:ph type="title"/>
          </p:nvPr>
        </p:nvSpPr>
        <p:spPr>
          <a:xfrm>
            <a:off x="1028007" y="-317059"/>
            <a:ext cx="10058400" cy="1450757"/>
          </a:xfrm>
        </p:spPr>
        <p:txBody>
          <a:bodyPr/>
          <a:lstStyle/>
          <a:p>
            <a:r>
              <a:rPr lang="en-US"/>
              <a:t>Comparison Table</a:t>
            </a:r>
          </a:p>
        </p:txBody>
      </p:sp>
      <p:sp>
        <p:nvSpPr>
          <p:cNvPr id="3" name="Content Placeholder 2">
            <a:extLst>
              <a:ext uri="{FF2B5EF4-FFF2-40B4-BE49-F238E27FC236}">
                <a16:creationId xmlns:a16="http://schemas.microsoft.com/office/drawing/2014/main" id="{76F7AF44-7E35-4B8B-94EC-3783EBDE7FFD}"/>
              </a:ext>
            </a:extLst>
          </p:cNvPr>
          <p:cNvSpPr>
            <a:spLocks noGrp="1"/>
          </p:cNvSpPr>
          <p:nvPr>
            <p:ph idx="1"/>
          </p:nvPr>
        </p:nvSpPr>
        <p:spPr/>
        <p:txBody>
          <a:bodyPr vert="horz" lIns="0" tIns="45720" rIns="0" bIns="45720" rtlCol="0" anchor="t">
            <a:normAutofit/>
          </a:bodyPr>
          <a:lstStyle/>
          <a:p>
            <a:pPr marL="0" indent="0">
              <a:buNone/>
            </a:pPr>
            <a:endParaRPr lang="en-US"/>
          </a:p>
        </p:txBody>
      </p:sp>
      <p:graphicFrame>
        <p:nvGraphicFramePr>
          <p:cNvPr id="4" name="Table 4">
            <a:extLst>
              <a:ext uri="{FF2B5EF4-FFF2-40B4-BE49-F238E27FC236}">
                <a16:creationId xmlns:a16="http://schemas.microsoft.com/office/drawing/2014/main" id="{CB1919BC-E3A9-430D-9962-DCD1B87191F1}"/>
              </a:ext>
            </a:extLst>
          </p:cNvPr>
          <p:cNvGraphicFramePr>
            <a:graphicFrameLocks noGrp="1"/>
          </p:cNvGraphicFramePr>
          <p:nvPr>
            <p:extLst>
              <p:ext uri="{D42A27DB-BD31-4B8C-83A1-F6EECF244321}">
                <p14:modId xmlns:p14="http://schemas.microsoft.com/office/powerpoint/2010/main" val="1588255878"/>
              </p:ext>
            </p:extLst>
          </p:nvPr>
        </p:nvGraphicFramePr>
        <p:xfrm>
          <a:off x="302558" y="1311088"/>
          <a:ext cx="11710631" cy="4481482"/>
        </p:xfrm>
        <a:graphic>
          <a:graphicData uri="http://schemas.openxmlformats.org/drawingml/2006/table">
            <a:tbl>
              <a:tblPr firstRow="1" bandRow="1">
                <a:tableStyleId>{5C22544A-7EE6-4342-B048-85BDC9FD1C3A}</a:tableStyleId>
              </a:tblPr>
              <a:tblGrid>
                <a:gridCol w="1690575">
                  <a:extLst>
                    <a:ext uri="{9D8B030D-6E8A-4147-A177-3AD203B41FA5}">
                      <a16:colId xmlns:a16="http://schemas.microsoft.com/office/drawing/2014/main" val="1608520602"/>
                    </a:ext>
                  </a:extLst>
                </a:gridCol>
                <a:gridCol w="3821134">
                  <a:extLst>
                    <a:ext uri="{9D8B030D-6E8A-4147-A177-3AD203B41FA5}">
                      <a16:colId xmlns:a16="http://schemas.microsoft.com/office/drawing/2014/main" val="94314638"/>
                    </a:ext>
                  </a:extLst>
                </a:gridCol>
                <a:gridCol w="1806792">
                  <a:extLst>
                    <a:ext uri="{9D8B030D-6E8A-4147-A177-3AD203B41FA5}">
                      <a16:colId xmlns:a16="http://schemas.microsoft.com/office/drawing/2014/main" val="1461641872"/>
                    </a:ext>
                  </a:extLst>
                </a:gridCol>
                <a:gridCol w="1294057">
                  <a:extLst>
                    <a:ext uri="{9D8B030D-6E8A-4147-A177-3AD203B41FA5}">
                      <a16:colId xmlns:a16="http://schemas.microsoft.com/office/drawing/2014/main" val="1225242537"/>
                    </a:ext>
                  </a:extLst>
                </a:gridCol>
                <a:gridCol w="1152923">
                  <a:extLst>
                    <a:ext uri="{9D8B030D-6E8A-4147-A177-3AD203B41FA5}">
                      <a16:colId xmlns:a16="http://schemas.microsoft.com/office/drawing/2014/main" val="174090771"/>
                    </a:ext>
                  </a:extLst>
                </a:gridCol>
                <a:gridCol w="1008529">
                  <a:extLst>
                    <a:ext uri="{9D8B030D-6E8A-4147-A177-3AD203B41FA5}">
                      <a16:colId xmlns:a16="http://schemas.microsoft.com/office/drawing/2014/main" val="1467531648"/>
                    </a:ext>
                  </a:extLst>
                </a:gridCol>
                <a:gridCol w="936621">
                  <a:extLst>
                    <a:ext uri="{9D8B030D-6E8A-4147-A177-3AD203B41FA5}">
                      <a16:colId xmlns:a16="http://schemas.microsoft.com/office/drawing/2014/main" val="220076443"/>
                    </a:ext>
                  </a:extLst>
                </a:gridCol>
              </a:tblGrid>
              <a:tr h="488659">
                <a:tc>
                  <a:txBody>
                    <a:bodyPr/>
                    <a:lstStyle/>
                    <a:p>
                      <a:r>
                        <a:rPr lang="en-US"/>
                        <a:t>Model Name</a:t>
                      </a:r>
                    </a:p>
                  </a:txBody>
                  <a:tcPr/>
                </a:tc>
                <a:tc>
                  <a:txBody>
                    <a:bodyPr/>
                    <a:lstStyle/>
                    <a:p>
                      <a:r>
                        <a:rPr lang="en-US"/>
                        <a:t>Description</a:t>
                      </a:r>
                    </a:p>
                  </a:txBody>
                  <a:tcPr/>
                </a:tc>
                <a:tc>
                  <a:txBody>
                    <a:bodyPr/>
                    <a:lstStyle/>
                    <a:p>
                      <a:r>
                        <a:rPr lang="en-US"/>
                        <a:t># of Predictors</a:t>
                      </a:r>
                    </a:p>
                  </a:txBody>
                  <a:tcPr/>
                </a:tc>
                <a:tc>
                  <a:txBody>
                    <a:bodyPr/>
                    <a:lstStyle/>
                    <a:p>
                      <a:r>
                        <a:rPr lang="en-US"/>
                        <a:t>Adj R^2</a:t>
                      </a:r>
                    </a:p>
                  </a:txBody>
                  <a:tcPr/>
                </a:tc>
                <a:tc>
                  <a:txBody>
                    <a:bodyPr/>
                    <a:lstStyle/>
                    <a:p>
                      <a:r>
                        <a:rPr lang="en-US"/>
                        <a:t>AIC</a:t>
                      </a:r>
                    </a:p>
                  </a:txBody>
                  <a:tcPr/>
                </a:tc>
                <a:tc>
                  <a:txBody>
                    <a:bodyPr/>
                    <a:lstStyle/>
                    <a:p>
                      <a:r>
                        <a:rPr lang="en-US"/>
                        <a:t>ME</a:t>
                      </a:r>
                    </a:p>
                  </a:txBody>
                  <a:tcPr/>
                </a:tc>
                <a:tc>
                  <a:txBody>
                    <a:bodyPr/>
                    <a:lstStyle/>
                    <a:p>
                      <a:r>
                        <a:rPr lang="en-US"/>
                        <a:t>RMSE</a:t>
                      </a:r>
                    </a:p>
                  </a:txBody>
                  <a:tcPr/>
                </a:tc>
                <a:extLst>
                  <a:ext uri="{0D108BD9-81ED-4DB2-BD59-A6C34878D82A}">
                    <a16:rowId xmlns:a16="http://schemas.microsoft.com/office/drawing/2014/main" val="4291192769"/>
                  </a:ext>
                </a:extLst>
              </a:tr>
              <a:tr h="488659">
                <a:tc>
                  <a:txBody>
                    <a:bodyPr/>
                    <a:lstStyle/>
                    <a:p>
                      <a:pPr lvl="0">
                        <a:buNone/>
                      </a:pPr>
                      <a:r>
                        <a:rPr lang="en-US" sz="1800" b="0" i="0" u="none" strike="noStrike" noProof="0">
                          <a:latin typeface="Franklin Gothic Book"/>
                        </a:rPr>
                        <a:t>lm_mv_fblike_score</a:t>
                      </a:r>
                      <a:endParaRPr lang="en-US"/>
                    </a:p>
                  </a:txBody>
                  <a:tcPr/>
                </a:tc>
                <a:tc>
                  <a:txBody>
                    <a:bodyPr/>
                    <a:lstStyle/>
                    <a:p>
                      <a:r>
                        <a:rPr lang="en-US"/>
                        <a:t>Simple linear model for movie_fb_likes &amp; imdb_score</a:t>
                      </a:r>
                    </a:p>
                  </a:txBody>
                  <a:tcPr/>
                </a:tc>
                <a:tc>
                  <a:txBody>
                    <a:bodyPr/>
                    <a:lstStyle/>
                    <a:p>
                      <a:r>
                        <a:rPr lang="en-US"/>
                        <a:t>2</a:t>
                      </a:r>
                    </a:p>
                  </a:txBody>
                  <a:tcPr/>
                </a:tc>
                <a:tc>
                  <a:txBody>
                    <a:bodyPr/>
                    <a:lstStyle/>
                    <a:p>
                      <a:r>
                        <a:rPr lang="en-US"/>
                        <a:t>0.06</a:t>
                      </a:r>
                    </a:p>
                  </a:txBody>
                  <a:tcPr/>
                </a:tc>
                <a:tc>
                  <a:txBody>
                    <a:bodyPr/>
                    <a:lstStyle/>
                    <a:p>
                      <a:pPr lvl="0">
                        <a:buNone/>
                      </a:pPr>
                      <a:r>
                        <a:rPr lang="en-US" sz="1800" b="0" i="0" u="none" strike="noStrike" noProof="0">
                          <a:latin typeface="Franklin Gothic Book"/>
                        </a:rPr>
                        <a:t>113537</a:t>
                      </a:r>
                      <a:endParaRPr lang="en-US"/>
                    </a:p>
                  </a:txBody>
                  <a:tcPr/>
                </a:tc>
                <a:tc>
                  <a:txBody>
                    <a:bodyPr/>
                    <a:lstStyle/>
                    <a:p>
                      <a:pPr marL="0" indent="0" algn="ctr">
                        <a:buNone/>
                      </a:pPr>
                      <a:r>
                        <a:rPr lang="en-US"/>
                        <a:t>-</a:t>
                      </a:r>
                    </a:p>
                  </a:txBody>
                  <a:tcPr/>
                </a:tc>
                <a:tc>
                  <a:txBody>
                    <a:bodyPr/>
                    <a:lstStyle/>
                    <a:p>
                      <a:pPr marL="0" indent="0" algn="ctr">
                        <a:buNone/>
                      </a:pPr>
                      <a:r>
                        <a:rPr lang="en-US"/>
                        <a:t>-</a:t>
                      </a:r>
                    </a:p>
                  </a:txBody>
                  <a:tcPr/>
                </a:tc>
                <a:extLst>
                  <a:ext uri="{0D108BD9-81ED-4DB2-BD59-A6C34878D82A}">
                    <a16:rowId xmlns:a16="http://schemas.microsoft.com/office/drawing/2014/main" val="312767080"/>
                  </a:ext>
                </a:extLst>
              </a:tr>
              <a:tr h="488659">
                <a:tc>
                  <a:txBody>
                    <a:bodyPr/>
                    <a:lstStyle/>
                    <a:p>
                      <a:pPr lvl="0">
                        <a:buNone/>
                      </a:pPr>
                      <a:r>
                        <a:rPr lang="en-US" sz="1800" b="0" i="0" u="none" strike="noStrike" noProof="0">
                          <a:latin typeface="Franklin Gothic Book"/>
                        </a:rPr>
                        <a:t>lm_dir_fblike_score</a:t>
                      </a:r>
                      <a:endParaRPr lang="en-US"/>
                    </a:p>
                  </a:txBody>
                  <a:tcPr/>
                </a:tc>
                <a:tc>
                  <a:txBody>
                    <a:bodyPr/>
                    <a:lstStyle/>
                    <a:p>
                      <a:pPr lvl="0">
                        <a:buNone/>
                      </a:pPr>
                      <a:r>
                        <a:rPr lang="en-US" sz="1800" b="0" i="0" u="none" strike="noStrike" noProof="0">
                          <a:latin typeface="Franklin Gothic Book"/>
                        </a:rPr>
                        <a:t>Simple linear model for director_fb_likes &amp; imdb_score</a:t>
                      </a:r>
                      <a:endParaRPr lang="en-US"/>
                    </a:p>
                  </a:txBody>
                  <a:tcPr/>
                </a:tc>
                <a:tc>
                  <a:txBody>
                    <a:bodyPr/>
                    <a:lstStyle/>
                    <a:p>
                      <a:r>
                        <a:rPr lang="en-US"/>
                        <a:t>2</a:t>
                      </a:r>
                    </a:p>
                  </a:txBody>
                  <a:tcPr/>
                </a:tc>
                <a:tc>
                  <a:txBody>
                    <a:bodyPr/>
                    <a:lstStyle/>
                    <a:p>
                      <a:r>
                        <a:rPr lang="en-US"/>
                        <a:t>0.03</a:t>
                      </a:r>
                    </a:p>
                  </a:txBody>
                  <a:tcPr/>
                </a:tc>
                <a:tc>
                  <a:txBody>
                    <a:bodyPr/>
                    <a:lstStyle/>
                    <a:p>
                      <a:pPr lvl="0">
                        <a:buNone/>
                      </a:pPr>
                      <a:r>
                        <a:rPr lang="en-US" sz="1800" b="0" i="0" u="none" strike="noStrike" noProof="0">
                          <a:latin typeface="Franklin Gothic Book"/>
                        </a:rPr>
                        <a:t>94185</a:t>
                      </a:r>
                      <a:endParaRPr lang="en-US"/>
                    </a:p>
                  </a:txBody>
                  <a:tcPr/>
                </a:tc>
                <a:tc>
                  <a:txBody>
                    <a:bodyPr/>
                    <a:lstStyle/>
                    <a:p>
                      <a:pPr marL="0" indent="0" algn="ctr">
                        <a:buNone/>
                      </a:pPr>
                      <a:r>
                        <a:rPr lang="en-US"/>
                        <a:t>-</a:t>
                      </a:r>
                    </a:p>
                  </a:txBody>
                  <a:tcPr/>
                </a:tc>
                <a:tc>
                  <a:txBody>
                    <a:bodyPr/>
                    <a:lstStyle/>
                    <a:p>
                      <a:pPr marL="0" indent="0" algn="ctr">
                        <a:buNone/>
                      </a:pPr>
                      <a:r>
                        <a:rPr lang="en-US"/>
                        <a:t>-</a:t>
                      </a:r>
                    </a:p>
                  </a:txBody>
                  <a:tcPr/>
                </a:tc>
                <a:extLst>
                  <a:ext uri="{0D108BD9-81ED-4DB2-BD59-A6C34878D82A}">
                    <a16:rowId xmlns:a16="http://schemas.microsoft.com/office/drawing/2014/main" val="1567518733"/>
                  </a:ext>
                </a:extLst>
              </a:tr>
              <a:tr h="488659">
                <a:tc>
                  <a:txBody>
                    <a:bodyPr/>
                    <a:lstStyle/>
                    <a:p>
                      <a:pPr lvl="0">
                        <a:buNone/>
                      </a:pPr>
                      <a:r>
                        <a:rPr lang="en-US" sz="1800" b="0" i="0" u="none" strike="noStrike" noProof="0">
                          <a:latin typeface="Franklin Gothic Book"/>
                        </a:rPr>
                        <a:t>lm_critic_Score</a:t>
                      </a:r>
                      <a:endParaRPr lang="en-US"/>
                    </a:p>
                  </a:txBody>
                  <a:tcPr/>
                </a:tc>
                <a:tc>
                  <a:txBody>
                    <a:bodyPr/>
                    <a:lstStyle/>
                    <a:p>
                      <a:pPr lvl="0" algn="l">
                        <a:lnSpc>
                          <a:spcPct val="100000"/>
                        </a:lnSpc>
                        <a:spcBef>
                          <a:spcPts val="0"/>
                        </a:spcBef>
                        <a:spcAft>
                          <a:spcPts val="0"/>
                        </a:spcAft>
                        <a:buNone/>
                      </a:pPr>
                      <a:r>
                        <a:rPr lang="en-US" sz="1800" b="0" i="0" u="none" strike="noStrike" noProof="0">
                          <a:latin typeface="Franklin Gothic Book"/>
                        </a:rPr>
                        <a:t>Simple linear model for num_critics_reviews &amp; imdb_score</a:t>
                      </a:r>
                    </a:p>
                    <a:p>
                      <a:pPr lvl="0">
                        <a:buNone/>
                      </a:pPr>
                      <a:endParaRPr lang="en-US"/>
                    </a:p>
                  </a:txBody>
                  <a:tcPr/>
                </a:tc>
                <a:tc>
                  <a:txBody>
                    <a:bodyPr/>
                    <a:lstStyle/>
                    <a:p>
                      <a:r>
                        <a:rPr lang="en-US"/>
                        <a:t>2</a:t>
                      </a:r>
                    </a:p>
                  </a:txBody>
                  <a:tcPr/>
                </a:tc>
                <a:tc>
                  <a:txBody>
                    <a:bodyPr/>
                    <a:lstStyle/>
                    <a:p>
                      <a:r>
                        <a:rPr lang="en-US"/>
                        <a:t>0.09</a:t>
                      </a:r>
                    </a:p>
                  </a:txBody>
                  <a:tcPr/>
                </a:tc>
                <a:tc>
                  <a:txBody>
                    <a:bodyPr/>
                    <a:lstStyle/>
                    <a:p>
                      <a:pPr lvl="0">
                        <a:buNone/>
                      </a:pPr>
                      <a:r>
                        <a:rPr lang="en-US" sz="1800" b="0" i="0" u="none" strike="noStrike" noProof="0">
                          <a:latin typeface="Franklin Gothic Book"/>
                        </a:rPr>
                        <a:t>62206</a:t>
                      </a:r>
                      <a:endParaRPr lang="en-US"/>
                    </a:p>
                  </a:txBody>
                  <a:tcPr/>
                </a:tc>
                <a:tc>
                  <a:txBody>
                    <a:bodyPr/>
                    <a:lstStyle/>
                    <a:p>
                      <a:pPr marL="0" indent="0" algn="ctr">
                        <a:buNone/>
                      </a:pPr>
                      <a:r>
                        <a:rPr lang="en-US"/>
                        <a:t>-</a:t>
                      </a:r>
                    </a:p>
                  </a:txBody>
                  <a:tcPr/>
                </a:tc>
                <a:tc>
                  <a:txBody>
                    <a:bodyPr/>
                    <a:lstStyle/>
                    <a:p>
                      <a:pPr marL="0" indent="0" algn="ctr">
                        <a:buNone/>
                      </a:pPr>
                      <a:r>
                        <a:rPr lang="en-US"/>
                        <a:t>-</a:t>
                      </a:r>
                    </a:p>
                  </a:txBody>
                  <a:tcPr/>
                </a:tc>
                <a:extLst>
                  <a:ext uri="{0D108BD9-81ED-4DB2-BD59-A6C34878D82A}">
                    <a16:rowId xmlns:a16="http://schemas.microsoft.com/office/drawing/2014/main" val="2935726329"/>
                  </a:ext>
                </a:extLst>
              </a:tr>
              <a:tr h="820945">
                <a:tc>
                  <a:txBody>
                    <a:bodyPr/>
                    <a:lstStyle/>
                    <a:p>
                      <a:r>
                        <a:rPr lang="en-US" err="1"/>
                        <a:t>Imdb.mlm</a:t>
                      </a:r>
                    </a:p>
                  </a:txBody>
                  <a:tcPr/>
                </a:tc>
                <a:tc>
                  <a:txBody>
                    <a:bodyPr/>
                    <a:lstStyle/>
                    <a:p>
                      <a:r>
                        <a:rPr lang="en-US"/>
                        <a:t>Multiple Linear Regression for all predictors</a:t>
                      </a:r>
                    </a:p>
                  </a:txBody>
                  <a:tcPr/>
                </a:tc>
                <a:tc>
                  <a:txBody>
                    <a:bodyPr/>
                    <a:lstStyle/>
                    <a:p>
                      <a:r>
                        <a:rPr lang="en-US"/>
                        <a:t>147</a:t>
                      </a:r>
                    </a:p>
                  </a:txBody>
                  <a:tcPr/>
                </a:tc>
                <a:tc>
                  <a:txBody>
                    <a:bodyPr/>
                    <a:lstStyle/>
                    <a:p>
                      <a:r>
                        <a:rPr lang="en-US"/>
                        <a:t>0.365</a:t>
                      </a:r>
                    </a:p>
                  </a:txBody>
                  <a:tcPr/>
                </a:tc>
                <a:tc>
                  <a:txBody>
                    <a:bodyPr/>
                    <a:lstStyle/>
                    <a:p>
                      <a:r>
                        <a:rPr lang="en-US"/>
                        <a:t>8022</a:t>
                      </a:r>
                    </a:p>
                  </a:txBody>
                  <a:tcPr/>
                </a:tc>
                <a:tc>
                  <a:txBody>
                    <a:bodyPr/>
                    <a:lstStyle/>
                    <a:p>
                      <a:r>
                        <a:rPr lang="en-US"/>
                        <a:t>-0.001</a:t>
                      </a:r>
                    </a:p>
                  </a:txBody>
                  <a:tcPr/>
                </a:tc>
                <a:tc>
                  <a:txBody>
                    <a:bodyPr/>
                    <a:lstStyle/>
                    <a:p>
                      <a:r>
                        <a:rPr lang="en-US"/>
                        <a:t>0.9</a:t>
                      </a:r>
                    </a:p>
                  </a:txBody>
                  <a:tcPr/>
                </a:tc>
                <a:extLst>
                  <a:ext uri="{0D108BD9-81ED-4DB2-BD59-A6C34878D82A}">
                    <a16:rowId xmlns:a16="http://schemas.microsoft.com/office/drawing/2014/main" val="3691625700"/>
                  </a:ext>
                </a:extLst>
              </a:tr>
              <a:tr h="488659">
                <a:tc>
                  <a:txBody>
                    <a:bodyPr/>
                    <a:lstStyle/>
                    <a:p>
                      <a:r>
                        <a:rPr lang="en-US" err="1"/>
                        <a:t>imdb.fwd</a:t>
                      </a:r>
                    </a:p>
                  </a:txBody>
                  <a:tcPr/>
                </a:tc>
                <a:tc>
                  <a:txBody>
                    <a:bodyPr/>
                    <a:lstStyle/>
                    <a:p>
                      <a:r>
                        <a:rPr lang="en-US"/>
                        <a:t>Forward Regression</a:t>
                      </a:r>
                    </a:p>
                  </a:txBody>
                  <a:tcPr/>
                </a:tc>
                <a:tc>
                  <a:txBody>
                    <a:bodyPr/>
                    <a:lstStyle/>
                    <a:p>
                      <a:r>
                        <a:rPr lang="en-US"/>
                        <a:t>12</a:t>
                      </a:r>
                    </a:p>
                  </a:txBody>
                  <a:tcPr/>
                </a:tc>
                <a:tc>
                  <a:txBody>
                    <a:bodyPr/>
                    <a:lstStyle/>
                    <a:p>
                      <a:r>
                        <a:rPr lang="en-US"/>
                        <a:t>0.372</a:t>
                      </a:r>
                    </a:p>
                  </a:txBody>
                  <a:tcPr/>
                </a:tc>
                <a:tc>
                  <a:txBody>
                    <a:bodyPr/>
                    <a:lstStyle/>
                    <a:p>
                      <a:r>
                        <a:rPr lang="en-US"/>
                        <a:t>7931</a:t>
                      </a:r>
                    </a:p>
                  </a:txBody>
                  <a:tcPr/>
                </a:tc>
                <a:tc>
                  <a:txBody>
                    <a:bodyPr/>
                    <a:lstStyle/>
                    <a:p>
                      <a:r>
                        <a:rPr lang="en-US"/>
                        <a:t>-0.01</a:t>
                      </a:r>
                    </a:p>
                  </a:txBody>
                  <a:tcPr/>
                </a:tc>
                <a:tc>
                  <a:txBody>
                    <a:bodyPr/>
                    <a:lstStyle/>
                    <a:p>
                      <a:r>
                        <a:rPr lang="en-US"/>
                        <a:t>0.9</a:t>
                      </a:r>
                    </a:p>
                  </a:txBody>
                  <a:tcPr/>
                </a:tc>
                <a:extLst>
                  <a:ext uri="{0D108BD9-81ED-4DB2-BD59-A6C34878D82A}">
                    <a16:rowId xmlns:a16="http://schemas.microsoft.com/office/drawing/2014/main" val="2866134586"/>
                  </a:ext>
                </a:extLst>
              </a:tr>
              <a:tr h="488659">
                <a:tc>
                  <a:txBody>
                    <a:bodyPr/>
                    <a:lstStyle/>
                    <a:p>
                      <a:pPr lvl="0">
                        <a:buNone/>
                      </a:pPr>
                      <a:r>
                        <a:rPr lang="en-US" err="1"/>
                        <a:t>imdb.back</a:t>
                      </a:r>
                    </a:p>
                  </a:txBody>
                  <a:tcPr/>
                </a:tc>
                <a:tc>
                  <a:txBody>
                    <a:bodyPr/>
                    <a:lstStyle/>
                    <a:p>
                      <a:pPr lvl="0">
                        <a:buNone/>
                      </a:pPr>
                      <a:r>
                        <a:rPr lang="en-US"/>
                        <a:t>Backward Regression</a:t>
                      </a:r>
                    </a:p>
                  </a:txBody>
                  <a:tcPr/>
                </a:tc>
                <a:tc>
                  <a:txBody>
                    <a:bodyPr/>
                    <a:lstStyle/>
                    <a:p>
                      <a:pPr lvl="0">
                        <a:buNone/>
                      </a:pPr>
                      <a:r>
                        <a:rPr lang="en-US"/>
                        <a:t>12</a:t>
                      </a:r>
                    </a:p>
                  </a:txBody>
                  <a:tcPr/>
                </a:tc>
                <a:tc>
                  <a:txBody>
                    <a:bodyPr/>
                    <a:lstStyle/>
                    <a:p>
                      <a:pPr lvl="0">
                        <a:buNone/>
                      </a:pPr>
                      <a:r>
                        <a:rPr lang="en-US"/>
                        <a:t>0.371</a:t>
                      </a:r>
                    </a:p>
                  </a:txBody>
                  <a:tcPr/>
                </a:tc>
                <a:tc>
                  <a:txBody>
                    <a:bodyPr/>
                    <a:lstStyle/>
                    <a:p>
                      <a:pPr lvl="0">
                        <a:buNone/>
                      </a:pPr>
                      <a:r>
                        <a:rPr lang="en-US"/>
                        <a:t>7942</a:t>
                      </a:r>
                    </a:p>
                  </a:txBody>
                  <a:tcPr/>
                </a:tc>
                <a:tc>
                  <a:txBody>
                    <a:bodyPr/>
                    <a:lstStyle/>
                    <a:p>
                      <a:pPr lvl="0">
                        <a:buNone/>
                      </a:pPr>
                      <a:r>
                        <a:rPr lang="en-US"/>
                        <a:t>-0.006</a:t>
                      </a:r>
                    </a:p>
                  </a:txBody>
                  <a:tcPr/>
                </a:tc>
                <a:tc>
                  <a:txBody>
                    <a:bodyPr/>
                    <a:lstStyle/>
                    <a:p>
                      <a:pPr lvl="0">
                        <a:buNone/>
                      </a:pPr>
                      <a:r>
                        <a:rPr lang="en-US"/>
                        <a:t>0.9</a:t>
                      </a:r>
                    </a:p>
                  </a:txBody>
                  <a:tcPr/>
                </a:tc>
                <a:extLst>
                  <a:ext uri="{0D108BD9-81ED-4DB2-BD59-A6C34878D82A}">
                    <a16:rowId xmlns:a16="http://schemas.microsoft.com/office/drawing/2014/main" val="2418462345"/>
                  </a:ext>
                </a:extLst>
              </a:tr>
            </a:tbl>
          </a:graphicData>
        </a:graphic>
      </p:graphicFrame>
    </p:spTree>
    <p:extLst>
      <p:ext uri="{BB962C8B-B14F-4D97-AF65-F5344CB8AC3E}">
        <p14:creationId xmlns:p14="http://schemas.microsoft.com/office/powerpoint/2010/main" val="415246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0A92-2201-4201-830F-61A003E6E3D8}"/>
              </a:ext>
            </a:extLst>
          </p:cNvPr>
          <p:cNvSpPr>
            <a:spLocks noGrp="1"/>
          </p:cNvSpPr>
          <p:nvPr>
            <p:ph type="title"/>
          </p:nvPr>
        </p:nvSpPr>
        <p:spPr/>
        <p:txBody>
          <a:bodyPr/>
          <a:lstStyle/>
          <a:p>
            <a:r>
              <a:rPr lang="en-US"/>
              <a:t>Summary of Analysis</a:t>
            </a:r>
          </a:p>
        </p:txBody>
      </p:sp>
      <p:sp>
        <p:nvSpPr>
          <p:cNvPr id="3" name="Content Placeholder 2">
            <a:extLst>
              <a:ext uri="{FF2B5EF4-FFF2-40B4-BE49-F238E27FC236}">
                <a16:creationId xmlns:a16="http://schemas.microsoft.com/office/drawing/2014/main" id="{9F3B0268-49EC-40BC-8774-E60B0FECB38C}"/>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By reducing the number of categorical variables in our dataset, and using all but one of our numerical variables, we were able to use raw data to develop our models and determine what gives a movie a high IMDB score. </a:t>
            </a:r>
          </a:p>
          <a:p>
            <a:pPr>
              <a:buFont typeface="Arial" panose="020F0502020204030204" pitchFamily="34" charset="0"/>
              <a:buChar char="•"/>
            </a:pPr>
            <a:r>
              <a:rPr lang="en-US"/>
              <a:t>Based on our Simple Linear Regression, </a:t>
            </a:r>
            <a:r>
              <a:rPr lang="en-US">
                <a:ea typeface="+mn-lt"/>
                <a:cs typeface="+mn-lt"/>
              </a:rPr>
              <a:t>we can conclude that even though a movie has a high IMDB score and many Facebook likes, it does not mean that the director for the movie is popular. </a:t>
            </a:r>
          </a:p>
          <a:p>
            <a:pPr>
              <a:buFont typeface="Arial,Sans-Serif" panose="020F0502020204030204" pitchFamily="34" charset="0"/>
              <a:buChar char="•"/>
            </a:pPr>
            <a:r>
              <a:rPr lang="en-US"/>
              <a:t>Our group has determined that the Forward Regression  (imdb.fwd) was the best for predicting IMDB scores. We came to this conclusion because </a:t>
            </a:r>
            <a:r>
              <a:rPr lang="en-US">
                <a:ea typeface="+mn-lt"/>
                <a:cs typeface="+mn-lt"/>
              </a:rPr>
              <a:t>Forward Selection has the lowest AIC, indicating that it is the best fit model. </a:t>
            </a:r>
          </a:p>
          <a:p>
            <a:pPr>
              <a:buFont typeface="Arial" panose="020F0502020204030204" pitchFamily="34" charset="0"/>
              <a:buChar char="•"/>
            </a:pPr>
            <a:endParaRPr lang="en-US" dirty="0"/>
          </a:p>
        </p:txBody>
      </p:sp>
    </p:spTree>
    <p:extLst>
      <p:ext uri="{BB962C8B-B14F-4D97-AF65-F5344CB8AC3E}">
        <p14:creationId xmlns:p14="http://schemas.microsoft.com/office/powerpoint/2010/main" val="167254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96B7-1C93-4626-9AA7-187CD89CFEB3}"/>
              </a:ext>
            </a:extLst>
          </p:cNvPr>
          <p:cNvSpPr>
            <a:spLocks noGrp="1"/>
          </p:cNvSpPr>
          <p:nvPr>
            <p:ph type="title"/>
          </p:nvPr>
        </p:nvSpPr>
        <p:spPr/>
        <p:txBody>
          <a:bodyPr/>
          <a:lstStyle/>
          <a:p>
            <a:r>
              <a:rPr lang="en-US"/>
              <a:t>Predictor Identification</a:t>
            </a:r>
          </a:p>
        </p:txBody>
      </p:sp>
      <p:sp>
        <p:nvSpPr>
          <p:cNvPr id="3" name="Content Placeholder 2">
            <a:extLst>
              <a:ext uri="{FF2B5EF4-FFF2-40B4-BE49-F238E27FC236}">
                <a16:creationId xmlns:a16="http://schemas.microsoft.com/office/drawing/2014/main" id="{B51CCCAD-58D0-4471-BD69-17D7E17B4DD5}"/>
              </a:ext>
            </a:extLst>
          </p:cNvPr>
          <p:cNvSpPr>
            <a:spLocks noGrp="1"/>
          </p:cNvSpPr>
          <p:nvPr>
            <p:ph idx="1"/>
          </p:nvPr>
        </p:nvSpPr>
        <p:spPr/>
        <p:txBody>
          <a:bodyPr vert="horz" lIns="0" tIns="45720" rIns="0" bIns="45720" rtlCol="0" anchor="t">
            <a:normAutofit/>
          </a:bodyPr>
          <a:lstStyle/>
          <a:p>
            <a:r>
              <a:rPr lang="en-US"/>
              <a:t>Determine what variables would generate a higher IMDB score, led us to use most of the variables in the dataset. We decided to exclude the variables that included names of the movie, director, or actors because there were too many different names that it would be impossible for the name to be a good predictor. We left 4 categorical variables remaining that we later turned into dummy variables. We felt that these 4 categorical variables were helpful predictors to keep in determining if it generated a higher IMDB score. We included all but one of the numerical variables because we felt the raw data was our best way of developing our models. The one numeric variable we took out was budget due to the inconsistency of currency used in different countries.</a:t>
            </a:r>
          </a:p>
        </p:txBody>
      </p:sp>
    </p:spTree>
    <p:extLst>
      <p:ext uri="{BB962C8B-B14F-4D97-AF65-F5344CB8AC3E}">
        <p14:creationId xmlns:p14="http://schemas.microsoft.com/office/powerpoint/2010/main" val="323730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65B3-5C79-4374-9B4C-C0847231F0CF}"/>
              </a:ext>
            </a:extLst>
          </p:cNvPr>
          <p:cNvSpPr>
            <a:spLocks noGrp="1"/>
          </p:cNvSpPr>
          <p:nvPr>
            <p:ph type="ctrTitle"/>
          </p:nvPr>
        </p:nvSpPr>
        <p:spPr/>
        <p:txBody>
          <a:bodyPr/>
          <a:lstStyle/>
          <a:p>
            <a:pPr algn="ctr"/>
            <a:r>
              <a:rPr lang="en-US"/>
              <a:t>Pre-Processing</a:t>
            </a:r>
          </a:p>
        </p:txBody>
      </p:sp>
    </p:spTree>
    <p:extLst>
      <p:ext uri="{BB962C8B-B14F-4D97-AF65-F5344CB8AC3E}">
        <p14:creationId xmlns:p14="http://schemas.microsoft.com/office/powerpoint/2010/main" val="99701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46AE-F8F3-4AC9-BAD0-D4B02B8F1338}"/>
              </a:ext>
            </a:extLst>
          </p:cNvPr>
          <p:cNvSpPr>
            <a:spLocks noGrp="1"/>
          </p:cNvSpPr>
          <p:nvPr>
            <p:ph type="title"/>
          </p:nvPr>
        </p:nvSpPr>
        <p:spPr/>
        <p:txBody>
          <a:bodyPr/>
          <a:lstStyle/>
          <a:p>
            <a:r>
              <a:rPr lang="en-US"/>
              <a:t>Detailed discussion of appropriate missing data</a:t>
            </a:r>
          </a:p>
        </p:txBody>
      </p:sp>
      <p:pic>
        <p:nvPicPr>
          <p:cNvPr id="4" name="Picture 4" descr="A close up of a person&#10;&#10;Description automatically generated">
            <a:extLst>
              <a:ext uri="{FF2B5EF4-FFF2-40B4-BE49-F238E27FC236}">
                <a16:creationId xmlns:a16="http://schemas.microsoft.com/office/drawing/2014/main" id="{0DCE5C96-A565-4484-A28A-5C0DBFED8120}"/>
              </a:ext>
            </a:extLst>
          </p:cNvPr>
          <p:cNvPicPr>
            <a:picLocks noGrp="1" noChangeAspect="1"/>
          </p:cNvPicPr>
          <p:nvPr>
            <p:ph idx="1"/>
          </p:nvPr>
        </p:nvPicPr>
        <p:blipFill>
          <a:blip r:embed="rId2"/>
          <a:stretch>
            <a:fillRect/>
          </a:stretch>
        </p:blipFill>
        <p:spPr>
          <a:xfrm>
            <a:off x="1251971" y="2001067"/>
            <a:ext cx="9691724" cy="2416783"/>
          </a:xfrm>
        </p:spPr>
      </p:pic>
      <p:sp>
        <p:nvSpPr>
          <p:cNvPr id="6" name="TextBox 5">
            <a:extLst>
              <a:ext uri="{FF2B5EF4-FFF2-40B4-BE49-F238E27FC236}">
                <a16:creationId xmlns:a16="http://schemas.microsoft.com/office/drawing/2014/main" id="{F0D9873F-E23D-42F0-83D4-D8797730E67B}"/>
              </a:ext>
            </a:extLst>
          </p:cNvPr>
          <p:cNvSpPr txBox="1"/>
          <p:nvPr/>
        </p:nvSpPr>
        <p:spPr>
          <a:xfrm>
            <a:off x="628694" y="4675722"/>
            <a:ext cx="109246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method is going through each of the numerical columns and replacing the NA values with the median </a:t>
            </a:r>
            <a:r>
              <a:rPr lang="en-US" dirty="0"/>
              <a:t>value of each variable. This is directly implemented into the </a:t>
            </a:r>
            <a:r>
              <a:rPr lang="en-US" dirty="0" err="1"/>
              <a:t>imdb.df</a:t>
            </a:r>
            <a:r>
              <a:rPr lang="en-US" dirty="0"/>
              <a:t> file that will allow our linear models to be ran without the NAs manipulating the results.</a:t>
            </a:r>
          </a:p>
        </p:txBody>
      </p:sp>
    </p:spTree>
    <p:extLst>
      <p:ext uri="{BB962C8B-B14F-4D97-AF65-F5344CB8AC3E}">
        <p14:creationId xmlns:p14="http://schemas.microsoft.com/office/powerpoint/2010/main" val="115993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323F-1DD8-4FAD-8A20-A2D7BF9A82C2}"/>
              </a:ext>
            </a:extLst>
          </p:cNvPr>
          <p:cNvSpPr>
            <a:spLocks noGrp="1"/>
          </p:cNvSpPr>
          <p:nvPr>
            <p:ph type="title"/>
          </p:nvPr>
        </p:nvSpPr>
        <p:spPr/>
        <p:txBody>
          <a:bodyPr/>
          <a:lstStyle/>
          <a:p>
            <a:r>
              <a:rPr lang="en-US"/>
              <a:t>Category Reduction</a:t>
            </a:r>
          </a:p>
        </p:txBody>
      </p:sp>
      <p:sp>
        <p:nvSpPr>
          <p:cNvPr id="3" name="Content Placeholder 2">
            <a:extLst>
              <a:ext uri="{FF2B5EF4-FFF2-40B4-BE49-F238E27FC236}">
                <a16:creationId xmlns:a16="http://schemas.microsoft.com/office/drawing/2014/main" id="{FA85A69C-FA5A-4558-89BF-96A80993736E}"/>
              </a:ext>
            </a:extLst>
          </p:cNvPr>
          <p:cNvSpPr>
            <a:spLocks noGrp="1"/>
          </p:cNvSpPr>
          <p:nvPr>
            <p:ph idx="1"/>
          </p:nvPr>
        </p:nvSpPr>
        <p:spPr>
          <a:xfrm>
            <a:off x="1097280" y="2108201"/>
            <a:ext cx="7073422" cy="4207778"/>
          </a:xfrm>
        </p:spPr>
        <p:txBody>
          <a:bodyPr vert="horz" lIns="0" tIns="45720" rIns="0" bIns="45720" rtlCol="0" anchor="t">
            <a:normAutofit fontScale="92500" lnSpcReduction="20000"/>
          </a:bodyPr>
          <a:lstStyle/>
          <a:p>
            <a:r>
              <a:rPr lang="en-US">
                <a:ea typeface="+mn-lt"/>
                <a:cs typeface="+mn-lt"/>
              </a:rPr>
              <a:t>Categories removed:</a:t>
            </a:r>
          </a:p>
          <a:p>
            <a:pPr marL="383540" lvl="1"/>
            <a:r>
              <a:rPr lang="en-US">
                <a:ea typeface="+mn-lt"/>
                <a:cs typeface="+mn-lt"/>
              </a:rPr>
              <a:t>Director name- there are too many names that results in not correlating with a change in IMDB score</a:t>
            </a:r>
          </a:p>
          <a:p>
            <a:pPr marL="383540" lvl="1"/>
            <a:r>
              <a:rPr lang="en-US">
                <a:ea typeface="+mn-lt"/>
                <a:cs typeface="+mn-lt"/>
              </a:rPr>
              <a:t>Actor 2 name- there are too many names that results in not correlating with a change in IMDB score</a:t>
            </a:r>
          </a:p>
          <a:p>
            <a:pPr marL="383540" lvl="1"/>
            <a:r>
              <a:rPr lang="en-US">
                <a:ea typeface="+mn-lt"/>
                <a:cs typeface="+mn-lt"/>
              </a:rPr>
              <a:t>Genres- listed with overlapping words used for multiple movies making it difficult to use as a predictor</a:t>
            </a:r>
          </a:p>
          <a:p>
            <a:pPr marL="383540" lvl="1"/>
            <a:r>
              <a:rPr lang="en-US">
                <a:ea typeface="+mn-lt"/>
                <a:cs typeface="+mn-lt"/>
              </a:rPr>
              <a:t>Actor 1 name- there are too many names that results in not correlating with a change in IMDB score</a:t>
            </a:r>
          </a:p>
          <a:p>
            <a:pPr marL="383540" lvl="1"/>
            <a:r>
              <a:rPr lang="en-US">
                <a:ea typeface="+mn-lt"/>
                <a:cs typeface="+mn-lt"/>
              </a:rPr>
              <a:t>Movie title- completely unique variable</a:t>
            </a:r>
          </a:p>
          <a:p>
            <a:pPr marL="383540" lvl="1"/>
            <a:r>
              <a:rPr lang="en-US">
                <a:ea typeface="+mn-lt"/>
                <a:cs typeface="+mn-lt"/>
              </a:rPr>
              <a:t>Actor 3 name- there are too many names that results in not correlating with a change in IMDB score</a:t>
            </a:r>
          </a:p>
          <a:p>
            <a:pPr marL="383540" lvl="1"/>
            <a:r>
              <a:rPr lang="en-US">
                <a:ea typeface="+mn-lt"/>
                <a:cs typeface="+mn-lt"/>
              </a:rPr>
              <a:t>Plot keywords- not a categorical variable with a strong enough correlation to </a:t>
            </a:r>
          </a:p>
          <a:p>
            <a:pPr marL="383540" lvl="1"/>
            <a:r>
              <a:rPr lang="en-US">
                <a:ea typeface="+mn-lt"/>
                <a:cs typeface="+mn-lt"/>
              </a:rPr>
              <a:t>IMDB link- no correlation to affecting the IMDB score</a:t>
            </a:r>
          </a:p>
          <a:p>
            <a:pPr marL="383540" lvl="1"/>
            <a:r>
              <a:rPr lang="en-US">
                <a:ea typeface="+mn-lt"/>
                <a:cs typeface="+mn-lt"/>
              </a:rPr>
              <a:t>Budget- was removed because it has too many inconsistencies of currencies used.</a:t>
            </a:r>
            <a:endParaRPr lang="en-US"/>
          </a:p>
        </p:txBody>
      </p:sp>
      <p:pic>
        <p:nvPicPr>
          <p:cNvPr id="5" name="Picture 5" descr="A close up of a sign&#10;&#10;Description automatically generated">
            <a:extLst>
              <a:ext uri="{FF2B5EF4-FFF2-40B4-BE49-F238E27FC236}">
                <a16:creationId xmlns:a16="http://schemas.microsoft.com/office/drawing/2014/main" id="{972DE941-E275-42A1-B688-E267A2F7F062}"/>
              </a:ext>
            </a:extLst>
          </p:cNvPr>
          <p:cNvPicPr>
            <a:picLocks noChangeAspect="1"/>
          </p:cNvPicPr>
          <p:nvPr/>
        </p:nvPicPr>
        <p:blipFill>
          <a:blip r:embed="rId2"/>
          <a:stretch>
            <a:fillRect/>
          </a:stretch>
        </p:blipFill>
        <p:spPr>
          <a:xfrm>
            <a:off x="8239518" y="3182825"/>
            <a:ext cx="3789948" cy="467865"/>
          </a:xfrm>
          <a:prstGeom prst="rect">
            <a:avLst/>
          </a:prstGeom>
        </p:spPr>
      </p:pic>
    </p:spTree>
    <p:extLst>
      <p:ext uri="{BB962C8B-B14F-4D97-AF65-F5344CB8AC3E}">
        <p14:creationId xmlns:p14="http://schemas.microsoft.com/office/powerpoint/2010/main" val="198289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83D9-4095-45C4-B55F-0117ABDF7AB7}"/>
              </a:ext>
            </a:extLst>
          </p:cNvPr>
          <p:cNvSpPr>
            <a:spLocks noGrp="1"/>
          </p:cNvSpPr>
          <p:nvPr>
            <p:ph type="title"/>
          </p:nvPr>
        </p:nvSpPr>
        <p:spPr/>
        <p:txBody>
          <a:bodyPr/>
          <a:lstStyle/>
          <a:p>
            <a:r>
              <a:rPr lang="en-US"/>
              <a:t>Dummy Variables</a:t>
            </a:r>
          </a:p>
        </p:txBody>
      </p:sp>
      <p:pic>
        <p:nvPicPr>
          <p:cNvPr id="4" name="Picture 4">
            <a:extLst>
              <a:ext uri="{FF2B5EF4-FFF2-40B4-BE49-F238E27FC236}">
                <a16:creationId xmlns:a16="http://schemas.microsoft.com/office/drawing/2014/main" id="{0909FEE3-F023-4DFF-8EBC-D3EC8B9A36F1}"/>
              </a:ext>
            </a:extLst>
          </p:cNvPr>
          <p:cNvPicPr>
            <a:picLocks noGrp="1" noChangeAspect="1"/>
          </p:cNvPicPr>
          <p:nvPr>
            <p:ph idx="1"/>
          </p:nvPr>
        </p:nvPicPr>
        <p:blipFill>
          <a:blip r:embed="rId2"/>
          <a:stretch>
            <a:fillRect/>
          </a:stretch>
        </p:blipFill>
        <p:spPr>
          <a:xfrm>
            <a:off x="641040" y="2990037"/>
            <a:ext cx="6081192" cy="1304925"/>
          </a:xfrm>
        </p:spPr>
      </p:pic>
      <p:sp>
        <p:nvSpPr>
          <p:cNvPr id="3" name="TextBox 2">
            <a:extLst>
              <a:ext uri="{FF2B5EF4-FFF2-40B4-BE49-F238E27FC236}">
                <a16:creationId xmlns:a16="http://schemas.microsoft.com/office/drawing/2014/main" id="{3BB5A93F-0923-49C7-8EA6-C4FD677D91CC}"/>
              </a:ext>
            </a:extLst>
          </p:cNvPr>
          <p:cNvSpPr txBox="1"/>
          <p:nvPr/>
        </p:nvSpPr>
        <p:spPr>
          <a:xfrm>
            <a:off x="6804605" y="2143612"/>
            <a:ext cx="48679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This code creates a dataset of the 4 remaining categorical variables in the form of dummy variables. </a:t>
            </a:r>
          </a:p>
          <a:p>
            <a:pPr marL="285750" indent="-285750">
              <a:buFont typeface="Arial"/>
              <a:buChar char="•"/>
            </a:pPr>
            <a:r>
              <a:rPr lang="en-US"/>
              <a:t>It is then combined into </a:t>
            </a:r>
            <a:r>
              <a:rPr lang="en-US" err="1"/>
              <a:t>imdb.df</a:t>
            </a:r>
            <a:r>
              <a:rPr lang="en-US"/>
              <a:t> and removes the categorical variables that was just created into a dummy variable.</a:t>
            </a:r>
          </a:p>
          <a:p>
            <a:pPr marL="285750" indent="-285750">
              <a:buFont typeface="Arial"/>
              <a:buChar char="•"/>
            </a:pPr>
            <a:r>
              <a:rPr lang="en-US"/>
              <a:t>This added each possibility of the four variables to the end acting as binary dummy variables to be used in our model.</a:t>
            </a:r>
          </a:p>
        </p:txBody>
      </p:sp>
    </p:spTree>
    <p:extLst>
      <p:ext uri="{BB962C8B-B14F-4D97-AF65-F5344CB8AC3E}">
        <p14:creationId xmlns:p14="http://schemas.microsoft.com/office/powerpoint/2010/main" val="218203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1944-242F-4DBD-87D9-099BE31DB494}"/>
              </a:ext>
            </a:extLst>
          </p:cNvPr>
          <p:cNvSpPr>
            <a:spLocks noGrp="1"/>
          </p:cNvSpPr>
          <p:nvPr>
            <p:ph type="title"/>
          </p:nvPr>
        </p:nvSpPr>
        <p:spPr/>
        <p:txBody>
          <a:bodyPr/>
          <a:lstStyle/>
          <a:p>
            <a:r>
              <a:rPr lang="en-US"/>
              <a:t>Partition Data</a:t>
            </a:r>
          </a:p>
        </p:txBody>
      </p:sp>
      <p:sp>
        <p:nvSpPr>
          <p:cNvPr id="3" name="Content Placeholder 2">
            <a:extLst>
              <a:ext uri="{FF2B5EF4-FFF2-40B4-BE49-F238E27FC236}">
                <a16:creationId xmlns:a16="http://schemas.microsoft.com/office/drawing/2014/main" id="{962DDA33-E86B-402A-929B-D3A3E25E0DCB}"/>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mn-lt"/>
                <a:cs typeface="+mn-lt"/>
              </a:rPr>
              <a:t>Partitioned data into 60% training and 40% validation</a:t>
            </a:r>
            <a:endParaRPr lang="en-US"/>
          </a:p>
        </p:txBody>
      </p:sp>
      <p:pic>
        <p:nvPicPr>
          <p:cNvPr id="4" name="Picture 4">
            <a:extLst>
              <a:ext uri="{FF2B5EF4-FFF2-40B4-BE49-F238E27FC236}">
                <a16:creationId xmlns:a16="http://schemas.microsoft.com/office/drawing/2014/main" id="{98339AEB-D1E2-4E64-B5DB-69415FC540E2}"/>
              </a:ext>
            </a:extLst>
          </p:cNvPr>
          <p:cNvPicPr>
            <a:picLocks noChangeAspect="1"/>
          </p:cNvPicPr>
          <p:nvPr/>
        </p:nvPicPr>
        <p:blipFill>
          <a:blip r:embed="rId2"/>
          <a:stretch>
            <a:fillRect/>
          </a:stretch>
        </p:blipFill>
        <p:spPr>
          <a:xfrm>
            <a:off x="3085825" y="3168464"/>
            <a:ext cx="6077666" cy="1457056"/>
          </a:xfrm>
          <a:prstGeom prst="rect">
            <a:avLst/>
          </a:prstGeom>
        </p:spPr>
      </p:pic>
    </p:spTree>
    <p:extLst>
      <p:ext uri="{BB962C8B-B14F-4D97-AF65-F5344CB8AC3E}">
        <p14:creationId xmlns:p14="http://schemas.microsoft.com/office/powerpoint/2010/main" val="11125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8FF1-C175-46C5-8971-7F9BDDF4D847}"/>
              </a:ext>
            </a:extLst>
          </p:cNvPr>
          <p:cNvSpPr>
            <a:spLocks noGrp="1"/>
          </p:cNvSpPr>
          <p:nvPr>
            <p:ph type="title"/>
          </p:nvPr>
        </p:nvSpPr>
        <p:spPr>
          <a:xfrm>
            <a:off x="1097280" y="-324879"/>
            <a:ext cx="10058400" cy="1450757"/>
          </a:xfrm>
        </p:spPr>
        <p:txBody>
          <a:bodyPr/>
          <a:lstStyle/>
          <a:p>
            <a:r>
              <a:rPr lang="en-US"/>
              <a:t>Simple Linear Regressions</a:t>
            </a:r>
          </a:p>
        </p:txBody>
      </p:sp>
      <p:pic>
        <p:nvPicPr>
          <p:cNvPr id="7" name="Picture 7" descr="A picture containing bird, flower&#10;&#10;Description automatically generated">
            <a:extLst>
              <a:ext uri="{FF2B5EF4-FFF2-40B4-BE49-F238E27FC236}">
                <a16:creationId xmlns:a16="http://schemas.microsoft.com/office/drawing/2014/main" id="{0D6E7F60-7DAF-445F-A51C-BCA2E4832461}"/>
              </a:ext>
            </a:extLst>
          </p:cNvPr>
          <p:cNvPicPr>
            <a:picLocks noGrp="1" noChangeAspect="1"/>
          </p:cNvPicPr>
          <p:nvPr>
            <p:ph idx="1"/>
          </p:nvPr>
        </p:nvPicPr>
        <p:blipFill>
          <a:blip r:embed="rId2"/>
          <a:stretch>
            <a:fillRect/>
          </a:stretch>
        </p:blipFill>
        <p:spPr>
          <a:xfrm>
            <a:off x="926480" y="1715996"/>
            <a:ext cx="10512058" cy="3973802"/>
          </a:xfrm>
        </p:spPr>
      </p:pic>
    </p:spTree>
    <p:extLst>
      <p:ext uri="{BB962C8B-B14F-4D97-AF65-F5344CB8AC3E}">
        <p14:creationId xmlns:p14="http://schemas.microsoft.com/office/powerpoint/2010/main" val="113163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D2AB-FEAD-4C1B-8F63-CBD356C68A3A}"/>
              </a:ext>
            </a:extLst>
          </p:cNvPr>
          <p:cNvSpPr>
            <a:spLocks noGrp="1"/>
          </p:cNvSpPr>
          <p:nvPr>
            <p:ph type="title"/>
          </p:nvPr>
        </p:nvSpPr>
        <p:spPr/>
        <p:txBody>
          <a:bodyPr/>
          <a:lstStyle/>
          <a:p>
            <a:r>
              <a:rPr lang="en-US"/>
              <a:t>Full Model With All Predictors</a:t>
            </a:r>
          </a:p>
        </p:txBody>
      </p:sp>
      <p:sp>
        <p:nvSpPr>
          <p:cNvPr id="3" name="Content Placeholder 2">
            <a:extLst>
              <a:ext uri="{FF2B5EF4-FFF2-40B4-BE49-F238E27FC236}">
                <a16:creationId xmlns:a16="http://schemas.microsoft.com/office/drawing/2014/main" id="{404C9152-CAD6-496E-8BB9-9E572F4836E2}"/>
              </a:ext>
            </a:extLst>
          </p:cNvPr>
          <p:cNvSpPr>
            <a:spLocks noGrp="1"/>
          </p:cNvSpPr>
          <p:nvPr>
            <p:ph idx="1"/>
          </p:nvPr>
        </p:nvSpPr>
        <p:spPr>
          <a:xfrm>
            <a:off x="5980754" y="2108201"/>
            <a:ext cx="5174926" cy="3760891"/>
          </a:xfrm>
        </p:spPr>
        <p:txBody>
          <a:bodyPr vert="horz" lIns="0" tIns="45720" rIns="0" bIns="45720" rtlCol="0" anchor="t">
            <a:normAutofit/>
          </a:bodyPr>
          <a:lstStyle/>
          <a:p>
            <a:pPr>
              <a:buFont typeface="Arial" panose="020F0502020204030204" pitchFamily="34" charset="0"/>
              <a:buChar char="•"/>
            </a:pPr>
            <a:r>
              <a:rPr lang="en-US"/>
              <a:t>This was the code used to build and analyze the IMDB score compared to all existing predictors in the data frame.</a:t>
            </a:r>
          </a:p>
          <a:p>
            <a:pPr>
              <a:buFont typeface="Arial" panose="020F0502020204030204" pitchFamily="34" charset="0"/>
              <a:buChar char="•"/>
            </a:pPr>
            <a:r>
              <a:rPr lang="en-US"/>
              <a:t>This also showed us the insignificant predictors for us to be able to take out. </a:t>
            </a:r>
          </a:p>
          <a:p>
            <a:pPr>
              <a:buFont typeface="Arial" panose="020F0502020204030204" pitchFamily="34" charset="0"/>
              <a:buChar char="•"/>
            </a:pPr>
            <a:r>
              <a:rPr lang="en-US"/>
              <a:t>On the next slide you can see the predictors we were taking out for a newer model.</a:t>
            </a:r>
          </a:p>
        </p:txBody>
      </p:sp>
      <p:pic>
        <p:nvPicPr>
          <p:cNvPr id="4" name="Picture 4">
            <a:extLst>
              <a:ext uri="{FF2B5EF4-FFF2-40B4-BE49-F238E27FC236}">
                <a16:creationId xmlns:a16="http://schemas.microsoft.com/office/drawing/2014/main" id="{30250D6E-64BD-4196-9670-F1125BE2DDE8}"/>
              </a:ext>
            </a:extLst>
          </p:cNvPr>
          <p:cNvPicPr>
            <a:picLocks noChangeAspect="1"/>
          </p:cNvPicPr>
          <p:nvPr/>
        </p:nvPicPr>
        <p:blipFill>
          <a:blip r:embed="rId2"/>
          <a:stretch>
            <a:fillRect/>
          </a:stretch>
        </p:blipFill>
        <p:spPr>
          <a:xfrm>
            <a:off x="298366" y="2992532"/>
            <a:ext cx="5375563" cy="1995362"/>
          </a:xfrm>
          <a:prstGeom prst="rect">
            <a:avLst/>
          </a:prstGeom>
        </p:spPr>
      </p:pic>
    </p:spTree>
    <p:extLst>
      <p:ext uri="{BB962C8B-B14F-4D97-AF65-F5344CB8AC3E}">
        <p14:creationId xmlns:p14="http://schemas.microsoft.com/office/powerpoint/2010/main" val="136622717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{3722FD7F-4262-4C35-B855-D724D07976AE}tf56160789_win32</Template>
  <TotalTime>0</TotalTime>
  <Words>976</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Arial,Sans-Serif</vt:lpstr>
      <vt:lpstr>Bookman Old Style</vt:lpstr>
      <vt:lpstr>Calibri</vt:lpstr>
      <vt:lpstr>Franklin Gothic Book</vt:lpstr>
      <vt:lpstr>1_RetrospectVTI</vt:lpstr>
      <vt:lpstr>Homework 2: Multiple Linear Regression for IMBD Data</vt:lpstr>
      <vt:lpstr>Predictor Identification</vt:lpstr>
      <vt:lpstr>Pre-Processing</vt:lpstr>
      <vt:lpstr>Detailed discussion of appropriate missing data</vt:lpstr>
      <vt:lpstr>Category Reduction</vt:lpstr>
      <vt:lpstr>Dummy Variables</vt:lpstr>
      <vt:lpstr>Partition Data</vt:lpstr>
      <vt:lpstr>Simple Linear Regressions</vt:lpstr>
      <vt:lpstr>Full Model With All Predictors</vt:lpstr>
      <vt:lpstr>Full Model Excluding Insignificant Predictors</vt:lpstr>
      <vt:lpstr>Forward Selection</vt:lpstr>
      <vt:lpstr>Backward Selection</vt:lpstr>
      <vt:lpstr>Step Wise</vt:lpstr>
      <vt:lpstr>Variable Selection </vt:lpstr>
      <vt:lpstr>Performance on Validation Data of Simple Linear Regressions</vt:lpstr>
      <vt:lpstr>Comparison Table</vt:lpstr>
      <vt:lpstr>Summary of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Davis, Logan (davis3lk)</dc:creator>
  <cp:lastModifiedBy>Nhu Pham</cp:lastModifiedBy>
  <cp:revision>29</cp:revision>
  <dcterms:created xsi:type="dcterms:W3CDTF">2020-09-16T21:12:57Z</dcterms:created>
  <dcterms:modified xsi:type="dcterms:W3CDTF">2021-02-16T07:55:16Z</dcterms:modified>
</cp:coreProperties>
</file>