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2" r:id="rId1"/>
  </p:sldMasterIdLst>
  <p:sldIdLst>
    <p:sldId id="256" r:id="rId2"/>
    <p:sldId id="273" r:id="rId3"/>
    <p:sldId id="283" r:id="rId4"/>
    <p:sldId id="275" r:id="rId5"/>
    <p:sldId id="259" r:id="rId6"/>
    <p:sldId id="265" r:id="rId7"/>
    <p:sldId id="266" r:id="rId8"/>
    <p:sldId id="276" r:id="rId9"/>
    <p:sldId id="278" r:id="rId10"/>
    <p:sldId id="267" r:id="rId11"/>
    <p:sldId id="268" r:id="rId12"/>
    <p:sldId id="261" r:id="rId13"/>
    <p:sldId id="262" r:id="rId14"/>
    <p:sldId id="269" r:id="rId15"/>
    <p:sldId id="270" r:id="rId16"/>
    <p:sldId id="271" r:id="rId17"/>
    <p:sldId id="272" r:id="rId18"/>
    <p:sldId id="277" r:id="rId19"/>
    <p:sldId id="282" r:id="rId20"/>
    <p:sldId id="279" r:id="rId21"/>
    <p:sldId id="280" r:id="rId22"/>
    <p:sldId id="264" r:id="rId23"/>
    <p:sldId id="25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740194-A42C-4A27-AA89-4B0865A4E008}" v="199" dt="2020-10-01T19:55:43.978"/>
    <p1510:client id="{0E983794-0627-4511-A9F3-9C1B269B93C5}" v="253" dt="2020-10-06T00:37:21.038"/>
    <p1510:client id="{290BFDFD-44CB-499E-B2DD-B8521A36767F}" v="571" dt="2020-10-05T15:48:31.844"/>
    <p1510:client id="{4831A735-D183-4DDA-AED9-CFE9E7A4B78F}" v="878" dt="2020-10-05T15:57:55.326"/>
    <p1510:client id="{4C2C0F62-763E-4648-9AE9-E46B6674D238}" v="4" dt="2020-10-05T22:41:21.992"/>
    <p1510:client id="{4C47F1C5-9C9E-4C3C-B659-A1A0FA707DBB}" v="21" dt="2020-10-05T17:43:32.877"/>
    <p1510:client id="{530F79DF-FB5E-4D90-8119-3BEC80FC499C}" v="202" dt="2020-10-05T20:47:36.604"/>
    <p1510:client id="{5454A7F5-9D0A-42BD-A4EC-6CE13F30BE8C}" v="93" dt="2020-10-05T16:37:40.467"/>
    <p1510:client id="{5FBB1960-AF49-43BD-BA2B-7EB6F826B792}" v="2785" dt="2020-10-06T01:28:01.885"/>
    <p1510:client id="{60F901D6-292A-4B7A-9A7B-652D3D7F991F}" v="2660" dt="2020-10-05T17:49:59.430"/>
    <p1510:client id="{621896BE-996D-4634-8AFF-4F02FBB425AB}" v="48" dt="2020-10-05T13:23:50.096"/>
    <p1510:client id="{6B51C4D0-6022-4329-A32E-7A2517D316A3}" v="4" dt="2020-10-05T22:15:40.467"/>
    <p1510:client id="{77A6BE1E-53BE-44B1-B322-27C173AD0BDD}" v="29" dt="2020-10-05T22:20:40.778"/>
    <p1510:client id="{7A946C24-67E6-470C-A286-49E84E81A930}" v="69" dt="2020-10-01T19:57:15.188"/>
    <p1510:client id="{7EE12BC3-FD18-45A3-9880-D73B0E47E714}" v="1315" dt="2020-10-05T23:11:50.378"/>
    <p1510:client id="{91C08B5F-8782-4CD4-9D16-AB05F5F4B8DC}" v="14" dt="2020-10-05T16:00:32.256"/>
    <p1510:client id="{9DABAFD3-5765-4A9E-8E9A-6785CC5BA5A0}" v="5" dt="2020-10-05T22:50:21.289"/>
    <p1510:client id="{9F70F3EB-2A78-42FE-97C0-5886809D44FD}" v="211" dt="2020-10-05T17:06:19.683"/>
    <p1510:client id="{A40D1B96-7617-48A4-A5FA-2AF5E563B281}" v="90" dt="2020-10-06T00:07:26.864"/>
    <p1510:client id="{AC565339-96EE-4B8F-825F-9C7D0F9CE47A}" v="70" dt="2020-10-05T18:00:54.582"/>
    <p1510:client id="{B7E5DC62-7C26-4D5A-956D-693143F86E83}" v="992" dt="2020-10-06T00:42:59.864"/>
    <p1510:client id="{C1E00B77-43E9-49FA-9973-C4977C0AE437}" v="222" dt="2020-10-05T15:37:37.896"/>
    <p1510:client id="{CC0E230A-C471-4F35-B94B-DB64A53FF38D}" v="56" dt="2020-10-05T19:02:46.825"/>
    <p1510:client id="{CCD652C8-1DB1-4E52-A765-6425FAC34509}" v="215" dt="2020-10-06T02:03:13.661"/>
    <p1510:client id="{D3B68077-5F36-47DB-ADB4-E82C9D31D241}" v="2517" dt="2020-10-06T01:55:23.178"/>
    <p1510:client id="{E45FDBC8-71B2-42B8-9C4A-198B7D70DF9F}" v="1174" dt="2020-10-06T00:00:43.333"/>
    <p1510:client id="{E945E82A-0635-4DEB-BDD0-FF5F371AF11A}" v="2932" dt="2020-10-05T03:45:13.077"/>
    <p1510:client id="{EAAB2829-4A0A-4C61-925F-61C18CBFC01F}" v="40" dt="2020-10-05T17:59:10.294"/>
    <p1510:client id="{EFDDAC2D-FE23-4FD8-8636-CDC7E9FCB636}" v="213" dt="2020-10-05T17:10:11.128"/>
    <p1510:client id="{F04743B0-7198-4591-BD03-B39760D92914}" v="172" dt="2020-10-05T19:23:30.549"/>
    <p1510:client id="{F5FDFC14-9841-4D0D-95E2-8BE975A82CEA}" v="369" dt="2020-10-05T17:55:04.330"/>
    <p1510:client id="{FE3327A6-6539-4DF5-8E7D-1A3484818196}" v="1441" dt="2020-10-05T23:21:55.716"/>
    <p1510:client id="{FF667DB1-B22F-4887-82C9-C344EED45DC6}" v="29" dt="2020-10-05T19:06:00.8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am, Natalie (phamnu)" userId="S::phamnu@mail.uc.edu::98ac69c3-433f-4224-9b46-3ae45517e329" providerId="AD" clId="Web-{4C47F1C5-9C9E-4C3C-B659-A1A0FA707DBB}"/>
    <pc:docChg chg="addSld modSld">
      <pc:chgData name="Pham, Natalie (phamnu)" userId="S::phamnu@mail.uc.edu::98ac69c3-433f-4224-9b46-3ae45517e329" providerId="AD" clId="Web-{4C47F1C5-9C9E-4C3C-B659-A1A0FA707DBB}" dt="2020-10-05T17:43:32.877" v="19" actId="14100"/>
      <pc:docMkLst>
        <pc:docMk/>
      </pc:docMkLst>
      <pc:sldChg chg="modSp new">
        <pc:chgData name="Pham, Natalie (phamnu)" userId="S::phamnu@mail.uc.edu::98ac69c3-433f-4224-9b46-3ae45517e329" providerId="AD" clId="Web-{4C47F1C5-9C9E-4C3C-B659-A1A0FA707DBB}" dt="2020-10-05T17:43:32.877" v="19" actId="14100"/>
        <pc:sldMkLst>
          <pc:docMk/>
          <pc:sldMk cId="426817000" sldId="276"/>
        </pc:sldMkLst>
        <pc:spChg chg="mod">
          <ac:chgData name="Pham, Natalie (phamnu)" userId="S::phamnu@mail.uc.edu::98ac69c3-433f-4224-9b46-3ae45517e329" providerId="AD" clId="Web-{4C47F1C5-9C9E-4C3C-B659-A1A0FA707DBB}" dt="2020-10-05T17:43:28.283" v="16" actId="20577"/>
          <ac:spMkLst>
            <pc:docMk/>
            <pc:sldMk cId="426817000" sldId="276"/>
            <ac:spMk id="2" creationId="{73D67C7A-BE27-4185-A509-91C01E6CA8CD}"/>
          </ac:spMkLst>
        </pc:spChg>
        <pc:spChg chg="mod">
          <ac:chgData name="Pham, Natalie (phamnu)" userId="S::phamnu@mail.uc.edu::98ac69c3-433f-4224-9b46-3ae45517e329" providerId="AD" clId="Web-{4C47F1C5-9C9E-4C3C-B659-A1A0FA707DBB}" dt="2020-10-05T17:43:32.877" v="19" actId="14100"/>
          <ac:spMkLst>
            <pc:docMk/>
            <pc:sldMk cId="426817000" sldId="276"/>
            <ac:spMk id="3" creationId="{FC6B80B9-0853-42CF-B4D8-2DAE37A21AD3}"/>
          </ac:spMkLst>
        </pc:spChg>
      </pc:sldChg>
    </pc:docChg>
  </pc:docChgLst>
  <pc:docChgLst>
    <pc:chgData name="Stassinis, Brittany (stassibm)" userId="S::stassibm@mail.uc.edu::c7d5d921-85d7-4937-9947-391b053d156a" providerId="AD" clId="Web-{5FBB1960-AF49-43BD-BA2B-7EB6F826B792}"/>
    <pc:docChg chg="modSld">
      <pc:chgData name="Stassinis, Brittany (stassibm)" userId="S::stassibm@mail.uc.edu::c7d5d921-85d7-4937-9947-391b053d156a" providerId="AD" clId="Web-{5FBB1960-AF49-43BD-BA2B-7EB6F826B792}" dt="2020-10-06T01:28:00.541" v="2776" actId="20577"/>
      <pc:docMkLst>
        <pc:docMk/>
      </pc:docMkLst>
      <pc:sldChg chg="modSp">
        <pc:chgData name="Stassinis, Brittany (stassibm)" userId="S::stassibm@mail.uc.edu::c7d5d921-85d7-4937-9947-391b053d156a" providerId="AD" clId="Web-{5FBB1960-AF49-43BD-BA2B-7EB6F826B792}" dt="2020-10-06T01:28:00.541" v="2775" actId="20577"/>
        <pc:sldMkLst>
          <pc:docMk/>
          <pc:sldMk cId="1718875663" sldId="257"/>
        </pc:sldMkLst>
        <pc:spChg chg="mod">
          <ac:chgData name="Stassinis, Brittany (stassibm)" userId="S::stassibm@mail.uc.edu::c7d5d921-85d7-4937-9947-391b053d156a" providerId="AD" clId="Web-{5FBB1960-AF49-43BD-BA2B-7EB6F826B792}" dt="2020-10-06T01:28:00.541" v="2775" actId="20577"/>
          <ac:spMkLst>
            <pc:docMk/>
            <pc:sldMk cId="1718875663" sldId="257"/>
            <ac:spMk id="3" creationId="{B0C88C55-204B-3542-8045-234BA3E50E9C}"/>
          </ac:spMkLst>
        </pc:spChg>
      </pc:sldChg>
      <pc:sldChg chg="modSp">
        <pc:chgData name="Stassinis, Brittany (stassibm)" userId="S::stassibm@mail.uc.edu::c7d5d921-85d7-4937-9947-391b053d156a" providerId="AD" clId="Web-{5FBB1960-AF49-43BD-BA2B-7EB6F826B792}" dt="2020-10-06T01:01:39.224" v="618" actId="20577"/>
        <pc:sldMkLst>
          <pc:docMk/>
          <pc:sldMk cId="3987470536" sldId="264"/>
        </pc:sldMkLst>
        <pc:spChg chg="mod">
          <ac:chgData name="Stassinis, Brittany (stassibm)" userId="S::stassibm@mail.uc.edu::c7d5d921-85d7-4937-9947-391b053d156a" providerId="AD" clId="Web-{5FBB1960-AF49-43BD-BA2B-7EB6F826B792}" dt="2020-10-06T01:01:39.224" v="618" actId="20577"/>
          <ac:spMkLst>
            <pc:docMk/>
            <pc:sldMk cId="3987470536" sldId="264"/>
            <ac:spMk id="3" creationId="{ADFE5DF2-3603-4B26-AB8F-41B341B6C833}"/>
          </ac:spMkLst>
        </pc:spChg>
      </pc:sldChg>
    </pc:docChg>
  </pc:docChgLst>
  <pc:docChgLst>
    <pc:chgData name="Lence, Margo (lencemm)" userId="S::lencemm@mail.uc.edu::ab9deee2-a1ef-48e6-9683-6445d2c036bc" providerId="AD" clId="Web-{E945E82A-0635-4DEB-BDD0-FF5F371AF11A}"/>
    <pc:docChg chg="addSld delSld modSld sldOrd">
      <pc:chgData name="Lence, Margo (lencemm)" userId="S::lencemm@mail.uc.edu::ab9deee2-a1ef-48e6-9683-6445d2c036bc" providerId="AD" clId="Web-{E945E82A-0635-4DEB-BDD0-FF5F371AF11A}" dt="2020-10-05T03:45:13.077" v="2905" actId="20577"/>
      <pc:docMkLst>
        <pc:docMk/>
      </pc:docMkLst>
      <pc:sldChg chg="modSp">
        <pc:chgData name="Lence, Margo (lencemm)" userId="S::lencemm@mail.uc.edu::ab9deee2-a1ef-48e6-9683-6445d2c036bc" providerId="AD" clId="Web-{E945E82A-0635-4DEB-BDD0-FF5F371AF11A}" dt="2020-10-04T23:22:27.931" v="4" actId="20577"/>
        <pc:sldMkLst>
          <pc:docMk/>
          <pc:sldMk cId="47040320" sldId="258"/>
        </pc:sldMkLst>
        <pc:spChg chg="mod">
          <ac:chgData name="Lence, Margo (lencemm)" userId="S::lencemm@mail.uc.edu::ab9deee2-a1ef-48e6-9683-6445d2c036bc" providerId="AD" clId="Web-{E945E82A-0635-4DEB-BDD0-FF5F371AF11A}" dt="2020-10-04T23:22:27.931" v="4" actId="20577"/>
          <ac:spMkLst>
            <pc:docMk/>
            <pc:sldMk cId="47040320" sldId="258"/>
            <ac:spMk id="3" creationId="{0D781449-E16A-4381-8385-25E7933F4115}"/>
          </ac:spMkLst>
        </pc:spChg>
      </pc:sldChg>
      <pc:sldChg chg="addSp modSp">
        <pc:chgData name="Lence, Margo (lencemm)" userId="S::lencemm@mail.uc.edu::ab9deee2-a1ef-48e6-9683-6445d2c036bc" providerId="AD" clId="Web-{E945E82A-0635-4DEB-BDD0-FF5F371AF11A}" dt="2020-10-04T23:26:06.132" v="177" actId="20577"/>
        <pc:sldMkLst>
          <pc:docMk/>
          <pc:sldMk cId="3792147656" sldId="259"/>
        </pc:sldMkLst>
        <pc:spChg chg="mod">
          <ac:chgData name="Lence, Margo (lencemm)" userId="S::lencemm@mail.uc.edu::ab9deee2-a1ef-48e6-9683-6445d2c036bc" providerId="AD" clId="Web-{E945E82A-0635-4DEB-BDD0-FF5F371AF11A}" dt="2020-10-04T23:26:06.132" v="177" actId="20577"/>
          <ac:spMkLst>
            <pc:docMk/>
            <pc:sldMk cId="3792147656" sldId="259"/>
            <ac:spMk id="3" creationId="{286C9458-07FC-43CF-8FBD-6128D16BE1DD}"/>
          </ac:spMkLst>
        </pc:spChg>
        <pc:picChg chg="add mod">
          <ac:chgData name="Lence, Margo (lencemm)" userId="S::lencemm@mail.uc.edu::ab9deee2-a1ef-48e6-9683-6445d2c036bc" providerId="AD" clId="Web-{E945E82A-0635-4DEB-BDD0-FF5F371AF11A}" dt="2020-10-04T23:25:04.711" v="155" actId="1076"/>
          <ac:picMkLst>
            <pc:docMk/>
            <pc:sldMk cId="3792147656" sldId="259"/>
            <ac:picMk id="4" creationId="{BF760445-BC3A-40AF-81B1-66F2BE19AB39}"/>
          </ac:picMkLst>
        </pc:picChg>
      </pc:sldChg>
      <pc:sldChg chg="addSp delSp modSp">
        <pc:chgData name="Lence, Margo (lencemm)" userId="S::lencemm@mail.uc.edu::ab9deee2-a1ef-48e6-9683-6445d2c036bc" providerId="AD" clId="Web-{E945E82A-0635-4DEB-BDD0-FF5F371AF11A}" dt="2020-10-04T23:40:23.314" v="188"/>
        <pc:sldMkLst>
          <pc:docMk/>
          <pc:sldMk cId="2550254203" sldId="260"/>
        </pc:sldMkLst>
        <pc:picChg chg="add del mod">
          <ac:chgData name="Lence, Margo (lencemm)" userId="S::lencemm@mail.uc.edu::ab9deee2-a1ef-48e6-9683-6445d2c036bc" providerId="AD" clId="Web-{E945E82A-0635-4DEB-BDD0-FF5F371AF11A}" dt="2020-10-04T23:40:23.314" v="188"/>
          <ac:picMkLst>
            <pc:docMk/>
            <pc:sldMk cId="2550254203" sldId="260"/>
            <ac:picMk id="4" creationId="{450714D1-B9FD-4F81-969B-0ECE30C4FDB7}"/>
          </ac:picMkLst>
        </pc:picChg>
      </pc:sldChg>
      <pc:sldChg chg="addSp modSp">
        <pc:chgData name="Lence, Margo (lencemm)" userId="S::lencemm@mail.uc.edu::ab9deee2-a1ef-48e6-9683-6445d2c036bc" providerId="AD" clId="Web-{E945E82A-0635-4DEB-BDD0-FF5F371AF11A}" dt="2020-10-05T03:45:13.061" v="2904" actId="20577"/>
        <pc:sldMkLst>
          <pc:docMk/>
          <pc:sldMk cId="1857267646" sldId="261"/>
        </pc:sldMkLst>
        <pc:spChg chg="mod">
          <ac:chgData name="Lence, Margo (lencemm)" userId="S::lencemm@mail.uc.edu::ab9deee2-a1ef-48e6-9683-6445d2c036bc" providerId="AD" clId="Web-{E945E82A-0635-4DEB-BDD0-FF5F371AF11A}" dt="2020-10-05T00:56:13.639" v="1038" actId="20577"/>
          <ac:spMkLst>
            <pc:docMk/>
            <pc:sldMk cId="1857267646" sldId="261"/>
            <ac:spMk id="2" creationId="{9BA403DB-03A2-4A00-A806-95BF489773EA}"/>
          </ac:spMkLst>
        </pc:spChg>
        <pc:spChg chg="mod">
          <ac:chgData name="Lence, Margo (lencemm)" userId="S::lencemm@mail.uc.edu::ab9deee2-a1ef-48e6-9683-6445d2c036bc" providerId="AD" clId="Web-{E945E82A-0635-4DEB-BDD0-FF5F371AF11A}" dt="2020-10-05T03:45:13.061" v="2904" actId="20577"/>
          <ac:spMkLst>
            <pc:docMk/>
            <pc:sldMk cId="1857267646" sldId="261"/>
            <ac:spMk id="3" creationId="{F8CC0FFC-07D7-4718-B2A9-EC4820775C78}"/>
          </ac:spMkLst>
        </pc:spChg>
        <pc:picChg chg="add mod">
          <ac:chgData name="Lence, Margo (lencemm)" userId="S::lencemm@mail.uc.edu::ab9deee2-a1ef-48e6-9683-6445d2c036bc" providerId="AD" clId="Web-{E945E82A-0635-4DEB-BDD0-FF5F371AF11A}" dt="2020-10-05T00:52:51.032" v="913" actId="14100"/>
          <ac:picMkLst>
            <pc:docMk/>
            <pc:sldMk cId="1857267646" sldId="261"/>
            <ac:picMk id="4" creationId="{6240D876-07D5-4178-8880-B6E57C4EBE7A}"/>
          </ac:picMkLst>
        </pc:picChg>
      </pc:sldChg>
      <pc:sldChg chg="ord">
        <pc:chgData name="Lence, Margo (lencemm)" userId="S::lencemm@mail.uc.edu::ab9deee2-a1ef-48e6-9683-6445d2c036bc" providerId="AD" clId="Web-{E945E82A-0635-4DEB-BDD0-FF5F371AF11A}" dt="2020-10-05T03:24:56.366" v="1754"/>
        <pc:sldMkLst>
          <pc:docMk/>
          <pc:sldMk cId="399229082" sldId="263"/>
        </pc:sldMkLst>
      </pc:sldChg>
      <pc:sldChg chg="addSp delSp modSp">
        <pc:chgData name="Lence, Margo (lencemm)" userId="S::lencemm@mail.uc.edu::ab9deee2-a1ef-48e6-9683-6445d2c036bc" providerId="AD" clId="Web-{E945E82A-0635-4DEB-BDD0-FF5F371AF11A}" dt="2020-10-05T03:35:22.541" v="2462"/>
        <pc:sldMkLst>
          <pc:docMk/>
          <pc:sldMk cId="3987470536" sldId="264"/>
        </pc:sldMkLst>
        <pc:spChg chg="mod">
          <ac:chgData name="Lence, Margo (lencemm)" userId="S::lencemm@mail.uc.edu::ab9deee2-a1ef-48e6-9683-6445d2c036bc" providerId="AD" clId="Web-{E945E82A-0635-4DEB-BDD0-FF5F371AF11A}" dt="2020-10-05T03:34:47.198" v="2458" actId="20577"/>
          <ac:spMkLst>
            <pc:docMk/>
            <pc:sldMk cId="3987470536" sldId="264"/>
            <ac:spMk id="3" creationId="{ADFE5DF2-3603-4B26-AB8F-41B341B6C833}"/>
          </ac:spMkLst>
        </pc:spChg>
        <pc:spChg chg="add del">
          <ac:chgData name="Lence, Margo (lencemm)" userId="S::lencemm@mail.uc.edu::ab9deee2-a1ef-48e6-9683-6445d2c036bc" providerId="AD" clId="Web-{E945E82A-0635-4DEB-BDD0-FF5F371AF11A}" dt="2020-10-05T03:35:22.541" v="2462"/>
          <ac:spMkLst>
            <pc:docMk/>
            <pc:sldMk cId="3987470536" sldId="264"/>
            <ac:spMk id="4" creationId="{A5EBEAC0-B2F2-4650-BE4F-3E3F01B267E3}"/>
          </ac:spMkLst>
        </pc:spChg>
      </pc:sldChg>
      <pc:sldChg chg="addSp delSp modSp new">
        <pc:chgData name="Lence, Margo (lencemm)" userId="S::lencemm@mail.uc.edu::ab9deee2-a1ef-48e6-9683-6445d2c036bc" providerId="AD" clId="Web-{E945E82A-0635-4DEB-BDD0-FF5F371AF11A}" dt="2020-10-05T03:33:55.651" v="2268" actId="20577"/>
        <pc:sldMkLst>
          <pc:docMk/>
          <pc:sldMk cId="1850946784" sldId="265"/>
        </pc:sldMkLst>
        <pc:spChg chg="mod">
          <ac:chgData name="Lence, Margo (lencemm)" userId="S::lencemm@mail.uc.edu::ab9deee2-a1ef-48e6-9683-6445d2c036bc" providerId="AD" clId="Web-{E945E82A-0635-4DEB-BDD0-FF5F371AF11A}" dt="2020-10-04T23:43:06.204" v="227" actId="20577"/>
          <ac:spMkLst>
            <pc:docMk/>
            <pc:sldMk cId="1850946784" sldId="265"/>
            <ac:spMk id="2" creationId="{A6FE1604-3911-42D9-AE59-F72C618BDC2E}"/>
          </ac:spMkLst>
        </pc:spChg>
        <pc:spChg chg="del">
          <ac:chgData name="Lence, Margo (lencemm)" userId="S::lencemm@mail.uc.edu::ab9deee2-a1ef-48e6-9683-6445d2c036bc" providerId="AD" clId="Web-{E945E82A-0635-4DEB-BDD0-FF5F371AF11A}" dt="2020-10-04T23:40:31.454" v="190"/>
          <ac:spMkLst>
            <pc:docMk/>
            <pc:sldMk cId="1850946784" sldId="265"/>
            <ac:spMk id="3" creationId="{B4EE712B-7DD9-4D90-9261-78EA1E19613C}"/>
          </ac:spMkLst>
        </pc:spChg>
        <pc:spChg chg="add mod">
          <ac:chgData name="Lence, Margo (lencemm)" userId="S::lencemm@mail.uc.edu::ab9deee2-a1ef-48e6-9683-6445d2c036bc" providerId="AD" clId="Web-{E945E82A-0635-4DEB-BDD0-FF5F371AF11A}" dt="2020-10-05T03:33:55.651" v="2268" actId="20577"/>
          <ac:spMkLst>
            <pc:docMk/>
            <pc:sldMk cId="1850946784" sldId="265"/>
            <ac:spMk id="5" creationId="{410E810E-F65B-4867-89CA-83C4B3C7B1EE}"/>
          </ac:spMkLst>
        </pc:spChg>
        <pc:picChg chg="add mod ord">
          <ac:chgData name="Lence, Margo (lencemm)" userId="S::lencemm@mail.uc.edu::ab9deee2-a1ef-48e6-9683-6445d2c036bc" providerId="AD" clId="Web-{E945E82A-0635-4DEB-BDD0-FF5F371AF11A}" dt="2020-10-04T23:40:52.595" v="197" actId="1076"/>
          <ac:picMkLst>
            <pc:docMk/>
            <pc:sldMk cId="1850946784" sldId="265"/>
            <ac:picMk id="4" creationId="{710150C0-CD99-455D-BD96-4A67C9E8C106}"/>
          </ac:picMkLst>
        </pc:picChg>
      </pc:sldChg>
      <pc:sldChg chg="addSp delSp modSp new">
        <pc:chgData name="Lence, Margo (lencemm)" userId="S::lencemm@mail.uc.edu::ab9deee2-a1ef-48e6-9683-6445d2c036bc" providerId="AD" clId="Web-{E945E82A-0635-4DEB-BDD0-FF5F371AF11A}" dt="2020-10-05T03:40:18.453" v="2809" actId="20577"/>
        <pc:sldMkLst>
          <pc:docMk/>
          <pc:sldMk cId="1872517636" sldId="266"/>
        </pc:sldMkLst>
        <pc:spChg chg="mod">
          <ac:chgData name="Lence, Margo (lencemm)" userId="S::lencemm@mail.uc.edu::ab9deee2-a1ef-48e6-9683-6445d2c036bc" providerId="AD" clId="Web-{E945E82A-0635-4DEB-BDD0-FF5F371AF11A}" dt="2020-10-05T00:31:45.996" v="818" actId="20577"/>
          <ac:spMkLst>
            <pc:docMk/>
            <pc:sldMk cId="1872517636" sldId="266"/>
            <ac:spMk id="2" creationId="{13895C52-C7E2-4F3B-9E74-9E042EF7C57C}"/>
          </ac:spMkLst>
        </pc:spChg>
        <pc:spChg chg="del">
          <ac:chgData name="Lence, Margo (lencemm)" userId="S::lencemm@mail.uc.edu::ab9deee2-a1ef-48e6-9683-6445d2c036bc" providerId="AD" clId="Web-{E945E82A-0635-4DEB-BDD0-FF5F371AF11A}" dt="2020-10-05T00:26:14.341" v="635"/>
          <ac:spMkLst>
            <pc:docMk/>
            <pc:sldMk cId="1872517636" sldId="266"/>
            <ac:spMk id="3" creationId="{C4CA37B0-9755-401F-A211-C73B84BB8D59}"/>
          </ac:spMkLst>
        </pc:spChg>
        <pc:spChg chg="add mod">
          <ac:chgData name="Lence, Margo (lencemm)" userId="S::lencemm@mail.uc.edu::ab9deee2-a1ef-48e6-9683-6445d2c036bc" providerId="AD" clId="Web-{E945E82A-0635-4DEB-BDD0-FF5F371AF11A}" dt="2020-10-05T03:40:18.453" v="2809" actId="20577"/>
          <ac:spMkLst>
            <pc:docMk/>
            <pc:sldMk cId="1872517636" sldId="266"/>
            <ac:spMk id="5" creationId="{5054B95A-9AA6-4263-9C8A-3EEAE34AA117}"/>
          </ac:spMkLst>
        </pc:spChg>
        <pc:picChg chg="add mod ord">
          <ac:chgData name="Lence, Margo (lencemm)" userId="S::lencemm@mail.uc.edu::ab9deee2-a1ef-48e6-9683-6445d2c036bc" providerId="AD" clId="Web-{E945E82A-0635-4DEB-BDD0-FF5F371AF11A}" dt="2020-10-05T00:26:22.187" v="637" actId="14100"/>
          <ac:picMkLst>
            <pc:docMk/>
            <pc:sldMk cId="1872517636" sldId="266"/>
            <ac:picMk id="4" creationId="{6AC501A0-BFBF-489C-BD3B-32DC266057A9}"/>
          </ac:picMkLst>
        </pc:picChg>
      </pc:sldChg>
      <pc:sldChg chg="addSp delSp modSp new">
        <pc:chgData name="Lence, Margo (lencemm)" userId="S::lencemm@mail.uc.edu::ab9deee2-a1ef-48e6-9683-6445d2c036bc" providerId="AD" clId="Web-{E945E82A-0635-4DEB-BDD0-FF5F371AF11A}" dt="2020-10-05T00:35:53.542" v="890" actId="14100"/>
        <pc:sldMkLst>
          <pc:docMk/>
          <pc:sldMk cId="4226837132" sldId="267"/>
        </pc:sldMkLst>
        <pc:spChg chg="mod">
          <ac:chgData name="Lence, Margo (lencemm)" userId="S::lencemm@mail.uc.edu::ab9deee2-a1ef-48e6-9683-6445d2c036bc" providerId="AD" clId="Web-{E945E82A-0635-4DEB-BDD0-FF5F371AF11A}" dt="2020-10-05T00:31:50.168" v="832" actId="20577"/>
          <ac:spMkLst>
            <pc:docMk/>
            <pc:sldMk cId="4226837132" sldId="267"/>
            <ac:spMk id="2" creationId="{5C8CEF50-6BAA-4CD4-BC08-73D42AFB1DB4}"/>
          </ac:spMkLst>
        </pc:spChg>
        <pc:spChg chg="del">
          <ac:chgData name="Lence, Margo (lencemm)" userId="S::lencemm@mail.uc.edu::ab9deee2-a1ef-48e6-9683-6445d2c036bc" providerId="AD" clId="Web-{E945E82A-0635-4DEB-BDD0-FF5F371AF11A}" dt="2020-10-05T00:35:46.651" v="887"/>
          <ac:spMkLst>
            <pc:docMk/>
            <pc:sldMk cId="4226837132" sldId="267"/>
            <ac:spMk id="3" creationId="{76B54F40-237D-48E8-A93C-1A36C4EF0ED2}"/>
          </ac:spMkLst>
        </pc:spChg>
        <pc:picChg chg="add mod ord">
          <ac:chgData name="Lence, Margo (lencemm)" userId="S::lencemm@mail.uc.edu::ab9deee2-a1ef-48e6-9683-6445d2c036bc" providerId="AD" clId="Web-{E945E82A-0635-4DEB-BDD0-FF5F371AF11A}" dt="2020-10-05T00:35:53.542" v="890" actId="14100"/>
          <ac:picMkLst>
            <pc:docMk/>
            <pc:sldMk cId="4226837132" sldId="267"/>
            <ac:picMk id="4" creationId="{270E5B40-8097-47D5-B921-5AA54A163091}"/>
          </ac:picMkLst>
        </pc:picChg>
      </pc:sldChg>
      <pc:sldChg chg="addSp delSp modSp new">
        <pc:chgData name="Lence, Margo (lencemm)" userId="S::lencemm@mail.uc.edu::ab9deee2-a1ef-48e6-9683-6445d2c036bc" providerId="AD" clId="Web-{E945E82A-0635-4DEB-BDD0-FF5F371AF11A}" dt="2020-10-05T00:38:08.790" v="904" actId="20577"/>
        <pc:sldMkLst>
          <pc:docMk/>
          <pc:sldMk cId="3275795138" sldId="268"/>
        </pc:sldMkLst>
        <pc:spChg chg="mod">
          <ac:chgData name="Lence, Margo (lencemm)" userId="S::lencemm@mail.uc.edu::ab9deee2-a1ef-48e6-9683-6445d2c036bc" providerId="AD" clId="Web-{E945E82A-0635-4DEB-BDD0-FF5F371AF11A}" dt="2020-10-05T00:38:08.790" v="904" actId="20577"/>
          <ac:spMkLst>
            <pc:docMk/>
            <pc:sldMk cId="3275795138" sldId="268"/>
            <ac:spMk id="2" creationId="{615D7608-C7CD-4EDF-A18A-FAF12B36F7F1}"/>
          </ac:spMkLst>
        </pc:spChg>
        <pc:spChg chg="del">
          <ac:chgData name="Lence, Margo (lencemm)" userId="S::lencemm@mail.uc.edu::ab9deee2-a1ef-48e6-9683-6445d2c036bc" providerId="AD" clId="Web-{E945E82A-0635-4DEB-BDD0-FF5F371AF11A}" dt="2020-10-05T00:37:12.994" v="891"/>
          <ac:spMkLst>
            <pc:docMk/>
            <pc:sldMk cId="3275795138" sldId="268"/>
            <ac:spMk id="3" creationId="{5A24C1B9-04B3-4B21-A01B-AA8C5623E710}"/>
          </ac:spMkLst>
        </pc:spChg>
        <pc:picChg chg="add mod ord">
          <ac:chgData name="Lence, Margo (lencemm)" userId="S::lencemm@mail.uc.edu::ab9deee2-a1ef-48e6-9683-6445d2c036bc" providerId="AD" clId="Web-{E945E82A-0635-4DEB-BDD0-FF5F371AF11A}" dt="2020-10-05T00:37:50.556" v="897" actId="1076"/>
          <ac:picMkLst>
            <pc:docMk/>
            <pc:sldMk cId="3275795138" sldId="268"/>
            <ac:picMk id="4" creationId="{42C1D405-5738-4482-980B-7D3C6E951DAD}"/>
          </ac:picMkLst>
        </pc:picChg>
      </pc:sldChg>
      <pc:sldChg chg="modSp new del">
        <pc:chgData name="Lence, Margo (lencemm)" userId="S::lencemm@mail.uc.edu::ab9deee2-a1ef-48e6-9683-6445d2c036bc" providerId="AD" clId="Web-{E945E82A-0635-4DEB-BDD0-FF5F371AF11A}" dt="2020-10-05T00:38:11.134" v="907"/>
        <pc:sldMkLst>
          <pc:docMk/>
          <pc:sldMk cId="1196203479" sldId="269"/>
        </pc:sldMkLst>
        <pc:spChg chg="mod">
          <ac:chgData name="Lence, Margo (lencemm)" userId="S::lencemm@mail.uc.edu::ab9deee2-a1ef-48e6-9683-6445d2c036bc" providerId="AD" clId="Web-{E945E82A-0635-4DEB-BDD0-FF5F371AF11A}" dt="2020-10-05T00:35:09.213" v="884" actId="20577"/>
          <ac:spMkLst>
            <pc:docMk/>
            <pc:sldMk cId="1196203479" sldId="269"/>
            <ac:spMk id="2" creationId="{DADDA806-CD98-4342-AD5B-470A18339D48}"/>
          </ac:spMkLst>
        </pc:spChg>
      </pc:sldChg>
      <pc:sldChg chg="addSp delSp modSp new">
        <pc:chgData name="Lence, Margo (lencemm)" userId="S::lencemm@mail.uc.edu::ab9deee2-a1ef-48e6-9683-6445d2c036bc" providerId="AD" clId="Web-{E945E82A-0635-4DEB-BDD0-FF5F371AF11A}" dt="2020-10-05T03:33:36.448" v="2261" actId="1076"/>
        <pc:sldMkLst>
          <pc:docMk/>
          <pc:sldMk cId="2857807137" sldId="269"/>
        </pc:sldMkLst>
        <pc:spChg chg="mod">
          <ac:chgData name="Lence, Margo (lencemm)" userId="S::lencemm@mail.uc.edu::ab9deee2-a1ef-48e6-9683-6445d2c036bc" providerId="AD" clId="Web-{E945E82A-0635-4DEB-BDD0-FF5F371AF11A}" dt="2020-10-05T03:15:07.707" v="1251" actId="20577"/>
          <ac:spMkLst>
            <pc:docMk/>
            <pc:sldMk cId="2857807137" sldId="269"/>
            <ac:spMk id="2" creationId="{E35DCBBE-4A46-48B8-9BEF-80F680310318}"/>
          </ac:spMkLst>
        </pc:spChg>
        <pc:spChg chg="del">
          <ac:chgData name="Lence, Margo (lencemm)" userId="S::lencemm@mail.uc.edu::ab9deee2-a1ef-48e6-9683-6445d2c036bc" providerId="AD" clId="Web-{E945E82A-0635-4DEB-BDD0-FF5F371AF11A}" dt="2020-10-05T03:17:31.551" v="1254"/>
          <ac:spMkLst>
            <pc:docMk/>
            <pc:sldMk cId="2857807137" sldId="269"/>
            <ac:spMk id="3" creationId="{358DB46D-5E1C-4FC0-9C72-DC90F04AD039}"/>
          </ac:spMkLst>
        </pc:spChg>
        <pc:spChg chg="add mod">
          <ac:chgData name="Lence, Margo (lencemm)" userId="S::lencemm@mail.uc.edu::ab9deee2-a1ef-48e6-9683-6445d2c036bc" providerId="AD" clId="Web-{E945E82A-0635-4DEB-BDD0-FF5F371AF11A}" dt="2020-10-05T03:33:36.448" v="2261" actId="1076"/>
          <ac:spMkLst>
            <pc:docMk/>
            <pc:sldMk cId="2857807137" sldId="269"/>
            <ac:spMk id="5" creationId="{46CB0160-B6C3-4B6C-A891-7FCA34D8EDF1}"/>
          </ac:spMkLst>
        </pc:spChg>
        <pc:spChg chg="add mod">
          <ac:chgData name="Lence, Margo (lencemm)" userId="S::lencemm@mail.uc.edu::ab9deee2-a1ef-48e6-9683-6445d2c036bc" providerId="AD" clId="Web-{E945E82A-0635-4DEB-BDD0-FF5F371AF11A}" dt="2020-10-05T03:33:33.339" v="2258" actId="20577"/>
          <ac:spMkLst>
            <pc:docMk/>
            <pc:sldMk cId="2857807137" sldId="269"/>
            <ac:spMk id="6" creationId="{557B8B0F-CB2A-4693-BEB5-35BF36E08A89}"/>
          </ac:spMkLst>
        </pc:spChg>
        <pc:picChg chg="add mod ord">
          <ac:chgData name="Lence, Margo (lencemm)" userId="S::lencemm@mail.uc.edu::ab9deee2-a1ef-48e6-9683-6445d2c036bc" providerId="AD" clId="Web-{E945E82A-0635-4DEB-BDD0-FF5F371AF11A}" dt="2020-10-05T03:30:58.089" v="2095" actId="1076"/>
          <ac:picMkLst>
            <pc:docMk/>
            <pc:sldMk cId="2857807137" sldId="269"/>
            <ac:picMk id="4" creationId="{7BA3E332-3EAC-42EE-B6CA-86A069D43781}"/>
          </ac:picMkLst>
        </pc:picChg>
      </pc:sldChg>
      <pc:sldChg chg="addSp delSp modSp new">
        <pc:chgData name="Lence, Margo (lencemm)" userId="S::lencemm@mail.uc.edu::ab9deee2-a1ef-48e6-9683-6445d2c036bc" providerId="AD" clId="Web-{E945E82A-0635-4DEB-BDD0-FF5F371AF11A}" dt="2020-10-05T03:42:37.374" v="2829" actId="1076"/>
        <pc:sldMkLst>
          <pc:docMk/>
          <pc:sldMk cId="1567345224" sldId="270"/>
        </pc:sldMkLst>
        <pc:spChg chg="mod">
          <ac:chgData name="Lence, Margo (lencemm)" userId="S::lencemm@mail.uc.edu::ab9deee2-a1ef-48e6-9683-6445d2c036bc" providerId="AD" clId="Web-{E945E82A-0635-4DEB-BDD0-FF5F371AF11A}" dt="2020-10-05T03:36:25.323" v="2547" actId="20577"/>
          <ac:spMkLst>
            <pc:docMk/>
            <pc:sldMk cId="1567345224" sldId="270"/>
            <ac:spMk id="2" creationId="{D006F22A-48A5-4F60-9EC3-1739F2C97329}"/>
          </ac:spMkLst>
        </pc:spChg>
        <pc:spChg chg="del">
          <ac:chgData name="Lence, Margo (lencemm)" userId="S::lencemm@mail.uc.edu::ab9deee2-a1ef-48e6-9683-6445d2c036bc" providerId="AD" clId="Web-{E945E82A-0635-4DEB-BDD0-FF5F371AF11A}" dt="2020-10-05T03:39:15.187" v="2711"/>
          <ac:spMkLst>
            <pc:docMk/>
            <pc:sldMk cId="1567345224" sldId="270"/>
            <ac:spMk id="3" creationId="{B812FBA3-AB5F-43E7-A285-DB542341FEBB}"/>
          </ac:spMkLst>
        </pc:spChg>
        <pc:spChg chg="add mod">
          <ac:chgData name="Lence, Margo (lencemm)" userId="S::lencemm@mail.uc.edu::ab9deee2-a1ef-48e6-9683-6445d2c036bc" providerId="AD" clId="Web-{E945E82A-0635-4DEB-BDD0-FF5F371AF11A}" dt="2020-10-05T03:42:37.374" v="2829" actId="1076"/>
          <ac:spMkLst>
            <pc:docMk/>
            <pc:sldMk cId="1567345224" sldId="270"/>
            <ac:spMk id="5" creationId="{D1155943-8B2A-4473-B68D-77D82131B656}"/>
          </ac:spMkLst>
        </pc:spChg>
        <pc:picChg chg="add mod ord">
          <ac:chgData name="Lence, Margo (lencemm)" userId="S::lencemm@mail.uc.edu::ab9deee2-a1ef-48e6-9683-6445d2c036bc" providerId="AD" clId="Web-{E945E82A-0635-4DEB-BDD0-FF5F371AF11A}" dt="2020-10-05T03:39:19.984" v="2713" actId="14100"/>
          <ac:picMkLst>
            <pc:docMk/>
            <pc:sldMk cId="1567345224" sldId="270"/>
            <ac:picMk id="4" creationId="{E1D5D294-4B6A-4ABE-9847-80B5AEBE3CCB}"/>
          </ac:picMkLst>
        </pc:picChg>
      </pc:sldChg>
      <pc:sldChg chg="addSp delSp modSp new">
        <pc:chgData name="Lence, Margo (lencemm)" userId="S::lencemm@mail.uc.edu::ab9deee2-a1ef-48e6-9683-6445d2c036bc" providerId="AD" clId="Web-{E945E82A-0635-4DEB-BDD0-FF5F371AF11A}" dt="2020-10-05T03:44:48.061" v="2873" actId="20577"/>
        <pc:sldMkLst>
          <pc:docMk/>
          <pc:sldMk cId="3537914560" sldId="271"/>
        </pc:sldMkLst>
        <pc:spChg chg="mod">
          <ac:chgData name="Lence, Margo (lencemm)" userId="S::lencemm@mail.uc.edu::ab9deee2-a1ef-48e6-9683-6445d2c036bc" providerId="AD" clId="Web-{E945E82A-0635-4DEB-BDD0-FF5F371AF11A}" dt="2020-10-05T03:36:48.354" v="2612" actId="20577"/>
          <ac:spMkLst>
            <pc:docMk/>
            <pc:sldMk cId="3537914560" sldId="271"/>
            <ac:spMk id="2" creationId="{19C38D92-FF0F-4DB6-9779-6C14B3E5B9CB}"/>
          </ac:spMkLst>
        </pc:spChg>
        <pc:spChg chg="del">
          <ac:chgData name="Lence, Margo (lencemm)" userId="S::lencemm@mail.uc.edu::ab9deee2-a1ef-48e6-9683-6445d2c036bc" providerId="AD" clId="Web-{E945E82A-0635-4DEB-BDD0-FF5F371AF11A}" dt="2020-10-05T03:37:37.400" v="2700"/>
          <ac:spMkLst>
            <pc:docMk/>
            <pc:sldMk cId="3537914560" sldId="271"/>
            <ac:spMk id="3" creationId="{E991A979-E06D-4651-82F3-D19C652EF755}"/>
          </ac:spMkLst>
        </pc:spChg>
        <pc:spChg chg="add del mod">
          <ac:chgData name="Lence, Margo (lencemm)" userId="S::lencemm@mail.uc.edu::ab9deee2-a1ef-48e6-9683-6445d2c036bc" providerId="AD" clId="Web-{E945E82A-0635-4DEB-BDD0-FF5F371AF11A}" dt="2020-10-05T03:37:58.641" v="2706"/>
          <ac:spMkLst>
            <pc:docMk/>
            <pc:sldMk cId="3537914560" sldId="271"/>
            <ac:spMk id="6" creationId="{C87F0CAF-DBCA-463F-B8EE-2C1B45277142}"/>
          </ac:spMkLst>
        </pc:spChg>
        <pc:spChg chg="add mod">
          <ac:chgData name="Lence, Margo (lencemm)" userId="S::lencemm@mail.uc.edu::ab9deee2-a1ef-48e6-9683-6445d2c036bc" providerId="AD" clId="Web-{E945E82A-0635-4DEB-BDD0-FF5F371AF11A}" dt="2020-10-05T03:44:48.061" v="2873" actId="20577"/>
          <ac:spMkLst>
            <pc:docMk/>
            <pc:sldMk cId="3537914560" sldId="271"/>
            <ac:spMk id="8" creationId="{4939FF1F-BBB4-46D7-8832-F67CAF530C69}"/>
          </ac:spMkLst>
        </pc:spChg>
        <pc:picChg chg="add del mod ord">
          <ac:chgData name="Lence, Margo (lencemm)" userId="S::lencemm@mail.uc.edu::ab9deee2-a1ef-48e6-9683-6445d2c036bc" providerId="AD" clId="Web-{E945E82A-0635-4DEB-BDD0-FF5F371AF11A}" dt="2020-10-05T03:37:52.432" v="2705"/>
          <ac:picMkLst>
            <pc:docMk/>
            <pc:sldMk cId="3537914560" sldId="271"/>
            <ac:picMk id="4" creationId="{ADB60C56-BD26-49BD-BBC4-590E9C20F7F4}"/>
          </ac:picMkLst>
        </pc:picChg>
        <pc:picChg chg="add mod ord">
          <ac:chgData name="Lence, Margo (lencemm)" userId="S::lencemm@mail.uc.edu::ab9deee2-a1ef-48e6-9683-6445d2c036bc" providerId="AD" clId="Web-{E945E82A-0635-4DEB-BDD0-FF5F371AF11A}" dt="2020-10-05T03:38:22.594" v="2710" actId="1076"/>
          <ac:picMkLst>
            <pc:docMk/>
            <pc:sldMk cId="3537914560" sldId="271"/>
            <ac:picMk id="7" creationId="{B783707C-C8A1-473E-808C-3262569A0BB5}"/>
          </ac:picMkLst>
        </pc:picChg>
      </pc:sldChg>
      <pc:sldChg chg="addSp delSp modSp new ord">
        <pc:chgData name="Lence, Margo (lencemm)" userId="S::lencemm@mail.uc.edu::ab9deee2-a1ef-48e6-9683-6445d2c036bc" providerId="AD" clId="Web-{E945E82A-0635-4DEB-BDD0-FF5F371AF11A}" dt="2020-10-05T03:43:18.702" v="2832" actId="14100"/>
        <pc:sldMkLst>
          <pc:docMk/>
          <pc:sldMk cId="4193664714" sldId="272"/>
        </pc:sldMkLst>
        <pc:spChg chg="mod">
          <ac:chgData name="Lence, Margo (lencemm)" userId="S::lencemm@mail.uc.edu::ab9deee2-a1ef-48e6-9683-6445d2c036bc" providerId="AD" clId="Web-{E945E82A-0635-4DEB-BDD0-FF5F371AF11A}" dt="2020-10-05T03:37:07.338" v="2697" actId="20577"/>
          <ac:spMkLst>
            <pc:docMk/>
            <pc:sldMk cId="4193664714" sldId="272"/>
            <ac:spMk id="2" creationId="{AF0B19AB-4CBC-42A9-B935-3070F8FB341E}"/>
          </ac:spMkLst>
        </pc:spChg>
        <pc:spChg chg="del">
          <ac:chgData name="Lence, Margo (lencemm)" userId="S::lencemm@mail.uc.edu::ab9deee2-a1ef-48e6-9683-6445d2c036bc" providerId="AD" clId="Web-{E945E82A-0635-4DEB-BDD0-FF5F371AF11A}" dt="2020-10-05T03:43:10.687" v="2830"/>
          <ac:spMkLst>
            <pc:docMk/>
            <pc:sldMk cId="4193664714" sldId="272"/>
            <ac:spMk id="3" creationId="{649B26D5-6C6F-4F82-8156-0314D5210565}"/>
          </ac:spMkLst>
        </pc:spChg>
        <pc:picChg chg="add mod ord">
          <ac:chgData name="Lence, Margo (lencemm)" userId="S::lencemm@mail.uc.edu::ab9deee2-a1ef-48e6-9683-6445d2c036bc" providerId="AD" clId="Web-{E945E82A-0635-4DEB-BDD0-FF5F371AF11A}" dt="2020-10-05T03:43:18.702" v="2832" actId="14100"/>
          <ac:picMkLst>
            <pc:docMk/>
            <pc:sldMk cId="4193664714" sldId="272"/>
            <ac:picMk id="4" creationId="{39177A36-8D25-4616-A80C-B46423BE9402}"/>
          </ac:picMkLst>
        </pc:picChg>
      </pc:sldChg>
    </pc:docChg>
  </pc:docChgLst>
  <pc:docChgLst>
    <pc:chgData name="Lence, Margo (lencemm)" userId="S::lencemm@mail.uc.edu::ab9deee2-a1ef-48e6-9683-6445d2c036bc" providerId="AD" clId="Web-{4831A735-D183-4DDA-AED9-CFE9E7A4B78F}"/>
    <pc:docChg chg="addSld modSld">
      <pc:chgData name="Lence, Margo (lencemm)" userId="S::lencemm@mail.uc.edu::ab9deee2-a1ef-48e6-9683-6445d2c036bc" providerId="AD" clId="Web-{4831A735-D183-4DDA-AED9-CFE9E7A4B78F}" dt="2020-10-05T15:57:55.060" v="869" actId="20577"/>
      <pc:docMkLst>
        <pc:docMk/>
      </pc:docMkLst>
      <pc:sldChg chg="modSp">
        <pc:chgData name="Lence, Margo (lencemm)" userId="S::lencemm@mail.uc.edu::ab9deee2-a1ef-48e6-9683-6445d2c036bc" providerId="AD" clId="Web-{4831A735-D183-4DDA-AED9-CFE9E7A4B78F}" dt="2020-10-05T15:50:17.132" v="31" actId="20577"/>
        <pc:sldMkLst>
          <pc:docMk/>
          <pc:sldMk cId="4135748191" sldId="273"/>
        </pc:sldMkLst>
        <pc:spChg chg="mod">
          <ac:chgData name="Lence, Margo (lencemm)" userId="S::lencemm@mail.uc.edu::ab9deee2-a1ef-48e6-9683-6445d2c036bc" providerId="AD" clId="Web-{4831A735-D183-4DDA-AED9-CFE9E7A4B78F}" dt="2020-10-05T15:50:17.132" v="31" actId="20577"/>
          <ac:spMkLst>
            <pc:docMk/>
            <pc:sldMk cId="4135748191" sldId="273"/>
            <ac:spMk id="2" creationId="{9841E046-86C1-4421-9A0A-99AEEB7A88B4}"/>
          </ac:spMkLst>
        </pc:spChg>
      </pc:sldChg>
      <pc:sldChg chg="modSp">
        <pc:chgData name="Lence, Margo (lencemm)" userId="S::lencemm@mail.uc.edu::ab9deee2-a1ef-48e6-9683-6445d2c036bc" providerId="AD" clId="Web-{4831A735-D183-4DDA-AED9-CFE9E7A4B78F}" dt="2020-10-05T15:50:08.116" v="18" actId="20577"/>
        <pc:sldMkLst>
          <pc:docMk/>
          <pc:sldMk cId="550424010" sldId="274"/>
        </pc:sldMkLst>
        <pc:spChg chg="mod">
          <ac:chgData name="Lence, Margo (lencemm)" userId="S::lencemm@mail.uc.edu::ab9deee2-a1ef-48e6-9683-6445d2c036bc" providerId="AD" clId="Web-{4831A735-D183-4DDA-AED9-CFE9E7A4B78F}" dt="2020-10-05T15:50:08.116" v="18" actId="20577"/>
          <ac:spMkLst>
            <pc:docMk/>
            <pc:sldMk cId="550424010" sldId="274"/>
            <ac:spMk id="2" creationId="{5CD257ED-1E83-4B31-BD14-0CAD617D057F}"/>
          </ac:spMkLst>
        </pc:spChg>
      </pc:sldChg>
      <pc:sldChg chg="addSp modSp new">
        <pc:chgData name="Lence, Margo (lencemm)" userId="S::lencemm@mail.uc.edu::ab9deee2-a1ef-48e6-9683-6445d2c036bc" providerId="AD" clId="Web-{4831A735-D183-4DDA-AED9-CFE9E7A4B78F}" dt="2020-10-05T15:57:55.044" v="868" actId="20577"/>
        <pc:sldMkLst>
          <pc:docMk/>
          <pc:sldMk cId="4089443455" sldId="275"/>
        </pc:sldMkLst>
        <pc:spChg chg="mod">
          <ac:chgData name="Lence, Margo (lencemm)" userId="S::lencemm@mail.uc.edu::ab9deee2-a1ef-48e6-9683-6445d2c036bc" providerId="AD" clId="Web-{4831A735-D183-4DDA-AED9-CFE9E7A4B78F}" dt="2020-10-05T15:51:56.915" v="155" actId="20577"/>
          <ac:spMkLst>
            <pc:docMk/>
            <pc:sldMk cId="4089443455" sldId="275"/>
            <ac:spMk id="2" creationId="{509F3F70-2CF3-4CCB-9968-33749F5AC92D}"/>
          </ac:spMkLst>
        </pc:spChg>
        <pc:spChg chg="mod">
          <ac:chgData name="Lence, Margo (lencemm)" userId="S::lencemm@mail.uc.edu::ab9deee2-a1ef-48e6-9683-6445d2c036bc" providerId="AD" clId="Web-{4831A735-D183-4DDA-AED9-CFE9E7A4B78F}" dt="2020-10-05T15:57:55.044" v="868" actId="20577"/>
          <ac:spMkLst>
            <pc:docMk/>
            <pc:sldMk cId="4089443455" sldId="275"/>
            <ac:spMk id="3" creationId="{3C13CCCF-1DD8-4373-815E-10E679461E02}"/>
          </ac:spMkLst>
        </pc:spChg>
        <pc:picChg chg="add mod">
          <ac:chgData name="Lence, Margo (lencemm)" userId="S::lencemm@mail.uc.edu::ab9deee2-a1ef-48e6-9683-6445d2c036bc" providerId="AD" clId="Web-{4831A735-D183-4DDA-AED9-CFE9E7A4B78F}" dt="2020-10-05T15:55:23.308" v="491" actId="1076"/>
          <ac:picMkLst>
            <pc:docMk/>
            <pc:sldMk cId="4089443455" sldId="275"/>
            <ac:picMk id="4" creationId="{F14CF893-6CCB-4DDF-939C-F134D3FBDA6C}"/>
          </ac:picMkLst>
        </pc:picChg>
      </pc:sldChg>
    </pc:docChg>
  </pc:docChgLst>
  <pc:docChgLst>
    <pc:chgData name="Lence, Margo (lencemm)" userId="S::lencemm@mail.uc.edu::ab9deee2-a1ef-48e6-9683-6445d2c036bc" providerId="AD" clId="Web-{9F70F3EB-2A78-42FE-97C0-5886809D44FD}"/>
    <pc:docChg chg="modSld">
      <pc:chgData name="Lence, Margo (lencemm)" userId="S::lencemm@mail.uc.edu::ab9deee2-a1ef-48e6-9683-6445d2c036bc" providerId="AD" clId="Web-{9F70F3EB-2A78-42FE-97C0-5886809D44FD}" dt="2020-10-05T17:06:19.683" v="210" actId="1076"/>
      <pc:docMkLst>
        <pc:docMk/>
      </pc:docMkLst>
      <pc:sldChg chg="modSp">
        <pc:chgData name="Lence, Margo (lencemm)" userId="S::lencemm@mail.uc.edu::ab9deee2-a1ef-48e6-9683-6445d2c036bc" providerId="AD" clId="Web-{9F70F3EB-2A78-42FE-97C0-5886809D44FD}" dt="2020-10-05T17:06:19.683" v="210" actId="1076"/>
        <pc:sldMkLst>
          <pc:docMk/>
          <pc:sldMk cId="4089443455" sldId="275"/>
        </pc:sldMkLst>
        <pc:spChg chg="mod">
          <ac:chgData name="Lence, Margo (lencemm)" userId="S::lencemm@mail.uc.edu::ab9deee2-a1ef-48e6-9683-6445d2c036bc" providerId="AD" clId="Web-{9F70F3EB-2A78-42FE-97C0-5886809D44FD}" dt="2020-10-05T17:06:12.902" v="208" actId="20577"/>
          <ac:spMkLst>
            <pc:docMk/>
            <pc:sldMk cId="4089443455" sldId="275"/>
            <ac:spMk id="3" creationId="{3C13CCCF-1DD8-4373-815E-10E679461E02}"/>
          </ac:spMkLst>
        </pc:spChg>
        <pc:picChg chg="mod">
          <ac:chgData name="Lence, Margo (lencemm)" userId="S::lencemm@mail.uc.edu::ab9deee2-a1ef-48e6-9683-6445d2c036bc" providerId="AD" clId="Web-{9F70F3EB-2A78-42FE-97C0-5886809D44FD}" dt="2020-10-05T17:06:19.683" v="210" actId="1076"/>
          <ac:picMkLst>
            <pc:docMk/>
            <pc:sldMk cId="4089443455" sldId="275"/>
            <ac:picMk id="4" creationId="{F14CF893-6CCB-4DDF-939C-F134D3FBDA6C}"/>
          </ac:picMkLst>
        </pc:picChg>
      </pc:sldChg>
    </pc:docChg>
  </pc:docChgLst>
  <pc:docChgLst>
    <pc:chgData name="Lence, Margo (lencemm)" userId="S::lencemm@mail.uc.edu::ab9deee2-a1ef-48e6-9683-6445d2c036bc" providerId="AD" clId="Web-{C1E00B77-43E9-49FA-9973-C4977C0AE437}"/>
    <pc:docChg chg="addSld modSld">
      <pc:chgData name="Lence, Margo (lencemm)" userId="S::lencemm@mail.uc.edu::ab9deee2-a1ef-48e6-9683-6445d2c036bc" providerId="AD" clId="Web-{C1E00B77-43E9-49FA-9973-C4977C0AE437}" dt="2020-10-05T15:37:37.896" v="220" actId="20577"/>
      <pc:docMkLst>
        <pc:docMk/>
      </pc:docMkLst>
      <pc:sldChg chg="modSp new">
        <pc:chgData name="Lence, Margo (lencemm)" userId="S::lencemm@mail.uc.edu::ab9deee2-a1ef-48e6-9683-6445d2c036bc" providerId="AD" clId="Web-{C1E00B77-43E9-49FA-9973-C4977C0AE437}" dt="2020-10-05T15:37:37.896" v="219" actId="20577"/>
        <pc:sldMkLst>
          <pc:docMk/>
          <pc:sldMk cId="4135748191" sldId="273"/>
        </pc:sldMkLst>
        <pc:spChg chg="mod">
          <ac:chgData name="Lence, Margo (lencemm)" userId="S::lencemm@mail.uc.edu::ab9deee2-a1ef-48e6-9683-6445d2c036bc" providerId="AD" clId="Web-{C1E00B77-43E9-49FA-9973-C4977C0AE437}" dt="2020-10-05T15:36:30.973" v="1" actId="20577"/>
          <ac:spMkLst>
            <pc:docMk/>
            <pc:sldMk cId="4135748191" sldId="273"/>
            <ac:spMk id="2" creationId="{9841E046-86C1-4421-9A0A-99AEEB7A88B4}"/>
          </ac:spMkLst>
        </pc:spChg>
        <pc:spChg chg="mod">
          <ac:chgData name="Lence, Margo (lencemm)" userId="S::lencemm@mail.uc.edu::ab9deee2-a1ef-48e6-9683-6445d2c036bc" providerId="AD" clId="Web-{C1E00B77-43E9-49FA-9973-C4977C0AE437}" dt="2020-10-05T15:37:37.896" v="219" actId="20577"/>
          <ac:spMkLst>
            <pc:docMk/>
            <pc:sldMk cId="4135748191" sldId="273"/>
            <ac:spMk id="3" creationId="{F3737941-13B7-4059-901F-5F6F317DE0E4}"/>
          </ac:spMkLst>
        </pc:spChg>
      </pc:sldChg>
    </pc:docChg>
  </pc:docChgLst>
  <pc:docChgLst>
    <pc:chgData name="Pham, Natalie (phamnu)" userId="S::phamnu@mail.uc.edu::98ac69c3-433f-4224-9b46-3ae45517e329" providerId="AD" clId="Web-{FF667DB1-B22F-4887-82C9-C344EED45DC6}"/>
    <pc:docChg chg="modSld">
      <pc:chgData name="Pham, Natalie (phamnu)" userId="S::phamnu@mail.uc.edu::98ac69c3-433f-4224-9b46-3ae45517e329" providerId="AD" clId="Web-{FF667DB1-B22F-4887-82C9-C344EED45DC6}" dt="2020-10-05T19:06:00.858" v="28" actId="20577"/>
      <pc:docMkLst>
        <pc:docMk/>
      </pc:docMkLst>
      <pc:sldChg chg="modSp">
        <pc:chgData name="Pham, Natalie (phamnu)" userId="S::phamnu@mail.uc.edu::98ac69c3-433f-4224-9b46-3ae45517e329" providerId="AD" clId="Web-{FF667DB1-B22F-4887-82C9-C344EED45DC6}" dt="2020-10-05T19:06:00.858" v="27" actId="20577"/>
        <pc:sldMkLst>
          <pc:docMk/>
          <pc:sldMk cId="3275795138" sldId="268"/>
        </pc:sldMkLst>
        <pc:spChg chg="mod">
          <ac:chgData name="Pham, Natalie (phamnu)" userId="S::phamnu@mail.uc.edu::98ac69c3-433f-4224-9b46-3ae45517e329" providerId="AD" clId="Web-{FF667DB1-B22F-4887-82C9-C344EED45DC6}" dt="2020-10-05T19:06:00.858" v="27" actId="20577"/>
          <ac:spMkLst>
            <pc:docMk/>
            <pc:sldMk cId="3275795138" sldId="268"/>
            <ac:spMk id="3" creationId="{E4467FAC-E7CC-4C44-884A-FF4BA83C8DBE}"/>
          </ac:spMkLst>
        </pc:spChg>
      </pc:sldChg>
    </pc:docChg>
  </pc:docChgLst>
  <pc:docChgLst>
    <pc:chgData name="Lence, Margo (lencemm)" userId="S::lencemm@mail.uc.edu::ab9deee2-a1ef-48e6-9683-6445d2c036bc" providerId="AD" clId="Web-{9DABAFD3-5765-4A9E-8E9A-6785CC5BA5A0}"/>
    <pc:docChg chg="modSld">
      <pc:chgData name="Lence, Margo (lencemm)" userId="S::lencemm@mail.uc.edu::ab9deee2-a1ef-48e6-9683-6445d2c036bc" providerId="AD" clId="Web-{9DABAFD3-5765-4A9E-8E9A-6785CC5BA5A0}" dt="2020-10-05T22:50:21.289" v="3" actId="1076"/>
      <pc:docMkLst>
        <pc:docMk/>
      </pc:docMkLst>
      <pc:sldChg chg="addSp delSp modSp">
        <pc:chgData name="Lence, Margo (lencemm)" userId="S::lencemm@mail.uc.edu::ab9deee2-a1ef-48e6-9683-6445d2c036bc" providerId="AD" clId="Web-{9DABAFD3-5765-4A9E-8E9A-6785CC5BA5A0}" dt="2020-10-05T22:50:21.289" v="3" actId="1076"/>
        <pc:sldMkLst>
          <pc:docMk/>
          <pc:sldMk cId="3537914560" sldId="271"/>
        </pc:sldMkLst>
        <pc:spChg chg="add del mod">
          <ac:chgData name="Lence, Margo (lencemm)" userId="S::lencemm@mail.uc.edu::ab9deee2-a1ef-48e6-9683-6445d2c036bc" providerId="AD" clId="Web-{9DABAFD3-5765-4A9E-8E9A-6785CC5BA5A0}" dt="2020-10-05T22:50:16.492" v="1"/>
          <ac:spMkLst>
            <pc:docMk/>
            <pc:sldMk cId="3537914560" sldId="271"/>
            <ac:spMk id="5" creationId="{7133A412-C3C7-4893-8CDF-081E610BCEE8}"/>
          </ac:spMkLst>
        </pc:spChg>
        <pc:picChg chg="add mod ord">
          <ac:chgData name="Lence, Margo (lencemm)" userId="S::lencemm@mail.uc.edu::ab9deee2-a1ef-48e6-9683-6445d2c036bc" providerId="AD" clId="Web-{9DABAFD3-5765-4A9E-8E9A-6785CC5BA5A0}" dt="2020-10-05T22:50:21.289" v="3" actId="1076"/>
          <ac:picMkLst>
            <pc:docMk/>
            <pc:sldMk cId="3537914560" sldId="271"/>
            <ac:picMk id="6" creationId="{5F2681F1-6A08-49B3-8625-46600A63201E}"/>
          </ac:picMkLst>
        </pc:picChg>
        <pc:picChg chg="del">
          <ac:chgData name="Lence, Margo (lencemm)" userId="S::lencemm@mail.uc.edu::ab9deee2-a1ef-48e6-9683-6445d2c036bc" providerId="AD" clId="Web-{9DABAFD3-5765-4A9E-8E9A-6785CC5BA5A0}" dt="2020-10-05T22:50:15.195" v="0"/>
          <ac:picMkLst>
            <pc:docMk/>
            <pc:sldMk cId="3537914560" sldId="271"/>
            <ac:picMk id="7" creationId="{B783707C-C8A1-473E-808C-3262569A0BB5}"/>
          </ac:picMkLst>
        </pc:picChg>
      </pc:sldChg>
    </pc:docChg>
  </pc:docChgLst>
  <pc:docChgLst>
    <pc:chgData name="Pham, Natalie (phamnu)" userId="S::phamnu@mail.uc.edu::98ac69c3-433f-4224-9b46-3ae45517e329" providerId="AD" clId="Web-{530F79DF-FB5E-4D90-8119-3BEC80FC499C}"/>
    <pc:docChg chg="modSld">
      <pc:chgData name="Pham, Natalie (phamnu)" userId="S::phamnu@mail.uc.edu::98ac69c3-433f-4224-9b46-3ae45517e329" providerId="AD" clId="Web-{530F79DF-FB5E-4D90-8119-3BEC80FC499C}" dt="2020-10-05T20:47:36.604" v="201" actId="20577"/>
      <pc:docMkLst>
        <pc:docMk/>
      </pc:docMkLst>
      <pc:sldChg chg="addSp modSp">
        <pc:chgData name="Pham, Natalie (phamnu)" userId="S::phamnu@mail.uc.edu::98ac69c3-433f-4224-9b46-3ae45517e329" providerId="AD" clId="Web-{530F79DF-FB5E-4D90-8119-3BEC80FC499C}" dt="2020-10-05T20:47:36.604" v="201" actId="20577"/>
        <pc:sldMkLst>
          <pc:docMk/>
          <pc:sldMk cId="4226837132" sldId="267"/>
        </pc:sldMkLst>
        <pc:spChg chg="add mod">
          <ac:chgData name="Pham, Natalie (phamnu)" userId="S::phamnu@mail.uc.edu::98ac69c3-433f-4224-9b46-3ae45517e329" providerId="AD" clId="Web-{530F79DF-FB5E-4D90-8119-3BEC80FC499C}" dt="2020-10-05T20:47:36.604" v="201" actId="20577"/>
          <ac:spMkLst>
            <pc:docMk/>
            <pc:sldMk cId="4226837132" sldId="267"/>
            <ac:spMk id="3" creationId="{A7F199F5-DE2D-4DFA-B94D-0169F44B8DEE}"/>
          </ac:spMkLst>
        </pc:spChg>
      </pc:sldChg>
    </pc:docChg>
  </pc:docChgLst>
  <pc:docChgLst>
    <pc:chgData name="Pham, Natalie (phamnu)" userId="S::phamnu@mail.uc.edu::98ac69c3-433f-4224-9b46-3ae45517e329" providerId="AD" clId="Web-{F04743B0-7198-4591-BD03-B39760D92914}"/>
    <pc:docChg chg="modSld">
      <pc:chgData name="Pham, Natalie (phamnu)" userId="S::phamnu@mail.uc.edu::98ac69c3-433f-4224-9b46-3ae45517e329" providerId="AD" clId="Web-{F04743B0-7198-4591-BD03-B39760D92914}" dt="2020-10-05T19:23:30.268" v="167" actId="20577"/>
      <pc:docMkLst>
        <pc:docMk/>
      </pc:docMkLst>
      <pc:sldChg chg="modSp">
        <pc:chgData name="Pham, Natalie (phamnu)" userId="S::phamnu@mail.uc.edu::98ac69c3-433f-4224-9b46-3ae45517e329" providerId="AD" clId="Web-{F04743B0-7198-4591-BD03-B39760D92914}" dt="2020-10-05T19:17:28.828" v="106" actId="20577"/>
        <pc:sldMkLst>
          <pc:docMk/>
          <pc:sldMk cId="3275795138" sldId="268"/>
        </pc:sldMkLst>
        <pc:spChg chg="mod">
          <ac:chgData name="Pham, Natalie (phamnu)" userId="S::phamnu@mail.uc.edu::98ac69c3-433f-4224-9b46-3ae45517e329" providerId="AD" clId="Web-{F04743B0-7198-4591-BD03-B39760D92914}" dt="2020-10-05T19:17:28.828" v="106" actId="20577"/>
          <ac:spMkLst>
            <pc:docMk/>
            <pc:sldMk cId="3275795138" sldId="268"/>
            <ac:spMk id="3" creationId="{E4467FAC-E7CC-4C44-884A-FF4BA83C8DBE}"/>
          </ac:spMkLst>
        </pc:spChg>
      </pc:sldChg>
      <pc:sldChg chg="addSp delSp modSp">
        <pc:chgData name="Pham, Natalie (phamnu)" userId="S::phamnu@mail.uc.edu::98ac69c3-433f-4224-9b46-3ae45517e329" providerId="AD" clId="Web-{F04743B0-7198-4591-BD03-B39760D92914}" dt="2020-10-05T19:23:29.018" v="166" actId="20577"/>
        <pc:sldMkLst>
          <pc:docMk/>
          <pc:sldMk cId="426817000" sldId="276"/>
        </pc:sldMkLst>
        <pc:spChg chg="mod">
          <ac:chgData name="Pham, Natalie (phamnu)" userId="S::phamnu@mail.uc.edu::98ac69c3-433f-4224-9b46-3ae45517e329" providerId="AD" clId="Web-{F04743B0-7198-4591-BD03-B39760D92914}" dt="2020-10-05T19:23:29.018" v="166" actId="20577"/>
          <ac:spMkLst>
            <pc:docMk/>
            <pc:sldMk cId="426817000" sldId="276"/>
            <ac:spMk id="2" creationId="{73D67C7A-BE27-4185-A509-91C01E6CA8CD}"/>
          </ac:spMkLst>
        </pc:spChg>
        <pc:spChg chg="del">
          <ac:chgData name="Pham, Natalie (phamnu)" userId="S::phamnu@mail.uc.edu::98ac69c3-433f-4224-9b46-3ae45517e329" providerId="AD" clId="Web-{F04743B0-7198-4591-BD03-B39760D92914}" dt="2020-10-05T19:21:58.970" v="109"/>
          <ac:spMkLst>
            <pc:docMk/>
            <pc:sldMk cId="426817000" sldId="276"/>
            <ac:spMk id="3" creationId="{FC6B80B9-0853-42CF-B4D8-2DAE37A21AD3}"/>
          </ac:spMkLst>
        </pc:spChg>
        <pc:spChg chg="add mod">
          <ac:chgData name="Pham, Natalie (phamnu)" userId="S::phamnu@mail.uc.edu::98ac69c3-433f-4224-9b46-3ae45517e329" providerId="AD" clId="Web-{F04743B0-7198-4591-BD03-B39760D92914}" dt="2020-10-05T19:23:11.299" v="122" actId="20577"/>
          <ac:spMkLst>
            <pc:docMk/>
            <pc:sldMk cId="426817000" sldId="276"/>
            <ac:spMk id="6" creationId="{392A0C9D-BB4C-4C9E-BA1C-8387FD747DB4}"/>
          </ac:spMkLst>
        </pc:spChg>
        <pc:picChg chg="add mod ord">
          <ac:chgData name="Pham, Natalie (phamnu)" userId="S::phamnu@mail.uc.edu::98ac69c3-433f-4224-9b46-3ae45517e329" providerId="AD" clId="Web-{F04743B0-7198-4591-BD03-B39760D92914}" dt="2020-10-05T19:22:32.580" v="113" actId="14100"/>
          <ac:picMkLst>
            <pc:docMk/>
            <pc:sldMk cId="426817000" sldId="276"/>
            <ac:picMk id="4" creationId="{3343ED2A-7D41-4532-881B-A2CFA869CFE2}"/>
          </ac:picMkLst>
        </pc:picChg>
      </pc:sldChg>
    </pc:docChg>
  </pc:docChgLst>
  <pc:docChgLst>
    <pc:chgData name="Lence, Margo (lencemm)" userId="S::lencemm@mail.uc.edu::ab9deee2-a1ef-48e6-9683-6445d2c036bc" providerId="AD" clId="Web-{A40D1B96-7617-48A4-A5FA-2AF5E563B281}"/>
    <pc:docChg chg="modSld">
      <pc:chgData name="Lence, Margo (lencemm)" userId="S::lencemm@mail.uc.edu::ab9deee2-a1ef-48e6-9683-6445d2c036bc" providerId="AD" clId="Web-{A40D1B96-7617-48A4-A5FA-2AF5E563B281}" dt="2020-10-06T00:07:26.864" v="84" actId="20577"/>
      <pc:docMkLst>
        <pc:docMk/>
      </pc:docMkLst>
      <pc:sldChg chg="addSp delSp modSp">
        <pc:chgData name="Lence, Margo (lencemm)" userId="S::lencemm@mail.uc.edu::ab9deee2-a1ef-48e6-9683-6445d2c036bc" providerId="AD" clId="Web-{A40D1B96-7617-48A4-A5FA-2AF5E563B281}" dt="2020-10-06T00:04:05.599" v="60" actId="20577"/>
        <pc:sldMkLst>
          <pc:docMk/>
          <pc:sldMk cId="2857807137" sldId="269"/>
        </pc:sldMkLst>
        <pc:spChg chg="mod">
          <ac:chgData name="Lence, Margo (lencemm)" userId="S::lencemm@mail.uc.edu::ab9deee2-a1ef-48e6-9683-6445d2c036bc" providerId="AD" clId="Web-{A40D1B96-7617-48A4-A5FA-2AF5E563B281}" dt="2020-10-06T00:04:05.599" v="60" actId="20577"/>
          <ac:spMkLst>
            <pc:docMk/>
            <pc:sldMk cId="2857807137" sldId="269"/>
            <ac:spMk id="6" creationId="{557B8B0F-CB2A-4693-BEB5-35BF36E08A89}"/>
          </ac:spMkLst>
        </pc:spChg>
        <pc:picChg chg="add mod">
          <ac:chgData name="Lence, Margo (lencemm)" userId="S::lencemm@mail.uc.edu::ab9deee2-a1ef-48e6-9683-6445d2c036bc" providerId="AD" clId="Web-{A40D1B96-7617-48A4-A5FA-2AF5E563B281}" dt="2020-10-06T00:02:59.553" v="4" actId="1076"/>
          <ac:picMkLst>
            <pc:docMk/>
            <pc:sldMk cId="2857807137" sldId="269"/>
            <ac:picMk id="3" creationId="{25328877-7EAF-4201-945C-9DB522A45105}"/>
          </ac:picMkLst>
        </pc:picChg>
        <pc:picChg chg="del">
          <ac:chgData name="Lence, Margo (lencemm)" userId="S::lencemm@mail.uc.edu::ab9deee2-a1ef-48e6-9683-6445d2c036bc" providerId="AD" clId="Web-{A40D1B96-7617-48A4-A5FA-2AF5E563B281}" dt="2020-10-06T00:02:53.943" v="1"/>
          <ac:picMkLst>
            <pc:docMk/>
            <pc:sldMk cId="2857807137" sldId="269"/>
            <ac:picMk id="9" creationId="{56A497DD-B690-481A-8ABE-3C6393632842}"/>
          </ac:picMkLst>
        </pc:picChg>
      </pc:sldChg>
      <pc:sldChg chg="addSp delSp modSp">
        <pc:chgData name="Lence, Margo (lencemm)" userId="S::lencemm@mail.uc.edu::ab9deee2-a1ef-48e6-9683-6445d2c036bc" providerId="AD" clId="Web-{A40D1B96-7617-48A4-A5FA-2AF5E563B281}" dt="2020-10-06T00:07:26.864" v="83" actId="20577"/>
        <pc:sldMkLst>
          <pc:docMk/>
          <pc:sldMk cId="1567345224" sldId="270"/>
        </pc:sldMkLst>
        <pc:spChg chg="mod">
          <ac:chgData name="Lence, Margo (lencemm)" userId="S::lencemm@mail.uc.edu::ab9deee2-a1ef-48e6-9683-6445d2c036bc" providerId="AD" clId="Web-{A40D1B96-7617-48A4-A5FA-2AF5E563B281}" dt="2020-10-06T00:07:26.864" v="83" actId="20577"/>
          <ac:spMkLst>
            <pc:docMk/>
            <pc:sldMk cId="1567345224" sldId="270"/>
            <ac:spMk id="5" creationId="{D1155943-8B2A-4473-B68D-77D82131B656}"/>
          </ac:spMkLst>
        </pc:spChg>
        <pc:picChg chg="del">
          <ac:chgData name="Lence, Margo (lencemm)" userId="S::lencemm@mail.uc.edu::ab9deee2-a1ef-48e6-9683-6445d2c036bc" providerId="AD" clId="Web-{A40D1B96-7617-48A4-A5FA-2AF5E563B281}" dt="2020-10-06T00:04:10.943" v="62"/>
          <ac:picMkLst>
            <pc:docMk/>
            <pc:sldMk cId="1567345224" sldId="270"/>
            <ac:picMk id="3" creationId="{B3ECDA80-3548-4CE3-A8EA-78BCFDCFF382}"/>
          </ac:picMkLst>
        </pc:picChg>
        <pc:picChg chg="add del mod">
          <ac:chgData name="Lence, Margo (lencemm)" userId="S::lencemm@mail.uc.edu::ab9deee2-a1ef-48e6-9683-6445d2c036bc" providerId="AD" clId="Web-{A40D1B96-7617-48A4-A5FA-2AF5E563B281}" dt="2020-10-06T00:06:52.489" v="72"/>
          <ac:picMkLst>
            <pc:docMk/>
            <pc:sldMk cId="1567345224" sldId="270"/>
            <ac:picMk id="4" creationId="{54D1E1C1-AEA2-4218-A5A2-058E8E37F097}"/>
          </ac:picMkLst>
        </pc:picChg>
        <pc:picChg chg="add mod">
          <ac:chgData name="Lence, Margo (lencemm)" userId="S::lencemm@mail.uc.edu::ab9deee2-a1ef-48e6-9683-6445d2c036bc" providerId="AD" clId="Web-{A40D1B96-7617-48A4-A5FA-2AF5E563B281}" dt="2020-10-06T00:06:58.536" v="74" actId="14100"/>
          <ac:picMkLst>
            <pc:docMk/>
            <pc:sldMk cId="1567345224" sldId="270"/>
            <ac:picMk id="6" creationId="{BCB21F50-7014-4E00-AE39-DA32A476627E}"/>
          </ac:picMkLst>
        </pc:picChg>
      </pc:sldChg>
      <pc:sldChg chg="addSp delSp modSp">
        <pc:chgData name="Lence, Margo (lencemm)" userId="S::lencemm@mail.uc.edu::ab9deee2-a1ef-48e6-9683-6445d2c036bc" providerId="AD" clId="Web-{A40D1B96-7617-48A4-A5FA-2AF5E563B281}" dt="2020-10-06T00:05:45.349" v="70" actId="14100"/>
        <pc:sldMkLst>
          <pc:docMk/>
          <pc:sldMk cId="3537914560" sldId="271"/>
        </pc:sldMkLst>
        <pc:picChg chg="add mod">
          <ac:chgData name="Lence, Margo (lencemm)" userId="S::lencemm@mail.uc.edu::ab9deee2-a1ef-48e6-9683-6445d2c036bc" providerId="AD" clId="Web-{A40D1B96-7617-48A4-A5FA-2AF5E563B281}" dt="2020-10-06T00:05:45.349" v="70" actId="14100"/>
          <ac:picMkLst>
            <pc:docMk/>
            <pc:sldMk cId="3537914560" sldId="271"/>
            <ac:picMk id="3" creationId="{AB8AD986-FB99-431F-AB5A-959EE8172B2E}"/>
          </ac:picMkLst>
        </pc:picChg>
        <pc:picChg chg="del">
          <ac:chgData name="Lence, Margo (lencemm)" userId="S::lencemm@mail.uc.edu::ab9deee2-a1ef-48e6-9683-6445d2c036bc" providerId="AD" clId="Web-{A40D1B96-7617-48A4-A5FA-2AF5E563B281}" dt="2020-10-06T00:05:40.380" v="68"/>
          <ac:picMkLst>
            <pc:docMk/>
            <pc:sldMk cId="3537914560" sldId="271"/>
            <ac:picMk id="4" creationId="{DF1790E4-37D4-4297-9B6B-5CAEAAFC42D4}"/>
          </ac:picMkLst>
        </pc:picChg>
      </pc:sldChg>
    </pc:docChg>
  </pc:docChgLst>
  <pc:docChgLst>
    <pc:chgData name="Lence, Margo (lencemm)" userId="S::lencemm@mail.uc.edu::ab9deee2-a1ef-48e6-9683-6445d2c036bc" providerId="AD" clId="Web-{60F901D6-292A-4B7A-9A7B-652D3D7F991F}"/>
    <pc:docChg chg="delSld modSld">
      <pc:chgData name="Lence, Margo (lencemm)" userId="S::lencemm@mail.uc.edu::ab9deee2-a1ef-48e6-9683-6445d2c036bc" providerId="AD" clId="Web-{60F901D6-292A-4B7A-9A7B-652D3D7F991F}" dt="2020-10-05T17:49:59.430" v="2656" actId="20577"/>
      <pc:docMkLst>
        <pc:docMk/>
      </pc:docMkLst>
      <pc:sldChg chg="del">
        <pc:chgData name="Lence, Margo (lencemm)" userId="S::lencemm@mail.uc.edu::ab9deee2-a1ef-48e6-9683-6445d2c036bc" providerId="AD" clId="Web-{60F901D6-292A-4B7A-9A7B-652D3D7F991F}" dt="2020-10-05T17:22:21.313" v="704"/>
        <pc:sldMkLst>
          <pc:docMk/>
          <pc:sldMk cId="47040320" sldId="258"/>
        </pc:sldMkLst>
      </pc:sldChg>
      <pc:sldChg chg="del">
        <pc:chgData name="Lence, Margo (lencemm)" userId="S::lencemm@mail.uc.edu::ab9deee2-a1ef-48e6-9683-6445d2c036bc" providerId="AD" clId="Web-{60F901D6-292A-4B7A-9A7B-652D3D7F991F}" dt="2020-10-05T17:45:47.067" v="2252"/>
        <pc:sldMkLst>
          <pc:docMk/>
          <pc:sldMk cId="2550254203" sldId="260"/>
        </pc:sldMkLst>
      </pc:sldChg>
      <pc:sldChg chg="modSp">
        <pc:chgData name="Lence, Margo (lencemm)" userId="S::lencemm@mail.uc.edu::ab9deee2-a1ef-48e6-9683-6445d2c036bc" providerId="AD" clId="Web-{60F901D6-292A-4B7A-9A7B-652D3D7F991F}" dt="2020-10-05T17:43:48.065" v="2212" actId="20577"/>
        <pc:sldMkLst>
          <pc:docMk/>
          <pc:sldMk cId="1857267646" sldId="261"/>
        </pc:sldMkLst>
        <pc:spChg chg="mod">
          <ac:chgData name="Lence, Margo (lencemm)" userId="S::lencemm@mail.uc.edu::ab9deee2-a1ef-48e6-9683-6445d2c036bc" providerId="AD" clId="Web-{60F901D6-292A-4B7A-9A7B-652D3D7F991F}" dt="2020-10-05T17:43:48.065" v="2212" actId="20577"/>
          <ac:spMkLst>
            <pc:docMk/>
            <pc:sldMk cId="1857267646" sldId="261"/>
            <ac:spMk id="3" creationId="{F8CC0FFC-07D7-4718-B2A9-EC4820775C78}"/>
          </ac:spMkLst>
        </pc:spChg>
      </pc:sldChg>
      <pc:sldChg chg="modSp">
        <pc:chgData name="Lence, Margo (lencemm)" userId="S::lencemm@mail.uc.edu::ab9deee2-a1ef-48e6-9683-6445d2c036bc" providerId="AD" clId="Web-{60F901D6-292A-4B7A-9A7B-652D3D7F991F}" dt="2020-10-05T17:49:59.430" v="2655" actId="20577"/>
        <pc:sldMkLst>
          <pc:docMk/>
          <pc:sldMk cId="4216933901" sldId="262"/>
        </pc:sldMkLst>
        <pc:spChg chg="mod">
          <ac:chgData name="Lence, Margo (lencemm)" userId="S::lencemm@mail.uc.edu::ab9deee2-a1ef-48e6-9683-6445d2c036bc" providerId="AD" clId="Web-{60F901D6-292A-4B7A-9A7B-652D3D7F991F}" dt="2020-10-05T17:49:59.430" v="2655" actId="20577"/>
          <ac:spMkLst>
            <pc:docMk/>
            <pc:sldMk cId="4216933901" sldId="262"/>
            <ac:spMk id="3" creationId="{D3921C44-3307-46BF-9434-DF4E79CC363A}"/>
          </ac:spMkLst>
        </pc:spChg>
      </pc:sldChg>
      <pc:sldChg chg="modSp">
        <pc:chgData name="Lence, Margo (lencemm)" userId="S::lencemm@mail.uc.edu::ab9deee2-a1ef-48e6-9683-6445d2c036bc" providerId="AD" clId="Web-{60F901D6-292A-4B7A-9A7B-652D3D7F991F}" dt="2020-10-05T17:16:42.245" v="43" actId="20577"/>
        <pc:sldMkLst>
          <pc:docMk/>
          <pc:sldMk cId="3987470536" sldId="264"/>
        </pc:sldMkLst>
        <pc:spChg chg="mod">
          <ac:chgData name="Lence, Margo (lencemm)" userId="S::lencemm@mail.uc.edu::ab9deee2-a1ef-48e6-9683-6445d2c036bc" providerId="AD" clId="Web-{60F901D6-292A-4B7A-9A7B-652D3D7F991F}" dt="2020-10-05T17:16:42.245" v="43" actId="20577"/>
          <ac:spMkLst>
            <pc:docMk/>
            <pc:sldMk cId="3987470536" sldId="264"/>
            <ac:spMk id="3" creationId="{ADFE5DF2-3603-4B26-AB8F-41B341B6C833}"/>
          </ac:spMkLst>
        </pc:spChg>
      </pc:sldChg>
      <pc:sldChg chg="modSp">
        <pc:chgData name="Lence, Margo (lencemm)" userId="S::lencemm@mail.uc.edu::ab9deee2-a1ef-48e6-9683-6445d2c036bc" providerId="AD" clId="Web-{60F901D6-292A-4B7A-9A7B-652D3D7F991F}" dt="2020-10-05T17:45:50.817" v="2253" actId="20577"/>
        <pc:sldMkLst>
          <pc:docMk/>
          <pc:sldMk cId="1850946784" sldId="265"/>
        </pc:sldMkLst>
        <pc:spChg chg="mod">
          <ac:chgData name="Lence, Margo (lencemm)" userId="S::lencemm@mail.uc.edu::ab9deee2-a1ef-48e6-9683-6445d2c036bc" providerId="AD" clId="Web-{60F901D6-292A-4B7A-9A7B-652D3D7F991F}" dt="2020-10-05T17:45:50.817" v="2253" actId="20577"/>
          <ac:spMkLst>
            <pc:docMk/>
            <pc:sldMk cId="1850946784" sldId="265"/>
            <ac:spMk id="2" creationId="{A6FE1604-3911-42D9-AE59-F72C618BDC2E}"/>
          </ac:spMkLst>
        </pc:spChg>
        <pc:spChg chg="mod">
          <ac:chgData name="Lence, Margo (lencemm)" userId="S::lencemm@mail.uc.edu::ab9deee2-a1ef-48e6-9683-6445d2c036bc" providerId="AD" clId="Web-{60F901D6-292A-4B7A-9A7B-652D3D7F991F}" dt="2020-10-05T17:45:44.723" v="2250" actId="20577"/>
          <ac:spMkLst>
            <pc:docMk/>
            <pc:sldMk cId="1850946784" sldId="265"/>
            <ac:spMk id="5" creationId="{410E810E-F65B-4867-89CA-83C4B3C7B1EE}"/>
          </ac:spMkLst>
        </pc:spChg>
      </pc:sldChg>
      <pc:sldChg chg="modSp">
        <pc:chgData name="Lence, Margo (lencemm)" userId="S::lencemm@mail.uc.edu::ab9deee2-a1ef-48e6-9683-6445d2c036bc" providerId="AD" clId="Web-{60F901D6-292A-4B7A-9A7B-652D3D7F991F}" dt="2020-10-05T17:21:41.281" v="702" actId="20577"/>
        <pc:sldMkLst>
          <pc:docMk/>
          <pc:sldMk cId="1872517636" sldId="266"/>
        </pc:sldMkLst>
        <pc:spChg chg="mod">
          <ac:chgData name="Lence, Margo (lencemm)" userId="S::lencemm@mail.uc.edu::ab9deee2-a1ef-48e6-9683-6445d2c036bc" providerId="AD" clId="Web-{60F901D6-292A-4B7A-9A7B-652D3D7F991F}" dt="2020-10-05T17:21:41.281" v="702" actId="20577"/>
          <ac:spMkLst>
            <pc:docMk/>
            <pc:sldMk cId="1872517636" sldId="266"/>
            <ac:spMk id="5" creationId="{5054B95A-9AA6-4263-9C8A-3EEAE34AA117}"/>
          </ac:spMkLst>
        </pc:spChg>
      </pc:sldChg>
    </pc:docChg>
  </pc:docChgLst>
  <pc:docChgLst>
    <pc:chgData name="Lence, Margo (lencemm)" userId="S::lencemm@mail.uc.edu::ab9deee2-a1ef-48e6-9683-6445d2c036bc" providerId="AD" clId="Web-{AC565339-96EE-4B8F-825F-9C7D0F9CE47A}"/>
    <pc:docChg chg="addSld modSld">
      <pc:chgData name="Lence, Margo (lencemm)" userId="S::lencemm@mail.uc.edu::ab9deee2-a1ef-48e6-9683-6445d2c036bc" providerId="AD" clId="Web-{AC565339-96EE-4B8F-825F-9C7D0F9CE47A}" dt="2020-10-05T18:00:54.582" v="68"/>
      <pc:docMkLst>
        <pc:docMk/>
      </pc:docMkLst>
      <pc:sldChg chg="modSp">
        <pc:chgData name="Lence, Margo (lencemm)" userId="S::lencemm@mail.uc.edu::ab9deee2-a1ef-48e6-9683-6445d2c036bc" providerId="AD" clId="Web-{AC565339-96EE-4B8F-825F-9C7D0F9CE47A}" dt="2020-10-05T18:00:42.160" v="67" actId="14100"/>
        <pc:sldMkLst>
          <pc:docMk/>
          <pc:sldMk cId="1567345224" sldId="270"/>
        </pc:sldMkLst>
        <pc:spChg chg="mod">
          <ac:chgData name="Lence, Margo (lencemm)" userId="S::lencemm@mail.uc.edu::ab9deee2-a1ef-48e6-9683-6445d2c036bc" providerId="AD" clId="Web-{AC565339-96EE-4B8F-825F-9C7D0F9CE47A}" dt="2020-10-05T18:00:42.160" v="67" actId="14100"/>
          <ac:spMkLst>
            <pc:docMk/>
            <pc:sldMk cId="1567345224" sldId="270"/>
            <ac:spMk id="5" creationId="{D1155943-8B2A-4473-B68D-77D82131B656}"/>
          </ac:spMkLst>
        </pc:spChg>
      </pc:sldChg>
      <pc:sldChg chg="new">
        <pc:chgData name="Lence, Margo (lencemm)" userId="S::lencemm@mail.uc.edu::ab9deee2-a1ef-48e6-9683-6445d2c036bc" providerId="AD" clId="Web-{AC565339-96EE-4B8F-825F-9C7D0F9CE47A}" dt="2020-10-05T18:00:54.582" v="68"/>
        <pc:sldMkLst>
          <pc:docMk/>
          <pc:sldMk cId="4210027894" sldId="277"/>
        </pc:sldMkLst>
      </pc:sldChg>
    </pc:docChg>
  </pc:docChgLst>
  <pc:docChgLst>
    <pc:chgData name="Lence, Margo (lencemm)" userId="S::lencemm@mail.uc.edu::ab9deee2-a1ef-48e6-9683-6445d2c036bc" providerId="AD" clId="Web-{EFDDAC2D-FE23-4FD8-8636-CDC7E9FCB636}"/>
    <pc:docChg chg="modSld">
      <pc:chgData name="Lence, Margo (lencemm)" userId="S::lencemm@mail.uc.edu::ab9deee2-a1ef-48e6-9683-6445d2c036bc" providerId="AD" clId="Web-{EFDDAC2D-FE23-4FD8-8636-CDC7E9FCB636}" dt="2020-10-05T17:10:11.128" v="211" actId="14100"/>
      <pc:docMkLst>
        <pc:docMk/>
      </pc:docMkLst>
      <pc:sldChg chg="modSp">
        <pc:chgData name="Lence, Margo (lencemm)" userId="S::lencemm@mail.uc.edu::ab9deee2-a1ef-48e6-9683-6445d2c036bc" providerId="AD" clId="Web-{EFDDAC2D-FE23-4FD8-8636-CDC7E9FCB636}" dt="2020-10-05T17:10:11.128" v="211" actId="14100"/>
        <pc:sldMkLst>
          <pc:docMk/>
          <pc:sldMk cId="4089443455" sldId="275"/>
        </pc:sldMkLst>
        <pc:spChg chg="mod">
          <ac:chgData name="Lence, Margo (lencemm)" userId="S::lencemm@mail.uc.edu::ab9deee2-a1ef-48e6-9683-6445d2c036bc" providerId="AD" clId="Web-{EFDDAC2D-FE23-4FD8-8636-CDC7E9FCB636}" dt="2020-10-05T17:10:11.128" v="211" actId="14100"/>
          <ac:spMkLst>
            <pc:docMk/>
            <pc:sldMk cId="4089443455" sldId="275"/>
            <ac:spMk id="3" creationId="{3C13CCCF-1DD8-4373-815E-10E679461E02}"/>
          </ac:spMkLst>
        </pc:spChg>
      </pc:sldChg>
    </pc:docChg>
  </pc:docChgLst>
  <pc:docChgLst>
    <pc:chgData name="Lence, Margo (lencemm)" userId="S::lencemm@mail.uc.edu::ab9deee2-a1ef-48e6-9683-6445d2c036bc" providerId="AD" clId="Web-{6B51C4D0-6022-4329-A32E-7A2517D316A3}"/>
    <pc:docChg chg="modSld">
      <pc:chgData name="Lence, Margo (lencemm)" userId="S::lencemm@mail.uc.edu::ab9deee2-a1ef-48e6-9683-6445d2c036bc" providerId="AD" clId="Web-{6B51C4D0-6022-4329-A32E-7A2517D316A3}" dt="2020-10-05T22:15:40.467" v="2" actId="14100"/>
      <pc:docMkLst>
        <pc:docMk/>
      </pc:docMkLst>
      <pc:sldChg chg="addSp modSp">
        <pc:chgData name="Lence, Margo (lencemm)" userId="S::lencemm@mail.uc.edu::ab9deee2-a1ef-48e6-9683-6445d2c036bc" providerId="AD" clId="Web-{6B51C4D0-6022-4329-A32E-7A2517D316A3}" dt="2020-10-05T22:15:40.467" v="2" actId="14100"/>
        <pc:sldMkLst>
          <pc:docMk/>
          <pc:sldMk cId="426817000" sldId="276"/>
        </pc:sldMkLst>
        <pc:picChg chg="add mod">
          <ac:chgData name="Lence, Margo (lencemm)" userId="S::lencemm@mail.uc.edu::ab9deee2-a1ef-48e6-9683-6445d2c036bc" providerId="AD" clId="Web-{6B51C4D0-6022-4329-A32E-7A2517D316A3}" dt="2020-10-05T22:15:40.467" v="2" actId="14100"/>
          <ac:picMkLst>
            <pc:docMk/>
            <pc:sldMk cId="426817000" sldId="276"/>
            <ac:picMk id="3" creationId="{BAA10411-80E3-4266-ACA9-55306A76032C}"/>
          </ac:picMkLst>
        </pc:picChg>
      </pc:sldChg>
    </pc:docChg>
  </pc:docChgLst>
  <pc:docChgLst>
    <pc:chgData name="Pham, Natalie (phamnu)" userId="S::phamnu@mail.uc.edu::98ac69c3-433f-4224-9b46-3ae45517e329" providerId="AD" clId="Web-{77A6BE1E-53BE-44B1-B322-27C173AD0BDD}"/>
    <pc:docChg chg="addSld modSld">
      <pc:chgData name="Pham, Natalie (phamnu)" userId="S::phamnu@mail.uc.edu::98ac69c3-433f-4224-9b46-3ae45517e329" providerId="AD" clId="Web-{77A6BE1E-53BE-44B1-B322-27C173AD0BDD}" dt="2020-10-05T22:20:40.768" v="25" actId="14100"/>
      <pc:docMkLst>
        <pc:docMk/>
      </pc:docMkLst>
      <pc:sldChg chg="addSp delSp modSp">
        <pc:chgData name="Pham, Natalie (phamnu)" userId="S::phamnu@mail.uc.edu::98ac69c3-433f-4224-9b46-3ae45517e329" providerId="AD" clId="Web-{77A6BE1E-53BE-44B1-B322-27C173AD0BDD}" dt="2020-10-05T22:19:31.934" v="21" actId="1076"/>
        <pc:sldMkLst>
          <pc:docMk/>
          <pc:sldMk cId="426817000" sldId="276"/>
        </pc:sldMkLst>
        <pc:spChg chg="mod">
          <ac:chgData name="Pham, Natalie (phamnu)" userId="S::phamnu@mail.uc.edu::98ac69c3-433f-4224-9b46-3ae45517e329" providerId="AD" clId="Web-{77A6BE1E-53BE-44B1-B322-27C173AD0BDD}" dt="2020-10-05T22:18:34.323" v="12" actId="20577"/>
          <ac:spMkLst>
            <pc:docMk/>
            <pc:sldMk cId="426817000" sldId="276"/>
            <ac:spMk id="2" creationId="{73D67C7A-BE27-4185-A509-91C01E6CA8CD}"/>
          </ac:spMkLst>
        </pc:spChg>
        <pc:spChg chg="add del mod">
          <ac:chgData name="Pham, Natalie (phamnu)" userId="S::phamnu@mail.uc.edu::98ac69c3-433f-4224-9b46-3ae45517e329" providerId="AD" clId="Web-{77A6BE1E-53BE-44B1-B322-27C173AD0BDD}" dt="2020-10-05T22:19:20.293" v="17"/>
          <ac:spMkLst>
            <pc:docMk/>
            <pc:sldMk cId="426817000" sldId="276"/>
            <ac:spMk id="8" creationId="{18EDE66B-060F-4DCF-9B5C-8EED37EE18B6}"/>
          </ac:spMkLst>
        </pc:spChg>
        <pc:picChg chg="del mod modCrop">
          <ac:chgData name="Pham, Natalie (phamnu)" userId="S::phamnu@mail.uc.edu::98ac69c3-433f-4224-9b46-3ae45517e329" providerId="AD" clId="Web-{77A6BE1E-53BE-44B1-B322-27C173AD0BDD}" dt="2020-10-05T22:18:46.199" v="15"/>
          <ac:picMkLst>
            <pc:docMk/>
            <pc:sldMk cId="426817000" sldId="276"/>
            <ac:picMk id="3" creationId="{BAA10411-80E3-4266-ACA9-55306A76032C}"/>
          </ac:picMkLst>
        </pc:picChg>
        <pc:picChg chg="del">
          <ac:chgData name="Pham, Natalie (phamnu)" userId="S::phamnu@mail.uc.edu::98ac69c3-433f-4224-9b46-3ae45517e329" providerId="AD" clId="Web-{77A6BE1E-53BE-44B1-B322-27C173AD0BDD}" dt="2020-10-05T22:18:21.526" v="6"/>
          <ac:picMkLst>
            <pc:docMk/>
            <pc:sldMk cId="426817000" sldId="276"/>
            <ac:picMk id="4" creationId="{3343ED2A-7D41-4532-881B-A2CFA869CFE2}"/>
          </ac:picMkLst>
        </pc:picChg>
        <pc:picChg chg="add mod modCrop">
          <ac:chgData name="Pham, Natalie (phamnu)" userId="S::phamnu@mail.uc.edu::98ac69c3-433f-4224-9b46-3ae45517e329" providerId="AD" clId="Web-{77A6BE1E-53BE-44B1-B322-27C173AD0BDD}" dt="2020-10-05T22:17:21.682" v="3"/>
          <ac:picMkLst>
            <pc:docMk/>
            <pc:sldMk cId="426817000" sldId="276"/>
            <ac:picMk id="7" creationId="{D57AC932-965D-4F08-B921-D0EDBF8ED794}"/>
          </ac:picMkLst>
        </pc:picChg>
        <pc:picChg chg="add mod ord">
          <ac:chgData name="Pham, Natalie (phamnu)" userId="S::phamnu@mail.uc.edu::98ac69c3-433f-4224-9b46-3ae45517e329" providerId="AD" clId="Web-{77A6BE1E-53BE-44B1-B322-27C173AD0BDD}" dt="2020-10-05T22:19:31.934" v="21" actId="1076"/>
          <ac:picMkLst>
            <pc:docMk/>
            <pc:sldMk cId="426817000" sldId="276"/>
            <ac:picMk id="9" creationId="{80E8ABAD-D70D-4329-AC6D-A74272D448AB}"/>
          </ac:picMkLst>
        </pc:picChg>
      </pc:sldChg>
      <pc:sldChg chg="addSp delSp modSp add replId">
        <pc:chgData name="Pham, Natalie (phamnu)" userId="S::phamnu@mail.uc.edu::98ac69c3-433f-4224-9b46-3ae45517e329" providerId="AD" clId="Web-{77A6BE1E-53BE-44B1-B322-27C173AD0BDD}" dt="2020-10-05T22:20:40.768" v="25" actId="14100"/>
        <pc:sldMkLst>
          <pc:docMk/>
          <pc:sldMk cId="2332715060" sldId="278"/>
        </pc:sldMkLst>
        <pc:spChg chg="del">
          <ac:chgData name="Pham, Natalie (phamnu)" userId="S::phamnu@mail.uc.edu::98ac69c3-433f-4224-9b46-3ae45517e329" providerId="AD" clId="Web-{77A6BE1E-53BE-44B1-B322-27C173AD0BDD}" dt="2020-10-05T22:20:33.294" v="23"/>
          <ac:spMkLst>
            <pc:docMk/>
            <pc:sldMk cId="2332715060" sldId="278"/>
            <ac:spMk id="8" creationId="{18EDE66B-060F-4DCF-9B5C-8EED37EE18B6}"/>
          </ac:spMkLst>
        </pc:spChg>
        <pc:picChg chg="mod">
          <ac:chgData name="Pham, Natalie (phamnu)" userId="S::phamnu@mail.uc.edu::98ac69c3-433f-4224-9b46-3ae45517e329" providerId="AD" clId="Web-{77A6BE1E-53BE-44B1-B322-27C173AD0BDD}" dt="2020-10-05T22:19:47.371" v="22" actId="1076"/>
          <ac:picMkLst>
            <pc:docMk/>
            <pc:sldMk cId="2332715060" sldId="278"/>
            <ac:picMk id="3" creationId="{BAA10411-80E3-4266-ACA9-55306A76032C}"/>
          </ac:picMkLst>
        </pc:picChg>
        <pc:picChg chg="add mod ord">
          <ac:chgData name="Pham, Natalie (phamnu)" userId="S::phamnu@mail.uc.edu::98ac69c3-433f-4224-9b46-3ae45517e329" providerId="AD" clId="Web-{77A6BE1E-53BE-44B1-B322-27C173AD0BDD}" dt="2020-10-05T22:20:40.768" v="25" actId="14100"/>
          <ac:picMkLst>
            <pc:docMk/>
            <pc:sldMk cId="2332715060" sldId="278"/>
            <ac:picMk id="4" creationId="{620118AD-7472-47E6-8FAB-9F9778337B94}"/>
          </ac:picMkLst>
        </pc:picChg>
        <pc:picChg chg="del">
          <ac:chgData name="Pham, Natalie (phamnu)" userId="S::phamnu@mail.uc.edu::98ac69c3-433f-4224-9b46-3ae45517e329" providerId="AD" clId="Web-{77A6BE1E-53BE-44B1-B322-27C173AD0BDD}" dt="2020-10-05T22:18:49.433" v="16"/>
          <ac:picMkLst>
            <pc:docMk/>
            <pc:sldMk cId="2332715060" sldId="278"/>
            <ac:picMk id="7" creationId="{D57AC932-965D-4F08-B921-D0EDBF8ED794}"/>
          </ac:picMkLst>
        </pc:picChg>
      </pc:sldChg>
    </pc:docChg>
  </pc:docChgLst>
  <pc:docChgLst>
    <pc:chgData name="Clemmons, Nick (clemmona)" userId="S::clemmona@mail.uc.edu::ad652739-3963-4624-b0bb-4ddd1f1a19dc" providerId="AD" clId="Web-{7A946C24-67E6-470C-A286-49E84E81A930}"/>
    <pc:docChg chg="modSld">
      <pc:chgData name="Clemmons, Nick (clemmona)" userId="S::clemmona@mail.uc.edu::ad652739-3963-4624-b0bb-4ddd1f1a19dc" providerId="AD" clId="Web-{7A946C24-67E6-470C-A286-49E84E81A930}" dt="2020-10-01T19:57:14.860" v="61" actId="20577"/>
      <pc:docMkLst>
        <pc:docMk/>
      </pc:docMkLst>
      <pc:sldChg chg="modSp">
        <pc:chgData name="Clemmons, Nick (clemmona)" userId="S::clemmona@mail.uc.edu::ad652739-3963-4624-b0bb-4ddd1f1a19dc" providerId="AD" clId="Web-{7A946C24-67E6-470C-A286-49E84E81A930}" dt="2020-10-01T19:57:12.876" v="59" actId="20577"/>
        <pc:sldMkLst>
          <pc:docMk/>
          <pc:sldMk cId="1718875663" sldId="257"/>
        </pc:sldMkLst>
        <pc:spChg chg="mod">
          <ac:chgData name="Clemmons, Nick (clemmona)" userId="S::clemmona@mail.uc.edu::ad652739-3963-4624-b0bb-4ddd1f1a19dc" providerId="AD" clId="Web-{7A946C24-67E6-470C-A286-49E84E81A930}" dt="2020-10-01T19:57:12.876" v="59" actId="20577"/>
          <ac:spMkLst>
            <pc:docMk/>
            <pc:sldMk cId="1718875663" sldId="257"/>
            <ac:spMk id="3" creationId="{B0C88C55-204B-3542-8045-234BA3E50E9C}"/>
          </ac:spMkLst>
        </pc:spChg>
      </pc:sldChg>
      <pc:sldChg chg="modSp">
        <pc:chgData name="Clemmons, Nick (clemmona)" userId="S::clemmona@mail.uc.edu::ad652739-3963-4624-b0bb-4ddd1f1a19dc" providerId="AD" clId="Web-{7A946C24-67E6-470C-A286-49E84E81A930}" dt="2020-10-01T19:56:22.470" v="17" actId="20577"/>
        <pc:sldMkLst>
          <pc:docMk/>
          <pc:sldMk cId="47040320" sldId="258"/>
        </pc:sldMkLst>
        <pc:spChg chg="mod">
          <ac:chgData name="Clemmons, Nick (clemmona)" userId="S::clemmona@mail.uc.edu::ad652739-3963-4624-b0bb-4ddd1f1a19dc" providerId="AD" clId="Web-{7A946C24-67E6-470C-A286-49E84E81A930}" dt="2020-10-01T19:56:22.470" v="17" actId="20577"/>
          <ac:spMkLst>
            <pc:docMk/>
            <pc:sldMk cId="47040320" sldId="258"/>
            <ac:spMk id="3" creationId="{0D781449-E16A-4381-8385-25E7933F4115}"/>
          </ac:spMkLst>
        </pc:spChg>
      </pc:sldChg>
      <pc:sldChg chg="modSp">
        <pc:chgData name="Clemmons, Nick (clemmona)" userId="S::clemmona@mail.uc.edu::ad652739-3963-4624-b0bb-4ddd1f1a19dc" providerId="AD" clId="Web-{7A946C24-67E6-470C-A286-49E84E81A930}" dt="2020-10-01T19:56:28.720" v="21" actId="20577"/>
        <pc:sldMkLst>
          <pc:docMk/>
          <pc:sldMk cId="3792147656" sldId="259"/>
        </pc:sldMkLst>
        <pc:spChg chg="mod">
          <ac:chgData name="Clemmons, Nick (clemmona)" userId="S::clemmona@mail.uc.edu::ad652739-3963-4624-b0bb-4ddd1f1a19dc" providerId="AD" clId="Web-{7A946C24-67E6-470C-A286-49E84E81A930}" dt="2020-10-01T19:56:28.720" v="21" actId="20577"/>
          <ac:spMkLst>
            <pc:docMk/>
            <pc:sldMk cId="3792147656" sldId="259"/>
            <ac:spMk id="3" creationId="{286C9458-07FC-43CF-8FBD-6128D16BE1DD}"/>
          </ac:spMkLst>
        </pc:spChg>
      </pc:sldChg>
      <pc:sldChg chg="modSp">
        <pc:chgData name="Clemmons, Nick (clemmona)" userId="S::clemmona@mail.uc.edu::ad652739-3963-4624-b0bb-4ddd1f1a19dc" providerId="AD" clId="Web-{7A946C24-67E6-470C-A286-49E84E81A930}" dt="2020-10-01T19:56:39.204" v="30" actId="20577"/>
        <pc:sldMkLst>
          <pc:docMk/>
          <pc:sldMk cId="2550254203" sldId="260"/>
        </pc:sldMkLst>
        <pc:spChg chg="mod">
          <ac:chgData name="Clemmons, Nick (clemmona)" userId="S::clemmona@mail.uc.edu::ad652739-3963-4624-b0bb-4ddd1f1a19dc" providerId="AD" clId="Web-{7A946C24-67E6-470C-A286-49E84E81A930}" dt="2020-10-01T19:56:39.204" v="30" actId="20577"/>
          <ac:spMkLst>
            <pc:docMk/>
            <pc:sldMk cId="2550254203" sldId="260"/>
            <ac:spMk id="3" creationId="{9538476D-BDDF-4FF1-8098-863BDD69AFE9}"/>
          </ac:spMkLst>
        </pc:spChg>
      </pc:sldChg>
      <pc:sldChg chg="modSp">
        <pc:chgData name="Clemmons, Nick (clemmona)" userId="S::clemmona@mail.uc.edu::ad652739-3963-4624-b0bb-4ddd1f1a19dc" providerId="AD" clId="Web-{7A946C24-67E6-470C-A286-49E84E81A930}" dt="2020-10-01T19:56:43.298" v="35" actId="20577"/>
        <pc:sldMkLst>
          <pc:docMk/>
          <pc:sldMk cId="1857267646" sldId="261"/>
        </pc:sldMkLst>
        <pc:spChg chg="mod">
          <ac:chgData name="Clemmons, Nick (clemmona)" userId="S::clemmona@mail.uc.edu::ad652739-3963-4624-b0bb-4ddd1f1a19dc" providerId="AD" clId="Web-{7A946C24-67E6-470C-A286-49E84E81A930}" dt="2020-10-01T19:56:43.298" v="35" actId="20577"/>
          <ac:spMkLst>
            <pc:docMk/>
            <pc:sldMk cId="1857267646" sldId="261"/>
            <ac:spMk id="3" creationId="{F8CC0FFC-07D7-4718-B2A9-EC4820775C78}"/>
          </ac:spMkLst>
        </pc:spChg>
      </pc:sldChg>
      <pc:sldChg chg="modSp">
        <pc:chgData name="Clemmons, Nick (clemmona)" userId="S::clemmona@mail.uc.edu::ad652739-3963-4624-b0bb-4ddd1f1a19dc" providerId="AD" clId="Web-{7A946C24-67E6-470C-A286-49E84E81A930}" dt="2020-10-01T19:56:52.266" v="44" actId="20577"/>
        <pc:sldMkLst>
          <pc:docMk/>
          <pc:sldMk cId="4216933901" sldId="262"/>
        </pc:sldMkLst>
        <pc:spChg chg="mod">
          <ac:chgData name="Clemmons, Nick (clemmona)" userId="S::clemmona@mail.uc.edu::ad652739-3963-4624-b0bb-4ddd1f1a19dc" providerId="AD" clId="Web-{7A946C24-67E6-470C-A286-49E84E81A930}" dt="2020-10-01T19:56:52.266" v="44" actId="20577"/>
          <ac:spMkLst>
            <pc:docMk/>
            <pc:sldMk cId="4216933901" sldId="262"/>
            <ac:spMk id="3" creationId="{D3921C44-3307-46BF-9434-DF4E79CC363A}"/>
          </ac:spMkLst>
        </pc:spChg>
      </pc:sldChg>
      <pc:sldChg chg="modSp">
        <pc:chgData name="Clemmons, Nick (clemmona)" userId="S::clemmona@mail.uc.edu::ad652739-3963-4624-b0bb-4ddd1f1a19dc" providerId="AD" clId="Web-{7A946C24-67E6-470C-A286-49E84E81A930}" dt="2020-10-01T19:56:56.907" v="49" actId="20577"/>
        <pc:sldMkLst>
          <pc:docMk/>
          <pc:sldMk cId="399229082" sldId="263"/>
        </pc:sldMkLst>
        <pc:spChg chg="mod">
          <ac:chgData name="Clemmons, Nick (clemmona)" userId="S::clemmona@mail.uc.edu::ad652739-3963-4624-b0bb-4ddd1f1a19dc" providerId="AD" clId="Web-{7A946C24-67E6-470C-A286-49E84E81A930}" dt="2020-10-01T19:56:56.907" v="49" actId="20577"/>
          <ac:spMkLst>
            <pc:docMk/>
            <pc:sldMk cId="399229082" sldId="263"/>
            <ac:spMk id="3" creationId="{B91AF412-853A-4DE7-9954-DB2971D178ED}"/>
          </ac:spMkLst>
        </pc:spChg>
      </pc:sldChg>
      <pc:sldChg chg="modSp">
        <pc:chgData name="Clemmons, Nick (clemmona)" userId="S::clemmona@mail.uc.edu::ad652739-3963-4624-b0bb-4ddd1f1a19dc" providerId="AD" clId="Web-{7A946C24-67E6-470C-A286-49E84E81A930}" dt="2020-10-01T19:57:07.376" v="54" actId="20577"/>
        <pc:sldMkLst>
          <pc:docMk/>
          <pc:sldMk cId="3987470536" sldId="264"/>
        </pc:sldMkLst>
        <pc:spChg chg="mod">
          <ac:chgData name="Clemmons, Nick (clemmona)" userId="S::clemmona@mail.uc.edu::ad652739-3963-4624-b0bb-4ddd1f1a19dc" providerId="AD" clId="Web-{7A946C24-67E6-470C-A286-49E84E81A930}" dt="2020-10-01T19:57:07.376" v="54" actId="20577"/>
          <ac:spMkLst>
            <pc:docMk/>
            <pc:sldMk cId="3987470536" sldId="264"/>
            <ac:spMk id="3" creationId="{ADFE5DF2-3603-4B26-AB8F-41B341B6C833}"/>
          </ac:spMkLst>
        </pc:spChg>
      </pc:sldChg>
    </pc:docChg>
  </pc:docChgLst>
  <pc:docChgLst>
    <pc:chgData name="Pham, Natalie (phamnu)" userId="S::phamnu@mail.uc.edu::98ac69c3-433f-4224-9b46-3ae45517e329" providerId="AD" clId="Web-{FE3327A6-6539-4DF5-8E7D-1A3484818196}"/>
    <pc:docChg chg="modSld">
      <pc:chgData name="Pham, Natalie (phamnu)" userId="S::phamnu@mail.uc.edu::98ac69c3-433f-4224-9b46-3ae45517e329" providerId="AD" clId="Web-{FE3327A6-6539-4DF5-8E7D-1A3484818196}" dt="2020-10-05T23:21:55.716" v="1430" actId="20577"/>
      <pc:docMkLst>
        <pc:docMk/>
      </pc:docMkLst>
      <pc:sldChg chg="modSp">
        <pc:chgData name="Pham, Natalie (phamnu)" userId="S::phamnu@mail.uc.edu::98ac69c3-433f-4224-9b46-3ae45517e329" providerId="AD" clId="Web-{FE3327A6-6539-4DF5-8E7D-1A3484818196}" dt="2020-10-05T23:04:43.939" v="682" actId="20577"/>
        <pc:sldMkLst>
          <pc:docMk/>
          <pc:sldMk cId="1857267646" sldId="261"/>
        </pc:sldMkLst>
        <pc:spChg chg="mod">
          <ac:chgData name="Pham, Natalie (phamnu)" userId="S::phamnu@mail.uc.edu::98ac69c3-433f-4224-9b46-3ae45517e329" providerId="AD" clId="Web-{FE3327A6-6539-4DF5-8E7D-1A3484818196}" dt="2020-10-05T23:04:43.939" v="682" actId="20577"/>
          <ac:spMkLst>
            <pc:docMk/>
            <pc:sldMk cId="1857267646" sldId="261"/>
            <ac:spMk id="3" creationId="{F8CC0FFC-07D7-4718-B2A9-EC4820775C78}"/>
          </ac:spMkLst>
        </pc:spChg>
      </pc:sldChg>
      <pc:sldChg chg="addSp delSp modSp">
        <pc:chgData name="Pham, Natalie (phamnu)" userId="S::phamnu@mail.uc.edu::98ac69c3-433f-4224-9b46-3ae45517e329" providerId="AD" clId="Web-{FE3327A6-6539-4DF5-8E7D-1A3484818196}" dt="2020-10-05T23:02:50.688" v="520" actId="20577"/>
        <pc:sldMkLst>
          <pc:docMk/>
          <pc:sldMk cId="4226837132" sldId="267"/>
        </pc:sldMkLst>
        <pc:spChg chg="mod">
          <ac:chgData name="Pham, Natalie (phamnu)" userId="S::phamnu@mail.uc.edu::98ac69c3-433f-4224-9b46-3ae45517e329" providerId="AD" clId="Web-{FE3327A6-6539-4DF5-8E7D-1A3484818196}" dt="2020-10-05T22:50:25.586" v="9" actId="1076"/>
          <ac:spMkLst>
            <pc:docMk/>
            <pc:sldMk cId="4226837132" sldId="267"/>
            <ac:spMk id="2" creationId="{5C8CEF50-6BAA-4CD4-BC08-73D42AFB1DB4}"/>
          </ac:spMkLst>
        </pc:spChg>
        <pc:spChg chg="mod">
          <ac:chgData name="Pham, Natalie (phamnu)" userId="S::phamnu@mail.uc.edu::98ac69c3-433f-4224-9b46-3ae45517e329" providerId="AD" clId="Web-{FE3327A6-6539-4DF5-8E7D-1A3484818196}" dt="2020-10-05T23:02:50.688" v="520" actId="20577"/>
          <ac:spMkLst>
            <pc:docMk/>
            <pc:sldMk cId="4226837132" sldId="267"/>
            <ac:spMk id="3" creationId="{A7F199F5-DE2D-4DFA-B94D-0169F44B8DEE}"/>
          </ac:spMkLst>
        </pc:spChg>
        <pc:spChg chg="add del mod">
          <ac:chgData name="Pham, Natalie (phamnu)" userId="S::phamnu@mail.uc.edu::98ac69c3-433f-4224-9b46-3ae45517e329" providerId="AD" clId="Web-{FE3327A6-6539-4DF5-8E7D-1A3484818196}" dt="2020-10-05T22:49:56.726" v="2"/>
          <ac:spMkLst>
            <pc:docMk/>
            <pc:sldMk cId="4226837132" sldId="267"/>
            <ac:spMk id="6" creationId="{FD13346B-A99B-4B8A-B9EA-80E1B6F3FFC9}"/>
          </ac:spMkLst>
        </pc:spChg>
        <pc:picChg chg="del">
          <ac:chgData name="Pham, Natalie (phamnu)" userId="S::phamnu@mail.uc.edu::98ac69c3-433f-4224-9b46-3ae45517e329" providerId="AD" clId="Web-{FE3327A6-6539-4DF5-8E7D-1A3484818196}" dt="2020-10-05T22:47:55.053" v="0"/>
          <ac:picMkLst>
            <pc:docMk/>
            <pc:sldMk cId="4226837132" sldId="267"/>
            <ac:picMk id="4" creationId="{270E5B40-8097-47D5-B921-5AA54A163091}"/>
          </ac:picMkLst>
        </pc:picChg>
        <pc:picChg chg="add mod ord">
          <ac:chgData name="Pham, Natalie (phamnu)" userId="S::phamnu@mail.uc.edu::98ac69c3-433f-4224-9b46-3ae45517e329" providerId="AD" clId="Web-{FE3327A6-6539-4DF5-8E7D-1A3484818196}" dt="2020-10-05T22:50:35.899" v="11" actId="14100"/>
          <ac:picMkLst>
            <pc:docMk/>
            <pc:sldMk cId="4226837132" sldId="267"/>
            <ac:picMk id="7" creationId="{10A68D98-350E-46DB-BA17-D9E2F04E834D}"/>
          </ac:picMkLst>
        </pc:picChg>
      </pc:sldChg>
      <pc:sldChg chg="modSp">
        <pc:chgData name="Pham, Natalie (phamnu)" userId="S::phamnu@mail.uc.edu::98ac69c3-433f-4224-9b46-3ae45517e329" providerId="AD" clId="Web-{FE3327A6-6539-4DF5-8E7D-1A3484818196}" dt="2020-10-05T23:04:14.564" v="673" actId="20577"/>
        <pc:sldMkLst>
          <pc:docMk/>
          <pc:sldMk cId="3275795138" sldId="268"/>
        </pc:sldMkLst>
        <pc:spChg chg="mod">
          <ac:chgData name="Pham, Natalie (phamnu)" userId="S::phamnu@mail.uc.edu::98ac69c3-433f-4224-9b46-3ae45517e329" providerId="AD" clId="Web-{FE3327A6-6539-4DF5-8E7D-1A3484818196}" dt="2020-10-05T23:04:14.564" v="673" actId="20577"/>
          <ac:spMkLst>
            <pc:docMk/>
            <pc:sldMk cId="3275795138" sldId="268"/>
            <ac:spMk id="3" creationId="{E4467FAC-E7CC-4C44-884A-FF4BA83C8DBE}"/>
          </ac:spMkLst>
        </pc:spChg>
      </pc:sldChg>
      <pc:sldChg chg="modSp">
        <pc:chgData name="Pham, Natalie (phamnu)" userId="S::phamnu@mail.uc.edu::98ac69c3-433f-4224-9b46-3ae45517e329" providerId="AD" clId="Web-{FE3327A6-6539-4DF5-8E7D-1A3484818196}" dt="2020-10-05T23:21:55.716" v="1429" actId="20577"/>
        <pc:sldMkLst>
          <pc:docMk/>
          <pc:sldMk cId="1567345224" sldId="270"/>
        </pc:sldMkLst>
        <pc:spChg chg="mod">
          <ac:chgData name="Pham, Natalie (phamnu)" userId="S::phamnu@mail.uc.edu::98ac69c3-433f-4224-9b46-3ae45517e329" providerId="AD" clId="Web-{FE3327A6-6539-4DF5-8E7D-1A3484818196}" dt="2020-10-05T23:21:55.716" v="1429" actId="20577"/>
          <ac:spMkLst>
            <pc:docMk/>
            <pc:sldMk cId="1567345224" sldId="270"/>
            <ac:spMk id="5" creationId="{D1155943-8B2A-4473-B68D-77D82131B656}"/>
          </ac:spMkLst>
        </pc:spChg>
      </pc:sldChg>
      <pc:sldChg chg="modSp">
        <pc:chgData name="Pham, Natalie (phamnu)" userId="S::phamnu@mail.uc.edu::98ac69c3-433f-4224-9b46-3ae45517e329" providerId="AD" clId="Web-{FE3327A6-6539-4DF5-8E7D-1A3484818196}" dt="2020-10-05T23:19:23.433" v="1371" actId="20577"/>
        <pc:sldMkLst>
          <pc:docMk/>
          <pc:sldMk cId="426817000" sldId="276"/>
        </pc:sldMkLst>
        <pc:spChg chg="mod">
          <ac:chgData name="Pham, Natalie (phamnu)" userId="S::phamnu@mail.uc.edu::98ac69c3-433f-4224-9b46-3ae45517e329" providerId="AD" clId="Web-{FE3327A6-6539-4DF5-8E7D-1A3484818196}" dt="2020-10-05T23:19:23.433" v="1371" actId="20577"/>
          <ac:spMkLst>
            <pc:docMk/>
            <pc:sldMk cId="426817000" sldId="276"/>
            <ac:spMk id="4" creationId="{7E1D00E3-1469-4D5A-B244-E9C2FDEA58DE}"/>
          </ac:spMkLst>
        </pc:spChg>
      </pc:sldChg>
      <pc:sldChg chg="addSp modSp">
        <pc:chgData name="Pham, Natalie (phamnu)" userId="S::phamnu@mail.uc.edu::98ac69c3-433f-4224-9b46-3ae45517e329" providerId="AD" clId="Web-{FE3327A6-6539-4DF5-8E7D-1A3484818196}" dt="2020-10-05T23:20:27.949" v="1424" actId="20577"/>
        <pc:sldMkLst>
          <pc:docMk/>
          <pc:sldMk cId="2332715060" sldId="278"/>
        </pc:sldMkLst>
        <pc:spChg chg="add mod">
          <ac:chgData name="Pham, Natalie (phamnu)" userId="S::phamnu@mail.uc.edu::98ac69c3-433f-4224-9b46-3ae45517e329" providerId="AD" clId="Web-{FE3327A6-6539-4DF5-8E7D-1A3484818196}" dt="2020-10-05T23:20:27.949" v="1424" actId="20577"/>
          <ac:spMkLst>
            <pc:docMk/>
            <pc:sldMk cId="2332715060" sldId="278"/>
            <ac:spMk id="5" creationId="{336BD6B1-F1AE-4A4E-87E5-F20C9CAE3048}"/>
          </ac:spMkLst>
        </pc:spChg>
      </pc:sldChg>
    </pc:docChg>
  </pc:docChgLst>
  <pc:docChgLst>
    <pc:chgData name="Lence, Margo (lencemm)" userId="S::lencemm@mail.uc.edu::ab9deee2-a1ef-48e6-9683-6445d2c036bc" providerId="AD" clId="Web-{D3B68077-5F36-47DB-ADB4-E82C9D31D241}"/>
    <pc:docChg chg="modSld">
      <pc:chgData name="Lence, Margo (lencemm)" userId="S::lencemm@mail.uc.edu::ab9deee2-a1ef-48e6-9683-6445d2c036bc" providerId="AD" clId="Web-{D3B68077-5F36-47DB-ADB4-E82C9D31D241}" dt="2020-10-06T01:55:23.162" v="2503" actId="1076"/>
      <pc:docMkLst>
        <pc:docMk/>
      </pc:docMkLst>
      <pc:sldChg chg="modSp">
        <pc:chgData name="Lence, Margo (lencemm)" userId="S::lencemm@mail.uc.edu::ab9deee2-a1ef-48e6-9683-6445d2c036bc" providerId="AD" clId="Web-{D3B68077-5F36-47DB-ADB4-E82C9D31D241}" dt="2020-10-06T01:49:51.588" v="2388" actId="20577"/>
        <pc:sldMkLst>
          <pc:docMk/>
          <pc:sldMk cId="1718875663" sldId="257"/>
        </pc:sldMkLst>
        <pc:spChg chg="mod">
          <ac:chgData name="Lence, Margo (lencemm)" userId="S::lencemm@mail.uc.edu::ab9deee2-a1ef-48e6-9683-6445d2c036bc" providerId="AD" clId="Web-{D3B68077-5F36-47DB-ADB4-E82C9D31D241}" dt="2020-10-06T01:49:51.588" v="2388" actId="20577"/>
          <ac:spMkLst>
            <pc:docMk/>
            <pc:sldMk cId="1718875663" sldId="257"/>
            <ac:spMk id="3" creationId="{B0C88C55-204B-3542-8045-234BA3E50E9C}"/>
          </ac:spMkLst>
        </pc:spChg>
      </pc:sldChg>
      <pc:sldChg chg="modSp">
        <pc:chgData name="Lence, Margo (lencemm)" userId="S::lencemm@mail.uc.edu::ab9deee2-a1ef-48e6-9683-6445d2c036bc" providerId="AD" clId="Web-{D3B68077-5F36-47DB-ADB4-E82C9D31D241}" dt="2020-10-06T01:43:34.904" v="1027" actId="20577"/>
        <pc:sldMkLst>
          <pc:docMk/>
          <pc:sldMk cId="3987470536" sldId="264"/>
        </pc:sldMkLst>
        <pc:spChg chg="mod">
          <ac:chgData name="Lence, Margo (lencemm)" userId="S::lencemm@mail.uc.edu::ab9deee2-a1ef-48e6-9683-6445d2c036bc" providerId="AD" clId="Web-{D3B68077-5F36-47DB-ADB4-E82C9D31D241}" dt="2020-10-06T01:43:34.904" v="1027" actId="20577"/>
          <ac:spMkLst>
            <pc:docMk/>
            <pc:sldMk cId="3987470536" sldId="264"/>
            <ac:spMk id="3" creationId="{ADFE5DF2-3603-4B26-AB8F-41B341B6C833}"/>
          </ac:spMkLst>
        </pc:spChg>
        <pc:picChg chg="mod">
          <ac:chgData name="Lence, Margo (lencemm)" userId="S::lencemm@mail.uc.edu::ab9deee2-a1ef-48e6-9683-6445d2c036bc" providerId="AD" clId="Web-{D3B68077-5F36-47DB-ADB4-E82C9D31D241}" dt="2020-10-06T01:25:35.063" v="83" actId="1076"/>
          <ac:picMkLst>
            <pc:docMk/>
            <pc:sldMk cId="3987470536" sldId="264"/>
            <ac:picMk id="4" creationId="{612C40B9-EF69-40E7-B22E-DDC9BC1042D3}"/>
          </ac:picMkLst>
        </pc:picChg>
      </pc:sldChg>
      <pc:sldChg chg="modSp">
        <pc:chgData name="Lence, Margo (lencemm)" userId="S::lencemm@mail.uc.edu::ab9deee2-a1ef-48e6-9683-6445d2c036bc" providerId="AD" clId="Web-{D3B68077-5F36-47DB-ADB4-E82C9D31D241}" dt="2020-10-06T01:53:40.445" v="2455" actId="20577"/>
        <pc:sldMkLst>
          <pc:docMk/>
          <pc:sldMk cId="1872517636" sldId="266"/>
        </pc:sldMkLst>
        <pc:spChg chg="mod">
          <ac:chgData name="Lence, Margo (lencemm)" userId="S::lencemm@mail.uc.edu::ab9deee2-a1ef-48e6-9683-6445d2c036bc" providerId="AD" clId="Web-{D3B68077-5F36-47DB-ADB4-E82C9D31D241}" dt="2020-10-06T01:53:40.445" v="2455" actId="20577"/>
          <ac:spMkLst>
            <pc:docMk/>
            <pc:sldMk cId="1872517636" sldId="266"/>
            <ac:spMk id="5" creationId="{5054B95A-9AA6-4263-9C8A-3EEAE34AA117}"/>
          </ac:spMkLst>
        </pc:spChg>
        <pc:picChg chg="mod">
          <ac:chgData name="Lence, Margo (lencemm)" userId="S::lencemm@mail.uc.edu::ab9deee2-a1ef-48e6-9683-6445d2c036bc" providerId="AD" clId="Web-{D3B68077-5F36-47DB-ADB4-E82C9D31D241}" dt="2020-10-06T01:51:06.821" v="2427" actId="14100"/>
          <ac:picMkLst>
            <pc:docMk/>
            <pc:sldMk cId="1872517636" sldId="266"/>
            <ac:picMk id="4" creationId="{6AC501A0-BFBF-489C-BD3B-32DC266057A9}"/>
          </ac:picMkLst>
        </pc:picChg>
      </pc:sldChg>
      <pc:sldChg chg="modSp">
        <pc:chgData name="Lence, Margo (lencemm)" userId="S::lencemm@mail.uc.edu::ab9deee2-a1ef-48e6-9683-6445d2c036bc" providerId="AD" clId="Web-{D3B68077-5F36-47DB-ADB4-E82C9D31D241}" dt="2020-10-06T01:53:54.351" v="2462" actId="20577"/>
        <pc:sldMkLst>
          <pc:docMk/>
          <pc:sldMk cId="3275795138" sldId="268"/>
        </pc:sldMkLst>
        <pc:spChg chg="mod">
          <ac:chgData name="Lence, Margo (lencemm)" userId="S::lencemm@mail.uc.edu::ab9deee2-a1ef-48e6-9683-6445d2c036bc" providerId="AD" clId="Web-{D3B68077-5F36-47DB-ADB4-E82C9D31D241}" dt="2020-10-06T01:53:54.351" v="2462" actId="20577"/>
          <ac:spMkLst>
            <pc:docMk/>
            <pc:sldMk cId="3275795138" sldId="268"/>
            <ac:spMk id="3" creationId="{E4467FAC-E7CC-4C44-884A-FF4BA83C8DBE}"/>
          </ac:spMkLst>
        </pc:spChg>
      </pc:sldChg>
      <pc:sldChg chg="modSp">
        <pc:chgData name="Lence, Margo (lencemm)" userId="S::lencemm@mail.uc.edu::ab9deee2-a1ef-48e6-9683-6445d2c036bc" providerId="AD" clId="Web-{D3B68077-5F36-47DB-ADB4-E82C9D31D241}" dt="2020-10-06T01:54:16.882" v="2478" actId="20577"/>
        <pc:sldMkLst>
          <pc:docMk/>
          <pc:sldMk cId="2857807137" sldId="269"/>
        </pc:sldMkLst>
        <pc:spChg chg="mod">
          <ac:chgData name="Lence, Margo (lencemm)" userId="S::lencemm@mail.uc.edu::ab9deee2-a1ef-48e6-9683-6445d2c036bc" providerId="AD" clId="Web-{D3B68077-5F36-47DB-ADB4-E82C9D31D241}" dt="2020-10-06T01:54:03.804" v="2464" actId="20577"/>
          <ac:spMkLst>
            <pc:docMk/>
            <pc:sldMk cId="2857807137" sldId="269"/>
            <ac:spMk id="5" creationId="{46CB0160-B6C3-4B6C-A891-7FCA34D8EDF1}"/>
          </ac:spMkLst>
        </pc:spChg>
        <pc:spChg chg="mod">
          <ac:chgData name="Lence, Margo (lencemm)" userId="S::lencemm@mail.uc.edu::ab9deee2-a1ef-48e6-9683-6445d2c036bc" providerId="AD" clId="Web-{D3B68077-5F36-47DB-ADB4-E82C9D31D241}" dt="2020-10-06T01:54:16.882" v="2478" actId="20577"/>
          <ac:spMkLst>
            <pc:docMk/>
            <pc:sldMk cId="2857807137" sldId="269"/>
            <ac:spMk id="6" creationId="{557B8B0F-CB2A-4693-BEB5-35BF36E08A89}"/>
          </ac:spMkLst>
        </pc:spChg>
      </pc:sldChg>
      <pc:sldChg chg="modSp">
        <pc:chgData name="Lence, Margo (lencemm)" userId="S::lencemm@mail.uc.edu::ab9deee2-a1ef-48e6-9683-6445d2c036bc" providerId="AD" clId="Web-{D3B68077-5F36-47DB-ADB4-E82C9D31D241}" dt="2020-10-06T01:54:46.225" v="2496" actId="20577"/>
        <pc:sldMkLst>
          <pc:docMk/>
          <pc:sldMk cId="3537914560" sldId="271"/>
        </pc:sldMkLst>
        <pc:spChg chg="mod">
          <ac:chgData name="Lence, Margo (lencemm)" userId="S::lencemm@mail.uc.edu::ab9deee2-a1ef-48e6-9683-6445d2c036bc" providerId="AD" clId="Web-{D3B68077-5F36-47DB-ADB4-E82C9D31D241}" dt="2020-10-06T01:54:46.225" v="2496" actId="20577"/>
          <ac:spMkLst>
            <pc:docMk/>
            <pc:sldMk cId="3537914560" sldId="271"/>
            <ac:spMk id="6" creationId="{518CB3A6-AFBA-4EC0-B157-6E8B7A06196D}"/>
          </ac:spMkLst>
        </pc:spChg>
      </pc:sldChg>
      <pc:sldChg chg="modSp">
        <pc:chgData name="Lence, Margo (lencemm)" userId="S::lencemm@mail.uc.edu::ab9deee2-a1ef-48e6-9683-6445d2c036bc" providerId="AD" clId="Web-{D3B68077-5F36-47DB-ADB4-E82C9D31D241}" dt="2020-10-06T01:55:23.162" v="2503" actId="1076"/>
        <pc:sldMkLst>
          <pc:docMk/>
          <pc:sldMk cId="4089443455" sldId="275"/>
        </pc:sldMkLst>
        <pc:spChg chg="mod">
          <ac:chgData name="Lence, Margo (lencemm)" userId="S::lencemm@mail.uc.edu::ab9deee2-a1ef-48e6-9683-6445d2c036bc" providerId="AD" clId="Web-{D3B68077-5F36-47DB-ADB4-E82C9D31D241}" dt="2020-10-06T01:55:23.162" v="2503" actId="1076"/>
          <ac:spMkLst>
            <pc:docMk/>
            <pc:sldMk cId="4089443455" sldId="275"/>
            <ac:spMk id="2" creationId="{509F3F70-2CF3-4CCB-9968-33749F5AC92D}"/>
          </ac:spMkLst>
        </pc:spChg>
        <pc:spChg chg="mod">
          <ac:chgData name="Lence, Margo (lencemm)" userId="S::lencemm@mail.uc.edu::ab9deee2-a1ef-48e6-9683-6445d2c036bc" providerId="AD" clId="Web-{D3B68077-5F36-47DB-ADB4-E82C9D31D241}" dt="2020-10-06T01:53:23.742" v="2444" actId="20577"/>
          <ac:spMkLst>
            <pc:docMk/>
            <pc:sldMk cId="4089443455" sldId="275"/>
            <ac:spMk id="3" creationId="{3C13CCCF-1DD8-4373-815E-10E679461E02}"/>
          </ac:spMkLst>
        </pc:spChg>
        <pc:picChg chg="mod">
          <ac:chgData name="Lence, Margo (lencemm)" userId="S::lencemm@mail.uc.edu::ab9deee2-a1ef-48e6-9683-6445d2c036bc" providerId="AD" clId="Web-{D3B68077-5F36-47DB-ADB4-E82C9D31D241}" dt="2020-10-06T01:55:20.631" v="2501" actId="1076"/>
          <ac:picMkLst>
            <pc:docMk/>
            <pc:sldMk cId="4089443455" sldId="275"/>
            <ac:picMk id="4" creationId="{F14CF893-6CCB-4DDF-939C-F134D3FBDA6C}"/>
          </ac:picMkLst>
        </pc:picChg>
      </pc:sldChg>
      <pc:sldChg chg="modSp">
        <pc:chgData name="Lence, Margo (lencemm)" userId="S::lencemm@mail.uc.edu::ab9deee2-a1ef-48e6-9683-6445d2c036bc" providerId="AD" clId="Web-{D3B68077-5F36-47DB-ADB4-E82C9D31D241}" dt="2020-10-06T01:50:44.462" v="2424" actId="20577"/>
        <pc:sldMkLst>
          <pc:docMk/>
          <pc:sldMk cId="426817000" sldId="276"/>
        </pc:sldMkLst>
        <pc:spChg chg="mod">
          <ac:chgData name="Lence, Margo (lencemm)" userId="S::lencemm@mail.uc.edu::ab9deee2-a1ef-48e6-9683-6445d2c036bc" providerId="AD" clId="Web-{D3B68077-5F36-47DB-ADB4-E82C9D31D241}" dt="2020-10-06T01:50:44.462" v="2424" actId="20577"/>
          <ac:spMkLst>
            <pc:docMk/>
            <pc:sldMk cId="426817000" sldId="276"/>
            <ac:spMk id="4" creationId="{7E1D00E3-1469-4D5A-B244-E9C2FDEA58DE}"/>
          </ac:spMkLst>
        </pc:spChg>
      </pc:sldChg>
      <pc:sldChg chg="modSp">
        <pc:chgData name="Lence, Margo (lencemm)" userId="S::lencemm@mail.uc.edu::ab9deee2-a1ef-48e6-9683-6445d2c036bc" providerId="AD" clId="Web-{D3B68077-5F36-47DB-ADB4-E82C9D31D241}" dt="2020-10-06T01:53:45.195" v="2459" actId="20577"/>
        <pc:sldMkLst>
          <pc:docMk/>
          <pc:sldMk cId="2332715060" sldId="278"/>
        </pc:sldMkLst>
        <pc:spChg chg="mod">
          <ac:chgData name="Lence, Margo (lencemm)" userId="S::lencemm@mail.uc.edu::ab9deee2-a1ef-48e6-9683-6445d2c036bc" providerId="AD" clId="Web-{D3B68077-5F36-47DB-ADB4-E82C9D31D241}" dt="2020-10-06T01:53:45.195" v="2459" actId="20577"/>
          <ac:spMkLst>
            <pc:docMk/>
            <pc:sldMk cId="2332715060" sldId="278"/>
            <ac:spMk id="5" creationId="{336BD6B1-F1AE-4A4E-87E5-F20C9CAE3048}"/>
          </ac:spMkLst>
        </pc:spChg>
      </pc:sldChg>
      <pc:sldChg chg="addSp delSp modSp">
        <pc:chgData name="Lence, Margo (lencemm)" userId="S::lencemm@mail.uc.edu::ab9deee2-a1ef-48e6-9683-6445d2c036bc" providerId="AD" clId="Web-{D3B68077-5F36-47DB-ADB4-E82C9D31D241}" dt="2020-10-06T01:55:07.225" v="2500" actId="1076"/>
        <pc:sldMkLst>
          <pc:docMk/>
          <pc:sldMk cId="3672767897" sldId="279"/>
        </pc:sldMkLst>
        <pc:spChg chg="add mod">
          <ac:chgData name="Lence, Margo (lencemm)" userId="S::lencemm@mail.uc.edu::ab9deee2-a1ef-48e6-9683-6445d2c036bc" providerId="AD" clId="Web-{D3B68077-5F36-47DB-ADB4-E82C9D31D241}" dt="2020-10-06T01:55:07.225" v="2500" actId="1076"/>
          <ac:spMkLst>
            <pc:docMk/>
            <pc:sldMk cId="3672767897" sldId="279"/>
            <ac:spMk id="3" creationId="{394C60AE-4D3A-462B-87DF-B91376C64B34}"/>
          </ac:spMkLst>
        </pc:spChg>
        <pc:spChg chg="del">
          <ac:chgData name="Lence, Margo (lencemm)" userId="S::lencemm@mail.uc.edu::ab9deee2-a1ef-48e6-9683-6445d2c036bc" providerId="AD" clId="Web-{D3B68077-5F36-47DB-ADB4-E82C9D31D241}" dt="2020-10-06T01:55:04.881" v="2499"/>
          <ac:spMkLst>
            <pc:docMk/>
            <pc:sldMk cId="3672767897" sldId="279"/>
            <ac:spMk id="6" creationId="{237BD2D5-D59A-494A-A3D6-A563172C705D}"/>
          </ac:spMkLst>
        </pc:spChg>
      </pc:sldChg>
      <pc:sldChg chg="modSp">
        <pc:chgData name="Lence, Margo (lencemm)" userId="S::lencemm@mail.uc.edu::ab9deee2-a1ef-48e6-9683-6445d2c036bc" providerId="AD" clId="Web-{D3B68077-5F36-47DB-ADB4-E82C9D31D241}" dt="2020-10-06T01:52:32.570" v="2440" actId="20577"/>
        <pc:sldMkLst>
          <pc:docMk/>
          <pc:sldMk cId="3412245739" sldId="280"/>
        </pc:sldMkLst>
        <pc:spChg chg="mod">
          <ac:chgData name="Lence, Margo (lencemm)" userId="S::lencemm@mail.uc.edu::ab9deee2-a1ef-48e6-9683-6445d2c036bc" providerId="AD" clId="Web-{D3B68077-5F36-47DB-ADB4-E82C9D31D241}" dt="2020-10-06T01:52:32.570" v="2440" actId="20577"/>
          <ac:spMkLst>
            <pc:docMk/>
            <pc:sldMk cId="3412245739" sldId="280"/>
            <ac:spMk id="6" creationId="{32EA46DB-BF15-4336-A880-99E3546DCFFB}"/>
          </ac:spMkLst>
        </pc:spChg>
      </pc:sldChg>
    </pc:docChg>
  </pc:docChgLst>
  <pc:docChgLst>
    <pc:chgData name="Pham, Natalie (phamnu)" userId="S::phamnu@mail.uc.edu::98ac69c3-433f-4224-9b46-3ae45517e329" providerId="AD" clId="Web-{0E983794-0627-4511-A9F3-9C1B269B93C5}"/>
    <pc:docChg chg="addSld modSld">
      <pc:chgData name="Pham, Natalie (phamnu)" userId="S::phamnu@mail.uc.edu::98ac69c3-433f-4224-9b46-3ae45517e329" providerId="AD" clId="Web-{0E983794-0627-4511-A9F3-9C1B269B93C5}" dt="2020-10-06T00:37:21.038" v="247" actId="1076"/>
      <pc:docMkLst>
        <pc:docMk/>
      </pc:docMkLst>
      <pc:sldChg chg="modSp">
        <pc:chgData name="Pham, Natalie (phamnu)" userId="S::phamnu@mail.uc.edu::98ac69c3-433f-4224-9b46-3ae45517e329" providerId="AD" clId="Web-{0E983794-0627-4511-A9F3-9C1B269B93C5}" dt="2020-10-05T23:43:15.332" v="4" actId="1076"/>
        <pc:sldMkLst>
          <pc:docMk/>
          <pc:sldMk cId="4226837132" sldId="267"/>
        </pc:sldMkLst>
        <pc:spChg chg="mod">
          <ac:chgData name="Pham, Natalie (phamnu)" userId="S::phamnu@mail.uc.edu::98ac69c3-433f-4224-9b46-3ae45517e329" providerId="AD" clId="Web-{0E983794-0627-4511-A9F3-9C1B269B93C5}" dt="2020-10-05T23:43:15.332" v="4" actId="1076"/>
          <ac:spMkLst>
            <pc:docMk/>
            <pc:sldMk cId="4226837132" sldId="267"/>
            <ac:spMk id="3" creationId="{A7F199F5-DE2D-4DFA-B94D-0169F44B8DEE}"/>
          </ac:spMkLst>
        </pc:spChg>
      </pc:sldChg>
      <pc:sldChg chg="modSp">
        <pc:chgData name="Pham, Natalie (phamnu)" userId="S::phamnu@mail.uc.edu::98ac69c3-433f-4224-9b46-3ae45517e329" providerId="AD" clId="Web-{0E983794-0627-4511-A9F3-9C1B269B93C5}" dt="2020-10-05T23:47:19.757" v="41" actId="20577"/>
        <pc:sldMkLst>
          <pc:docMk/>
          <pc:sldMk cId="3275795138" sldId="268"/>
        </pc:sldMkLst>
        <pc:spChg chg="mod">
          <ac:chgData name="Pham, Natalie (phamnu)" userId="S::phamnu@mail.uc.edu::98ac69c3-433f-4224-9b46-3ae45517e329" providerId="AD" clId="Web-{0E983794-0627-4511-A9F3-9C1B269B93C5}" dt="2020-10-05T23:47:19.757" v="41" actId="20577"/>
          <ac:spMkLst>
            <pc:docMk/>
            <pc:sldMk cId="3275795138" sldId="268"/>
            <ac:spMk id="3" creationId="{E4467FAC-E7CC-4C44-884A-FF4BA83C8DBE}"/>
          </ac:spMkLst>
        </pc:spChg>
      </pc:sldChg>
      <pc:sldChg chg="addSp delSp modSp">
        <pc:chgData name="Pham, Natalie (phamnu)" userId="S::phamnu@mail.uc.edu::98ac69c3-433f-4224-9b46-3ae45517e329" providerId="AD" clId="Web-{0E983794-0627-4511-A9F3-9C1B269B93C5}" dt="2020-10-05T23:45:25.896" v="32" actId="20577"/>
        <pc:sldMkLst>
          <pc:docMk/>
          <pc:sldMk cId="3537914560" sldId="271"/>
        </pc:sldMkLst>
        <pc:spChg chg="del">
          <ac:chgData name="Pham, Natalie (phamnu)" userId="S::phamnu@mail.uc.edu::98ac69c3-433f-4224-9b46-3ae45517e329" providerId="AD" clId="Web-{0E983794-0627-4511-A9F3-9C1B269B93C5}" dt="2020-10-05T23:43:05.910" v="3"/>
          <ac:spMkLst>
            <pc:docMk/>
            <pc:sldMk cId="3537914560" sldId="271"/>
            <ac:spMk id="3" creationId="{23C4EB38-2068-4A13-9208-C43446A907B9}"/>
          </ac:spMkLst>
        </pc:spChg>
        <pc:spChg chg="add del mod">
          <ac:chgData name="Pham, Natalie (phamnu)" userId="S::phamnu@mail.uc.edu::98ac69c3-433f-4224-9b46-3ae45517e329" providerId="AD" clId="Web-{0E983794-0627-4511-A9F3-9C1B269B93C5}" dt="2020-10-05T23:44:03.395" v="7"/>
          <ac:spMkLst>
            <pc:docMk/>
            <pc:sldMk cId="3537914560" sldId="271"/>
            <ac:spMk id="5" creationId="{61A4376A-136A-4B7E-95F6-F094A5EA773F}"/>
          </ac:spMkLst>
        </pc:spChg>
        <pc:spChg chg="add mod">
          <ac:chgData name="Pham, Natalie (phamnu)" userId="S::phamnu@mail.uc.edu::98ac69c3-433f-4224-9b46-3ae45517e329" providerId="AD" clId="Web-{0E983794-0627-4511-A9F3-9C1B269B93C5}" dt="2020-10-05T23:45:25.896" v="32" actId="20577"/>
          <ac:spMkLst>
            <pc:docMk/>
            <pc:sldMk cId="3537914560" sldId="271"/>
            <ac:spMk id="6" creationId="{518CB3A6-AFBA-4EC0-B157-6E8B7A06196D}"/>
          </ac:spMkLst>
        </pc:spChg>
        <pc:spChg chg="del">
          <ac:chgData name="Pham, Natalie (phamnu)" userId="S::phamnu@mail.uc.edu::98ac69c3-433f-4224-9b46-3ae45517e329" providerId="AD" clId="Web-{0E983794-0627-4511-A9F3-9C1B269B93C5}" dt="2020-10-05T23:43:02.832" v="2"/>
          <ac:spMkLst>
            <pc:docMk/>
            <pc:sldMk cId="3537914560" sldId="271"/>
            <ac:spMk id="8" creationId="{4939FF1F-BBB4-46D7-8832-F67CAF530C69}"/>
          </ac:spMkLst>
        </pc:spChg>
        <pc:picChg chg="mod">
          <ac:chgData name="Pham, Natalie (phamnu)" userId="S::phamnu@mail.uc.edu::98ac69c3-433f-4224-9b46-3ae45517e329" providerId="AD" clId="Web-{0E983794-0627-4511-A9F3-9C1B269B93C5}" dt="2020-10-05T23:42:42.691" v="1" actId="1076"/>
          <ac:picMkLst>
            <pc:docMk/>
            <pc:sldMk cId="3537914560" sldId="271"/>
            <ac:picMk id="4" creationId="{DF1790E4-37D4-4297-9B6B-5CAEAAFC42D4}"/>
          </ac:picMkLst>
        </pc:picChg>
      </pc:sldChg>
      <pc:sldChg chg="addSp delSp">
        <pc:chgData name="Pham, Natalie (phamnu)" userId="S::phamnu@mail.uc.edu::98ac69c3-433f-4224-9b46-3ae45517e329" providerId="AD" clId="Web-{0E983794-0627-4511-A9F3-9C1B269B93C5}" dt="2020-10-05T23:46:13.007" v="36"/>
        <pc:sldMkLst>
          <pc:docMk/>
          <pc:sldMk cId="4193664714" sldId="272"/>
        </pc:sldMkLst>
        <pc:spChg chg="add del">
          <ac:chgData name="Pham, Natalie (phamnu)" userId="S::phamnu@mail.uc.edu::98ac69c3-433f-4224-9b46-3ae45517e329" providerId="AD" clId="Web-{0E983794-0627-4511-A9F3-9C1B269B93C5}" dt="2020-10-05T23:45:58.647" v="35"/>
          <ac:spMkLst>
            <pc:docMk/>
            <pc:sldMk cId="4193664714" sldId="272"/>
            <ac:spMk id="3" creationId="{FC9292FC-9CB7-4C70-B5AD-EE76F50C0B3C}"/>
          </ac:spMkLst>
        </pc:spChg>
        <pc:spChg chg="add">
          <ac:chgData name="Pham, Natalie (phamnu)" userId="S::phamnu@mail.uc.edu::98ac69c3-433f-4224-9b46-3ae45517e329" providerId="AD" clId="Web-{0E983794-0627-4511-A9F3-9C1B269B93C5}" dt="2020-10-05T23:46:13.007" v="36"/>
          <ac:spMkLst>
            <pc:docMk/>
            <pc:sldMk cId="4193664714" sldId="272"/>
            <ac:spMk id="7" creationId="{F1642A6C-ED05-45C3-85EA-2B08255AFAC3}"/>
          </ac:spMkLst>
        </pc:spChg>
      </pc:sldChg>
      <pc:sldChg chg="addSp modSp new">
        <pc:chgData name="Pham, Natalie (phamnu)" userId="S::phamnu@mail.uc.edu::98ac69c3-433f-4224-9b46-3ae45517e329" providerId="AD" clId="Web-{0E983794-0627-4511-A9F3-9C1B269B93C5}" dt="2020-10-06T00:37:08.523" v="245" actId="1076"/>
        <pc:sldMkLst>
          <pc:docMk/>
          <pc:sldMk cId="3672767897" sldId="279"/>
        </pc:sldMkLst>
        <pc:spChg chg="mod">
          <ac:chgData name="Pham, Natalie (phamnu)" userId="S::phamnu@mail.uc.edu::98ac69c3-433f-4224-9b46-3ae45517e329" providerId="AD" clId="Web-{0E983794-0627-4511-A9F3-9C1B269B93C5}" dt="2020-10-05T23:51:41.402" v="212" actId="20577"/>
          <ac:spMkLst>
            <pc:docMk/>
            <pc:sldMk cId="3672767897" sldId="279"/>
            <ac:spMk id="2" creationId="{7A965194-1DE3-4CF9-B5A8-54E97B38C78E}"/>
          </ac:spMkLst>
        </pc:spChg>
        <pc:spChg chg="add mod">
          <ac:chgData name="Pham, Natalie (phamnu)" userId="S::phamnu@mail.uc.edu::98ac69c3-433f-4224-9b46-3ae45517e329" providerId="AD" clId="Web-{0E983794-0627-4511-A9F3-9C1B269B93C5}" dt="2020-10-06T00:37:08.523" v="245" actId="1076"/>
          <ac:spMkLst>
            <pc:docMk/>
            <pc:sldMk cId="3672767897" sldId="279"/>
            <ac:spMk id="6" creationId="{237BD2D5-D59A-494A-A3D6-A563172C705D}"/>
          </ac:spMkLst>
        </pc:spChg>
      </pc:sldChg>
      <pc:sldChg chg="addSp modSp new">
        <pc:chgData name="Pham, Natalie (phamnu)" userId="S::phamnu@mail.uc.edu::98ac69c3-433f-4224-9b46-3ae45517e329" providerId="AD" clId="Web-{0E983794-0627-4511-A9F3-9C1B269B93C5}" dt="2020-10-06T00:37:21.038" v="247" actId="1076"/>
        <pc:sldMkLst>
          <pc:docMk/>
          <pc:sldMk cId="3412245739" sldId="280"/>
        </pc:sldMkLst>
        <pc:spChg chg="mod">
          <ac:chgData name="Pham, Natalie (phamnu)" userId="S::phamnu@mail.uc.edu::98ac69c3-433f-4224-9b46-3ae45517e329" providerId="AD" clId="Web-{0E983794-0627-4511-A9F3-9C1B269B93C5}" dt="2020-10-05T23:51:50.605" v="242" actId="20577"/>
          <ac:spMkLst>
            <pc:docMk/>
            <pc:sldMk cId="3412245739" sldId="280"/>
            <ac:spMk id="2" creationId="{B533E087-E28C-48A2-81E7-A9E3577E3E75}"/>
          </ac:spMkLst>
        </pc:spChg>
        <pc:spChg chg="add mod">
          <ac:chgData name="Pham, Natalie (phamnu)" userId="S::phamnu@mail.uc.edu::98ac69c3-433f-4224-9b46-3ae45517e329" providerId="AD" clId="Web-{0E983794-0627-4511-A9F3-9C1B269B93C5}" dt="2020-10-06T00:37:21.038" v="247" actId="1076"/>
          <ac:spMkLst>
            <pc:docMk/>
            <pc:sldMk cId="3412245739" sldId="280"/>
            <ac:spMk id="6" creationId="{32EA46DB-BF15-4336-A880-99E3546DCFFB}"/>
          </ac:spMkLst>
        </pc:spChg>
      </pc:sldChg>
    </pc:docChg>
  </pc:docChgLst>
  <pc:docChgLst>
    <pc:chgData name="Lence, Margo (lencemm)" userId="S::lencemm@mail.uc.edu::ab9deee2-a1ef-48e6-9683-6445d2c036bc" providerId="AD" clId="Web-{91C08B5F-8782-4CD4-9D16-AB05F5F4B8DC}"/>
    <pc:docChg chg="modSld">
      <pc:chgData name="Lence, Margo (lencemm)" userId="S::lencemm@mail.uc.edu::ab9deee2-a1ef-48e6-9683-6445d2c036bc" providerId="AD" clId="Web-{91C08B5F-8782-4CD4-9D16-AB05F5F4B8DC}" dt="2020-10-05T16:00:32.256" v="13" actId="20577"/>
      <pc:docMkLst>
        <pc:docMk/>
      </pc:docMkLst>
      <pc:sldChg chg="modSp">
        <pc:chgData name="Lence, Margo (lencemm)" userId="S::lencemm@mail.uc.edu::ab9deee2-a1ef-48e6-9683-6445d2c036bc" providerId="AD" clId="Web-{91C08B5F-8782-4CD4-9D16-AB05F5F4B8DC}" dt="2020-10-05T16:00:30.522" v="11" actId="20577"/>
        <pc:sldMkLst>
          <pc:docMk/>
          <pc:sldMk cId="4089443455" sldId="275"/>
        </pc:sldMkLst>
        <pc:spChg chg="mod">
          <ac:chgData name="Lence, Margo (lencemm)" userId="S::lencemm@mail.uc.edu::ab9deee2-a1ef-48e6-9683-6445d2c036bc" providerId="AD" clId="Web-{91C08B5F-8782-4CD4-9D16-AB05F5F4B8DC}" dt="2020-10-05T16:00:30.522" v="11" actId="20577"/>
          <ac:spMkLst>
            <pc:docMk/>
            <pc:sldMk cId="4089443455" sldId="275"/>
            <ac:spMk id="3" creationId="{3C13CCCF-1DD8-4373-815E-10E679461E02}"/>
          </ac:spMkLst>
        </pc:spChg>
        <pc:picChg chg="mod">
          <ac:chgData name="Lence, Margo (lencemm)" userId="S::lencemm@mail.uc.edu::ab9deee2-a1ef-48e6-9683-6445d2c036bc" providerId="AD" clId="Web-{91C08B5F-8782-4CD4-9D16-AB05F5F4B8DC}" dt="2020-10-05T16:00:05.786" v="2" actId="1076"/>
          <ac:picMkLst>
            <pc:docMk/>
            <pc:sldMk cId="4089443455" sldId="275"/>
            <ac:picMk id="4" creationId="{F14CF893-6CCB-4DDF-939C-F134D3FBDA6C}"/>
          </ac:picMkLst>
        </pc:picChg>
      </pc:sldChg>
    </pc:docChg>
  </pc:docChgLst>
  <pc:docChgLst>
    <pc:chgData name="Stassinis, Brittany (stassibm)" userId="S::stassibm@mail.uc.edu::c7d5d921-85d7-4937-9947-391b053d156a" providerId="AD" clId="Web-{7EE12BC3-FD18-45A3-9880-D73B0E47E714}"/>
    <pc:docChg chg="modSld">
      <pc:chgData name="Stassinis, Brittany (stassibm)" userId="S::stassibm@mail.uc.edu::c7d5d921-85d7-4937-9947-391b053d156a" providerId="AD" clId="Web-{7EE12BC3-FD18-45A3-9880-D73B0E47E714}" dt="2020-10-05T23:11:49.909" v="1310" actId="20577"/>
      <pc:docMkLst>
        <pc:docMk/>
      </pc:docMkLst>
      <pc:sldChg chg="addSp delSp modSp">
        <pc:chgData name="Stassinis, Brittany (stassibm)" userId="S::stassibm@mail.uc.edu::c7d5d921-85d7-4937-9947-391b053d156a" providerId="AD" clId="Web-{7EE12BC3-FD18-45A3-9880-D73B0E47E714}" dt="2020-10-05T23:11:47.065" v="1308" actId="20577"/>
        <pc:sldMkLst>
          <pc:docMk/>
          <pc:sldMk cId="426817000" sldId="276"/>
        </pc:sldMkLst>
        <pc:spChg chg="add del mod">
          <ac:chgData name="Stassinis, Brittany (stassibm)" userId="S::stassibm@mail.uc.edu::c7d5d921-85d7-4937-9947-391b053d156a" providerId="AD" clId="Web-{7EE12BC3-FD18-45A3-9880-D73B0E47E714}" dt="2020-10-05T22:52:01.947" v="2"/>
          <ac:spMkLst>
            <pc:docMk/>
            <pc:sldMk cId="426817000" sldId="276"/>
            <ac:spMk id="3" creationId="{2FF964F4-AB7D-4DF0-BC43-4C958142CC31}"/>
          </ac:spMkLst>
        </pc:spChg>
        <pc:spChg chg="add mod">
          <ac:chgData name="Stassinis, Brittany (stassibm)" userId="S::stassibm@mail.uc.edu::c7d5d921-85d7-4937-9947-391b053d156a" providerId="AD" clId="Web-{7EE12BC3-FD18-45A3-9880-D73B0E47E714}" dt="2020-10-05T23:11:47.065" v="1308" actId="20577"/>
          <ac:spMkLst>
            <pc:docMk/>
            <pc:sldMk cId="426817000" sldId="276"/>
            <ac:spMk id="4" creationId="{7E1D00E3-1469-4D5A-B244-E9C2FDEA58DE}"/>
          </ac:spMkLst>
        </pc:spChg>
      </pc:sldChg>
    </pc:docChg>
  </pc:docChgLst>
  <pc:docChgLst>
    <pc:chgData name="Pham, Natalie (phamnu)" userId="S::phamnu@mail.uc.edu::98ac69c3-433f-4224-9b46-3ae45517e329" providerId="AD" clId="Web-{CC0E230A-C471-4F35-B94B-DB64A53FF38D}"/>
    <pc:docChg chg="modSld">
      <pc:chgData name="Pham, Natalie (phamnu)" userId="S::phamnu@mail.uc.edu::98ac69c3-433f-4224-9b46-3ae45517e329" providerId="AD" clId="Web-{CC0E230A-C471-4F35-B94B-DB64A53FF38D}" dt="2020-10-05T19:02:45.543" v="54" actId="20577"/>
      <pc:docMkLst>
        <pc:docMk/>
      </pc:docMkLst>
      <pc:sldChg chg="addSp modSp">
        <pc:chgData name="Pham, Natalie (phamnu)" userId="S::phamnu@mail.uc.edu::98ac69c3-433f-4224-9b46-3ae45517e329" providerId="AD" clId="Web-{CC0E230A-C471-4F35-B94B-DB64A53FF38D}" dt="2020-10-05T19:02:40.403" v="52" actId="20577"/>
        <pc:sldMkLst>
          <pc:docMk/>
          <pc:sldMk cId="3275795138" sldId="268"/>
        </pc:sldMkLst>
        <pc:spChg chg="add mod">
          <ac:chgData name="Pham, Natalie (phamnu)" userId="S::phamnu@mail.uc.edu::98ac69c3-433f-4224-9b46-3ae45517e329" providerId="AD" clId="Web-{CC0E230A-C471-4F35-B94B-DB64A53FF38D}" dt="2020-10-05T19:02:40.403" v="52" actId="20577"/>
          <ac:spMkLst>
            <pc:docMk/>
            <pc:sldMk cId="3275795138" sldId="268"/>
            <ac:spMk id="3" creationId="{E4467FAC-E7CC-4C44-884A-FF4BA83C8DBE}"/>
          </ac:spMkLst>
        </pc:spChg>
      </pc:sldChg>
    </pc:docChg>
  </pc:docChgLst>
  <pc:docChgLst>
    <pc:chgData name="Clemmons, Nick (clemmona)" userId="S::clemmona@mail.uc.edu::ad652739-3963-4624-b0bb-4ddd1f1a19dc" providerId="AD" clId="Web-{04740194-A42C-4A27-AA89-4B0865A4E008}"/>
    <pc:docChg chg="addSld modSld">
      <pc:chgData name="Clemmons, Nick (clemmona)" userId="S::clemmona@mail.uc.edu::ad652739-3963-4624-b0bb-4ddd1f1a19dc" providerId="AD" clId="Web-{04740194-A42C-4A27-AA89-4B0865A4E008}" dt="2020-10-01T19:55:43.602" v="185" actId="20577"/>
      <pc:docMkLst>
        <pc:docMk/>
      </pc:docMkLst>
      <pc:sldChg chg="modSp">
        <pc:chgData name="Clemmons, Nick (clemmona)" userId="S::clemmona@mail.uc.edu::ad652739-3963-4624-b0bb-4ddd1f1a19dc" providerId="AD" clId="Web-{04740194-A42C-4A27-AA89-4B0865A4E008}" dt="2020-10-01T19:55:43.602" v="184" actId="20577"/>
        <pc:sldMkLst>
          <pc:docMk/>
          <pc:sldMk cId="1718875663" sldId="257"/>
        </pc:sldMkLst>
        <pc:spChg chg="mod">
          <ac:chgData name="Clemmons, Nick (clemmona)" userId="S::clemmona@mail.uc.edu::ad652739-3963-4624-b0bb-4ddd1f1a19dc" providerId="AD" clId="Web-{04740194-A42C-4A27-AA89-4B0865A4E008}" dt="2020-10-01T19:54:38.975" v="152" actId="20577"/>
          <ac:spMkLst>
            <pc:docMk/>
            <pc:sldMk cId="1718875663" sldId="257"/>
            <ac:spMk id="2" creationId="{2F126678-7ED3-C143-A05D-22928539B2C5}"/>
          </ac:spMkLst>
        </pc:spChg>
        <pc:spChg chg="mod">
          <ac:chgData name="Clemmons, Nick (clemmona)" userId="S::clemmona@mail.uc.edu::ad652739-3963-4624-b0bb-4ddd1f1a19dc" providerId="AD" clId="Web-{04740194-A42C-4A27-AA89-4B0865A4E008}" dt="2020-10-01T19:55:43.602" v="184" actId="20577"/>
          <ac:spMkLst>
            <pc:docMk/>
            <pc:sldMk cId="1718875663" sldId="257"/>
            <ac:spMk id="3" creationId="{B0C88C55-204B-3542-8045-234BA3E50E9C}"/>
          </ac:spMkLst>
        </pc:spChg>
      </pc:sldChg>
      <pc:sldChg chg="modSp new">
        <pc:chgData name="Clemmons, Nick (clemmona)" userId="S::clemmona@mail.uc.edu::ad652739-3963-4624-b0bb-4ddd1f1a19dc" providerId="AD" clId="Web-{04740194-A42C-4A27-AA89-4B0865A4E008}" dt="2020-10-01T19:54:56.257" v="157" actId="20577"/>
        <pc:sldMkLst>
          <pc:docMk/>
          <pc:sldMk cId="47040320" sldId="258"/>
        </pc:sldMkLst>
        <pc:spChg chg="mod">
          <ac:chgData name="Clemmons, Nick (clemmona)" userId="S::clemmona@mail.uc.edu::ad652739-3963-4624-b0bb-4ddd1f1a19dc" providerId="AD" clId="Web-{04740194-A42C-4A27-AA89-4B0865A4E008}" dt="2020-10-01T19:52:57.504" v="11" actId="20577"/>
          <ac:spMkLst>
            <pc:docMk/>
            <pc:sldMk cId="47040320" sldId="258"/>
            <ac:spMk id="2" creationId="{8D777A7C-E815-4454-B1C1-FD2185730D7A}"/>
          </ac:spMkLst>
        </pc:spChg>
        <pc:spChg chg="mod">
          <ac:chgData name="Clemmons, Nick (clemmona)" userId="S::clemmona@mail.uc.edu::ad652739-3963-4624-b0bb-4ddd1f1a19dc" providerId="AD" clId="Web-{04740194-A42C-4A27-AA89-4B0865A4E008}" dt="2020-10-01T19:54:56.257" v="157" actId="20577"/>
          <ac:spMkLst>
            <pc:docMk/>
            <pc:sldMk cId="47040320" sldId="258"/>
            <ac:spMk id="3" creationId="{0D781449-E16A-4381-8385-25E7933F4115}"/>
          </ac:spMkLst>
        </pc:spChg>
      </pc:sldChg>
      <pc:sldChg chg="modSp new">
        <pc:chgData name="Clemmons, Nick (clemmona)" userId="S::clemmona@mail.uc.edu::ad652739-3963-4624-b0bb-4ddd1f1a19dc" providerId="AD" clId="Web-{04740194-A42C-4A27-AA89-4B0865A4E008}" dt="2020-10-01T19:55:03.632" v="161" actId="20577"/>
        <pc:sldMkLst>
          <pc:docMk/>
          <pc:sldMk cId="3792147656" sldId="259"/>
        </pc:sldMkLst>
        <pc:spChg chg="mod">
          <ac:chgData name="Clemmons, Nick (clemmona)" userId="S::clemmona@mail.uc.edu::ad652739-3963-4624-b0bb-4ddd1f1a19dc" providerId="AD" clId="Web-{04740194-A42C-4A27-AA89-4B0865A4E008}" dt="2020-10-01T19:53:03.551" v="26" actId="20577"/>
          <ac:spMkLst>
            <pc:docMk/>
            <pc:sldMk cId="3792147656" sldId="259"/>
            <ac:spMk id="2" creationId="{AF8D1313-721D-4085-8BDA-758FBC9D6A4A}"/>
          </ac:spMkLst>
        </pc:spChg>
        <pc:spChg chg="mod">
          <ac:chgData name="Clemmons, Nick (clemmona)" userId="S::clemmona@mail.uc.edu::ad652739-3963-4624-b0bb-4ddd1f1a19dc" providerId="AD" clId="Web-{04740194-A42C-4A27-AA89-4B0865A4E008}" dt="2020-10-01T19:55:03.632" v="161" actId="20577"/>
          <ac:spMkLst>
            <pc:docMk/>
            <pc:sldMk cId="3792147656" sldId="259"/>
            <ac:spMk id="3" creationId="{286C9458-07FC-43CF-8FBD-6128D16BE1DD}"/>
          </ac:spMkLst>
        </pc:spChg>
      </pc:sldChg>
      <pc:sldChg chg="modSp new">
        <pc:chgData name="Clemmons, Nick (clemmona)" userId="S::clemmona@mail.uc.edu::ad652739-3963-4624-b0bb-4ddd1f1a19dc" providerId="AD" clId="Web-{04740194-A42C-4A27-AA89-4B0865A4E008}" dt="2020-10-01T19:55:07.164" v="165" actId="20577"/>
        <pc:sldMkLst>
          <pc:docMk/>
          <pc:sldMk cId="2550254203" sldId="260"/>
        </pc:sldMkLst>
        <pc:spChg chg="mod">
          <ac:chgData name="Clemmons, Nick (clemmona)" userId="S::clemmona@mail.uc.edu::ad652739-3963-4624-b0bb-4ddd1f1a19dc" providerId="AD" clId="Web-{04740194-A42C-4A27-AA89-4B0865A4E008}" dt="2020-10-01T19:53:13.332" v="44" actId="20577"/>
          <ac:spMkLst>
            <pc:docMk/>
            <pc:sldMk cId="2550254203" sldId="260"/>
            <ac:spMk id="2" creationId="{1C572720-6851-451A-AD3C-C2EEA9C298CC}"/>
          </ac:spMkLst>
        </pc:spChg>
        <pc:spChg chg="mod">
          <ac:chgData name="Clemmons, Nick (clemmona)" userId="S::clemmona@mail.uc.edu::ad652739-3963-4624-b0bb-4ddd1f1a19dc" providerId="AD" clId="Web-{04740194-A42C-4A27-AA89-4B0865A4E008}" dt="2020-10-01T19:55:07.164" v="165" actId="20577"/>
          <ac:spMkLst>
            <pc:docMk/>
            <pc:sldMk cId="2550254203" sldId="260"/>
            <ac:spMk id="3" creationId="{9538476D-BDDF-4FF1-8098-863BDD69AFE9}"/>
          </ac:spMkLst>
        </pc:spChg>
      </pc:sldChg>
      <pc:sldChg chg="modSp new">
        <pc:chgData name="Clemmons, Nick (clemmona)" userId="S::clemmona@mail.uc.edu::ad652739-3963-4624-b0bb-4ddd1f1a19dc" providerId="AD" clId="Web-{04740194-A42C-4A27-AA89-4B0865A4E008}" dt="2020-10-01T19:55:15.133" v="169" actId="20577"/>
        <pc:sldMkLst>
          <pc:docMk/>
          <pc:sldMk cId="1857267646" sldId="261"/>
        </pc:sldMkLst>
        <pc:spChg chg="mod">
          <ac:chgData name="Clemmons, Nick (clemmona)" userId="S::clemmona@mail.uc.edu::ad652739-3963-4624-b0bb-4ddd1f1a19dc" providerId="AD" clId="Web-{04740194-A42C-4A27-AA89-4B0865A4E008}" dt="2020-10-01T19:53:16.738" v="47" actId="20577"/>
          <ac:spMkLst>
            <pc:docMk/>
            <pc:sldMk cId="1857267646" sldId="261"/>
            <ac:spMk id="2" creationId="{9BA403DB-03A2-4A00-A806-95BF489773EA}"/>
          </ac:spMkLst>
        </pc:spChg>
        <pc:spChg chg="mod">
          <ac:chgData name="Clemmons, Nick (clemmona)" userId="S::clemmona@mail.uc.edu::ad652739-3963-4624-b0bb-4ddd1f1a19dc" providerId="AD" clId="Web-{04740194-A42C-4A27-AA89-4B0865A4E008}" dt="2020-10-01T19:55:15.133" v="169" actId="20577"/>
          <ac:spMkLst>
            <pc:docMk/>
            <pc:sldMk cId="1857267646" sldId="261"/>
            <ac:spMk id="3" creationId="{F8CC0FFC-07D7-4718-B2A9-EC4820775C78}"/>
          </ac:spMkLst>
        </pc:spChg>
      </pc:sldChg>
      <pc:sldChg chg="modSp new">
        <pc:chgData name="Clemmons, Nick (clemmona)" userId="S::clemmona@mail.uc.edu::ad652739-3963-4624-b0bb-4ddd1f1a19dc" providerId="AD" clId="Web-{04740194-A42C-4A27-AA89-4B0865A4E008}" dt="2020-10-01T19:55:22.649" v="173" actId="20577"/>
        <pc:sldMkLst>
          <pc:docMk/>
          <pc:sldMk cId="4216933901" sldId="262"/>
        </pc:sldMkLst>
        <pc:spChg chg="mod">
          <ac:chgData name="Clemmons, Nick (clemmona)" userId="S::clemmona@mail.uc.edu::ad652739-3963-4624-b0bb-4ddd1f1a19dc" providerId="AD" clId="Web-{04740194-A42C-4A27-AA89-4B0865A4E008}" dt="2020-10-01T19:53:29.395" v="79" actId="20577"/>
          <ac:spMkLst>
            <pc:docMk/>
            <pc:sldMk cId="4216933901" sldId="262"/>
            <ac:spMk id="2" creationId="{9B1231C9-CF5A-47D7-9DE2-E79D52B9DF1E}"/>
          </ac:spMkLst>
        </pc:spChg>
        <pc:spChg chg="mod">
          <ac:chgData name="Clemmons, Nick (clemmona)" userId="S::clemmona@mail.uc.edu::ad652739-3963-4624-b0bb-4ddd1f1a19dc" providerId="AD" clId="Web-{04740194-A42C-4A27-AA89-4B0865A4E008}" dt="2020-10-01T19:55:22.649" v="173" actId="20577"/>
          <ac:spMkLst>
            <pc:docMk/>
            <pc:sldMk cId="4216933901" sldId="262"/>
            <ac:spMk id="3" creationId="{D3921C44-3307-46BF-9434-DF4E79CC363A}"/>
          </ac:spMkLst>
        </pc:spChg>
      </pc:sldChg>
      <pc:sldChg chg="modSp new">
        <pc:chgData name="Clemmons, Nick (clemmona)" userId="S::clemmona@mail.uc.edu::ad652739-3963-4624-b0bb-4ddd1f1a19dc" providerId="AD" clId="Web-{04740194-A42C-4A27-AA89-4B0865A4E008}" dt="2020-10-01T19:55:30.540" v="177" actId="20577"/>
        <pc:sldMkLst>
          <pc:docMk/>
          <pc:sldMk cId="399229082" sldId="263"/>
        </pc:sldMkLst>
        <pc:spChg chg="mod">
          <ac:chgData name="Clemmons, Nick (clemmona)" userId="S::clemmona@mail.uc.edu::ad652739-3963-4624-b0bb-4ddd1f1a19dc" providerId="AD" clId="Web-{04740194-A42C-4A27-AA89-4B0865A4E008}" dt="2020-10-01T19:54:27.209" v="109" actId="20577"/>
          <ac:spMkLst>
            <pc:docMk/>
            <pc:sldMk cId="399229082" sldId="263"/>
            <ac:spMk id="2" creationId="{F318E321-F59F-422D-BCEE-2F6E009865BD}"/>
          </ac:spMkLst>
        </pc:spChg>
        <pc:spChg chg="mod">
          <ac:chgData name="Clemmons, Nick (clemmona)" userId="S::clemmona@mail.uc.edu::ad652739-3963-4624-b0bb-4ddd1f1a19dc" providerId="AD" clId="Web-{04740194-A42C-4A27-AA89-4B0865A4E008}" dt="2020-10-01T19:55:30.540" v="177" actId="20577"/>
          <ac:spMkLst>
            <pc:docMk/>
            <pc:sldMk cId="399229082" sldId="263"/>
            <ac:spMk id="3" creationId="{B91AF412-853A-4DE7-9954-DB2971D178ED}"/>
          </ac:spMkLst>
        </pc:spChg>
      </pc:sldChg>
      <pc:sldChg chg="modSp new">
        <pc:chgData name="Clemmons, Nick (clemmona)" userId="S::clemmona@mail.uc.edu::ad652739-3963-4624-b0bb-4ddd1f1a19dc" providerId="AD" clId="Web-{04740194-A42C-4A27-AA89-4B0865A4E008}" dt="2020-10-01T19:55:36.930" v="179" actId="20577"/>
        <pc:sldMkLst>
          <pc:docMk/>
          <pc:sldMk cId="3987470536" sldId="264"/>
        </pc:sldMkLst>
        <pc:spChg chg="mod">
          <ac:chgData name="Clemmons, Nick (clemmona)" userId="S::clemmona@mail.uc.edu::ad652739-3963-4624-b0bb-4ddd1f1a19dc" providerId="AD" clId="Web-{04740194-A42C-4A27-AA89-4B0865A4E008}" dt="2020-10-01T19:54:35.413" v="147" actId="20577"/>
          <ac:spMkLst>
            <pc:docMk/>
            <pc:sldMk cId="3987470536" sldId="264"/>
            <ac:spMk id="2" creationId="{9F7FCDDB-5BF0-47AD-AAA4-FF846685BB34}"/>
          </ac:spMkLst>
        </pc:spChg>
        <pc:spChg chg="mod">
          <ac:chgData name="Clemmons, Nick (clemmona)" userId="S::clemmona@mail.uc.edu::ad652739-3963-4624-b0bb-4ddd1f1a19dc" providerId="AD" clId="Web-{04740194-A42C-4A27-AA89-4B0865A4E008}" dt="2020-10-01T19:55:36.930" v="179" actId="20577"/>
          <ac:spMkLst>
            <pc:docMk/>
            <pc:sldMk cId="3987470536" sldId="264"/>
            <ac:spMk id="3" creationId="{ADFE5DF2-3603-4B26-AB8F-41B341B6C833}"/>
          </ac:spMkLst>
        </pc:spChg>
      </pc:sldChg>
    </pc:docChg>
  </pc:docChgLst>
  <pc:docChgLst>
    <pc:chgData name="Lence, Margo (lencemm)" userId="S::lencemm@mail.uc.edu::ab9deee2-a1ef-48e6-9683-6445d2c036bc" providerId="AD" clId="Web-{B7E5DC62-7C26-4D5A-956D-693143F86E83}"/>
    <pc:docChg chg="addSld delSld modSld sldOrd">
      <pc:chgData name="Lence, Margo (lencemm)" userId="S::lencemm@mail.uc.edu::ab9deee2-a1ef-48e6-9683-6445d2c036bc" providerId="AD" clId="Web-{B7E5DC62-7C26-4D5A-956D-693143F86E83}" dt="2020-10-06T00:42:59.864" v="980" actId="1076"/>
      <pc:docMkLst>
        <pc:docMk/>
      </pc:docMkLst>
      <pc:sldChg chg="del">
        <pc:chgData name="Lence, Margo (lencemm)" userId="S::lencemm@mail.uc.edu::ab9deee2-a1ef-48e6-9683-6445d2c036bc" providerId="AD" clId="Web-{B7E5DC62-7C26-4D5A-956D-693143F86E83}" dt="2020-10-06T00:32:34.151" v="972"/>
        <pc:sldMkLst>
          <pc:docMk/>
          <pc:sldMk cId="399229082" sldId="263"/>
        </pc:sldMkLst>
      </pc:sldChg>
      <pc:sldChg chg="addSp modSp">
        <pc:chgData name="Lence, Margo (lencemm)" userId="S::lencemm@mail.uc.edu::ab9deee2-a1ef-48e6-9683-6445d2c036bc" providerId="AD" clId="Web-{B7E5DC62-7C26-4D5A-956D-693143F86E83}" dt="2020-10-06T00:42:59.864" v="980" actId="1076"/>
        <pc:sldMkLst>
          <pc:docMk/>
          <pc:sldMk cId="3987470536" sldId="264"/>
        </pc:sldMkLst>
        <pc:spChg chg="mod">
          <ac:chgData name="Lence, Margo (lencemm)" userId="S::lencemm@mail.uc.edu::ab9deee2-a1ef-48e6-9683-6445d2c036bc" providerId="AD" clId="Web-{B7E5DC62-7C26-4D5A-956D-693143F86E83}" dt="2020-10-06T00:42:59.098" v="978" actId="20577"/>
          <ac:spMkLst>
            <pc:docMk/>
            <pc:sldMk cId="3987470536" sldId="264"/>
            <ac:spMk id="3" creationId="{ADFE5DF2-3603-4B26-AB8F-41B341B6C833}"/>
          </ac:spMkLst>
        </pc:spChg>
        <pc:picChg chg="add mod">
          <ac:chgData name="Lence, Margo (lencemm)" userId="S::lencemm@mail.uc.edu::ab9deee2-a1ef-48e6-9683-6445d2c036bc" providerId="AD" clId="Web-{B7E5DC62-7C26-4D5A-956D-693143F86E83}" dt="2020-10-06T00:42:59.864" v="980" actId="1076"/>
          <ac:picMkLst>
            <pc:docMk/>
            <pc:sldMk cId="3987470536" sldId="264"/>
            <ac:picMk id="4" creationId="{612C40B9-EF69-40E7-B22E-DDC9BC1042D3}"/>
          </ac:picMkLst>
        </pc:picChg>
      </pc:sldChg>
      <pc:sldChg chg="modSp">
        <pc:chgData name="Lence, Margo (lencemm)" userId="S::lencemm@mail.uc.edu::ab9deee2-a1ef-48e6-9683-6445d2c036bc" providerId="AD" clId="Web-{B7E5DC62-7C26-4D5A-956D-693143F86E83}" dt="2020-10-06T00:12:49.958" v="305" actId="1076"/>
        <pc:sldMkLst>
          <pc:docMk/>
          <pc:sldMk cId="2857807137" sldId="269"/>
        </pc:sldMkLst>
        <pc:picChg chg="mod">
          <ac:chgData name="Lence, Margo (lencemm)" userId="S::lencemm@mail.uc.edu::ab9deee2-a1ef-48e6-9683-6445d2c036bc" providerId="AD" clId="Web-{B7E5DC62-7C26-4D5A-956D-693143F86E83}" dt="2020-10-06T00:12:49.958" v="305" actId="1076"/>
          <ac:picMkLst>
            <pc:docMk/>
            <pc:sldMk cId="2857807137" sldId="269"/>
            <ac:picMk id="3" creationId="{25328877-7EAF-4201-945C-9DB522A45105}"/>
          </ac:picMkLst>
        </pc:picChg>
      </pc:sldChg>
      <pc:sldChg chg="modSp">
        <pc:chgData name="Lence, Margo (lencemm)" userId="S::lencemm@mail.uc.edu::ab9deee2-a1ef-48e6-9683-6445d2c036bc" providerId="AD" clId="Web-{B7E5DC62-7C26-4D5A-956D-693143F86E83}" dt="2020-10-06T00:09:06.616" v="0" actId="14100"/>
        <pc:sldMkLst>
          <pc:docMk/>
          <pc:sldMk cId="3537914560" sldId="271"/>
        </pc:sldMkLst>
        <pc:picChg chg="mod">
          <ac:chgData name="Lence, Margo (lencemm)" userId="S::lencemm@mail.uc.edu::ab9deee2-a1ef-48e6-9683-6445d2c036bc" providerId="AD" clId="Web-{B7E5DC62-7C26-4D5A-956D-693143F86E83}" dt="2020-10-06T00:09:06.616" v="0" actId="14100"/>
          <ac:picMkLst>
            <pc:docMk/>
            <pc:sldMk cId="3537914560" sldId="271"/>
            <ac:picMk id="3" creationId="{AB8AD986-FB99-431F-AB5A-959EE8172B2E}"/>
          </ac:picMkLst>
        </pc:picChg>
      </pc:sldChg>
      <pc:sldChg chg="addSp modSp">
        <pc:chgData name="Lence, Margo (lencemm)" userId="S::lencemm@mail.uc.edu::ab9deee2-a1ef-48e6-9683-6445d2c036bc" providerId="AD" clId="Web-{B7E5DC62-7C26-4D5A-956D-693143F86E83}" dt="2020-10-06T00:24:50.749" v="633" actId="20577"/>
        <pc:sldMkLst>
          <pc:docMk/>
          <pc:sldMk cId="4210027894" sldId="277"/>
        </pc:sldMkLst>
        <pc:spChg chg="mod">
          <ac:chgData name="Lence, Margo (lencemm)" userId="S::lencemm@mail.uc.edu::ab9deee2-a1ef-48e6-9683-6445d2c036bc" providerId="AD" clId="Web-{B7E5DC62-7C26-4D5A-956D-693143F86E83}" dt="2020-10-06T00:24:50.749" v="633" actId="20577"/>
          <ac:spMkLst>
            <pc:docMk/>
            <pc:sldMk cId="4210027894" sldId="277"/>
            <ac:spMk id="3" creationId="{D5CEC668-81CE-418D-8524-77512D176EE4}"/>
          </ac:spMkLst>
        </pc:spChg>
        <pc:picChg chg="add mod">
          <ac:chgData name="Lence, Margo (lencemm)" userId="S::lencemm@mail.uc.edu::ab9deee2-a1ef-48e6-9683-6445d2c036bc" providerId="AD" clId="Web-{B7E5DC62-7C26-4D5A-956D-693143F86E83}" dt="2020-10-06T00:14:33.191" v="430" actId="1076"/>
          <ac:picMkLst>
            <pc:docMk/>
            <pc:sldMk cId="4210027894" sldId="277"/>
            <ac:picMk id="4" creationId="{3777B0B4-51B6-40DB-A6DE-E12836D03853}"/>
          </ac:picMkLst>
        </pc:picChg>
      </pc:sldChg>
      <pc:sldChg chg="addSp delSp modSp ord">
        <pc:chgData name="Lence, Margo (lencemm)" userId="S::lencemm@mail.uc.edu::ab9deee2-a1ef-48e6-9683-6445d2c036bc" providerId="AD" clId="Web-{B7E5DC62-7C26-4D5A-956D-693143F86E83}" dt="2020-10-06T00:31:26.167" v="967" actId="1076"/>
        <pc:sldMkLst>
          <pc:docMk/>
          <pc:sldMk cId="3672767897" sldId="279"/>
        </pc:sldMkLst>
        <pc:spChg chg="del">
          <ac:chgData name="Lence, Margo (lencemm)" userId="S::lencemm@mail.uc.edu::ab9deee2-a1ef-48e6-9683-6445d2c036bc" providerId="AD" clId="Web-{B7E5DC62-7C26-4D5A-956D-693143F86E83}" dt="2020-10-06T00:31:12.558" v="963"/>
          <ac:spMkLst>
            <pc:docMk/>
            <pc:sldMk cId="3672767897" sldId="279"/>
            <ac:spMk id="3" creationId="{1525FE44-F18A-490C-ABA1-BDFDEFB861A3}"/>
          </ac:spMkLst>
        </pc:spChg>
        <pc:picChg chg="add mod ord">
          <ac:chgData name="Lence, Margo (lencemm)" userId="S::lencemm@mail.uc.edu::ab9deee2-a1ef-48e6-9683-6445d2c036bc" providerId="AD" clId="Web-{B7E5DC62-7C26-4D5A-956D-693143F86E83}" dt="2020-10-06T00:31:26.167" v="967" actId="1076"/>
          <ac:picMkLst>
            <pc:docMk/>
            <pc:sldMk cId="3672767897" sldId="279"/>
            <ac:picMk id="4" creationId="{AF9706FA-E4F9-4E1D-ADA5-87CE726E12B7}"/>
          </ac:picMkLst>
        </pc:picChg>
      </pc:sldChg>
      <pc:sldChg chg="addSp delSp modSp">
        <pc:chgData name="Lence, Margo (lencemm)" userId="S::lencemm@mail.uc.edu::ab9deee2-a1ef-48e6-9683-6445d2c036bc" providerId="AD" clId="Web-{B7E5DC62-7C26-4D5A-956D-693143F86E83}" dt="2020-10-06T00:32:30.057" v="971" actId="1076"/>
        <pc:sldMkLst>
          <pc:docMk/>
          <pc:sldMk cId="3412245739" sldId="280"/>
        </pc:sldMkLst>
        <pc:spChg chg="del">
          <ac:chgData name="Lence, Margo (lencemm)" userId="S::lencemm@mail.uc.edu::ab9deee2-a1ef-48e6-9683-6445d2c036bc" providerId="AD" clId="Web-{B7E5DC62-7C26-4D5A-956D-693143F86E83}" dt="2020-10-06T00:32:25.994" v="968"/>
          <ac:spMkLst>
            <pc:docMk/>
            <pc:sldMk cId="3412245739" sldId="280"/>
            <ac:spMk id="3" creationId="{90ABDD0C-6C67-4375-AD49-865D9D57F9E2}"/>
          </ac:spMkLst>
        </pc:spChg>
        <pc:picChg chg="add mod ord">
          <ac:chgData name="Lence, Margo (lencemm)" userId="S::lencemm@mail.uc.edu::ab9deee2-a1ef-48e6-9683-6445d2c036bc" providerId="AD" clId="Web-{B7E5DC62-7C26-4D5A-956D-693143F86E83}" dt="2020-10-06T00:32:30.057" v="971" actId="1076"/>
          <ac:picMkLst>
            <pc:docMk/>
            <pc:sldMk cId="3412245739" sldId="280"/>
            <ac:picMk id="4" creationId="{E294AC8A-D372-4DEF-A350-44EAACDC5F78}"/>
          </ac:picMkLst>
        </pc:picChg>
      </pc:sldChg>
      <pc:sldChg chg="modSp new del">
        <pc:chgData name="Lence, Margo (lencemm)" userId="S::lencemm@mail.uc.edu::ab9deee2-a1ef-48e6-9683-6445d2c036bc" providerId="AD" clId="Web-{B7E5DC62-7C26-4D5A-956D-693143F86E83}" dt="2020-10-06T00:28:02.575" v="691"/>
        <pc:sldMkLst>
          <pc:docMk/>
          <pc:sldMk cId="620730676" sldId="281"/>
        </pc:sldMkLst>
        <pc:spChg chg="mod">
          <ac:chgData name="Lence, Margo (lencemm)" userId="S::lencemm@mail.uc.edu::ab9deee2-a1ef-48e6-9683-6445d2c036bc" providerId="AD" clId="Web-{B7E5DC62-7C26-4D5A-956D-693143F86E83}" dt="2020-10-06T00:25:04.217" v="688" actId="20577"/>
          <ac:spMkLst>
            <pc:docMk/>
            <pc:sldMk cId="620730676" sldId="281"/>
            <ac:spMk id="2" creationId="{B9BDA01E-C6C3-4D1A-8CE6-6EBE2252EE21}"/>
          </ac:spMkLst>
        </pc:spChg>
      </pc:sldChg>
      <pc:sldChg chg="modSp add replId">
        <pc:chgData name="Lence, Margo (lencemm)" userId="S::lencemm@mail.uc.edu::ab9deee2-a1ef-48e6-9683-6445d2c036bc" providerId="AD" clId="Web-{B7E5DC62-7C26-4D5A-956D-693143F86E83}" dt="2020-10-06T00:30:03.324" v="961" actId="20577"/>
        <pc:sldMkLst>
          <pc:docMk/>
          <pc:sldMk cId="3188663946" sldId="282"/>
        </pc:sldMkLst>
        <pc:spChg chg="mod">
          <ac:chgData name="Lence, Margo (lencemm)" userId="S::lencemm@mail.uc.edu::ab9deee2-a1ef-48e6-9683-6445d2c036bc" providerId="AD" clId="Web-{B7E5DC62-7C26-4D5A-956D-693143F86E83}" dt="2020-10-06T00:29:03.621" v="760" actId="20577"/>
          <ac:spMkLst>
            <pc:docMk/>
            <pc:sldMk cId="3188663946" sldId="282"/>
            <ac:spMk id="2" creationId="{D006F22A-48A5-4F60-9EC3-1739F2C97329}"/>
          </ac:spMkLst>
        </pc:spChg>
        <pc:spChg chg="mod">
          <ac:chgData name="Lence, Margo (lencemm)" userId="S::lencemm@mail.uc.edu::ab9deee2-a1ef-48e6-9683-6445d2c036bc" providerId="AD" clId="Web-{B7E5DC62-7C26-4D5A-956D-693143F86E83}" dt="2020-10-06T00:30:03.324" v="961" actId="20577"/>
          <ac:spMkLst>
            <pc:docMk/>
            <pc:sldMk cId="3188663946" sldId="282"/>
            <ac:spMk id="5" creationId="{D1155943-8B2A-4473-B68D-77D82131B656}"/>
          </ac:spMkLst>
        </pc:spChg>
      </pc:sldChg>
    </pc:docChg>
  </pc:docChgLst>
  <pc:docChgLst>
    <pc:chgData name="Clemmons, Nick (clemmona)" userId="S::clemmona@mail.uc.edu::ad652739-3963-4624-b0bb-4ddd1f1a19dc" providerId="AD" clId="Web-{621896BE-996D-4634-8AFF-4F02FBB425AB}"/>
    <pc:docChg chg="modSld">
      <pc:chgData name="Clemmons, Nick (clemmona)" userId="S::clemmona@mail.uc.edu::ad652739-3963-4624-b0bb-4ddd1f1a19dc" providerId="AD" clId="Web-{621896BE-996D-4634-8AFF-4F02FBB425AB}" dt="2020-10-05T13:23:49.565" v="46" actId="20577"/>
      <pc:docMkLst>
        <pc:docMk/>
      </pc:docMkLst>
      <pc:sldChg chg="addSp modSp">
        <pc:chgData name="Clemmons, Nick (clemmona)" userId="S::clemmona@mail.uc.edu::ad652739-3963-4624-b0bb-4ddd1f1a19dc" providerId="AD" clId="Web-{621896BE-996D-4634-8AFF-4F02FBB425AB}" dt="2020-10-05T13:23:47.893" v="44" actId="20577"/>
        <pc:sldMkLst>
          <pc:docMk/>
          <pc:sldMk cId="3537914560" sldId="271"/>
        </pc:sldMkLst>
        <pc:spChg chg="add mod">
          <ac:chgData name="Clemmons, Nick (clemmona)" userId="S::clemmona@mail.uc.edu::ad652739-3963-4624-b0bb-4ddd1f1a19dc" providerId="AD" clId="Web-{621896BE-996D-4634-8AFF-4F02FBB425AB}" dt="2020-10-05T13:23:47.893" v="44" actId="20577"/>
          <ac:spMkLst>
            <pc:docMk/>
            <pc:sldMk cId="3537914560" sldId="271"/>
            <ac:spMk id="3" creationId="{23C4EB38-2068-4A13-9208-C43446A907B9}"/>
          </ac:spMkLst>
        </pc:spChg>
      </pc:sldChg>
    </pc:docChg>
  </pc:docChgLst>
  <pc:docChgLst>
    <pc:chgData name="Clemmons, Nick (clemmona)" userId="S::clemmona@mail.uc.edu::ad652739-3963-4624-b0bb-4ddd1f1a19dc" providerId="AD" clId="Web-{CCD652C8-1DB1-4E52-A765-6425FAC34509}"/>
    <pc:docChg chg="addSld delSld modSld">
      <pc:chgData name="Clemmons, Nick (clemmona)" userId="S::clemmona@mail.uc.edu::ad652739-3963-4624-b0bb-4ddd1f1a19dc" providerId="AD" clId="Web-{CCD652C8-1DB1-4E52-A765-6425FAC34509}" dt="2020-10-06T02:03:13.661" v="215" actId="20577"/>
      <pc:docMkLst>
        <pc:docMk/>
      </pc:docMkLst>
      <pc:sldChg chg="modSp">
        <pc:chgData name="Clemmons, Nick (clemmona)" userId="S::clemmona@mail.uc.edu::ad652739-3963-4624-b0bb-4ddd1f1a19dc" providerId="AD" clId="Web-{CCD652C8-1DB1-4E52-A765-6425FAC34509}" dt="2020-10-06T01:02:57.105" v="76" actId="1076"/>
        <pc:sldMkLst>
          <pc:docMk/>
          <pc:sldMk cId="3792147656" sldId="259"/>
        </pc:sldMkLst>
        <pc:picChg chg="mod">
          <ac:chgData name="Clemmons, Nick (clemmona)" userId="S::clemmona@mail.uc.edu::ad652739-3963-4624-b0bb-4ddd1f1a19dc" providerId="AD" clId="Web-{CCD652C8-1DB1-4E52-A765-6425FAC34509}" dt="2020-10-06T01:02:57.105" v="76" actId="1076"/>
          <ac:picMkLst>
            <pc:docMk/>
            <pc:sldMk cId="3792147656" sldId="259"/>
            <ac:picMk id="4" creationId="{BF760445-BC3A-40AF-81B1-66F2BE19AB39}"/>
          </ac:picMkLst>
        </pc:picChg>
      </pc:sldChg>
      <pc:sldChg chg="modSp">
        <pc:chgData name="Clemmons, Nick (clemmona)" userId="S::clemmona@mail.uc.edu::ad652739-3963-4624-b0bb-4ddd1f1a19dc" providerId="AD" clId="Web-{CCD652C8-1DB1-4E52-A765-6425FAC34509}" dt="2020-10-06T01:53:40.385" v="87" actId="20577"/>
        <pc:sldMkLst>
          <pc:docMk/>
          <pc:sldMk cId="1850946784" sldId="265"/>
        </pc:sldMkLst>
        <pc:spChg chg="mod">
          <ac:chgData name="Clemmons, Nick (clemmona)" userId="S::clemmona@mail.uc.edu::ad652739-3963-4624-b0bb-4ddd1f1a19dc" providerId="AD" clId="Web-{CCD652C8-1DB1-4E52-A765-6425FAC34509}" dt="2020-10-06T01:53:40.385" v="87" actId="20577"/>
          <ac:spMkLst>
            <pc:docMk/>
            <pc:sldMk cId="1850946784" sldId="265"/>
            <ac:spMk id="5" creationId="{410E810E-F65B-4867-89CA-83C4B3C7B1EE}"/>
          </ac:spMkLst>
        </pc:spChg>
      </pc:sldChg>
      <pc:sldChg chg="modSp">
        <pc:chgData name="Clemmons, Nick (clemmona)" userId="S::clemmona@mail.uc.edu::ad652739-3963-4624-b0bb-4ddd1f1a19dc" providerId="AD" clId="Web-{CCD652C8-1DB1-4E52-A765-6425FAC34509}" dt="2020-10-06T01:57:34.617" v="155" actId="20577"/>
        <pc:sldMkLst>
          <pc:docMk/>
          <pc:sldMk cId="4226837132" sldId="267"/>
        </pc:sldMkLst>
        <pc:spChg chg="mod">
          <ac:chgData name="Clemmons, Nick (clemmona)" userId="S::clemmona@mail.uc.edu::ad652739-3963-4624-b0bb-4ddd1f1a19dc" providerId="AD" clId="Web-{CCD652C8-1DB1-4E52-A765-6425FAC34509}" dt="2020-10-06T01:57:34.617" v="155" actId="20577"/>
          <ac:spMkLst>
            <pc:docMk/>
            <pc:sldMk cId="4226837132" sldId="267"/>
            <ac:spMk id="3" creationId="{A7F199F5-DE2D-4DFA-B94D-0169F44B8DEE}"/>
          </ac:spMkLst>
        </pc:spChg>
      </pc:sldChg>
      <pc:sldChg chg="modSp">
        <pc:chgData name="Clemmons, Nick (clemmona)" userId="S::clemmona@mail.uc.edu::ad652739-3963-4624-b0bb-4ddd1f1a19dc" providerId="AD" clId="Web-{CCD652C8-1DB1-4E52-A765-6425FAC34509}" dt="2020-10-06T02:03:12.802" v="213" actId="20577"/>
        <pc:sldMkLst>
          <pc:docMk/>
          <pc:sldMk cId="3275795138" sldId="268"/>
        </pc:sldMkLst>
        <pc:spChg chg="mod">
          <ac:chgData name="Clemmons, Nick (clemmona)" userId="S::clemmona@mail.uc.edu::ad652739-3963-4624-b0bb-4ddd1f1a19dc" providerId="AD" clId="Web-{CCD652C8-1DB1-4E52-A765-6425FAC34509}" dt="2020-10-06T02:03:12.802" v="213" actId="20577"/>
          <ac:spMkLst>
            <pc:docMk/>
            <pc:sldMk cId="3275795138" sldId="268"/>
            <ac:spMk id="3" creationId="{E4467FAC-E7CC-4C44-884A-FF4BA83C8DBE}"/>
          </ac:spMkLst>
        </pc:spChg>
      </pc:sldChg>
      <pc:sldChg chg="modSp">
        <pc:chgData name="Clemmons, Nick (clemmona)" userId="S::clemmona@mail.uc.edu::ad652739-3963-4624-b0bb-4ddd1f1a19dc" providerId="AD" clId="Web-{CCD652C8-1DB1-4E52-A765-6425FAC34509}" dt="2020-10-06T01:54:25.010" v="114" actId="1076"/>
        <pc:sldMkLst>
          <pc:docMk/>
          <pc:sldMk cId="1567345224" sldId="270"/>
        </pc:sldMkLst>
        <pc:spChg chg="mod">
          <ac:chgData name="Clemmons, Nick (clemmona)" userId="S::clemmona@mail.uc.edu::ad652739-3963-4624-b0bb-4ddd1f1a19dc" providerId="AD" clId="Web-{CCD652C8-1DB1-4E52-A765-6425FAC34509}" dt="2020-10-05T23:32:52.758" v="2" actId="20577"/>
          <ac:spMkLst>
            <pc:docMk/>
            <pc:sldMk cId="1567345224" sldId="270"/>
            <ac:spMk id="2" creationId="{D006F22A-48A5-4F60-9EC3-1739F2C97329}"/>
          </ac:spMkLst>
        </pc:spChg>
        <pc:spChg chg="mod">
          <ac:chgData name="Clemmons, Nick (clemmona)" userId="S::clemmona@mail.uc.edu::ad652739-3963-4624-b0bb-4ddd1f1a19dc" providerId="AD" clId="Web-{CCD652C8-1DB1-4E52-A765-6425FAC34509}" dt="2020-10-06T01:54:25.010" v="114" actId="1076"/>
          <ac:spMkLst>
            <pc:docMk/>
            <pc:sldMk cId="1567345224" sldId="270"/>
            <ac:spMk id="5" creationId="{D1155943-8B2A-4473-B68D-77D82131B656}"/>
          </ac:spMkLst>
        </pc:spChg>
      </pc:sldChg>
      <pc:sldChg chg="modSp">
        <pc:chgData name="Clemmons, Nick (clemmona)" userId="S::clemmona@mail.uc.edu::ad652739-3963-4624-b0bb-4ddd1f1a19dc" providerId="AD" clId="Web-{CCD652C8-1DB1-4E52-A765-6425FAC34509}" dt="2020-10-06T01:58:41.273" v="187" actId="20577"/>
        <pc:sldMkLst>
          <pc:docMk/>
          <pc:sldMk cId="3537914560" sldId="271"/>
        </pc:sldMkLst>
        <pc:spChg chg="mod">
          <ac:chgData name="Clemmons, Nick (clemmona)" userId="S::clemmona@mail.uc.edu::ad652739-3963-4624-b0bb-4ddd1f1a19dc" providerId="AD" clId="Web-{CCD652C8-1DB1-4E52-A765-6425FAC34509}" dt="2020-10-06T01:58:41.273" v="187" actId="20577"/>
          <ac:spMkLst>
            <pc:docMk/>
            <pc:sldMk cId="3537914560" sldId="271"/>
            <ac:spMk id="6" creationId="{518CB3A6-AFBA-4EC0-B157-6E8B7A06196D}"/>
          </ac:spMkLst>
        </pc:spChg>
      </pc:sldChg>
      <pc:sldChg chg="modSp">
        <pc:chgData name="Clemmons, Nick (clemmona)" userId="S::clemmona@mail.uc.edu::ad652739-3963-4624-b0bb-4ddd1f1a19dc" providerId="AD" clId="Web-{CCD652C8-1DB1-4E52-A765-6425FAC34509}" dt="2020-10-06T01:54:32.494" v="115" actId="20577"/>
        <pc:sldMkLst>
          <pc:docMk/>
          <pc:sldMk cId="4193664714" sldId="272"/>
        </pc:sldMkLst>
        <pc:spChg chg="mod">
          <ac:chgData name="Clemmons, Nick (clemmona)" userId="S::clemmona@mail.uc.edu::ad652739-3963-4624-b0bb-4ddd1f1a19dc" providerId="AD" clId="Web-{CCD652C8-1DB1-4E52-A765-6425FAC34509}" dt="2020-10-06T01:54:32.494" v="115" actId="20577"/>
          <ac:spMkLst>
            <pc:docMk/>
            <pc:sldMk cId="4193664714" sldId="272"/>
            <ac:spMk id="7" creationId="{F1642A6C-ED05-45C3-85EA-2B08255AFAC3}"/>
          </ac:spMkLst>
        </pc:spChg>
      </pc:sldChg>
      <pc:sldChg chg="modSp">
        <pc:chgData name="Clemmons, Nick (clemmona)" userId="S::clemmona@mail.uc.edu::ad652739-3963-4624-b0bb-4ddd1f1a19dc" providerId="AD" clId="Web-{CCD652C8-1DB1-4E52-A765-6425FAC34509}" dt="2020-10-06T01:57:44.196" v="160" actId="20577"/>
        <pc:sldMkLst>
          <pc:docMk/>
          <pc:sldMk cId="4135748191" sldId="273"/>
        </pc:sldMkLst>
        <pc:spChg chg="mod">
          <ac:chgData name="Clemmons, Nick (clemmona)" userId="S::clemmona@mail.uc.edu::ad652739-3963-4624-b0bb-4ddd1f1a19dc" providerId="AD" clId="Web-{CCD652C8-1DB1-4E52-A765-6425FAC34509}" dt="2020-10-06T01:57:44.196" v="160" actId="20577"/>
          <ac:spMkLst>
            <pc:docMk/>
            <pc:sldMk cId="4135748191" sldId="273"/>
            <ac:spMk id="3" creationId="{F3737941-13B7-4059-901F-5F6F317DE0E4}"/>
          </ac:spMkLst>
        </pc:spChg>
      </pc:sldChg>
      <pc:sldChg chg="addSp delSp modSp del">
        <pc:chgData name="Clemmons, Nick (clemmona)" userId="S::clemmona@mail.uc.edu::ad652739-3963-4624-b0bb-4ddd1f1a19dc" providerId="AD" clId="Web-{CCD652C8-1DB1-4E52-A765-6425FAC34509}" dt="2020-10-06T01:00:19.335" v="64"/>
        <pc:sldMkLst>
          <pc:docMk/>
          <pc:sldMk cId="550424010" sldId="274"/>
        </pc:sldMkLst>
        <pc:spChg chg="add del mod">
          <ac:chgData name="Clemmons, Nick (clemmona)" userId="S::clemmona@mail.uc.edu::ad652739-3963-4624-b0bb-4ddd1f1a19dc" providerId="AD" clId="Web-{CCD652C8-1DB1-4E52-A765-6425FAC34509}" dt="2020-10-06T00:58:52.366" v="48"/>
          <ac:spMkLst>
            <pc:docMk/>
            <pc:sldMk cId="550424010" sldId="274"/>
            <ac:spMk id="3" creationId="{0F6ECA64-08D0-4D14-8827-E671888B5E1E}"/>
          </ac:spMkLst>
        </pc:spChg>
        <pc:spChg chg="mod">
          <ac:chgData name="Clemmons, Nick (clemmona)" userId="S::clemmona@mail.uc.edu::ad652739-3963-4624-b0bb-4ddd1f1a19dc" providerId="AD" clId="Web-{CCD652C8-1DB1-4E52-A765-6425FAC34509}" dt="2020-10-06T00:59:31.335" v="52" actId="20577"/>
          <ac:spMkLst>
            <pc:docMk/>
            <pc:sldMk cId="550424010" sldId="274"/>
            <ac:spMk id="5" creationId="{280375B7-CFD4-44D5-94C1-64E78646F8F7}"/>
          </ac:spMkLst>
        </pc:spChg>
        <pc:picChg chg="mod">
          <ac:chgData name="Clemmons, Nick (clemmona)" userId="S::clemmona@mail.uc.edu::ad652739-3963-4624-b0bb-4ddd1f1a19dc" providerId="AD" clId="Web-{CCD652C8-1DB1-4E52-A765-6425FAC34509}" dt="2020-10-06T00:56:38.256" v="19" actId="1076"/>
          <ac:picMkLst>
            <pc:docMk/>
            <pc:sldMk cId="550424010" sldId="274"/>
            <ac:picMk id="4" creationId="{6917033A-C33D-4D29-984B-FB54E96C1624}"/>
          </ac:picMkLst>
        </pc:picChg>
      </pc:sldChg>
      <pc:sldChg chg="modSp">
        <pc:chgData name="Clemmons, Nick (clemmona)" userId="S::clemmona@mail.uc.edu::ad652739-3963-4624-b0bb-4ddd1f1a19dc" providerId="AD" clId="Web-{CCD652C8-1DB1-4E52-A765-6425FAC34509}" dt="2020-10-06T01:56:16.040" v="150" actId="1076"/>
        <pc:sldMkLst>
          <pc:docMk/>
          <pc:sldMk cId="4089443455" sldId="275"/>
        </pc:sldMkLst>
        <pc:spChg chg="mod">
          <ac:chgData name="Clemmons, Nick (clemmona)" userId="S::clemmona@mail.uc.edu::ad652739-3963-4624-b0bb-4ddd1f1a19dc" providerId="AD" clId="Web-{CCD652C8-1DB1-4E52-A765-6425FAC34509}" dt="2020-10-06T01:56:12.056" v="148" actId="20577"/>
          <ac:spMkLst>
            <pc:docMk/>
            <pc:sldMk cId="4089443455" sldId="275"/>
            <ac:spMk id="3" creationId="{3C13CCCF-1DD8-4373-815E-10E679461E02}"/>
          </ac:spMkLst>
        </pc:spChg>
        <pc:picChg chg="mod">
          <ac:chgData name="Clemmons, Nick (clemmona)" userId="S::clemmona@mail.uc.edu::ad652739-3963-4624-b0bb-4ddd1f1a19dc" providerId="AD" clId="Web-{CCD652C8-1DB1-4E52-A765-6425FAC34509}" dt="2020-10-06T01:56:16.040" v="150" actId="1076"/>
          <ac:picMkLst>
            <pc:docMk/>
            <pc:sldMk cId="4089443455" sldId="275"/>
            <ac:picMk id="4" creationId="{F14CF893-6CCB-4DDF-939C-F134D3FBDA6C}"/>
          </ac:picMkLst>
        </pc:picChg>
      </pc:sldChg>
      <pc:sldChg chg="modSp">
        <pc:chgData name="Clemmons, Nick (clemmona)" userId="S::clemmona@mail.uc.edu::ad652739-3963-4624-b0bb-4ddd1f1a19dc" providerId="AD" clId="Web-{CCD652C8-1DB1-4E52-A765-6425FAC34509}" dt="2020-10-06T01:58:03.836" v="162" actId="20577"/>
        <pc:sldMkLst>
          <pc:docMk/>
          <pc:sldMk cId="426817000" sldId="276"/>
        </pc:sldMkLst>
        <pc:spChg chg="mod">
          <ac:chgData name="Clemmons, Nick (clemmona)" userId="S::clemmona@mail.uc.edu::ad652739-3963-4624-b0bb-4ddd1f1a19dc" providerId="AD" clId="Web-{CCD652C8-1DB1-4E52-A765-6425FAC34509}" dt="2020-10-06T01:58:03.836" v="162" actId="20577"/>
          <ac:spMkLst>
            <pc:docMk/>
            <pc:sldMk cId="426817000" sldId="276"/>
            <ac:spMk id="4" creationId="{7E1D00E3-1469-4D5A-B244-E9C2FDEA58DE}"/>
          </ac:spMkLst>
        </pc:spChg>
      </pc:sldChg>
      <pc:sldChg chg="modSp">
        <pc:chgData name="Clemmons, Nick (clemmona)" userId="S::clemmona@mail.uc.edu::ad652739-3963-4624-b0bb-4ddd1f1a19dc" providerId="AD" clId="Web-{CCD652C8-1DB1-4E52-A765-6425FAC34509}" dt="2020-10-06T01:58:55.273" v="192" actId="20577"/>
        <pc:sldMkLst>
          <pc:docMk/>
          <pc:sldMk cId="4210027894" sldId="277"/>
        </pc:sldMkLst>
        <pc:spChg chg="mod">
          <ac:chgData name="Clemmons, Nick (clemmona)" userId="S::clemmona@mail.uc.edu::ad652739-3963-4624-b0bb-4ddd1f1a19dc" providerId="AD" clId="Web-{CCD652C8-1DB1-4E52-A765-6425FAC34509}" dt="2020-10-06T01:58:55.273" v="192" actId="20577"/>
          <ac:spMkLst>
            <pc:docMk/>
            <pc:sldMk cId="4210027894" sldId="277"/>
            <ac:spMk id="3" creationId="{D5CEC668-81CE-418D-8524-77512D176EE4}"/>
          </ac:spMkLst>
        </pc:spChg>
      </pc:sldChg>
      <pc:sldChg chg="modSp">
        <pc:chgData name="Clemmons, Nick (clemmona)" userId="S::clemmona@mail.uc.edu::ad652739-3963-4624-b0bb-4ddd1f1a19dc" providerId="AD" clId="Web-{CCD652C8-1DB1-4E52-A765-6425FAC34509}" dt="2020-10-06T01:58:10.789" v="167" actId="20577"/>
        <pc:sldMkLst>
          <pc:docMk/>
          <pc:sldMk cId="2332715060" sldId="278"/>
        </pc:sldMkLst>
        <pc:spChg chg="mod">
          <ac:chgData name="Clemmons, Nick (clemmona)" userId="S::clemmona@mail.uc.edu::ad652739-3963-4624-b0bb-4ddd1f1a19dc" providerId="AD" clId="Web-{CCD652C8-1DB1-4E52-A765-6425FAC34509}" dt="2020-10-06T01:58:10.789" v="167" actId="20577"/>
          <ac:spMkLst>
            <pc:docMk/>
            <pc:sldMk cId="2332715060" sldId="278"/>
            <ac:spMk id="5" creationId="{336BD6B1-F1AE-4A4E-87E5-F20C9CAE3048}"/>
          </ac:spMkLst>
        </pc:spChg>
      </pc:sldChg>
      <pc:sldChg chg="modSp">
        <pc:chgData name="Clemmons, Nick (clemmona)" userId="S::clemmona@mail.uc.edu::ad652739-3963-4624-b0bb-4ddd1f1a19dc" providerId="AD" clId="Web-{CCD652C8-1DB1-4E52-A765-6425FAC34509}" dt="2020-10-06T01:59:15.866" v="204" actId="20577"/>
        <pc:sldMkLst>
          <pc:docMk/>
          <pc:sldMk cId="3672767897" sldId="279"/>
        </pc:sldMkLst>
        <pc:spChg chg="mod">
          <ac:chgData name="Clemmons, Nick (clemmona)" userId="S::clemmona@mail.uc.edu::ad652739-3963-4624-b0bb-4ddd1f1a19dc" providerId="AD" clId="Web-{CCD652C8-1DB1-4E52-A765-6425FAC34509}" dt="2020-10-06T01:59:15.866" v="204" actId="20577"/>
          <ac:spMkLst>
            <pc:docMk/>
            <pc:sldMk cId="3672767897" sldId="279"/>
            <ac:spMk id="3" creationId="{394C60AE-4D3A-462B-87DF-B91376C64B34}"/>
          </ac:spMkLst>
        </pc:spChg>
      </pc:sldChg>
      <pc:sldChg chg="modSp">
        <pc:chgData name="Clemmons, Nick (clemmona)" userId="S::clemmona@mail.uc.edu::ad652739-3963-4624-b0bb-4ddd1f1a19dc" providerId="AD" clId="Web-{CCD652C8-1DB1-4E52-A765-6425FAC34509}" dt="2020-10-06T01:54:59.775" v="129" actId="20577"/>
        <pc:sldMkLst>
          <pc:docMk/>
          <pc:sldMk cId="3412245739" sldId="280"/>
        </pc:sldMkLst>
        <pc:spChg chg="mod">
          <ac:chgData name="Clemmons, Nick (clemmona)" userId="S::clemmona@mail.uc.edu::ad652739-3963-4624-b0bb-4ddd1f1a19dc" providerId="AD" clId="Web-{CCD652C8-1DB1-4E52-A765-6425FAC34509}" dt="2020-10-06T01:54:59.775" v="129" actId="20577"/>
          <ac:spMkLst>
            <pc:docMk/>
            <pc:sldMk cId="3412245739" sldId="280"/>
            <ac:spMk id="6" creationId="{32EA46DB-BF15-4336-A880-99E3546DCFFB}"/>
          </ac:spMkLst>
        </pc:spChg>
      </pc:sldChg>
      <pc:sldChg chg="modSp">
        <pc:chgData name="Clemmons, Nick (clemmona)" userId="S::clemmona@mail.uc.edu::ad652739-3963-4624-b0bb-4ddd1f1a19dc" providerId="AD" clId="Web-{CCD652C8-1DB1-4E52-A765-6425FAC34509}" dt="2020-10-06T01:54:53.525" v="126" actId="20577"/>
        <pc:sldMkLst>
          <pc:docMk/>
          <pc:sldMk cId="3188663946" sldId="282"/>
        </pc:sldMkLst>
        <pc:spChg chg="mod">
          <ac:chgData name="Clemmons, Nick (clemmona)" userId="S::clemmona@mail.uc.edu::ad652739-3963-4624-b0bb-4ddd1f1a19dc" providerId="AD" clId="Web-{CCD652C8-1DB1-4E52-A765-6425FAC34509}" dt="2020-10-06T01:54:53.525" v="126" actId="20577"/>
          <ac:spMkLst>
            <pc:docMk/>
            <pc:sldMk cId="3188663946" sldId="282"/>
            <ac:spMk id="5" creationId="{D1155943-8B2A-4473-B68D-77D82131B656}"/>
          </ac:spMkLst>
        </pc:spChg>
      </pc:sldChg>
      <pc:sldChg chg="addSp modSp new">
        <pc:chgData name="Clemmons, Nick (clemmona)" userId="S::clemmona@mail.uc.edu::ad652739-3963-4624-b0bb-4ddd1f1a19dc" providerId="AD" clId="Web-{CCD652C8-1DB1-4E52-A765-6425FAC34509}" dt="2020-10-06T01:00:31.710" v="65" actId="1076"/>
        <pc:sldMkLst>
          <pc:docMk/>
          <pc:sldMk cId="2676157203" sldId="283"/>
        </pc:sldMkLst>
        <pc:spChg chg="mod">
          <ac:chgData name="Clemmons, Nick (clemmona)" userId="S::clemmona@mail.uc.edu::ad652739-3963-4624-b0bb-4ddd1f1a19dc" providerId="AD" clId="Web-{CCD652C8-1DB1-4E52-A765-6425FAC34509}" dt="2020-10-06T01:00:10.335" v="60" actId="20577"/>
          <ac:spMkLst>
            <pc:docMk/>
            <pc:sldMk cId="2676157203" sldId="283"/>
            <ac:spMk id="2" creationId="{AC33997C-F1E9-4439-9580-81B3E3910927}"/>
          </ac:spMkLst>
        </pc:spChg>
        <pc:spChg chg="mod">
          <ac:chgData name="Clemmons, Nick (clemmona)" userId="S::clemmona@mail.uc.edu::ad652739-3963-4624-b0bb-4ddd1f1a19dc" providerId="AD" clId="Web-{CCD652C8-1DB1-4E52-A765-6425FAC34509}" dt="2020-10-06T01:00:02.304" v="55" actId="20577"/>
          <ac:spMkLst>
            <pc:docMk/>
            <pc:sldMk cId="2676157203" sldId="283"/>
            <ac:spMk id="3" creationId="{433CF56C-D826-4686-B5AC-E3357DA7747C}"/>
          </ac:spMkLst>
        </pc:spChg>
        <pc:picChg chg="add mod">
          <ac:chgData name="Clemmons, Nick (clemmona)" userId="S::clemmona@mail.uc.edu::ad652739-3963-4624-b0bb-4ddd1f1a19dc" providerId="AD" clId="Web-{CCD652C8-1DB1-4E52-A765-6425FAC34509}" dt="2020-10-06T01:00:31.710" v="65" actId="1076"/>
          <ac:picMkLst>
            <pc:docMk/>
            <pc:sldMk cId="2676157203" sldId="283"/>
            <ac:picMk id="5" creationId="{0B89F5A5-AFE5-4308-970B-E11CD95FF9F3}"/>
          </ac:picMkLst>
        </pc:picChg>
      </pc:sldChg>
    </pc:docChg>
  </pc:docChgLst>
  <pc:docChgLst>
    <pc:chgData name="Lence, Margo (lencemm)" userId="S::lencemm@mail.uc.edu::ab9deee2-a1ef-48e6-9683-6445d2c036bc" providerId="AD" clId="Web-{F5FDFC14-9841-4D0D-95E2-8BE975A82CEA}"/>
    <pc:docChg chg="modSld">
      <pc:chgData name="Lence, Margo (lencemm)" userId="S::lencemm@mail.uc.edu::ab9deee2-a1ef-48e6-9683-6445d2c036bc" providerId="AD" clId="Web-{F5FDFC14-9841-4D0D-95E2-8BE975A82CEA}" dt="2020-10-05T17:55:04.330" v="367" actId="20577"/>
      <pc:docMkLst>
        <pc:docMk/>
      </pc:docMkLst>
      <pc:sldChg chg="modSp">
        <pc:chgData name="Lence, Margo (lencemm)" userId="S::lencemm@mail.uc.edu::ab9deee2-a1ef-48e6-9683-6445d2c036bc" providerId="AD" clId="Web-{F5FDFC14-9841-4D0D-95E2-8BE975A82CEA}" dt="2020-10-05T17:55:04.330" v="366" actId="20577"/>
        <pc:sldMkLst>
          <pc:docMk/>
          <pc:sldMk cId="1567345224" sldId="270"/>
        </pc:sldMkLst>
        <pc:spChg chg="mod">
          <ac:chgData name="Lence, Margo (lencemm)" userId="S::lencemm@mail.uc.edu::ab9deee2-a1ef-48e6-9683-6445d2c036bc" providerId="AD" clId="Web-{F5FDFC14-9841-4D0D-95E2-8BE975A82CEA}" dt="2020-10-05T17:55:04.330" v="366" actId="20577"/>
          <ac:spMkLst>
            <pc:docMk/>
            <pc:sldMk cId="1567345224" sldId="270"/>
            <ac:spMk id="5" creationId="{D1155943-8B2A-4473-B68D-77D82131B656}"/>
          </ac:spMkLst>
        </pc:spChg>
      </pc:sldChg>
    </pc:docChg>
  </pc:docChgLst>
  <pc:docChgLst>
    <pc:chgData name="Lence, Margo (lencemm)" userId="S::lencemm@mail.uc.edu::ab9deee2-a1ef-48e6-9683-6445d2c036bc" providerId="AD" clId="Web-{5454A7F5-9D0A-42BD-A4EC-6CE13F30BE8C}"/>
    <pc:docChg chg="modSld">
      <pc:chgData name="Lence, Margo (lencemm)" userId="S::lencemm@mail.uc.edu::ab9deee2-a1ef-48e6-9683-6445d2c036bc" providerId="AD" clId="Web-{5454A7F5-9D0A-42BD-A4EC-6CE13F30BE8C}" dt="2020-10-05T16:37:40.467" v="92" actId="20577"/>
      <pc:docMkLst>
        <pc:docMk/>
      </pc:docMkLst>
      <pc:sldChg chg="modSp">
        <pc:chgData name="Lence, Margo (lencemm)" userId="S::lencemm@mail.uc.edu::ab9deee2-a1ef-48e6-9683-6445d2c036bc" providerId="AD" clId="Web-{5454A7F5-9D0A-42BD-A4EC-6CE13F30BE8C}" dt="2020-10-05T16:37:40.467" v="91" actId="20577"/>
        <pc:sldMkLst>
          <pc:docMk/>
          <pc:sldMk cId="1872517636" sldId="266"/>
        </pc:sldMkLst>
        <pc:spChg chg="mod">
          <ac:chgData name="Lence, Margo (lencemm)" userId="S::lencemm@mail.uc.edu::ab9deee2-a1ef-48e6-9683-6445d2c036bc" providerId="AD" clId="Web-{5454A7F5-9D0A-42BD-A4EC-6CE13F30BE8C}" dt="2020-10-05T16:37:40.467" v="91" actId="20577"/>
          <ac:spMkLst>
            <pc:docMk/>
            <pc:sldMk cId="1872517636" sldId="266"/>
            <ac:spMk id="5" creationId="{5054B95A-9AA6-4263-9C8A-3EEAE34AA117}"/>
          </ac:spMkLst>
        </pc:spChg>
      </pc:sldChg>
    </pc:docChg>
  </pc:docChgLst>
  <pc:docChgLst>
    <pc:chgData name="Lence, Margo (lencemm)" userId="S::lencemm@mail.uc.edu::ab9deee2-a1ef-48e6-9683-6445d2c036bc" providerId="AD" clId="Web-{EAAB2829-4A0A-4C61-925F-61C18CBFC01F}"/>
    <pc:docChg chg="modSld">
      <pc:chgData name="Lence, Margo (lencemm)" userId="S::lencemm@mail.uc.edu::ab9deee2-a1ef-48e6-9683-6445d2c036bc" providerId="AD" clId="Web-{EAAB2829-4A0A-4C61-925F-61C18CBFC01F}" dt="2020-10-05T17:59:07.935" v="38" actId="1076"/>
      <pc:docMkLst>
        <pc:docMk/>
      </pc:docMkLst>
      <pc:sldChg chg="modSp">
        <pc:chgData name="Lence, Margo (lencemm)" userId="S::lencemm@mail.uc.edu::ab9deee2-a1ef-48e6-9683-6445d2c036bc" providerId="AD" clId="Web-{EAAB2829-4A0A-4C61-925F-61C18CBFC01F}" dt="2020-10-05T17:59:07.935" v="38" actId="1076"/>
        <pc:sldMkLst>
          <pc:docMk/>
          <pc:sldMk cId="2857807137" sldId="269"/>
        </pc:sldMkLst>
        <pc:spChg chg="mod">
          <ac:chgData name="Lence, Margo (lencemm)" userId="S::lencemm@mail.uc.edu::ab9deee2-a1ef-48e6-9683-6445d2c036bc" providerId="AD" clId="Web-{EAAB2829-4A0A-4C61-925F-61C18CBFC01F}" dt="2020-10-05T17:59:07.935" v="38" actId="1076"/>
          <ac:spMkLst>
            <pc:docMk/>
            <pc:sldMk cId="2857807137" sldId="269"/>
            <ac:spMk id="6" creationId="{557B8B0F-CB2A-4693-BEB5-35BF36E08A89}"/>
          </ac:spMkLst>
        </pc:spChg>
      </pc:sldChg>
    </pc:docChg>
  </pc:docChgLst>
  <pc:docChgLst>
    <pc:chgData name="Lence, Margo (lencemm)" userId="S::lencemm@mail.uc.edu::ab9deee2-a1ef-48e6-9683-6445d2c036bc" providerId="AD" clId="Web-{290BFDFD-44CB-499E-B2DD-B8521A36767F}"/>
    <pc:docChg chg="addSld modSld">
      <pc:chgData name="Lence, Margo (lencemm)" userId="S::lencemm@mail.uc.edu::ab9deee2-a1ef-48e6-9683-6445d2c036bc" providerId="AD" clId="Web-{290BFDFD-44CB-499E-B2DD-B8521A36767F}" dt="2020-10-05T15:48:31.844" v="563" actId="1076"/>
      <pc:docMkLst>
        <pc:docMk/>
      </pc:docMkLst>
      <pc:sldChg chg="modSp">
        <pc:chgData name="Lence, Margo (lencemm)" userId="S::lencemm@mail.uc.edu::ab9deee2-a1ef-48e6-9683-6445d2c036bc" providerId="AD" clId="Web-{290BFDFD-44CB-499E-B2DD-B8521A36767F}" dt="2020-10-05T15:45:26.590" v="281" actId="20577"/>
        <pc:sldMkLst>
          <pc:docMk/>
          <pc:sldMk cId="4135748191" sldId="273"/>
        </pc:sldMkLst>
        <pc:spChg chg="mod">
          <ac:chgData name="Lence, Margo (lencemm)" userId="S::lencemm@mail.uc.edu::ab9deee2-a1ef-48e6-9683-6445d2c036bc" providerId="AD" clId="Web-{290BFDFD-44CB-499E-B2DD-B8521A36767F}" dt="2020-10-05T15:45:26.590" v="281" actId="20577"/>
          <ac:spMkLst>
            <pc:docMk/>
            <pc:sldMk cId="4135748191" sldId="273"/>
            <ac:spMk id="3" creationId="{F3737941-13B7-4059-901F-5F6F317DE0E4}"/>
          </ac:spMkLst>
        </pc:spChg>
      </pc:sldChg>
      <pc:sldChg chg="addSp delSp modSp new">
        <pc:chgData name="Lence, Margo (lencemm)" userId="S::lencemm@mail.uc.edu::ab9deee2-a1ef-48e6-9683-6445d2c036bc" providerId="AD" clId="Web-{290BFDFD-44CB-499E-B2DD-B8521A36767F}" dt="2020-10-05T15:48:31.844" v="563" actId="1076"/>
        <pc:sldMkLst>
          <pc:docMk/>
          <pc:sldMk cId="550424010" sldId="274"/>
        </pc:sldMkLst>
        <pc:spChg chg="mod">
          <ac:chgData name="Lence, Margo (lencemm)" userId="S::lencemm@mail.uc.edu::ab9deee2-a1ef-48e6-9683-6445d2c036bc" providerId="AD" clId="Web-{290BFDFD-44CB-499E-B2DD-B8521A36767F}" dt="2020-10-05T15:45:34.371" v="284" actId="20577"/>
          <ac:spMkLst>
            <pc:docMk/>
            <pc:sldMk cId="550424010" sldId="274"/>
            <ac:spMk id="2" creationId="{5CD257ED-1E83-4B31-BD14-0CAD617D057F}"/>
          </ac:spMkLst>
        </pc:spChg>
        <pc:spChg chg="del">
          <ac:chgData name="Lence, Margo (lencemm)" userId="S::lencemm@mail.uc.edu::ab9deee2-a1ef-48e6-9683-6445d2c036bc" providerId="AD" clId="Web-{290BFDFD-44CB-499E-B2DD-B8521A36767F}" dt="2020-10-05T15:46:06.825" v="287"/>
          <ac:spMkLst>
            <pc:docMk/>
            <pc:sldMk cId="550424010" sldId="274"/>
            <ac:spMk id="3" creationId="{DDB92C08-2F44-4959-B73D-7B7A1EB5422E}"/>
          </ac:spMkLst>
        </pc:spChg>
        <pc:spChg chg="add del mod">
          <ac:chgData name="Lence, Margo (lencemm)" userId="S::lencemm@mail.uc.edu::ab9deee2-a1ef-48e6-9683-6445d2c036bc" providerId="AD" clId="Web-{290BFDFD-44CB-499E-B2DD-B8521A36767F}" dt="2020-10-05T15:48:26" v="558" actId="20577"/>
          <ac:spMkLst>
            <pc:docMk/>
            <pc:sldMk cId="550424010" sldId="274"/>
            <ac:spMk id="5" creationId="{280375B7-CFD4-44D5-94C1-64E78646F8F7}"/>
          </ac:spMkLst>
        </pc:spChg>
        <pc:picChg chg="add mod ord">
          <ac:chgData name="Lence, Margo (lencemm)" userId="S::lencemm@mail.uc.edu::ab9deee2-a1ef-48e6-9683-6445d2c036bc" providerId="AD" clId="Web-{290BFDFD-44CB-499E-B2DD-B8521A36767F}" dt="2020-10-05T15:48:31.844" v="563" actId="1076"/>
          <ac:picMkLst>
            <pc:docMk/>
            <pc:sldMk cId="550424010" sldId="274"/>
            <ac:picMk id="4" creationId="{6917033A-C33D-4D29-984B-FB54E96C1624}"/>
          </ac:picMkLst>
        </pc:picChg>
      </pc:sldChg>
    </pc:docChg>
  </pc:docChgLst>
  <pc:docChgLst>
    <pc:chgData name="Lence, Margo (lencemm)" userId="S::lencemm@mail.uc.edu::ab9deee2-a1ef-48e6-9683-6445d2c036bc" providerId="AD" clId="Web-{4C2C0F62-763E-4648-9AE9-E46B6674D238}"/>
    <pc:docChg chg="modSld">
      <pc:chgData name="Lence, Margo (lencemm)" userId="S::lencemm@mail.uc.edu::ab9deee2-a1ef-48e6-9683-6445d2c036bc" providerId="AD" clId="Web-{4C2C0F62-763E-4648-9AE9-E46B6674D238}" dt="2020-10-05T22:41:21.992" v="3" actId="20577"/>
      <pc:docMkLst>
        <pc:docMk/>
      </pc:docMkLst>
      <pc:sldChg chg="modSp">
        <pc:chgData name="Lence, Margo (lencemm)" userId="S::lencemm@mail.uc.edu::ab9deee2-a1ef-48e6-9683-6445d2c036bc" providerId="AD" clId="Web-{4C2C0F62-763E-4648-9AE9-E46B6674D238}" dt="2020-10-05T22:41:21.992" v="2" actId="20577"/>
        <pc:sldMkLst>
          <pc:docMk/>
          <pc:sldMk cId="4216933901" sldId="262"/>
        </pc:sldMkLst>
        <pc:spChg chg="mod">
          <ac:chgData name="Lence, Margo (lencemm)" userId="S::lencemm@mail.uc.edu::ab9deee2-a1ef-48e6-9683-6445d2c036bc" providerId="AD" clId="Web-{4C2C0F62-763E-4648-9AE9-E46B6674D238}" dt="2020-10-05T22:41:21.992" v="2" actId="20577"/>
          <ac:spMkLst>
            <pc:docMk/>
            <pc:sldMk cId="4216933901" sldId="262"/>
            <ac:spMk id="3" creationId="{D3921C44-3307-46BF-9434-DF4E79CC363A}"/>
          </ac:spMkLst>
        </pc:spChg>
      </pc:sldChg>
    </pc:docChg>
  </pc:docChgLst>
  <pc:docChgLst>
    <pc:chgData name="Lence, Margo (lencemm)" userId="S::lencemm@mail.uc.edu::ab9deee2-a1ef-48e6-9683-6445d2c036bc" providerId="AD" clId="Web-{E45FDBC8-71B2-42B8-9C4A-198B7D70DF9F}"/>
    <pc:docChg chg="modSld">
      <pc:chgData name="Lence, Margo (lencemm)" userId="S::lencemm@mail.uc.edu::ab9deee2-a1ef-48e6-9683-6445d2c036bc" providerId="AD" clId="Web-{E45FDBC8-71B2-42B8-9C4A-198B7D70DF9F}" dt="2020-10-06T00:00:43.333" v="1158" actId="20577"/>
      <pc:docMkLst>
        <pc:docMk/>
      </pc:docMkLst>
      <pc:sldChg chg="modSp">
        <pc:chgData name="Lence, Margo (lencemm)" userId="S::lencemm@mail.uc.edu::ab9deee2-a1ef-48e6-9683-6445d2c036bc" providerId="AD" clId="Web-{E45FDBC8-71B2-42B8-9C4A-198B7D70DF9F}" dt="2020-10-06T00:00:12.271" v="1155" actId="20577"/>
        <pc:sldMkLst>
          <pc:docMk/>
          <pc:sldMk cId="4216933901" sldId="262"/>
        </pc:sldMkLst>
        <pc:spChg chg="mod">
          <ac:chgData name="Lence, Margo (lencemm)" userId="S::lencemm@mail.uc.edu::ab9deee2-a1ef-48e6-9683-6445d2c036bc" providerId="AD" clId="Web-{E45FDBC8-71B2-42B8-9C4A-198B7D70DF9F}" dt="2020-10-06T00:00:12.271" v="1155" actId="20577"/>
          <ac:spMkLst>
            <pc:docMk/>
            <pc:sldMk cId="4216933901" sldId="262"/>
            <ac:spMk id="3" creationId="{D3921C44-3307-46BF-9434-DF4E79CC363A}"/>
          </ac:spMkLst>
        </pc:spChg>
      </pc:sldChg>
      <pc:sldChg chg="modSp">
        <pc:chgData name="Lence, Margo (lencemm)" userId="S::lencemm@mail.uc.edu::ab9deee2-a1ef-48e6-9683-6445d2c036bc" providerId="AD" clId="Web-{E45FDBC8-71B2-42B8-9C4A-198B7D70DF9F}" dt="2020-10-05T23:12:25.036" v="487" actId="20577"/>
        <pc:sldMkLst>
          <pc:docMk/>
          <pc:sldMk cId="4226837132" sldId="267"/>
        </pc:sldMkLst>
        <pc:spChg chg="mod">
          <ac:chgData name="Lence, Margo (lencemm)" userId="S::lencemm@mail.uc.edu::ab9deee2-a1ef-48e6-9683-6445d2c036bc" providerId="AD" clId="Web-{E45FDBC8-71B2-42B8-9C4A-198B7D70DF9F}" dt="2020-10-05T23:12:25.036" v="487" actId="20577"/>
          <ac:spMkLst>
            <pc:docMk/>
            <pc:sldMk cId="4226837132" sldId="267"/>
            <ac:spMk id="3" creationId="{A7F199F5-DE2D-4DFA-B94D-0169F44B8DEE}"/>
          </ac:spMkLst>
        </pc:spChg>
      </pc:sldChg>
      <pc:sldChg chg="addSp delSp modSp">
        <pc:chgData name="Lence, Margo (lencemm)" userId="S::lencemm@mail.uc.edu::ab9deee2-a1ef-48e6-9683-6445d2c036bc" providerId="AD" clId="Web-{E45FDBC8-71B2-42B8-9C4A-198B7D70DF9F}" dt="2020-10-06T00:00:43.317" v="1157" actId="20577"/>
        <pc:sldMkLst>
          <pc:docMk/>
          <pc:sldMk cId="2857807137" sldId="269"/>
        </pc:sldMkLst>
        <pc:spChg chg="mod">
          <ac:chgData name="Lence, Margo (lencemm)" userId="S::lencemm@mail.uc.edu::ab9deee2-a1ef-48e6-9683-6445d2c036bc" providerId="AD" clId="Web-{E45FDBC8-71B2-42B8-9C4A-198B7D70DF9F}" dt="2020-10-06T00:00:43.317" v="1157" actId="20577"/>
          <ac:spMkLst>
            <pc:docMk/>
            <pc:sldMk cId="2857807137" sldId="269"/>
            <ac:spMk id="5" creationId="{46CB0160-B6C3-4B6C-A891-7FCA34D8EDF1}"/>
          </ac:spMkLst>
        </pc:spChg>
        <pc:spChg chg="mod">
          <ac:chgData name="Lence, Margo (lencemm)" userId="S::lencemm@mail.uc.edu::ab9deee2-a1ef-48e6-9683-6445d2c036bc" providerId="AD" clId="Web-{E45FDBC8-71B2-42B8-9C4A-198B7D70DF9F}" dt="2020-10-05T23:36:52.997" v="563" actId="20577"/>
          <ac:spMkLst>
            <pc:docMk/>
            <pc:sldMk cId="2857807137" sldId="269"/>
            <ac:spMk id="6" creationId="{557B8B0F-CB2A-4693-BEB5-35BF36E08A89}"/>
          </ac:spMkLst>
        </pc:spChg>
        <pc:spChg chg="add del mod">
          <ac:chgData name="Lence, Margo (lencemm)" userId="S::lencemm@mail.uc.edu::ab9deee2-a1ef-48e6-9683-6445d2c036bc" providerId="AD" clId="Web-{E45FDBC8-71B2-42B8-9C4A-198B7D70DF9F}" dt="2020-10-05T23:26:22.797" v="497"/>
          <ac:spMkLst>
            <pc:docMk/>
            <pc:sldMk cId="2857807137" sldId="269"/>
            <ac:spMk id="7" creationId="{0F84EAE5-545B-4940-AE72-978A8E2E280C}"/>
          </ac:spMkLst>
        </pc:spChg>
        <pc:picChg chg="del">
          <ac:chgData name="Lence, Margo (lencemm)" userId="S::lencemm@mail.uc.edu::ab9deee2-a1ef-48e6-9683-6445d2c036bc" providerId="AD" clId="Web-{E45FDBC8-71B2-42B8-9C4A-198B7D70DF9F}" dt="2020-10-05T23:26:16.688" v="496"/>
          <ac:picMkLst>
            <pc:docMk/>
            <pc:sldMk cId="2857807137" sldId="269"/>
            <ac:picMk id="4" creationId="{7BA3E332-3EAC-42EE-B6CA-86A069D43781}"/>
          </ac:picMkLst>
        </pc:picChg>
        <pc:picChg chg="add del mod">
          <ac:chgData name="Lence, Margo (lencemm)" userId="S::lencemm@mail.uc.edu::ab9deee2-a1ef-48e6-9683-6445d2c036bc" providerId="AD" clId="Web-{E45FDBC8-71B2-42B8-9C4A-198B7D70DF9F}" dt="2020-10-05T23:28:29.593" v="502"/>
          <ac:picMkLst>
            <pc:docMk/>
            <pc:sldMk cId="2857807137" sldId="269"/>
            <ac:picMk id="8" creationId="{58BD65C9-0D89-4D83-8B67-AC372BAD9F97}"/>
          </ac:picMkLst>
        </pc:picChg>
        <pc:picChg chg="add mod">
          <ac:chgData name="Lence, Margo (lencemm)" userId="S::lencemm@mail.uc.edu::ab9deee2-a1ef-48e6-9683-6445d2c036bc" providerId="AD" clId="Web-{E45FDBC8-71B2-42B8-9C4A-198B7D70DF9F}" dt="2020-10-05T23:33:07.014" v="506" actId="1076"/>
          <ac:picMkLst>
            <pc:docMk/>
            <pc:sldMk cId="2857807137" sldId="269"/>
            <ac:picMk id="9" creationId="{56A497DD-B690-481A-8ABE-3C6393632842}"/>
          </ac:picMkLst>
        </pc:picChg>
      </pc:sldChg>
      <pc:sldChg chg="addSp delSp modSp">
        <pc:chgData name="Lence, Margo (lencemm)" userId="S::lencemm@mail.uc.edu::ab9deee2-a1ef-48e6-9683-6445d2c036bc" providerId="AD" clId="Web-{E45FDBC8-71B2-42B8-9C4A-198B7D70DF9F}" dt="2020-10-05T23:40:52.589" v="591" actId="20577"/>
        <pc:sldMkLst>
          <pc:docMk/>
          <pc:sldMk cId="1567345224" sldId="270"/>
        </pc:sldMkLst>
        <pc:spChg chg="mod">
          <ac:chgData name="Lence, Margo (lencemm)" userId="S::lencemm@mail.uc.edu::ab9deee2-a1ef-48e6-9683-6445d2c036bc" providerId="AD" clId="Web-{E45FDBC8-71B2-42B8-9C4A-198B7D70DF9F}" dt="2020-10-05T23:40:52.589" v="591" actId="20577"/>
          <ac:spMkLst>
            <pc:docMk/>
            <pc:sldMk cId="1567345224" sldId="270"/>
            <ac:spMk id="5" creationId="{D1155943-8B2A-4473-B68D-77D82131B656}"/>
          </ac:spMkLst>
        </pc:spChg>
        <pc:spChg chg="add del mod">
          <ac:chgData name="Lence, Margo (lencemm)" userId="S::lencemm@mail.uc.edu::ab9deee2-a1ef-48e6-9683-6445d2c036bc" providerId="AD" clId="Web-{E45FDBC8-71B2-42B8-9C4A-198B7D70DF9F}" dt="2020-10-05T23:38:24.903" v="571"/>
          <ac:spMkLst>
            <pc:docMk/>
            <pc:sldMk cId="1567345224" sldId="270"/>
            <ac:spMk id="7" creationId="{6E62A3B5-6587-4DD8-9599-4319F409B5D6}"/>
          </ac:spMkLst>
        </pc:spChg>
        <pc:picChg chg="add mod">
          <ac:chgData name="Lence, Margo (lencemm)" userId="S::lencemm@mail.uc.edu::ab9deee2-a1ef-48e6-9683-6445d2c036bc" providerId="AD" clId="Web-{E45FDBC8-71B2-42B8-9C4A-198B7D70DF9F}" dt="2020-10-05T23:38:27.793" v="572" actId="14100"/>
          <ac:picMkLst>
            <pc:docMk/>
            <pc:sldMk cId="1567345224" sldId="270"/>
            <ac:picMk id="3" creationId="{B3ECDA80-3548-4CE3-A8EA-78BCFDCFF382}"/>
          </ac:picMkLst>
        </pc:picChg>
        <pc:picChg chg="del">
          <ac:chgData name="Lence, Margo (lencemm)" userId="S::lencemm@mail.uc.edu::ab9deee2-a1ef-48e6-9683-6445d2c036bc" providerId="AD" clId="Web-{E45FDBC8-71B2-42B8-9C4A-198B7D70DF9F}" dt="2020-10-05T23:38:11.309" v="566"/>
          <ac:picMkLst>
            <pc:docMk/>
            <pc:sldMk cId="1567345224" sldId="270"/>
            <ac:picMk id="4" creationId="{E1D5D294-4B6A-4ABE-9847-80B5AEBE3CCB}"/>
          </ac:picMkLst>
        </pc:picChg>
      </pc:sldChg>
      <pc:sldChg chg="addSp delSp modSp">
        <pc:chgData name="Lence, Margo (lencemm)" userId="S::lencemm@mail.uc.edu::ab9deee2-a1ef-48e6-9683-6445d2c036bc" providerId="AD" clId="Web-{E45FDBC8-71B2-42B8-9C4A-198B7D70DF9F}" dt="2020-10-05T23:25:13.172" v="492" actId="14100"/>
        <pc:sldMkLst>
          <pc:docMk/>
          <pc:sldMk cId="3537914560" sldId="271"/>
        </pc:sldMkLst>
        <pc:spChg chg="add del mod">
          <ac:chgData name="Lence, Margo (lencemm)" userId="S::lencemm@mail.uc.edu::ab9deee2-a1ef-48e6-9683-6445d2c036bc" providerId="AD" clId="Web-{E45FDBC8-71B2-42B8-9C4A-198B7D70DF9F}" dt="2020-10-05T23:25:10.766" v="491"/>
          <ac:spMkLst>
            <pc:docMk/>
            <pc:sldMk cId="3537914560" sldId="271"/>
            <ac:spMk id="7" creationId="{009FA63B-CBE5-4998-B014-9CF85CE05F64}"/>
          </ac:spMkLst>
        </pc:spChg>
        <pc:picChg chg="add mod">
          <ac:chgData name="Lence, Margo (lencemm)" userId="S::lencemm@mail.uc.edu::ab9deee2-a1ef-48e6-9683-6445d2c036bc" providerId="AD" clId="Web-{E45FDBC8-71B2-42B8-9C4A-198B7D70DF9F}" dt="2020-10-05T23:25:13.172" v="492" actId="14100"/>
          <ac:picMkLst>
            <pc:docMk/>
            <pc:sldMk cId="3537914560" sldId="271"/>
            <ac:picMk id="4" creationId="{DF1790E4-37D4-4297-9B6B-5CAEAAFC42D4}"/>
          </ac:picMkLst>
        </pc:picChg>
        <pc:picChg chg="del">
          <ac:chgData name="Lence, Margo (lencemm)" userId="S::lencemm@mail.uc.edu::ab9deee2-a1ef-48e6-9683-6445d2c036bc" providerId="AD" clId="Web-{E45FDBC8-71B2-42B8-9C4A-198B7D70DF9F}" dt="2020-10-05T23:25:06.407" v="490"/>
          <ac:picMkLst>
            <pc:docMk/>
            <pc:sldMk cId="3537914560" sldId="271"/>
            <ac:picMk id="6" creationId="{5F2681F1-6A08-49B3-8625-46600A63201E}"/>
          </ac:picMkLst>
        </pc:picChg>
      </pc:sldChg>
      <pc:sldChg chg="modSp">
        <pc:chgData name="Lence, Margo (lencemm)" userId="S::lencemm@mail.uc.edu::ab9deee2-a1ef-48e6-9683-6445d2c036bc" providerId="AD" clId="Web-{E45FDBC8-71B2-42B8-9C4A-198B7D70DF9F}" dt="2020-10-05T23:46:14.619" v="671" actId="20577"/>
        <pc:sldMkLst>
          <pc:docMk/>
          <pc:sldMk cId="4210027894" sldId="277"/>
        </pc:sldMkLst>
        <pc:spChg chg="mod">
          <ac:chgData name="Lence, Margo (lencemm)" userId="S::lencemm@mail.uc.edu::ab9deee2-a1ef-48e6-9683-6445d2c036bc" providerId="AD" clId="Web-{E45FDBC8-71B2-42B8-9C4A-198B7D70DF9F}" dt="2020-10-05T23:46:14.619" v="671" actId="20577"/>
          <ac:spMkLst>
            <pc:docMk/>
            <pc:sldMk cId="4210027894" sldId="277"/>
            <ac:spMk id="2" creationId="{8CFCA592-4537-4E56-B0D5-F7BFDECE99B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1160EA64-D806-43AC-9DF2-F8C432F32B4C}" type="datetimeFigureOut">
              <a:rPr lang="en-US" smtClean="0"/>
              <a:t>2/15/2021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a:p>
        </p:txBody>
      </p:sp>
    </p:spTree>
    <p:extLst>
      <p:ext uri="{BB962C8B-B14F-4D97-AF65-F5344CB8AC3E}">
        <p14:creationId xmlns:p14="http://schemas.microsoft.com/office/powerpoint/2010/main" val="155437451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9C37B-1D36-470B-8223-D6C91242EC14}" type="datetimeFigureOut">
              <a:rPr lang="en-US" smtClean="0"/>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a:p>
        </p:txBody>
      </p:sp>
    </p:spTree>
    <p:extLst>
      <p:ext uri="{BB962C8B-B14F-4D97-AF65-F5344CB8AC3E}">
        <p14:creationId xmlns:p14="http://schemas.microsoft.com/office/powerpoint/2010/main" val="2848035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C6F52A-A82B-47A2-A83A-8C4C91F2D59F}" type="datetimeFigureOut">
              <a:rPr lang="en-US" smtClean="0"/>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a:p>
        </p:txBody>
      </p:sp>
    </p:spTree>
    <p:extLst>
      <p:ext uri="{BB962C8B-B14F-4D97-AF65-F5344CB8AC3E}">
        <p14:creationId xmlns:p14="http://schemas.microsoft.com/office/powerpoint/2010/main" val="1107024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070A7B3-6521-4DCA-87E5-044747A908C1}" type="datetimeFigureOut">
              <a:rPr lang="en-US" smtClean="0"/>
              <a:t>2/15/2021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a:p>
        </p:txBody>
      </p:sp>
    </p:spTree>
    <p:extLst>
      <p:ext uri="{BB962C8B-B14F-4D97-AF65-F5344CB8AC3E}">
        <p14:creationId xmlns:p14="http://schemas.microsoft.com/office/powerpoint/2010/main" val="963899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smtClean="0"/>
              <a:t>2/15/2021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a:p>
        </p:txBody>
      </p:sp>
    </p:spTree>
    <p:extLst>
      <p:ext uri="{BB962C8B-B14F-4D97-AF65-F5344CB8AC3E}">
        <p14:creationId xmlns:p14="http://schemas.microsoft.com/office/powerpoint/2010/main" val="137801723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AB134690-1557-4C89-A502-4959FE7FAD70}" type="datetimeFigureOut">
              <a:rPr lang="en-US" smtClean="0"/>
              <a:t>2/15/2021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a:p>
        </p:txBody>
      </p:sp>
    </p:spTree>
    <p:extLst>
      <p:ext uri="{BB962C8B-B14F-4D97-AF65-F5344CB8AC3E}">
        <p14:creationId xmlns:p14="http://schemas.microsoft.com/office/powerpoint/2010/main" val="4002897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smtClean="0"/>
              <a:t>2/15/2021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39889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037C31-9E7A-4F99-8774-A0E530DE1A42}" type="datetimeFigureOut">
              <a:rPr lang="en-US" smtClean="0"/>
              <a:t>2/15/2021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a:p>
        </p:txBody>
      </p:sp>
    </p:spTree>
    <p:extLst>
      <p:ext uri="{BB962C8B-B14F-4D97-AF65-F5344CB8AC3E}">
        <p14:creationId xmlns:p14="http://schemas.microsoft.com/office/powerpoint/2010/main" val="2891322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2/15/2021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a:p>
        </p:txBody>
      </p:sp>
    </p:spTree>
    <p:extLst>
      <p:ext uri="{BB962C8B-B14F-4D97-AF65-F5344CB8AC3E}">
        <p14:creationId xmlns:p14="http://schemas.microsoft.com/office/powerpoint/2010/main" val="1119009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2/15/2021</a:t>
            </a:fld>
            <a:endParaRPr lang="en-US"/>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a:p>
        </p:txBody>
      </p:sp>
    </p:spTree>
    <p:extLst>
      <p:ext uri="{BB962C8B-B14F-4D97-AF65-F5344CB8AC3E}">
        <p14:creationId xmlns:p14="http://schemas.microsoft.com/office/powerpoint/2010/main" val="1257077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042B0DB6-F5C7-45FB-8CF3-31B45F9C2DAC}" type="datetimeFigureOut">
              <a:rPr lang="en-US" smtClean="0"/>
              <a:t>2/15/2021</a:t>
            </a:fld>
            <a:endParaRPr lang="en-US"/>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a:p>
        </p:txBody>
      </p:sp>
    </p:spTree>
    <p:extLst>
      <p:ext uri="{BB962C8B-B14F-4D97-AF65-F5344CB8AC3E}">
        <p14:creationId xmlns:p14="http://schemas.microsoft.com/office/powerpoint/2010/main" val="2415831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smtClean="0"/>
              <a:t>2/15/2021</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a:t>
            </a:fld>
            <a:endParaRPr lang="en-US"/>
          </a:p>
        </p:txBody>
      </p:sp>
    </p:spTree>
    <p:extLst>
      <p:ext uri="{BB962C8B-B14F-4D97-AF65-F5344CB8AC3E}">
        <p14:creationId xmlns:p14="http://schemas.microsoft.com/office/powerpoint/2010/main" val="6492978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4167985-D6E9-40FF-97C0-4B6D373E8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68" y="640080"/>
            <a:ext cx="10911865" cy="462686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8801362-349C-44BE-BEF6-8E926E1D3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42976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00314D-2E96-A040-905B-F9EF197DAC92}"/>
              </a:ext>
            </a:extLst>
          </p:cNvPr>
          <p:cNvSpPr>
            <a:spLocks noGrp="1"/>
          </p:cNvSpPr>
          <p:nvPr>
            <p:ph type="ctrTitle"/>
          </p:nvPr>
        </p:nvSpPr>
        <p:spPr>
          <a:xfrm>
            <a:off x="1262729" y="1289303"/>
            <a:ext cx="9638443" cy="3339303"/>
          </a:xfrm>
          <a:ln>
            <a:noFill/>
          </a:ln>
        </p:spPr>
        <p:txBody>
          <a:bodyPr>
            <a:normAutofit/>
          </a:bodyPr>
          <a:lstStyle/>
          <a:p>
            <a:r>
              <a:rPr lang="en-US" sz="5000"/>
              <a:t>Predicting spam emails</a:t>
            </a:r>
          </a:p>
        </p:txBody>
      </p:sp>
    </p:spTree>
    <p:extLst>
      <p:ext uri="{BB962C8B-B14F-4D97-AF65-F5344CB8AC3E}">
        <p14:creationId xmlns:p14="http://schemas.microsoft.com/office/powerpoint/2010/main" val="2514327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CEF50-6BAA-4CD4-BC08-73D42AFB1DB4}"/>
              </a:ext>
            </a:extLst>
          </p:cNvPr>
          <p:cNvSpPr>
            <a:spLocks noGrp="1"/>
          </p:cNvSpPr>
          <p:nvPr>
            <p:ph type="title"/>
          </p:nvPr>
        </p:nvSpPr>
        <p:spPr>
          <a:xfrm>
            <a:off x="2231136" y="360347"/>
            <a:ext cx="7729728" cy="1188720"/>
          </a:xfrm>
        </p:spPr>
        <p:txBody>
          <a:bodyPr/>
          <a:lstStyle/>
          <a:p>
            <a:r>
              <a:rPr lang="en-US"/>
              <a:t>Full Model: LIFT CHART</a:t>
            </a:r>
          </a:p>
        </p:txBody>
      </p:sp>
      <p:sp>
        <p:nvSpPr>
          <p:cNvPr id="3" name="TextBox 2">
            <a:extLst>
              <a:ext uri="{FF2B5EF4-FFF2-40B4-BE49-F238E27FC236}">
                <a16:creationId xmlns:a16="http://schemas.microsoft.com/office/drawing/2014/main" id="{A7F199F5-DE2D-4DFA-B94D-0169F44B8DEE}"/>
              </a:ext>
            </a:extLst>
          </p:cNvPr>
          <p:cNvSpPr txBox="1"/>
          <p:nvPr/>
        </p:nvSpPr>
        <p:spPr>
          <a:xfrm>
            <a:off x="806481" y="2233511"/>
            <a:ext cx="4484914"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If we select 500 most likely spam emails using the full model, we correctly identify about 490 spam emails.</a:t>
            </a:r>
          </a:p>
          <a:p>
            <a:endParaRPr lang="en-US"/>
          </a:p>
          <a:p>
            <a:pPr marL="285750" indent="-285750">
              <a:buFont typeface="Arial"/>
              <a:buChar char="•"/>
            </a:pPr>
            <a:r>
              <a:rPr lang="en-US"/>
              <a:t>If we were to randomly select 500 most likely spam emails, we only correctly identify about 180 spam emails. </a:t>
            </a:r>
          </a:p>
          <a:p>
            <a:endParaRPr lang="en-US"/>
          </a:p>
          <a:p>
            <a:pPr marL="285750" indent="-285750">
              <a:buFont typeface="Arial"/>
              <a:buChar char="•"/>
            </a:pPr>
            <a:r>
              <a:rPr lang="en-US"/>
              <a:t>Random selection delivers a huge misclassification of 310 spam emails.</a:t>
            </a:r>
          </a:p>
        </p:txBody>
      </p:sp>
      <p:pic>
        <p:nvPicPr>
          <p:cNvPr id="7" name="Picture 7" descr="Chart&#10;&#10;Description automatically generated">
            <a:extLst>
              <a:ext uri="{FF2B5EF4-FFF2-40B4-BE49-F238E27FC236}">
                <a16:creationId xmlns:a16="http://schemas.microsoft.com/office/drawing/2014/main" id="{10A68D98-350E-46DB-BA17-D9E2F04E834D}"/>
              </a:ext>
            </a:extLst>
          </p:cNvPr>
          <p:cNvPicPr>
            <a:picLocks noGrp="1" noChangeAspect="1"/>
          </p:cNvPicPr>
          <p:nvPr>
            <p:ph idx="1"/>
          </p:nvPr>
        </p:nvPicPr>
        <p:blipFill>
          <a:blip r:embed="rId2"/>
          <a:stretch>
            <a:fillRect/>
          </a:stretch>
        </p:blipFill>
        <p:spPr>
          <a:xfrm>
            <a:off x="6004954" y="1981149"/>
            <a:ext cx="5726298" cy="4021636"/>
          </a:xfrm>
        </p:spPr>
      </p:pic>
    </p:spTree>
    <p:extLst>
      <p:ext uri="{BB962C8B-B14F-4D97-AF65-F5344CB8AC3E}">
        <p14:creationId xmlns:p14="http://schemas.microsoft.com/office/powerpoint/2010/main" val="4226837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D7608-C7CD-4EDF-A18A-FAF12B36F7F1}"/>
              </a:ext>
            </a:extLst>
          </p:cNvPr>
          <p:cNvSpPr>
            <a:spLocks noGrp="1"/>
          </p:cNvSpPr>
          <p:nvPr>
            <p:ph type="title"/>
          </p:nvPr>
        </p:nvSpPr>
        <p:spPr/>
        <p:txBody>
          <a:bodyPr/>
          <a:lstStyle/>
          <a:p>
            <a:r>
              <a:rPr lang="en-US"/>
              <a:t>Full Model: Decile-Wise lift Chart</a:t>
            </a:r>
          </a:p>
        </p:txBody>
      </p:sp>
      <p:pic>
        <p:nvPicPr>
          <p:cNvPr id="4" name="Picture 4" descr="Chart, bar chart&#10;&#10;Description automatically generated">
            <a:extLst>
              <a:ext uri="{FF2B5EF4-FFF2-40B4-BE49-F238E27FC236}">
                <a16:creationId xmlns:a16="http://schemas.microsoft.com/office/drawing/2014/main" id="{42C1D405-5738-4482-980B-7D3C6E951DAD}"/>
              </a:ext>
            </a:extLst>
          </p:cNvPr>
          <p:cNvPicPr>
            <a:picLocks noGrp="1" noChangeAspect="1"/>
          </p:cNvPicPr>
          <p:nvPr>
            <p:ph idx="1"/>
          </p:nvPr>
        </p:nvPicPr>
        <p:blipFill>
          <a:blip r:embed="rId2"/>
          <a:stretch>
            <a:fillRect/>
          </a:stretch>
        </p:blipFill>
        <p:spPr>
          <a:xfrm>
            <a:off x="5210504" y="2503573"/>
            <a:ext cx="6690374" cy="3707100"/>
          </a:xfrm>
        </p:spPr>
      </p:pic>
      <p:sp>
        <p:nvSpPr>
          <p:cNvPr id="3" name="TextBox 2">
            <a:extLst>
              <a:ext uri="{FF2B5EF4-FFF2-40B4-BE49-F238E27FC236}">
                <a16:creationId xmlns:a16="http://schemas.microsoft.com/office/drawing/2014/main" id="{E4467FAC-E7CC-4C44-884A-FF4BA83C8DBE}"/>
              </a:ext>
            </a:extLst>
          </p:cNvPr>
          <p:cNvSpPr txBox="1"/>
          <p:nvPr/>
        </p:nvSpPr>
        <p:spPr>
          <a:xfrm>
            <a:off x="451757" y="2719614"/>
            <a:ext cx="448491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By selecting the top 30% of the most likely spam emails , we correctly identify spam emails more than 0.86 times than random selection.</a:t>
            </a:r>
          </a:p>
        </p:txBody>
      </p:sp>
    </p:spTree>
    <p:extLst>
      <p:ext uri="{BB962C8B-B14F-4D97-AF65-F5344CB8AC3E}">
        <p14:creationId xmlns:p14="http://schemas.microsoft.com/office/powerpoint/2010/main" val="3275795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403DB-03A2-4A00-A806-95BF489773EA}"/>
              </a:ext>
            </a:extLst>
          </p:cNvPr>
          <p:cNvSpPr>
            <a:spLocks noGrp="1"/>
          </p:cNvSpPr>
          <p:nvPr>
            <p:ph type="title"/>
          </p:nvPr>
        </p:nvSpPr>
        <p:spPr>
          <a:xfrm>
            <a:off x="375442" y="453704"/>
            <a:ext cx="6761540" cy="1188720"/>
          </a:xfrm>
        </p:spPr>
        <p:txBody>
          <a:bodyPr/>
          <a:lstStyle/>
          <a:p>
            <a:r>
              <a:rPr lang="en-US"/>
              <a:t>Full Model: odds</a:t>
            </a:r>
          </a:p>
        </p:txBody>
      </p:sp>
      <p:sp>
        <p:nvSpPr>
          <p:cNvPr id="3" name="Content Placeholder 2">
            <a:extLst>
              <a:ext uri="{FF2B5EF4-FFF2-40B4-BE49-F238E27FC236}">
                <a16:creationId xmlns:a16="http://schemas.microsoft.com/office/drawing/2014/main" id="{F8CC0FFC-07D7-4718-B2A9-EC4820775C78}"/>
              </a:ext>
            </a:extLst>
          </p:cNvPr>
          <p:cNvSpPr>
            <a:spLocks noGrp="1"/>
          </p:cNvSpPr>
          <p:nvPr>
            <p:ph idx="1"/>
          </p:nvPr>
        </p:nvSpPr>
        <p:spPr>
          <a:xfrm>
            <a:off x="375442" y="2073268"/>
            <a:ext cx="7729728" cy="3962594"/>
          </a:xfrm>
        </p:spPr>
        <p:txBody>
          <a:bodyPr vert="horz" lIns="91440" tIns="45720" rIns="91440" bIns="45720" rtlCol="0" anchor="t">
            <a:normAutofit/>
          </a:bodyPr>
          <a:lstStyle/>
          <a:p>
            <a:r>
              <a:rPr lang="en-US">
                <a:ea typeface="+mn-lt"/>
                <a:cs typeface="+mn-lt"/>
              </a:rPr>
              <a:t>The odds coefficients for the full model can take on any nonnegative value.</a:t>
            </a:r>
            <a:endParaRPr lang="en-US">
              <a:solidFill>
                <a:srgbClr val="FF0000"/>
              </a:solidFill>
              <a:ea typeface="+mn-lt"/>
              <a:cs typeface="+mn-lt"/>
            </a:endParaRPr>
          </a:p>
          <a:p>
            <a:r>
              <a:rPr lang="en-US">
                <a:solidFill>
                  <a:schemeClr val="tx1"/>
                </a:solidFill>
                <a:ea typeface="+mn-lt"/>
                <a:cs typeface="+mn-lt"/>
              </a:rPr>
              <a:t>The </a:t>
            </a:r>
            <a:r>
              <a:rPr lang="en-US" b="1">
                <a:solidFill>
                  <a:schemeClr val="tx1"/>
                </a:solidFill>
                <a:ea typeface="+mn-lt"/>
                <a:cs typeface="+mn-lt"/>
              </a:rPr>
              <a:t>make </a:t>
            </a:r>
            <a:r>
              <a:rPr lang="en-US">
                <a:solidFill>
                  <a:schemeClr val="tx1"/>
                </a:solidFill>
                <a:ea typeface="+mn-lt"/>
                <a:cs typeface="+mn-lt"/>
              </a:rPr>
              <a:t>predictor has an odds coefficient of 0.4859. The odds coefficient being less than 1 suggests that this variable is </a:t>
            </a:r>
            <a:r>
              <a:rPr lang="en-US" i="1">
                <a:solidFill>
                  <a:schemeClr val="tx1"/>
                </a:solidFill>
                <a:ea typeface="+mn-lt"/>
                <a:cs typeface="+mn-lt"/>
              </a:rPr>
              <a:t>less likely</a:t>
            </a:r>
            <a:r>
              <a:rPr lang="en-US">
                <a:solidFill>
                  <a:schemeClr val="tx1"/>
                </a:solidFill>
                <a:ea typeface="+mn-lt"/>
                <a:cs typeface="+mn-lt"/>
              </a:rPr>
              <a:t> to occur in spam emails. An odds coefficient of 0.4859 indicates that, all other things kept constant, a one-unit increase in the</a:t>
            </a:r>
            <a:r>
              <a:rPr lang="en-US" b="1">
                <a:solidFill>
                  <a:schemeClr val="tx1"/>
                </a:solidFill>
                <a:ea typeface="+mn-lt"/>
                <a:cs typeface="+mn-lt"/>
              </a:rPr>
              <a:t> make</a:t>
            </a:r>
            <a:r>
              <a:rPr lang="en-US">
                <a:solidFill>
                  <a:schemeClr val="tx1"/>
                </a:solidFill>
                <a:ea typeface="+mn-lt"/>
                <a:cs typeface="+mn-lt"/>
              </a:rPr>
              <a:t> variable would mean that an email is about half as likely to be spam. </a:t>
            </a:r>
          </a:p>
          <a:p>
            <a:r>
              <a:rPr lang="en-US">
                <a:solidFill>
                  <a:schemeClr val="tx1"/>
                </a:solidFill>
                <a:ea typeface="+mn-lt"/>
                <a:cs typeface="+mn-lt"/>
              </a:rPr>
              <a:t>The </a:t>
            </a:r>
            <a:r>
              <a:rPr lang="en-US" b="1">
                <a:solidFill>
                  <a:schemeClr val="tx1"/>
                </a:solidFill>
                <a:ea typeface="+mn-lt"/>
                <a:cs typeface="+mn-lt"/>
              </a:rPr>
              <a:t>addresses</a:t>
            </a:r>
            <a:r>
              <a:rPr lang="en-US">
                <a:solidFill>
                  <a:schemeClr val="tx1"/>
                </a:solidFill>
                <a:ea typeface="+mn-lt"/>
                <a:cs typeface="+mn-lt"/>
              </a:rPr>
              <a:t> predictor has an odds coefficient of 20.0338. The odds coefficient being greater than 1 suggests that this variable is </a:t>
            </a:r>
            <a:r>
              <a:rPr lang="en-US" i="1">
                <a:solidFill>
                  <a:schemeClr val="tx1"/>
                </a:solidFill>
                <a:ea typeface="+mn-lt"/>
                <a:cs typeface="+mn-lt"/>
              </a:rPr>
              <a:t>more likely </a:t>
            </a:r>
            <a:r>
              <a:rPr lang="en-US">
                <a:solidFill>
                  <a:schemeClr val="tx1"/>
                </a:solidFill>
                <a:ea typeface="+mn-lt"/>
                <a:cs typeface="+mn-lt"/>
              </a:rPr>
              <a:t>to occur in spam emails. An odds coefficient of 20.0338 indicates that, all other things kept constant, a one-unit increase in the </a:t>
            </a:r>
            <a:r>
              <a:rPr lang="en-US" b="1">
                <a:solidFill>
                  <a:schemeClr val="tx1"/>
                </a:solidFill>
                <a:ea typeface="+mn-lt"/>
                <a:cs typeface="+mn-lt"/>
              </a:rPr>
              <a:t>address</a:t>
            </a:r>
            <a:r>
              <a:rPr lang="en-US">
                <a:solidFill>
                  <a:schemeClr val="tx1"/>
                </a:solidFill>
                <a:ea typeface="+mn-lt"/>
                <a:cs typeface="+mn-lt"/>
              </a:rPr>
              <a:t> variable would mean that an email is about 20 times more likely to be spam.</a:t>
            </a:r>
          </a:p>
          <a:p>
            <a:pPr marL="0" indent="0">
              <a:buNone/>
            </a:pPr>
            <a:endParaRPr lang="en-US">
              <a:ea typeface="+mn-lt"/>
              <a:cs typeface="+mn-lt"/>
            </a:endParaRPr>
          </a:p>
        </p:txBody>
      </p:sp>
      <p:pic>
        <p:nvPicPr>
          <p:cNvPr id="4" name="Picture 4" descr="Table&#10;&#10;Description automatically generated">
            <a:extLst>
              <a:ext uri="{FF2B5EF4-FFF2-40B4-BE49-F238E27FC236}">
                <a16:creationId xmlns:a16="http://schemas.microsoft.com/office/drawing/2014/main" id="{6240D876-07D5-4178-8880-B6E57C4EBE7A}"/>
              </a:ext>
            </a:extLst>
          </p:cNvPr>
          <p:cNvPicPr>
            <a:picLocks noChangeAspect="1"/>
          </p:cNvPicPr>
          <p:nvPr/>
        </p:nvPicPr>
        <p:blipFill>
          <a:blip r:embed="rId2"/>
          <a:stretch>
            <a:fillRect/>
          </a:stretch>
        </p:blipFill>
        <p:spPr>
          <a:xfrm>
            <a:off x="8545144" y="5255"/>
            <a:ext cx="3642605" cy="6849035"/>
          </a:xfrm>
          <a:prstGeom prst="rect">
            <a:avLst/>
          </a:prstGeom>
        </p:spPr>
      </p:pic>
    </p:spTree>
    <p:extLst>
      <p:ext uri="{BB962C8B-B14F-4D97-AF65-F5344CB8AC3E}">
        <p14:creationId xmlns:p14="http://schemas.microsoft.com/office/powerpoint/2010/main" val="1857267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31C9-CF5A-47D7-9DE2-E79D52B9DF1E}"/>
              </a:ext>
            </a:extLst>
          </p:cNvPr>
          <p:cNvSpPr>
            <a:spLocks noGrp="1"/>
          </p:cNvSpPr>
          <p:nvPr>
            <p:ph type="title"/>
          </p:nvPr>
        </p:nvSpPr>
        <p:spPr/>
        <p:txBody>
          <a:bodyPr/>
          <a:lstStyle/>
          <a:p>
            <a:r>
              <a:rPr lang="en-US"/>
              <a:t>Variable selection methods</a:t>
            </a:r>
          </a:p>
        </p:txBody>
      </p:sp>
      <p:sp>
        <p:nvSpPr>
          <p:cNvPr id="3" name="Content Placeholder 2">
            <a:extLst>
              <a:ext uri="{FF2B5EF4-FFF2-40B4-BE49-F238E27FC236}">
                <a16:creationId xmlns:a16="http://schemas.microsoft.com/office/drawing/2014/main" id="{D3921C44-3307-46BF-9434-DF4E79CC363A}"/>
              </a:ext>
            </a:extLst>
          </p:cNvPr>
          <p:cNvSpPr>
            <a:spLocks noGrp="1"/>
          </p:cNvSpPr>
          <p:nvPr>
            <p:ph idx="1"/>
          </p:nvPr>
        </p:nvSpPr>
        <p:spPr/>
        <p:txBody>
          <a:bodyPr vert="horz" lIns="91440" tIns="45720" rIns="91440" bIns="45720" rtlCol="0" anchor="t">
            <a:normAutofit/>
          </a:bodyPr>
          <a:lstStyle/>
          <a:p>
            <a:r>
              <a:rPr lang="en-US"/>
              <a:t>Our goal is to find a parsimonious model – we will use two different variable selection methods in an attempt to find a reduced model that performs sufficiently well.</a:t>
            </a:r>
          </a:p>
          <a:p>
            <a:r>
              <a:rPr lang="en-US"/>
              <a:t>The variable selection methods we will use are</a:t>
            </a:r>
            <a:r>
              <a:rPr lang="en-US" b="1"/>
              <a:t> forward selection</a:t>
            </a:r>
            <a:r>
              <a:rPr lang="en-US"/>
              <a:t> and </a:t>
            </a:r>
            <a:r>
              <a:rPr lang="en-US" b="1"/>
              <a:t>stepwise regression.</a:t>
            </a:r>
            <a:endParaRPr lang="en-US"/>
          </a:p>
        </p:txBody>
      </p:sp>
    </p:spTree>
    <p:extLst>
      <p:ext uri="{BB962C8B-B14F-4D97-AF65-F5344CB8AC3E}">
        <p14:creationId xmlns:p14="http://schemas.microsoft.com/office/powerpoint/2010/main" val="4216933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DCBBE-4A46-48B8-9BEF-80F680310318}"/>
              </a:ext>
            </a:extLst>
          </p:cNvPr>
          <p:cNvSpPr>
            <a:spLocks noGrp="1"/>
          </p:cNvSpPr>
          <p:nvPr>
            <p:ph type="title"/>
          </p:nvPr>
        </p:nvSpPr>
        <p:spPr/>
        <p:txBody>
          <a:bodyPr/>
          <a:lstStyle/>
          <a:p>
            <a:r>
              <a:rPr lang="en-US"/>
              <a:t>Reduced Model: Forward Selection</a:t>
            </a:r>
          </a:p>
        </p:txBody>
      </p:sp>
      <p:sp>
        <p:nvSpPr>
          <p:cNvPr id="5" name="TextBox 4">
            <a:extLst>
              <a:ext uri="{FF2B5EF4-FFF2-40B4-BE49-F238E27FC236}">
                <a16:creationId xmlns:a16="http://schemas.microsoft.com/office/drawing/2014/main" id="{46CB0160-B6C3-4B6C-A891-7FCA34D8EDF1}"/>
              </a:ext>
            </a:extLst>
          </p:cNvPr>
          <p:cNvSpPr txBox="1"/>
          <p:nvPr/>
        </p:nvSpPr>
        <p:spPr>
          <a:xfrm>
            <a:off x="775855" y="2230581"/>
            <a:ext cx="1006301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a:t>In order to find a reduced model using forward selection, we first created a null logistic model with no predictors. The forward selection method then added predictors to the model one at a time until the next predictor's contribution was no longer statistically significant. The image below shows our resulting formula for the reduced model, which includes 45 of the original 57 predictors:</a:t>
            </a:r>
          </a:p>
        </p:txBody>
      </p:sp>
      <p:sp>
        <p:nvSpPr>
          <p:cNvPr id="6" name="TextBox 5">
            <a:extLst>
              <a:ext uri="{FF2B5EF4-FFF2-40B4-BE49-F238E27FC236}">
                <a16:creationId xmlns:a16="http://schemas.microsoft.com/office/drawing/2014/main" id="{557B8B0F-CB2A-4693-BEB5-35BF36E08A89}"/>
              </a:ext>
            </a:extLst>
          </p:cNvPr>
          <p:cNvSpPr txBox="1"/>
          <p:nvPr/>
        </p:nvSpPr>
        <p:spPr>
          <a:xfrm>
            <a:off x="775854" y="4985055"/>
            <a:ext cx="1006301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a:t>Deviance for this model: </a:t>
            </a:r>
            <a:r>
              <a:rPr lang="en-US">
                <a:ea typeface="+mn-lt"/>
                <a:cs typeface="+mn-lt"/>
              </a:rPr>
              <a:t>1067.125</a:t>
            </a:r>
            <a:endParaRPr lang="en-US"/>
          </a:p>
          <a:p>
            <a:pPr marL="285750" indent="-285750">
              <a:buFont typeface="Arial"/>
              <a:buChar char="•"/>
            </a:pPr>
            <a:r>
              <a:rPr lang="en-US" b="1"/>
              <a:t>AIC for this model:</a:t>
            </a:r>
            <a:r>
              <a:rPr lang="en-US"/>
              <a:t> </a:t>
            </a:r>
            <a:r>
              <a:rPr lang="en-US">
                <a:ea typeface="+mn-lt"/>
                <a:cs typeface="+mn-lt"/>
              </a:rPr>
              <a:t>1159.125</a:t>
            </a:r>
          </a:p>
          <a:p>
            <a:pPr marL="285750" indent="-285750">
              <a:buFont typeface="Arial"/>
              <a:buChar char="•"/>
            </a:pPr>
            <a:r>
              <a:rPr lang="en-US" b="1">
                <a:ea typeface="+mn-lt"/>
                <a:cs typeface="+mn-lt"/>
              </a:rPr>
              <a:t>BIC</a:t>
            </a:r>
            <a:r>
              <a:rPr lang="en-US" b="1"/>
              <a:t> for this model: </a:t>
            </a:r>
            <a:r>
              <a:rPr lang="en-US">
                <a:ea typeface="+mn-lt"/>
                <a:cs typeface="+mn-lt"/>
              </a:rPr>
              <a:t>1431.583</a:t>
            </a:r>
            <a:endParaRPr lang="en-US"/>
          </a:p>
          <a:p>
            <a:pPr marL="285750" indent="-285750">
              <a:buFont typeface="Arial"/>
              <a:buChar char="•"/>
            </a:pPr>
            <a:r>
              <a:rPr lang="en-US"/>
              <a:t>Although the deviance is slightly higher than that of the full model when using forward selection, we see that the AIC and BIC are lower, which is preferrable. This is likely due to the fact that we are using less predictors in this reduced model.</a:t>
            </a:r>
          </a:p>
        </p:txBody>
      </p:sp>
      <p:pic>
        <p:nvPicPr>
          <p:cNvPr id="3" name="Picture 3" descr="Text&#10;&#10;Description automatically generated">
            <a:extLst>
              <a:ext uri="{FF2B5EF4-FFF2-40B4-BE49-F238E27FC236}">
                <a16:creationId xmlns:a16="http://schemas.microsoft.com/office/drawing/2014/main" id="{25328877-7EAF-4201-945C-9DB522A45105}"/>
              </a:ext>
            </a:extLst>
          </p:cNvPr>
          <p:cNvPicPr>
            <a:picLocks noChangeAspect="1"/>
          </p:cNvPicPr>
          <p:nvPr/>
        </p:nvPicPr>
        <p:blipFill>
          <a:blip r:embed="rId2"/>
          <a:stretch>
            <a:fillRect/>
          </a:stretch>
        </p:blipFill>
        <p:spPr>
          <a:xfrm>
            <a:off x="2740573" y="3493223"/>
            <a:ext cx="6723992" cy="1329865"/>
          </a:xfrm>
          <a:prstGeom prst="rect">
            <a:avLst/>
          </a:prstGeom>
        </p:spPr>
      </p:pic>
    </p:spTree>
    <p:extLst>
      <p:ext uri="{BB962C8B-B14F-4D97-AF65-F5344CB8AC3E}">
        <p14:creationId xmlns:p14="http://schemas.microsoft.com/office/powerpoint/2010/main" val="2857807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6F22A-48A5-4F60-9EC3-1739F2C97329}"/>
              </a:ext>
            </a:extLst>
          </p:cNvPr>
          <p:cNvSpPr>
            <a:spLocks noGrp="1"/>
          </p:cNvSpPr>
          <p:nvPr>
            <p:ph type="title"/>
          </p:nvPr>
        </p:nvSpPr>
        <p:spPr/>
        <p:txBody>
          <a:bodyPr/>
          <a:lstStyle/>
          <a:p>
            <a:r>
              <a:rPr lang="en-US"/>
              <a:t>Forward SELECTION MODEL: CONFUSION MATRIX</a:t>
            </a:r>
          </a:p>
        </p:txBody>
      </p:sp>
      <p:sp>
        <p:nvSpPr>
          <p:cNvPr id="5" name="TextBox 4">
            <a:extLst>
              <a:ext uri="{FF2B5EF4-FFF2-40B4-BE49-F238E27FC236}">
                <a16:creationId xmlns:a16="http://schemas.microsoft.com/office/drawing/2014/main" id="{D1155943-8B2A-4473-B68D-77D82131B656}"/>
              </a:ext>
            </a:extLst>
          </p:cNvPr>
          <p:cNvSpPr txBox="1"/>
          <p:nvPr/>
        </p:nvSpPr>
        <p:spPr>
          <a:xfrm>
            <a:off x="648855" y="2319997"/>
            <a:ext cx="7095836"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atin typeface="Gill Sans MT"/>
              </a:rPr>
              <a:t>Based on the confusion matrix, we can see that our reduced model using forward selection was 91.47% accurate. Of the validation data, 1086 0's were correctly classified as 0's, and 5981's were correctly classified as 1's.</a:t>
            </a:r>
            <a:r>
              <a:rPr lang="en-US">
                <a:latin typeface="Gill Sans MT"/>
                <a:ea typeface="Gill Sans MT"/>
                <a:cs typeface="Gill Sans MT"/>
              </a:rPr>
              <a:t>​</a:t>
            </a:r>
            <a:endParaRPr lang="en-US"/>
          </a:p>
          <a:p>
            <a:endParaRPr lang="en-US"/>
          </a:p>
          <a:p>
            <a:pPr marL="285750" indent="-285750">
              <a:buFont typeface="Arial"/>
              <a:buChar char="•"/>
            </a:pPr>
            <a:r>
              <a:rPr lang="en-US">
                <a:ea typeface="+mn-lt"/>
                <a:cs typeface="+mn-lt"/>
              </a:rPr>
              <a:t>The sensitivity (true positive) rate was 0.8494, meaning about 85% of spam emails were correctly identified as spam emails.</a:t>
            </a:r>
          </a:p>
          <a:p>
            <a:endParaRPr lang="en-US">
              <a:ea typeface="+mn-lt"/>
              <a:cs typeface="+mn-lt"/>
            </a:endParaRPr>
          </a:p>
          <a:p>
            <a:pPr marL="285750" indent="-285750">
              <a:buFont typeface="Arial"/>
              <a:buChar char="•"/>
            </a:pPr>
            <a:r>
              <a:rPr lang="en-US">
                <a:ea typeface="+mn-lt"/>
                <a:cs typeface="+mn-lt"/>
              </a:rPr>
              <a:t>The specificity (true negative) rate was 0.9551, meaning about 96% of non-spam emails were correctly identified as not spam.</a:t>
            </a:r>
          </a:p>
          <a:p>
            <a:endParaRPr lang="en-US">
              <a:ea typeface="+mn-lt"/>
              <a:cs typeface="+mn-lt"/>
            </a:endParaRPr>
          </a:p>
          <a:p>
            <a:pPr marL="285750" indent="-285750">
              <a:buFont typeface="Arial"/>
              <a:buChar char="•"/>
            </a:pPr>
            <a:r>
              <a:rPr lang="en-US"/>
              <a:t>We can see that the sensitivity of this model was lower than that of the full model, but the specificity was slightly higher. This means that the reduced model using forward selection performed somewhat better than the full model in correctly identifying non-spam emails as not spam but was not as good at correctly identifying spam emails as spam.</a:t>
            </a:r>
          </a:p>
          <a:p>
            <a:endParaRPr lang="en-US"/>
          </a:p>
        </p:txBody>
      </p:sp>
      <p:pic>
        <p:nvPicPr>
          <p:cNvPr id="6" name="Picture 6" descr="A close up of text on a white background&#10;&#10;Description automatically generated">
            <a:extLst>
              <a:ext uri="{FF2B5EF4-FFF2-40B4-BE49-F238E27FC236}">
                <a16:creationId xmlns:a16="http://schemas.microsoft.com/office/drawing/2014/main" id="{BCB21F50-7014-4E00-AE39-DA32A476627E}"/>
              </a:ext>
            </a:extLst>
          </p:cNvPr>
          <p:cNvPicPr>
            <a:picLocks noChangeAspect="1"/>
          </p:cNvPicPr>
          <p:nvPr/>
        </p:nvPicPr>
        <p:blipFill>
          <a:blip r:embed="rId2"/>
          <a:stretch>
            <a:fillRect/>
          </a:stretch>
        </p:blipFill>
        <p:spPr>
          <a:xfrm>
            <a:off x="7982607" y="2482326"/>
            <a:ext cx="3794234" cy="3824625"/>
          </a:xfrm>
          <a:prstGeom prst="rect">
            <a:avLst/>
          </a:prstGeom>
        </p:spPr>
      </p:pic>
    </p:spTree>
    <p:extLst>
      <p:ext uri="{BB962C8B-B14F-4D97-AF65-F5344CB8AC3E}">
        <p14:creationId xmlns:p14="http://schemas.microsoft.com/office/powerpoint/2010/main" val="1567345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38D92-FF0F-4DB6-9779-6C14B3E5B9CB}"/>
              </a:ext>
            </a:extLst>
          </p:cNvPr>
          <p:cNvSpPr>
            <a:spLocks noGrp="1"/>
          </p:cNvSpPr>
          <p:nvPr>
            <p:ph type="title"/>
          </p:nvPr>
        </p:nvSpPr>
        <p:spPr/>
        <p:txBody>
          <a:bodyPr/>
          <a:lstStyle/>
          <a:p>
            <a:r>
              <a:rPr lang="en-US"/>
              <a:t>Forward Selection Model: LIFT CHART</a:t>
            </a:r>
          </a:p>
        </p:txBody>
      </p:sp>
      <p:sp>
        <p:nvSpPr>
          <p:cNvPr id="6" name="TextBox 5">
            <a:extLst>
              <a:ext uri="{FF2B5EF4-FFF2-40B4-BE49-F238E27FC236}">
                <a16:creationId xmlns:a16="http://schemas.microsoft.com/office/drawing/2014/main" id="{518CB3A6-AFBA-4EC0-B157-6E8B7A06196D}"/>
              </a:ext>
            </a:extLst>
          </p:cNvPr>
          <p:cNvSpPr txBox="1"/>
          <p:nvPr/>
        </p:nvSpPr>
        <p:spPr>
          <a:xfrm>
            <a:off x="806481" y="2640787"/>
            <a:ext cx="4484914"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If we select 500 most likely spam emails using the full model, we correctly identify about 460 spam emails.</a:t>
            </a:r>
          </a:p>
          <a:p>
            <a:endParaRPr lang="en-US"/>
          </a:p>
          <a:p>
            <a:pPr marL="285750" indent="-285750">
              <a:buFont typeface="Arial"/>
              <a:buChar char="•"/>
            </a:pPr>
            <a:r>
              <a:rPr lang="en-US"/>
              <a:t>If we were to randomly select 500 most likely spam emails, we only correctly identify about 170 spam emails.</a:t>
            </a:r>
          </a:p>
          <a:p>
            <a:endParaRPr lang="en-US"/>
          </a:p>
          <a:p>
            <a:pPr marL="285750" indent="-285750">
              <a:buFont typeface="Arial"/>
              <a:buChar char="•"/>
            </a:pPr>
            <a:r>
              <a:rPr lang="en-US"/>
              <a:t>Random selection delivers a huge misclassification of 290 spam emails.</a:t>
            </a:r>
          </a:p>
        </p:txBody>
      </p:sp>
      <p:pic>
        <p:nvPicPr>
          <p:cNvPr id="3" name="Picture 4" descr="Chart, line chart&#10;&#10;Description automatically generated">
            <a:extLst>
              <a:ext uri="{FF2B5EF4-FFF2-40B4-BE49-F238E27FC236}">
                <a16:creationId xmlns:a16="http://schemas.microsoft.com/office/drawing/2014/main" id="{AB8AD986-FB99-431F-AB5A-959EE8172B2E}"/>
              </a:ext>
            </a:extLst>
          </p:cNvPr>
          <p:cNvPicPr>
            <a:picLocks noChangeAspect="1"/>
          </p:cNvPicPr>
          <p:nvPr/>
        </p:nvPicPr>
        <p:blipFill>
          <a:blip r:embed="rId2"/>
          <a:stretch>
            <a:fillRect/>
          </a:stretch>
        </p:blipFill>
        <p:spPr>
          <a:xfrm>
            <a:off x="6103883" y="2549105"/>
            <a:ext cx="5896302" cy="3454583"/>
          </a:xfrm>
          <a:prstGeom prst="rect">
            <a:avLst/>
          </a:prstGeom>
        </p:spPr>
      </p:pic>
    </p:spTree>
    <p:extLst>
      <p:ext uri="{BB962C8B-B14F-4D97-AF65-F5344CB8AC3E}">
        <p14:creationId xmlns:p14="http://schemas.microsoft.com/office/powerpoint/2010/main" val="3537914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B19AB-4CBC-42A9-B935-3070F8FB341E}"/>
              </a:ext>
            </a:extLst>
          </p:cNvPr>
          <p:cNvSpPr>
            <a:spLocks noGrp="1"/>
          </p:cNvSpPr>
          <p:nvPr>
            <p:ph type="title"/>
          </p:nvPr>
        </p:nvSpPr>
        <p:spPr/>
        <p:txBody>
          <a:bodyPr/>
          <a:lstStyle/>
          <a:p>
            <a:r>
              <a:rPr lang="en-US"/>
              <a:t>Forward Selection Model: Decile-wise Lift Chart</a:t>
            </a:r>
          </a:p>
        </p:txBody>
      </p:sp>
      <p:pic>
        <p:nvPicPr>
          <p:cNvPr id="4" name="Picture 4" descr="Chart, histogram&#10;&#10;Description automatically generated">
            <a:extLst>
              <a:ext uri="{FF2B5EF4-FFF2-40B4-BE49-F238E27FC236}">
                <a16:creationId xmlns:a16="http://schemas.microsoft.com/office/drawing/2014/main" id="{39177A36-8D25-4616-A80C-B46423BE9402}"/>
              </a:ext>
            </a:extLst>
          </p:cNvPr>
          <p:cNvPicPr>
            <a:picLocks noGrp="1" noChangeAspect="1"/>
          </p:cNvPicPr>
          <p:nvPr>
            <p:ph idx="1"/>
          </p:nvPr>
        </p:nvPicPr>
        <p:blipFill>
          <a:blip r:embed="rId2"/>
          <a:stretch>
            <a:fillRect/>
          </a:stretch>
        </p:blipFill>
        <p:spPr>
          <a:xfrm>
            <a:off x="5143191" y="2534135"/>
            <a:ext cx="6754709" cy="3679255"/>
          </a:xfrm>
        </p:spPr>
      </p:pic>
      <p:sp>
        <p:nvSpPr>
          <p:cNvPr id="7" name="TextBox 6">
            <a:extLst>
              <a:ext uri="{FF2B5EF4-FFF2-40B4-BE49-F238E27FC236}">
                <a16:creationId xmlns:a16="http://schemas.microsoft.com/office/drawing/2014/main" id="{F1642A6C-ED05-45C3-85EA-2B08255AFAC3}"/>
              </a:ext>
            </a:extLst>
          </p:cNvPr>
          <p:cNvSpPr txBox="1"/>
          <p:nvPr/>
        </p:nvSpPr>
        <p:spPr>
          <a:xfrm>
            <a:off x="451757" y="2719614"/>
            <a:ext cx="448491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a:t>By selecting the top 30% of most likely spam emails , we correctly identify spam emails more than 0.85 times than random selection.</a:t>
            </a:r>
          </a:p>
        </p:txBody>
      </p:sp>
    </p:spTree>
    <p:extLst>
      <p:ext uri="{BB962C8B-B14F-4D97-AF65-F5344CB8AC3E}">
        <p14:creationId xmlns:p14="http://schemas.microsoft.com/office/powerpoint/2010/main" val="4193664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CA592-4537-4E56-B0D5-F7BFDECE99B0}"/>
              </a:ext>
            </a:extLst>
          </p:cNvPr>
          <p:cNvSpPr>
            <a:spLocks noGrp="1"/>
          </p:cNvSpPr>
          <p:nvPr>
            <p:ph type="title"/>
          </p:nvPr>
        </p:nvSpPr>
        <p:spPr/>
        <p:txBody>
          <a:bodyPr/>
          <a:lstStyle/>
          <a:p>
            <a:r>
              <a:rPr lang="en-US"/>
              <a:t>Reduced Model: Stepwise Regression</a:t>
            </a:r>
          </a:p>
        </p:txBody>
      </p:sp>
      <p:sp>
        <p:nvSpPr>
          <p:cNvPr id="3" name="Content Placeholder 2">
            <a:extLst>
              <a:ext uri="{FF2B5EF4-FFF2-40B4-BE49-F238E27FC236}">
                <a16:creationId xmlns:a16="http://schemas.microsoft.com/office/drawing/2014/main" id="{D5CEC668-81CE-418D-8524-77512D176EE4}"/>
              </a:ext>
            </a:extLst>
          </p:cNvPr>
          <p:cNvSpPr>
            <a:spLocks noGrp="1"/>
          </p:cNvSpPr>
          <p:nvPr>
            <p:ph idx="1"/>
          </p:nvPr>
        </p:nvSpPr>
        <p:spPr>
          <a:xfrm>
            <a:off x="1626792" y="2638044"/>
            <a:ext cx="9266865" cy="4126741"/>
          </a:xfrm>
        </p:spPr>
        <p:txBody>
          <a:bodyPr vert="horz" lIns="91440" tIns="45720" rIns="91440" bIns="45720" rtlCol="0" anchor="t">
            <a:normAutofit/>
          </a:bodyPr>
          <a:lstStyle/>
          <a:p>
            <a:r>
              <a:rPr lang="en-US"/>
              <a:t>Similar to forward selection, the stepwise regression method begins with a full model and adds predictors one at a time. However, at each step it also considers dropping predictors that aren't statistically significant. The resulting model included 45 of the 57 original predictors:</a:t>
            </a:r>
          </a:p>
          <a:p>
            <a:endParaRPr lang="en-US"/>
          </a:p>
          <a:p>
            <a:endParaRPr lang="en-US"/>
          </a:p>
          <a:p>
            <a:endParaRPr lang="en-US"/>
          </a:p>
          <a:p>
            <a:endParaRPr lang="en-US"/>
          </a:p>
          <a:p>
            <a:r>
              <a:rPr lang="en-US"/>
              <a:t>This is the same model that resulted from forward selection.</a:t>
            </a:r>
          </a:p>
          <a:p>
            <a:pPr>
              <a:spcBef>
                <a:spcPts val="0"/>
              </a:spcBef>
            </a:pPr>
            <a:r>
              <a:rPr lang="en-US" b="1">
                <a:ea typeface="+mn-lt"/>
                <a:cs typeface="+mn-lt"/>
              </a:rPr>
              <a:t>Deviance for this model: </a:t>
            </a:r>
            <a:r>
              <a:rPr lang="en-US"/>
              <a:t>1067.125</a:t>
            </a:r>
            <a:endParaRPr lang="en-US">
              <a:ea typeface="+mn-lt"/>
              <a:cs typeface="+mn-lt"/>
            </a:endParaRPr>
          </a:p>
          <a:p>
            <a:pPr>
              <a:spcBef>
                <a:spcPts val="0"/>
              </a:spcBef>
            </a:pPr>
            <a:r>
              <a:rPr lang="en-US" b="1">
                <a:ea typeface="+mn-lt"/>
                <a:cs typeface="+mn-lt"/>
              </a:rPr>
              <a:t>AIC for this model:</a:t>
            </a:r>
            <a:r>
              <a:rPr lang="en-US">
                <a:ea typeface="+mn-lt"/>
                <a:cs typeface="+mn-lt"/>
              </a:rPr>
              <a:t> </a:t>
            </a:r>
            <a:r>
              <a:rPr lang="en-US"/>
              <a:t>1159.125</a:t>
            </a:r>
          </a:p>
          <a:p>
            <a:pPr>
              <a:spcBef>
                <a:spcPts val="0"/>
              </a:spcBef>
            </a:pPr>
            <a:r>
              <a:rPr lang="en-US" b="1">
                <a:ea typeface="+mn-lt"/>
                <a:cs typeface="+mn-lt"/>
              </a:rPr>
              <a:t>BIC for this model: </a:t>
            </a:r>
            <a:r>
              <a:rPr lang="en-US">
                <a:ea typeface="+mn-lt"/>
                <a:cs typeface="+mn-lt"/>
              </a:rPr>
              <a:t>1</a:t>
            </a:r>
            <a:r>
              <a:rPr lang="en-US"/>
              <a:t>431.583</a:t>
            </a:r>
          </a:p>
        </p:txBody>
      </p:sp>
      <p:pic>
        <p:nvPicPr>
          <p:cNvPr id="4" name="Picture 4" descr="Text&#10;&#10;Description automatically generated">
            <a:extLst>
              <a:ext uri="{FF2B5EF4-FFF2-40B4-BE49-F238E27FC236}">
                <a16:creationId xmlns:a16="http://schemas.microsoft.com/office/drawing/2014/main" id="{3777B0B4-51B6-40DB-A6DE-E12836D03853}"/>
              </a:ext>
            </a:extLst>
          </p:cNvPr>
          <p:cNvPicPr>
            <a:picLocks noChangeAspect="1"/>
          </p:cNvPicPr>
          <p:nvPr/>
        </p:nvPicPr>
        <p:blipFill>
          <a:blip r:embed="rId2"/>
          <a:stretch>
            <a:fillRect/>
          </a:stretch>
        </p:blipFill>
        <p:spPr>
          <a:xfrm>
            <a:off x="2477813" y="3599587"/>
            <a:ext cx="7249510" cy="1393032"/>
          </a:xfrm>
          <a:prstGeom prst="rect">
            <a:avLst/>
          </a:prstGeom>
        </p:spPr>
      </p:pic>
    </p:spTree>
    <p:extLst>
      <p:ext uri="{BB962C8B-B14F-4D97-AF65-F5344CB8AC3E}">
        <p14:creationId xmlns:p14="http://schemas.microsoft.com/office/powerpoint/2010/main" val="4210027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6F22A-48A5-4F60-9EC3-1739F2C97329}"/>
              </a:ext>
            </a:extLst>
          </p:cNvPr>
          <p:cNvSpPr>
            <a:spLocks noGrp="1"/>
          </p:cNvSpPr>
          <p:nvPr>
            <p:ph type="title"/>
          </p:nvPr>
        </p:nvSpPr>
        <p:spPr/>
        <p:txBody>
          <a:bodyPr/>
          <a:lstStyle/>
          <a:p>
            <a:r>
              <a:rPr lang="en-US"/>
              <a:t>Stepwise Regression: CONFUSION MATRIX</a:t>
            </a:r>
          </a:p>
        </p:txBody>
      </p:sp>
      <p:sp>
        <p:nvSpPr>
          <p:cNvPr id="5" name="TextBox 4">
            <a:extLst>
              <a:ext uri="{FF2B5EF4-FFF2-40B4-BE49-F238E27FC236}">
                <a16:creationId xmlns:a16="http://schemas.microsoft.com/office/drawing/2014/main" id="{D1155943-8B2A-4473-B68D-77D82131B656}"/>
              </a:ext>
            </a:extLst>
          </p:cNvPr>
          <p:cNvSpPr txBox="1"/>
          <p:nvPr/>
        </p:nvSpPr>
        <p:spPr>
          <a:xfrm>
            <a:off x="635717" y="2345731"/>
            <a:ext cx="7095836"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atin typeface="Gill Sans MT"/>
              </a:rPr>
              <a:t>As expected, this confusion matrix looks the same as that of the forward model, which contained the same 45 predictors.</a:t>
            </a:r>
            <a:endParaRPr lang="en-US"/>
          </a:p>
          <a:p>
            <a:endParaRPr lang="en-US">
              <a:latin typeface="Gill Sans MT"/>
            </a:endParaRPr>
          </a:p>
          <a:p>
            <a:pPr marL="285750" indent="-285750">
              <a:buFont typeface="Arial"/>
              <a:buChar char="•"/>
            </a:pPr>
            <a:r>
              <a:rPr lang="en-US">
                <a:latin typeface="Gill Sans MT"/>
              </a:rPr>
              <a:t>Based on the confusion matrix, we can see that our reduced model using stepwise regression was 91.47% accurate. Of the validation data, 1086 0's were correctly classified as 0's, and 5981's were correctly classified as 1's.</a:t>
            </a:r>
            <a:r>
              <a:rPr lang="en-US">
                <a:latin typeface="Gill Sans MT"/>
                <a:ea typeface="Gill Sans MT"/>
                <a:cs typeface="Gill Sans MT"/>
              </a:rPr>
              <a:t>​</a:t>
            </a:r>
            <a:endParaRPr lang="en-US"/>
          </a:p>
          <a:p>
            <a:endParaRPr lang="en-US"/>
          </a:p>
          <a:p>
            <a:pPr marL="285750" indent="-285750">
              <a:buFont typeface="Arial"/>
              <a:buChar char="•"/>
            </a:pPr>
            <a:r>
              <a:rPr lang="en-US">
                <a:ea typeface="+mn-lt"/>
                <a:cs typeface="+mn-lt"/>
              </a:rPr>
              <a:t>The sensitivity (true positive) rate was 0.8494, meaning about 85% of spam emails were correctly identified as spam emails.</a:t>
            </a:r>
          </a:p>
          <a:p>
            <a:endParaRPr lang="en-US">
              <a:ea typeface="+mn-lt"/>
              <a:cs typeface="+mn-lt"/>
            </a:endParaRPr>
          </a:p>
          <a:p>
            <a:pPr marL="285750" indent="-285750">
              <a:buFont typeface="Arial"/>
              <a:buChar char="•"/>
            </a:pPr>
            <a:r>
              <a:rPr lang="en-US">
                <a:ea typeface="+mn-lt"/>
                <a:cs typeface="+mn-lt"/>
              </a:rPr>
              <a:t>The specificity (true negative) rate was 0.9551, meaning about 96% of non-spam emails were correctly identified as not spam.</a:t>
            </a:r>
          </a:p>
          <a:p>
            <a:endParaRPr lang="en-US">
              <a:ea typeface="+mn-lt"/>
              <a:cs typeface="+mn-lt"/>
            </a:endParaRPr>
          </a:p>
          <a:p>
            <a:pPr marL="285750" indent="-285750">
              <a:buFont typeface="Arial"/>
              <a:buChar char="•"/>
            </a:pPr>
            <a:r>
              <a:rPr lang="en-US"/>
              <a:t>Again, we that the sensitivity of this reduced model was lower than that of the full model, but the specificity was slightly higher. </a:t>
            </a:r>
          </a:p>
        </p:txBody>
      </p:sp>
      <p:pic>
        <p:nvPicPr>
          <p:cNvPr id="6" name="Picture 6" descr="A close up of text on a white background&#10;&#10;Description automatically generated">
            <a:extLst>
              <a:ext uri="{FF2B5EF4-FFF2-40B4-BE49-F238E27FC236}">
                <a16:creationId xmlns:a16="http://schemas.microsoft.com/office/drawing/2014/main" id="{BCB21F50-7014-4E00-AE39-DA32A476627E}"/>
              </a:ext>
            </a:extLst>
          </p:cNvPr>
          <p:cNvPicPr>
            <a:picLocks noChangeAspect="1"/>
          </p:cNvPicPr>
          <p:nvPr/>
        </p:nvPicPr>
        <p:blipFill>
          <a:blip r:embed="rId2"/>
          <a:stretch>
            <a:fillRect/>
          </a:stretch>
        </p:blipFill>
        <p:spPr>
          <a:xfrm>
            <a:off x="7982607" y="2482326"/>
            <a:ext cx="3794234" cy="3824625"/>
          </a:xfrm>
          <a:prstGeom prst="rect">
            <a:avLst/>
          </a:prstGeom>
        </p:spPr>
      </p:pic>
    </p:spTree>
    <p:extLst>
      <p:ext uri="{BB962C8B-B14F-4D97-AF65-F5344CB8AC3E}">
        <p14:creationId xmlns:p14="http://schemas.microsoft.com/office/powerpoint/2010/main" val="3188663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1E046-86C1-4421-9A0A-99AEEB7A88B4}"/>
              </a:ext>
            </a:extLst>
          </p:cNvPr>
          <p:cNvSpPr>
            <a:spLocks noGrp="1"/>
          </p:cNvSpPr>
          <p:nvPr>
            <p:ph type="title"/>
          </p:nvPr>
        </p:nvSpPr>
        <p:spPr/>
        <p:txBody>
          <a:bodyPr/>
          <a:lstStyle/>
          <a:p>
            <a:r>
              <a:rPr lang="en-US"/>
              <a:t>EDA: Dataset Overview</a:t>
            </a:r>
          </a:p>
        </p:txBody>
      </p:sp>
      <p:sp>
        <p:nvSpPr>
          <p:cNvPr id="3" name="Content Placeholder 2">
            <a:extLst>
              <a:ext uri="{FF2B5EF4-FFF2-40B4-BE49-F238E27FC236}">
                <a16:creationId xmlns:a16="http://schemas.microsoft.com/office/drawing/2014/main" id="{F3737941-13B7-4059-901F-5F6F317DE0E4}"/>
              </a:ext>
            </a:extLst>
          </p:cNvPr>
          <p:cNvSpPr>
            <a:spLocks noGrp="1"/>
          </p:cNvSpPr>
          <p:nvPr>
            <p:ph idx="1"/>
          </p:nvPr>
        </p:nvSpPr>
        <p:spPr/>
        <p:txBody>
          <a:bodyPr vert="horz" lIns="91440" tIns="45720" rIns="91440" bIns="45720" rtlCol="0" anchor="t">
            <a:normAutofit/>
          </a:bodyPr>
          <a:lstStyle/>
          <a:p>
            <a:r>
              <a:rPr lang="en-US"/>
              <a:t>The </a:t>
            </a:r>
            <a:r>
              <a:rPr lang="en-US" err="1"/>
              <a:t>spambase</a:t>
            </a:r>
            <a:r>
              <a:rPr lang="en-US"/>
              <a:t> dataset contains 4601 rows and 58 columns. "Spam" is a binary variable that either takes on 0 (not a spam email) or 1 (spam email) for each observation. All variables take on a numeric structure (there are no categorical variables in the dataset).</a:t>
            </a:r>
            <a:endParaRPr lang="en-US" b="1"/>
          </a:p>
          <a:p>
            <a:r>
              <a:rPr lang="en-US"/>
              <a:t>Overall, </a:t>
            </a:r>
            <a:r>
              <a:rPr lang="en-US">
                <a:ea typeface="+mn-lt"/>
                <a:cs typeface="+mn-lt"/>
              </a:rPr>
              <a:t>there are 2788 0's (not spam) and 1813 1's (spam emails). In R, we used </a:t>
            </a:r>
            <a:r>
              <a:rPr lang="en-US" b="1">
                <a:ea typeface="+mn-lt"/>
                <a:cs typeface="+mn-lt"/>
              </a:rPr>
              <a:t>mean(</a:t>
            </a:r>
            <a:r>
              <a:rPr lang="en-US" b="1" err="1">
                <a:ea typeface="+mn-lt"/>
                <a:cs typeface="+mn-lt"/>
              </a:rPr>
              <a:t>spambase$Spam</a:t>
            </a:r>
            <a:r>
              <a:rPr lang="en-US" b="1">
                <a:ea typeface="+mn-lt"/>
                <a:cs typeface="+mn-lt"/>
              </a:rPr>
              <a:t>) </a:t>
            </a:r>
            <a:r>
              <a:rPr lang="en-US">
                <a:ea typeface="+mn-lt"/>
                <a:cs typeface="+mn-lt"/>
              </a:rPr>
              <a:t>to see that the proportion of spam emails in the dataset is around 39.4%.</a:t>
            </a:r>
            <a:endParaRPr lang="en-US" b="1"/>
          </a:p>
          <a:p>
            <a:endParaRPr lang="en-US"/>
          </a:p>
        </p:txBody>
      </p:sp>
    </p:spTree>
    <p:extLst>
      <p:ext uri="{BB962C8B-B14F-4D97-AF65-F5344CB8AC3E}">
        <p14:creationId xmlns:p14="http://schemas.microsoft.com/office/powerpoint/2010/main" val="41357481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65194-1DE3-4CF9-B5A8-54E97B38C78E}"/>
              </a:ext>
            </a:extLst>
          </p:cNvPr>
          <p:cNvSpPr>
            <a:spLocks noGrp="1"/>
          </p:cNvSpPr>
          <p:nvPr>
            <p:ph type="title"/>
          </p:nvPr>
        </p:nvSpPr>
        <p:spPr>
          <a:xfrm>
            <a:off x="2231136" y="518002"/>
            <a:ext cx="7729728" cy="1188720"/>
          </a:xfrm>
        </p:spPr>
        <p:txBody>
          <a:bodyPr/>
          <a:lstStyle/>
          <a:p>
            <a:r>
              <a:rPr lang="en-US"/>
              <a:t>STEPWISE REGRESSION: LIFT CHART</a:t>
            </a:r>
          </a:p>
        </p:txBody>
      </p:sp>
      <p:pic>
        <p:nvPicPr>
          <p:cNvPr id="4" name="Picture 4" descr="Chart, line chart&#10;&#10;Description automatically generated">
            <a:extLst>
              <a:ext uri="{FF2B5EF4-FFF2-40B4-BE49-F238E27FC236}">
                <a16:creationId xmlns:a16="http://schemas.microsoft.com/office/drawing/2014/main" id="{AF9706FA-E4F9-4E1D-ADA5-87CE726E12B7}"/>
              </a:ext>
            </a:extLst>
          </p:cNvPr>
          <p:cNvPicPr>
            <a:picLocks noGrp="1" noChangeAspect="1"/>
          </p:cNvPicPr>
          <p:nvPr>
            <p:ph idx="1"/>
          </p:nvPr>
        </p:nvPicPr>
        <p:blipFill>
          <a:blip r:embed="rId2"/>
          <a:stretch>
            <a:fillRect/>
          </a:stretch>
        </p:blipFill>
        <p:spPr>
          <a:xfrm>
            <a:off x="5723838" y="2441222"/>
            <a:ext cx="6144263" cy="3574948"/>
          </a:xfrm>
        </p:spPr>
      </p:pic>
      <p:sp>
        <p:nvSpPr>
          <p:cNvPr id="3" name="TextBox 2">
            <a:extLst>
              <a:ext uri="{FF2B5EF4-FFF2-40B4-BE49-F238E27FC236}">
                <a16:creationId xmlns:a16="http://schemas.microsoft.com/office/drawing/2014/main" id="{394C60AE-4D3A-462B-87DF-B91376C64B34}"/>
              </a:ext>
            </a:extLst>
          </p:cNvPr>
          <p:cNvSpPr txBox="1"/>
          <p:nvPr/>
        </p:nvSpPr>
        <p:spPr>
          <a:xfrm>
            <a:off x="727653" y="2548821"/>
            <a:ext cx="4484914"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If we select 500 most likely spam emails using the full model, we correctly identify about 460 spam emails.</a:t>
            </a:r>
          </a:p>
          <a:p>
            <a:endParaRPr lang="en-US"/>
          </a:p>
          <a:p>
            <a:pPr marL="285750" indent="-285750">
              <a:buFont typeface="Arial"/>
              <a:buChar char="•"/>
            </a:pPr>
            <a:r>
              <a:rPr lang="en-US"/>
              <a:t>If we were to randomly select 500 most likely spam emails, we only correctly identify about 170 spam emails.</a:t>
            </a:r>
          </a:p>
          <a:p>
            <a:endParaRPr lang="en-US"/>
          </a:p>
          <a:p>
            <a:pPr marL="285750" indent="-285750">
              <a:buFont typeface="Arial"/>
              <a:buChar char="•"/>
            </a:pPr>
            <a:r>
              <a:rPr lang="en-US"/>
              <a:t>Random selection delivers a huge misclassification of 290 spam emails.</a:t>
            </a:r>
          </a:p>
        </p:txBody>
      </p:sp>
    </p:spTree>
    <p:extLst>
      <p:ext uri="{BB962C8B-B14F-4D97-AF65-F5344CB8AC3E}">
        <p14:creationId xmlns:p14="http://schemas.microsoft.com/office/powerpoint/2010/main" val="3672767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3E087-E28C-48A2-81E7-A9E3577E3E75}"/>
              </a:ext>
            </a:extLst>
          </p:cNvPr>
          <p:cNvSpPr>
            <a:spLocks noGrp="1"/>
          </p:cNvSpPr>
          <p:nvPr>
            <p:ph type="title"/>
          </p:nvPr>
        </p:nvSpPr>
        <p:spPr>
          <a:xfrm>
            <a:off x="2231136" y="518002"/>
            <a:ext cx="7729728" cy="1188720"/>
          </a:xfrm>
        </p:spPr>
        <p:txBody>
          <a:bodyPr/>
          <a:lstStyle/>
          <a:p>
            <a:r>
              <a:rPr lang="en-US"/>
              <a:t>STEPWISE REGRESSION: DECILE-WISE LIFT CHART</a:t>
            </a:r>
          </a:p>
        </p:txBody>
      </p:sp>
      <p:pic>
        <p:nvPicPr>
          <p:cNvPr id="4" name="Picture 4" descr="Chart, bar chart, histogram&#10;&#10;Description automatically generated">
            <a:extLst>
              <a:ext uri="{FF2B5EF4-FFF2-40B4-BE49-F238E27FC236}">
                <a16:creationId xmlns:a16="http://schemas.microsoft.com/office/drawing/2014/main" id="{E294AC8A-D372-4DEF-A350-44EAACDC5F78}"/>
              </a:ext>
            </a:extLst>
          </p:cNvPr>
          <p:cNvPicPr>
            <a:picLocks noGrp="1" noChangeAspect="1"/>
          </p:cNvPicPr>
          <p:nvPr>
            <p:ph idx="1"/>
          </p:nvPr>
        </p:nvPicPr>
        <p:blipFill>
          <a:blip r:embed="rId2"/>
          <a:stretch>
            <a:fillRect/>
          </a:stretch>
        </p:blipFill>
        <p:spPr>
          <a:xfrm>
            <a:off x="5394562" y="2480389"/>
            <a:ext cx="6342738" cy="3772017"/>
          </a:xfrm>
        </p:spPr>
      </p:pic>
      <p:sp>
        <p:nvSpPr>
          <p:cNvPr id="6" name="TextBox 5">
            <a:extLst>
              <a:ext uri="{FF2B5EF4-FFF2-40B4-BE49-F238E27FC236}">
                <a16:creationId xmlns:a16="http://schemas.microsoft.com/office/drawing/2014/main" id="{32EA46DB-BF15-4336-A880-99E3546DCFFB}"/>
              </a:ext>
            </a:extLst>
          </p:cNvPr>
          <p:cNvSpPr txBox="1"/>
          <p:nvPr/>
        </p:nvSpPr>
        <p:spPr>
          <a:xfrm>
            <a:off x="451757" y="2483131"/>
            <a:ext cx="448491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By selecting the top 30% of most likely spam emails , we correctly identify spam emails more than 0.85 times than random selection.</a:t>
            </a:r>
          </a:p>
        </p:txBody>
      </p:sp>
    </p:spTree>
    <p:extLst>
      <p:ext uri="{BB962C8B-B14F-4D97-AF65-F5344CB8AC3E}">
        <p14:creationId xmlns:p14="http://schemas.microsoft.com/office/powerpoint/2010/main" val="3412245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FCDDB-5BF0-47AD-AAA4-FF846685BB34}"/>
              </a:ext>
            </a:extLst>
          </p:cNvPr>
          <p:cNvSpPr>
            <a:spLocks noGrp="1"/>
          </p:cNvSpPr>
          <p:nvPr>
            <p:ph type="title"/>
          </p:nvPr>
        </p:nvSpPr>
        <p:spPr/>
        <p:txBody>
          <a:bodyPr/>
          <a:lstStyle/>
          <a:p>
            <a:r>
              <a:rPr lang="en-US"/>
              <a:t>Comparison table</a:t>
            </a:r>
          </a:p>
        </p:txBody>
      </p:sp>
      <p:sp>
        <p:nvSpPr>
          <p:cNvPr id="3" name="Content Placeholder 2">
            <a:extLst>
              <a:ext uri="{FF2B5EF4-FFF2-40B4-BE49-F238E27FC236}">
                <a16:creationId xmlns:a16="http://schemas.microsoft.com/office/drawing/2014/main" id="{ADFE5DF2-3603-4B26-AB8F-41B341B6C833}"/>
              </a:ext>
            </a:extLst>
          </p:cNvPr>
          <p:cNvSpPr>
            <a:spLocks noGrp="1"/>
          </p:cNvSpPr>
          <p:nvPr>
            <p:ph idx="1"/>
          </p:nvPr>
        </p:nvSpPr>
        <p:spPr>
          <a:xfrm>
            <a:off x="2231136" y="4224797"/>
            <a:ext cx="7729728" cy="2205513"/>
          </a:xfrm>
        </p:spPr>
        <p:txBody>
          <a:bodyPr vert="horz" lIns="91440" tIns="45720" rIns="91440" bIns="45720" rtlCol="0" anchor="t">
            <a:normAutofit/>
          </a:bodyPr>
          <a:lstStyle/>
          <a:p>
            <a:r>
              <a:rPr lang="en-US">
                <a:ea typeface="+mn-lt"/>
                <a:cs typeface="+mn-lt"/>
              </a:rPr>
              <a:t>Of the three models tested, the reduced models using forward selection and stepwise regression were the same in their predictors, deviance, AIC, BIC, sensitivity and specificity, while the full model had a slightly higher AIC, BIC, and sensitivity, and a slightly lower deviance and specificity. </a:t>
            </a:r>
          </a:p>
          <a:p>
            <a:pPr marL="0" indent="0">
              <a:buNone/>
            </a:pPr>
            <a:endParaRPr lang="en-US">
              <a:solidFill>
                <a:srgbClr val="262626"/>
              </a:solidFill>
            </a:endParaRPr>
          </a:p>
          <a:p>
            <a:endParaRPr lang="en-US">
              <a:solidFill>
                <a:srgbClr val="FF0000"/>
              </a:solidFill>
            </a:endParaRPr>
          </a:p>
        </p:txBody>
      </p:sp>
      <p:pic>
        <p:nvPicPr>
          <p:cNvPr id="4" name="Picture 4" descr="Table&#10;&#10;Description automatically generated">
            <a:extLst>
              <a:ext uri="{FF2B5EF4-FFF2-40B4-BE49-F238E27FC236}">
                <a16:creationId xmlns:a16="http://schemas.microsoft.com/office/drawing/2014/main" id="{612C40B9-EF69-40E7-B22E-DDC9BC1042D3}"/>
              </a:ext>
            </a:extLst>
          </p:cNvPr>
          <p:cNvPicPr>
            <a:picLocks noChangeAspect="1"/>
          </p:cNvPicPr>
          <p:nvPr/>
        </p:nvPicPr>
        <p:blipFill>
          <a:blip r:embed="rId2"/>
          <a:stretch>
            <a:fillRect/>
          </a:stretch>
        </p:blipFill>
        <p:spPr>
          <a:xfrm>
            <a:off x="1732660" y="2726144"/>
            <a:ext cx="8891751" cy="1123941"/>
          </a:xfrm>
          <a:prstGeom prst="rect">
            <a:avLst/>
          </a:prstGeom>
        </p:spPr>
      </p:pic>
    </p:spTree>
    <p:extLst>
      <p:ext uri="{BB962C8B-B14F-4D97-AF65-F5344CB8AC3E}">
        <p14:creationId xmlns:p14="http://schemas.microsoft.com/office/powerpoint/2010/main" val="3987470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26678-7ED3-C143-A05D-22928539B2C5}"/>
              </a:ext>
            </a:extLst>
          </p:cNvPr>
          <p:cNvSpPr>
            <a:spLocks noGrp="1"/>
          </p:cNvSpPr>
          <p:nvPr>
            <p:ph type="title"/>
          </p:nvPr>
        </p:nvSpPr>
        <p:spPr/>
        <p:txBody>
          <a:bodyPr/>
          <a:lstStyle/>
          <a:p>
            <a:r>
              <a:rPr lang="en-US"/>
              <a:t>summary</a:t>
            </a:r>
          </a:p>
        </p:txBody>
      </p:sp>
      <p:sp>
        <p:nvSpPr>
          <p:cNvPr id="3" name="Content Placeholder 2">
            <a:extLst>
              <a:ext uri="{FF2B5EF4-FFF2-40B4-BE49-F238E27FC236}">
                <a16:creationId xmlns:a16="http://schemas.microsoft.com/office/drawing/2014/main" id="{B0C88C55-204B-3542-8045-234BA3E50E9C}"/>
              </a:ext>
            </a:extLst>
          </p:cNvPr>
          <p:cNvSpPr>
            <a:spLocks noGrp="1"/>
          </p:cNvSpPr>
          <p:nvPr>
            <p:ph idx="1"/>
          </p:nvPr>
        </p:nvSpPr>
        <p:spPr>
          <a:xfrm>
            <a:off x="1981516" y="2480389"/>
            <a:ext cx="8583692" cy="4087327"/>
          </a:xfrm>
        </p:spPr>
        <p:txBody>
          <a:bodyPr vert="horz" lIns="91440" tIns="45720" rIns="91440" bIns="45720" rtlCol="0" anchor="t">
            <a:normAutofit lnSpcReduction="10000"/>
          </a:bodyPr>
          <a:lstStyle/>
          <a:p>
            <a:pPr marL="285750" indent="-285750"/>
            <a:r>
              <a:rPr lang="en-US"/>
              <a:t>Of the three logistic regression models, either of the reduced models would be best to use when predicting whether or not an email is spam. The two reduced models contain the same set of predictors and therefore have the same accuracy, so it would ultimately be up to the user to choose between the forward selection and stepwise regression methods in this case. </a:t>
            </a:r>
          </a:p>
          <a:p>
            <a:r>
              <a:rPr lang="en-US"/>
              <a:t>Both reduced models contain 45 predictors, so they are simpler than the full model which contains all 57 predictors. We want to find a parsimonious model, so we prefer these simple models over the full model. Moreover, the reduced models have a lower AIC and BIC than the full model, which is favorable. </a:t>
            </a:r>
          </a:p>
          <a:p>
            <a:r>
              <a:rPr lang="en-US"/>
              <a:t>Even though the reduced models have a slightly lower sensitivity than the full model, they have a higher specificity, and in the case of spam vs. not spam we have decided that specificity (true negative rate) is more important as we do not want to risk misclassifying important non-spam emails as spam. The reduced models are better at correctly identifying non-spam as non-spam, so we would want to choose one of these as the best model.</a:t>
            </a:r>
          </a:p>
          <a:p>
            <a:endParaRPr lang="en-US"/>
          </a:p>
        </p:txBody>
      </p:sp>
    </p:spTree>
    <p:extLst>
      <p:ext uri="{BB962C8B-B14F-4D97-AF65-F5344CB8AC3E}">
        <p14:creationId xmlns:p14="http://schemas.microsoft.com/office/powerpoint/2010/main" val="1718875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3997C-F1E9-4439-9580-81B3E3910927}"/>
              </a:ext>
            </a:extLst>
          </p:cNvPr>
          <p:cNvSpPr>
            <a:spLocks noGrp="1"/>
          </p:cNvSpPr>
          <p:nvPr>
            <p:ph type="title"/>
          </p:nvPr>
        </p:nvSpPr>
        <p:spPr/>
        <p:txBody>
          <a:bodyPr/>
          <a:lstStyle/>
          <a:p>
            <a:r>
              <a:rPr lang="en-US">
                <a:ea typeface="+mj-lt"/>
                <a:cs typeface="+mj-lt"/>
              </a:rPr>
              <a:t>EDA: RENAMING VARIABLES</a:t>
            </a:r>
          </a:p>
        </p:txBody>
      </p:sp>
      <p:sp>
        <p:nvSpPr>
          <p:cNvPr id="3" name="Content Placeholder 2">
            <a:extLst>
              <a:ext uri="{FF2B5EF4-FFF2-40B4-BE49-F238E27FC236}">
                <a16:creationId xmlns:a16="http://schemas.microsoft.com/office/drawing/2014/main" id="{433CF56C-D826-4686-B5AC-E3357DA7747C}"/>
              </a:ext>
            </a:extLst>
          </p:cNvPr>
          <p:cNvSpPr>
            <a:spLocks noGrp="1"/>
          </p:cNvSpPr>
          <p:nvPr>
            <p:ph idx="1"/>
          </p:nvPr>
        </p:nvSpPr>
        <p:spPr/>
        <p:txBody>
          <a:bodyPr vert="horz" lIns="91440" tIns="45720" rIns="91440" bIns="45720" rtlCol="0" anchor="t">
            <a:normAutofit/>
          </a:bodyPr>
          <a:lstStyle/>
          <a:p>
            <a:r>
              <a:rPr lang="en-US">
                <a:ea typeface="+mn-lt"/>
                <a:cs typeface="+mn-lt"/>
              </a:rPr>
              <a:t>The names of some variables which are meant to represent the percent characters that match a certain symbol were changed when the data was imported into R, so we want to rename those variables with a meaningful name so that we can see the character they represent. This was done using the rename() function, shown below:</a:t>
            </a:r>
            <a:endParaRPr lang="en-US"/>
          </a:p>
        </p:txBody>
      </p:sp>
      <p:pic>
        <p:nvPicPr>
          <p:cNvPr id="5" name="Picture 4" descr="Text&#10;&#10;Description automatically generated">
            <a:extLst>
              <a:ext uri="{FF2B5EF4-FFF2-40B4-BE49-F238E27FC236}">
                <a16:creationId xmlns:a16="http://schemas.microsoft.com/office/drawing/2014/main" id="{0B89F5A5-AFE5-4308-970B-E11CD95FF9F3}"/>
              </a:ext>
            </a:extLst>
          </p:cNvPr>
          <p:cNvPicPr>
            <a:picLocks noChangeAspect="1"/>
          </p:cNvPicPr>
          <p:nvPr/>
        </p:nvPicPr>
        <p:blipFill>
          <a:blip r:embed="rId2"/>
          <a:stretch>
            <a:fillRect/>
          </a:stretch>
        </p:blipFill>
        <p:spPr>
          <a:xfrm>
            <a:off x="2917015" y="4595713"/>
            <a:ext cx="6364457" cy="1526723"/>
          </a:xfrm>
          <a:prstGeom prst="rect">
            <a:avLst/>
          </a:prstGeom>
        </p:spPr>
      </p:pic>
    </p:spTree>
    <p:extLst>
      <p:ext uri="{BB962C8B-B14F-4D97-AF65-F5344CB8AC3E}">
        <p14:creationId xmlns:p14="http://schemas.microsoft.com/office/powerpoint/2010/main" val="2676157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F3F70-2CF3-4CCB-9968-33749F5AC92D}"/>
              </a:ext>
            </a:extLst>
          </p:cNvPr>
          <p:cNvSpPr>
            <a:spLocks noGrp="1"/>
          </p:cNvSpPr>
          <p:nvPr>
            <p:ph type="title"/>
          </p:nvPr>
        </p:nvSpPr>
        <p:spPr/>
        <p:txBody>
          <a:bodyPr/>
          <a:lstStyle/>
          <a:p>
            <a:r>
              <a:rPr lang="en-US"/>
              <a:t>EDA: Spam Vs Non-Spam Averages</a:t>
            </a:r>
          </a:p>
        </p:txBody>
      </p:sp>
      <p:sp>
        <p:nvSpPr>
          <p:cNvPr id="3" name="Content Placeholder 2">
            <a:extLst>
              <a:ext uri="{FF2B5EF4-FFF2-40B4-BE49-F238E27FC236}">
                <a16:creationId xmlns:a16="http://schemas.microsoft.com/office/drawing/2014/main" id="{3C13CCCF-1DD8-4373-815E-10E679461E02}"/>
              </a:ext>
            </a:extLst>
          </p:cNvPr>
          <p:cNvSpPr>
            <a:spLocks noGrp="1"/>
          </p:cNvSpPr>
          <p:nvPr>
            <p:ph idx="1"/>
          </p:nvPr>
        </p:nvSpPr>
        <p:spPr>
          <a:xfrm>
            <a:off x="823678" y="2378068"/>
            <a:ext cx="10410173" cy="4240500"/>
          </a:xfrm>
        </p:spPr>
        <p:txBody>
          <a:bodyPr vert="horz" lIns="91440" tIns="45720" rIns="91440" bIns="45720" rtlCol="0" anchor="t">
            <a:normAutofit fontScale="92500" lnSpcReduction="20000"/>
          </a:bodyPr>
          <a:lstStyle/>
          <a:p>
            <a:r>
              <a:rPr lang="en-US"/>
              <a:t>In order to </a:t>
            </a:r>
            <a:r>
              <a:rPr lang="en-US">
                <a:ea typeface="+mn-lt"/>
                <a:cs typeface="+mn-lt"/>
              </a:rPr>
              <a:t>examine how each predictor differs between spam and non-spam emails, we wanted to compare the spam class average and the non-spam class average for each predictor. This was achieved by first aggregating data into spam and non-spam averages, then calculating the difference between the spam and non-spam averages for each predictor and storing these differences in the data frame </a:t>
            </a:r>
            <a:r>
              <a:rPr lang="en-US" b="1" err="1">
                <a:ea typeface="+mn-lt"/>
                <a:cs typeface="+mn-lt"/>
              </a:rPr>
              <a:t>meandiff</a:t>
            </a:r>
            <a:r>
              <a:rPr lang="en-US" b="1">
                <a:ea typeface="+mn-lt"/>
                <a:cs typeface="+mn-lt"/>
              </a:rPr>
              <a:t>:</a:t>
            </a:r>
          </a:p>
          <a:p>
            <a:endParaRPr lang="en-US" b="1"/>
          </a:p>
          <a:p>
            <a:endParaRPr lang="en-US" b="1"/>
          </a:p>
          <a:p>
            <a:endParaRPr lang="en-US" b="1"/>
          </a:p>
          <a:p>
            <a:endParaRPr lang="en-US"/>
          </a:p>
          <a:p>
            <a:r>
              <a:rPr lang="en-US"/>
              <a:t>As shown above, the predictors were sorted by the highest to lowest difference in spam vs. non-spam average. The </a:t>
            </a:r>
            <a:r>
              <a:rPr lang="en-US" b="1"/>
              <a:t>10 predictors with the largest differences between spam and non-spam emails</a:t>
            </a:r>
            <a:r>
              <a:rPr lang="en-US"/>
              <a:t> were: </a:t>
            </a:r>
            <a:r>
              <a:rPr lang="en-US" err="1">
                <a:ea typeface="+mn-lt"/>
                <a:cs typeface="+mn-lt"/>
              </a:rPr>
              <a:t>CAP_tot</a:t>
            </a:r>
            <a:r>
              <a:rPr lang="en-US">
                <a:ea typeface="+mn-lt"/>
                <a:cs typeface="+mn-lt"/>
              </a:rPr>
              <a:t>, </a:t>
            </a:r>
            <a:r>
              <a:rPr lang="en-US" err="1">
                <a:ea typeface="+mn-lt"/>
                <a:cs typeface="+mn-lt"/>
              </a:rPr>
              <a:t>CAP_long</a:t>
            </a:r>
            <a:r>
              <a:rPr lang="en-US">
                <a:ea typeface="+mn-lt"/>
                <a:cs typeface="+mn-lt"/>
              </a:rPr>
              <a:t>, </a:t>
            </a:r>
            <a:r>
              <a:rPr lang="en-US" err="1">
                <a:ea typeface="+mn-lt"/>
                <a:cs typeface="+mn-lt"/>
              </a:rPr>
              <a:t>CAP_avg</a:t>
            </a:r>
            <a:r>
              <a:rPr lang="en-US">
                <a:ea typeface="+mn-lt"/>
                <a:cs typeface="+mn-lt"/>
              </a:rPr>
              <a:t>, </a:t>
            </a:r>
            <a:r>
              <a:rPr lang="en-US" err="1">
                <a:ea typeface="+mn-lt"/>
                <a:cs typeface="+mn-lt"/>
              </a:rPr>
              <a:t>george</a:t>
            </a:r>
            <a:r>
              <a:rPr lang="en-US">
                <a:ea typeface="+mn-lt"/>
                <a:cs typeface="+mn-lt"/>
              </a:rPr>
              <a:t>, you, your, hp, free, </a:t>
            </a:r>
            <a:r>
              <a:rPr lang="en-US" err="1">
                <a:ea typeface="+mn-lt"/>
                <a:cs typeface="+mn-lt"/>
              </a:rPr>
              <a:t>hpl</a:t>
            </a:r>
            <a:r>
              <a:rPr lang="en-US">
                <a:ea typeface="+mn-lt"/>
                <a:cs typeface="+mn-lt"/>
              </a:rPr>
              <a:t>, and C!  </a:t>
            </a:r>
            <a:endParaRPr lang="en-US"/>
          </a:p>
          <a:p>
            <a:r>
              <a:rPr lang="en-US">
                <a:solidFill>
                  <a:schemeClr val="tx1"/>
                </a:solidFill>
                <a:ea typeface="+mn-lt"/>
                <a:cs typeface="+mn-lt"/>
              </a:rPr>
              <a:t>Of these predictors, there are </a:t>
            </a:r>
            <a:r>
              <a:rPr lang="en-US" b="1">
                <a:solidFill>
                  <a:schemeClr val="tx1"/>
                </a:solidFill>
                <a:ea typeface="+mn-lt"/>
                <a:cs typeface="+mn-lt"/>
              </a:rPr>
              <a:t>7 predictors that occur more frequently in spam </a:t>
            </a:r>
            <a:r>
              <a:rPr lang="en-US">
                <a:solidFill>
                  <a:schemeClr val="tx1"/>
                </a:solidFill>
                <a:ea typeface="+mn-lt"/>
                <a:cs typeface="+mn-lt"/>
              </a:rPr>
              <a:t>than in non-spam emails:</a:t>
            </a:r>
          </a:p>
          <a:p>
            <a:pPr marL="0" indent="0">
              <a:buNone/>
            </a:pPr>
            <a:r>
              <a:rPr lang="en-US">
                <a:ea typeface="+mn-lt"/>
                <a:cs typeface="+mn-lt"/>
              </a:rPr>
              <a:t>    </a:t>
            </a:r>
            <a:r>
              <a:rPr lang="en-US" err="1">
                <a:ea typeface="+mn-lt"/>
                <a:cs typeface="+mn-lt"/>
              </a:rPr>
              <a:t>CAP_tot</a:t>
            </a:r>
            <a:r>
              <a:rPr lang="en-US">
                <a:ea typeface="+mn-lt"/>
                <a:cs typeface="+mn-lt"/>
              </a:rPr>
              <a:t>, </a:t>
            </a:r>
            <a:r>
              <a:rPr lang="en-US" err="1">
                <a:ea typeface="+mn-lt"/>
                <a:cs typeface="+mn-lt"/>
              </a:rPr>
              <a:t>CAP_long</a:t>
            </a:r>
            <a:r>
              <a:rPr lang="en-US">
                <a:ea typeface="+mn-lt"/>
                <a:cs typeface="+mn-lt"/>
              </a:rPr>
              <a:t>, </a:t>
            </a:r>
            <a:r>
              <a:rPr lang="en-US" err="1">
                <a:ea typeface="+mn-lt"/>
                <a:cs typeface="+mn-lt"/>
              </a:rPr>
              <a:t>CAP_avg</a:t>
            </a:r>
            <a:r>
              <a:rPr lang="en-US">
                <a:ea typeface="+mn-lt"/>
                <a:cs typeface="+mn-lt"/>
              </a:rPr>
              <a:t>, you, your, free, and C!</a:t>
            </a:r>
            <a:endParaRPr lang="en-US"/>
          </a:p>
          <a:p>
            <a:pPr marL="285750" indent="-285750"/>
            <a:r>
              <a:rPr lang="en-US"/>
              <a:t>These give us an idea of some predictors that we might be interested in when identifying spam vs. non-spam emails.</a:t>
            </a:r>
          </a:p>
        </p:txBody>
      </p:sp>
      <p:pic>
        <p:nvPicPr>
          <p:cNvPr id="4" name="Picture 4" descr="A picture containing text&#10;&#10;Description automatically generated">
            <a:extLst>
              <a:ext uri="{FF2B5EF4-FFF2-40B4-BE49-F238E27FC236}">
                <a16:creationId xmlns:a16="http://schemas.microsoft.com/office/drawing/2014/main" id="{F14CF893-6CCB-4DDF-939C-F134D3FBDA6C}"/>
              </a:ext>
            </a:extLst>
          </p:cNvPr>
          <p:cNvPicPr>
            <a:picLocks noChangeAspect="1"/>
          </p:cNvPicPr>
          <p:nvPr/>
        </p:nvPicPr>
        <p:blipFill>
          <a:blip r:embed="rId2"/>
          <a:stretch>
            <a:fillRect/>
          </a:stretch>
        </p:blipFill>
        <p:spPr>
          <a:xfrm>
            <a:off x="1689384" y="3428429"/>
            <a:ext cx="8812924" cy="1065081"/>
          </a:xfrm>
          <a:prstGeom prst="rect">
            <a:avLst/>
          </a:prstGeom>
        </p:spPr>
      </p:pic>
    </p:spTree>
    <p:extLst>
      <p:ext uri="{BB962C8B-B14F-4D97-AF65-F5344CB8AC3E}">
        <p14:creationId xmlns:p14="http://schemas.microsoft.com/office/powerpoint/2010/main" val="4089443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D1313-721D-4085-8BDA-758FBC9D6A4A}"/>
              </a:ext>
            </a:extLst>
          </p:cNvPr>
          <p:cNvSpPr>
            <a:spLocks noGrp="1"/>
          </p:cNvSpPr>
          <p:nvPr>
            <p:ph type="title"/>
          </p:nvPr>
        </p:nvSpPr>
        <p:spPr/>
        <p:txBody>
          <a:bodyPr/>
          <a:lstStyle/>
          <a:p>
            <a:r>
              <a:rPr lang="en-US"/>
              <a:t>Partition data</a:t>
            </a:r>
          </a:p>
        </p:txBody>
      </p:sp>
      <p:sp>
        <p:nvSpPr>
          <p:cNvPr id="3" name="Content Placeholder 2">
            <a:extLst>
              <a:ext uri="{FF2B5EF4-FFF2-40B4-BE49-F238E27FC236}">
                <a16:creationId xmlns:a16="http://schemas.microsoft.com/office/drawing/2014/main" id="{286C9458-07FC-43CF-8FBD-6128D16BE1DD}"/>
              </a:ext>
            </a:extLst>
          </p:cNvPr>
          <p:cNvSpPr>
            <a:spLocks noGrp="1"/>
          </p:cNvSpPr>
          <p:nvPr>
            <p:ph idx="1"/>
          </p:nvPr>
        </p:nvSpPr>
        <p:spPr/>
        <p:txBody>
          <a:bodyPr vert="horz" lIns="91440" tIns="45720" rIns="91440" bIns="45720" rtlCol="0" anchor="t">
            <a:normAutofit/>
          </a:bodyPr>
          <a:lstStyle/>
          <a:p>
            <a:r>
              <a:rPr lang="en-US">
                <a:ea typeface="+mn-lt"/>
                <a:cs typeface="+mn-lt"/>
              </a:rPr>
              <a:t>After completing EDA, we partitioned the data, with 60% of the rows as the training dataset and the remaining 40% as the validation dataset:</a:t>
            </a:r>
          </a:p>
          <a:p>
            <a:pPr marL="0" indent="0">
              <a:buNone/>
            </a:pPr>
            <a:endParaRPr lang="en-US"/>
          </a:p>
          <a:p>
            <a:pPr marL="0" indent="0">
              <a:buNone/>
            </a:pPr>
            <a:endParaRPr lang="en-US"/>
          </a:p>
        </p:txBody>
      </p:sp>
      <p:pic>
        <p:nvPicPr>
          <p:cNvPr id="4" name="Picture 4" descr="Text&#10;&#10;Description automatically generated">
            <a:extLst>
              <a:ext uri="{FF2B5EF4-FFF2-40B4-BE49-F238E27FC236}">
                <a16:creationId xmlns:a16="http://schemas.microsoft.com/office/drawing/2014/main" id="{BF760445-BC3A-40AF-81B1-66F2BE19AB39}"/>
              </a:ext>
            </a:extLst>
          </p:cNvPr>
          <p:cNvPicPr>
            <a:picLocks noChangeAspect="1"/>
          </p:cNvPicPr>
          <p:nvPr/>
        </p:nvPicPr>
        <p:blipFill>
          <a:blip r:embed="rId2"/>
          <a:stretch>
            <a:fillRect/>
          </a:stretch>
        </p:blipFill>
        <p:spPr>
          <a:xfrm>
            <a:off x="876799" y="4189047"/>
            <a:ext cx="10443881" cy="1325019"/>
          </a:xfrm>
          <a:prstGeom prst="rect">
            <a:avLst/>
          </a:prstGeom>
        </p:spPr>
      </p:pic>
    </p:spTree>
    <p:extLst>
      <p:ext uri="{BB962C8B-B14F-4D97-AF65-F5344CB8AC3E}">
        <p14:creationId xmlns:p14="http://schemas.microsoft.com/office/powerpoint/2010/main" val="3792147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E1604-3911-42D9-AE59-F72C618BDC2E}"/>
              </a:ext>
            </a:extLst>
          </p:cNvPr>
          <p:cNvSpPr>
            <a:spLocks noGrp="1"/>
          </p:cNvSpPr>
          <p:nvPr>
            <p:ph type="title"/>
          </p:nvPr>
        </p:nvSpPr>
        <p:spPr>
          <a:xfrm>
            <a:off x="426988" y="527663"/>
            <a:ext cx="6833258" cy="1188720"/>
          </a:xfrm>
        </p:spPr>
        <p:txBody>
          <a:bodyPr/>
          <a:lstStyle/>
          <a:p>
            <a:r>
              <a:rPr lang="en-US"/>
              <a:t>Full Model</a:t>
            </a:r>
          </a:p>
        </p:txBody>
      </p:sp>
      <p:pic>
        <p:nvPicPr>
          <p:cNvPr id="4" name="Picture 4" descr="Table&#10;&#10;Description automatically generated">
            <a:extLst>
              <a:ext uri="{FF2B5EF4-FFF2-40B4-BE49-F238E27FC236}">
                <a16:creationId xmlns:a16="http://schemas.microsoft.com/office/drawing/2014/main" id="{710150C0-CD99-455D-BD96-4A67C9E8C106}"/>
              </a:ext>
            </a:extLst>
          </p:cNvPr>
          <p:cNvPicPr>
            <a:picLocks noGrp="1" noChangeAspect="1"/>
          </p:cNvPicPr>
          <p:nvPr>
            <p:ph idx="1"/>
          </p:nvPr>
        </p:nvPicPr>
        <p:blipFill>
          <a:blip r:embed="rId2"/>
          <a:stretch>
            <a:fillRect/>
          </a:stretch>
        </p:blipFill>
        <p:spPr>
          <a:xfrm>
            <a:off x="7959536" y="15868"/>
            <a:ext cx="4229103" cy="6822335"/>
          </a:xfrm>
        </p:spPr>
      </p:pic>
      <p:sp>
        <p:nvSpPr>
          <p:cNvPr id="5" name="TextBox 4">
            <a:extLst>
              <a:ext uri="{FF2B5EF4-FFF2-40B4-BE49-F238E27FC236}">
                <a16:creationId xmlns:a16="http://schemas.microsoft.com/office/drawing/2014/main" id="{410E810E-F65B-4867-89CA-83C4B3C7B1EE}"/>
              </a:ext>
            </a:extLst>
          </p:cNvPr>
          <p:cNvSpPr txBox="1"/>
          <p:nvPr/>
        </p:nvSpPr>
        <p:spPr>
          <a:xfrm>
            <a:off x="432547" y="2079812"/>
            <a:ext cx="6833007"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The full logistic regression model contains all 57 possible predictors in order to predict whether an email is spam.</a:t>
            </a:r>
            <a:endParaRPr lang="en-US" b="1"/>
          </a:p>
          <a:p>
            <a:endParaRPr lang="en-US" b="1"/>
          </a:p>
          <a:p>
            <a:pPr marL="285750" indent="-285750">
              <a:buFont typeface="Arial"/>
              <a:buChar char="•"/>
            </a:pPr>
            <a:r>
              <a:rPr lang="en-US" b="1"/>
              <a:t>At a 95% confidence level, 32 variables are not significant: </a:t>
            </a:r>
            <a:r>
              <a:rPr lang="en-US"/>
              <a:t>address, all, W_3d, order, mail, receive, people, report, email, you, font, </a:t>
            </a:r>
            <a:r>
              <a:rPr lang="en-US" err="1"/>
              <a:t>hpl</a:t>
            </a:r>
            <a:r>
              <a:rPr lang="en-US"/>
              <a:t>, W_650, lab, labs, W_857, data, W_415, W_1999, parts, pm, direct, cs, original, project, table, conference, C(, C[, C#, </a:t>
            </a:r>
            <a:r>
              <a:rPr lang="en-US" err="1"/>
              <a:t>CAP_avg</a:t>
            </a:r>
            <a:r>
              <a:rPr lang="en-US"/>
              <a:t>, and </a:t>
            </a:r>
            <a:r>
              <a:rPr lang="en-US" err="1"/>
              <a:t>CAP_tot</a:t>
            </a:r>
            <a:endParaRPr lang="en-US"/>
          </a:p>
          <a:p>
            <a:endParaRPr lang="en-US" b="1"/>
          </a:p>
          <a:p>
            <a:pPr marL="285750" indent="-285750">
              <a:buFont typeface="Arial"/>
              <a:buChar char="•"/>
            </a:pPr>
            <a:r>
              <a:rPr lang="en-US" b="1"/>
              <a:t>Deviance for this model:</a:t>
            </a:r>
            <a:r>
              <a:rPr lang="en-US"/>
              <a:t> </a:t>
            </a:r>
            <a:r>
              <a:rPr lang="en-US">
                <a:ea typeface="+mn-lt"/>
                <a:cs typeface="+mn-lt"/>
              </a:rPr>
              <a:t>1060.731</a:t>
            </a:r>
            <a:endParaRPr lang="en-US"/>
          </a:p>
          <a:p>
            <a:pPr marL="285750" indent="-285750">
              <a:buFont typeface="Arial"/>
              <a:buChar char="•"/>
            </a:pPr>
            <a:r>
              <a:rPr lang="en-US" b="1"/>
              <a:t>AIC for this model:</a:t>
            </a:r>
            <a:r>
              <a:rPr lang="en-US">
                <a:ea typeface="+mn-lt"/>
                <a:cs typeface="+mn-lt"/>
              </a:rPr>
              <a:t> 1176.731</a:t>
            </a:r>
            <a:endParaRPr lang="en-US"/>
          </a:p>
          <a:p>
            <a:pPr marL="285750" indent="-285750">
              <a:buFont typeface="Arial"/>
              <a:buChar char="•"/>
            </a:pPr>
            <a:r>
              <a:rPr lang="en-US" b="1"/>
              <a:t>BIC for this model:</a:t>
            </a:r>
            <a:r>
              <a:rPr lang="en-US"/>
              <a:t> </a:t>
            </a:r>
            <a:r>
              <a:rPr lang="en-US">
                <a:ea typeface="+mn-lt"/>
                <a:cs typeface="+mn-lt"/>
              </a:rPr>
              <a:t>1520.264</a:t>
            </a:r>
            <a:endParaRPr lang="en-US"/>
          </a:p>
          <a:p>
            <a:endParaRPr lang="en-US"/>
          </a:p>
        </p:txBody>
      </p:sp>
    </p:spTree>
    <p:extLst>
      <p:ext uri="{BB962C8B-B14F-4D97-AF65-F5344CB8AC3E}">
        <p14:creationId xmlns:p14="http://schemas.microsoft.com/office/powerpoint/2010/main" val="1850946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95C52-C7E2-4F3B-9E74-9E042EF7C57C}"/>
              </a:ext>
            </a:extLst>
          </p:cNvPr>
          <p:cNvSpPr>
            <a:spLocks noGrp="1"/>
          </p:cNvSpPr>
          <p:nvPr>
            <p:ph type="title"/>
          </p:nvPr>
        </p:nvSpPr>
        <p:spPr/>
        <p:txBody>
          <a:bodyPr/>
          <a:lstStyle/>
          <a:p>
            <a:r>
              <a:rPr lang="en-US"/>
              <a:t>Full Model: Confusion Matrix</a:t>
            </a:r>
          </a:p>
        </p:txBody>
      </p:sp>
      <p:pic>
        <p:nvPicPr>
          <p:cNvPr id="4" name="Picture 4" descr="A close up of text on a white background&#10;&#10;Description automatically generated">
            <a:extLst>
              <a:ext uri="{FF2B5EF4-FFF2-40B4-BE49-F238E27FC236}">
                <a16:creationId xmlns:a16="http://schemas.microsoft.com/office/drawing/2014/main" id="{6AC501A0-BFBF-489C-BD3B-32DC266057A9}"/>
              </a:ext>
            </a:extLst>
          </p:cNvPr>
          <p:cNvPicPr>
            <a:picLocks noGrp="1" noChangeAspect="1"/>
          </p:cNvPicPr>
          <p:nvPr>
            <p:ph idx="1"/>
          </p:nvPr>
        </p:nvPicPr>
        <p:blipFill>
          <a:blip r:embed="rId2"/>
          <a:stretch>
            <a:fillRect/>
          </a:stretch>
        </p:blipFill>
        <p:spPr>
          <a:xfrm>
            <a:off x="8437180" y="2419916"/>
            <a:ext cx="3478614" cy="3736851"/>
          </a:xfrm>
        </p:spPr>
      </p:pic>
      <p:sp>
        <p:nvSpPr>
          <p:cNvPr id="5" name="TextBox 4">
            <a:extLst>
              <a:ext uri="{FF2B5EF4-FFF2-40B4-BE49-F238E27FC236}">
                <a16:creationId xmlns:a16="http://schemas.microsoft.com/office/drawing/2014/main" id="{5054B95A-9AA6-4263-9C8A-3EEAE34AA117}"/>
              </a:ext>
            </a:extLst>
          </p:cNvPr>
          <p:cNvSpPr txBox="1"/>
          <p:nvPr/>
        </p:nvSpPr>
        <p:spPr>
          <a:xfrm>
            <a:off x="981635" y="2483224"/>
            <a:ext cx="7393641"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Based on the confusion matrix, we can see that the full model was 92.5% accurate. Of the validation data, 1069 0's (not spam) were correctly classified as 0's, and 634 1's (spam emails) were correctly classified as 1's.</a:t>
            </a:r>
          </a:p>
          <a:p>
            <a:endParaRPr lang="en-US">
              <a:solidFill>
                <a:srgbClr val="FF0000"/>
              </a:solidFill>
            </a:endParaRPr>
          </a:p>
          <a:p>
            <a:pPr marL="285750" indent="-285750">
              <a:buFont typeface="Arial"/>
              <a:buChar char="•"/>
            </a:pPr>
            <a:r>
              <a:rPr lang="en-US"/>
              <a:t>The sensitivity (true positive) rate was 0.9006, meaning about 90% of spam emails were correctly identified as spam emails.</a:t>
            </a:r>
            <a:endParaRPr lang="en-US">
              <a:solidFill>
                <a:srgbClr val="FF0000"/>
              </a:solidFill>
            </a:endParaRPr>
          </a:p>
          <a:p>
            <a:endParaRPr lang="en-US">
              <a:solidFill>
                <a:srgbClr val="000000"/>
              </a:solidFill>
            </a:endParaRPr>
          </a:p>
          <a:p>
            <a:pPr marL="285750" indent="-285750">
              <a:buFont typeface="Arial"/>
              <a:buChar char="•"/>
            </a:pPr>
            <a:r>
              <a:rPr lang="en-US">
                <a:solidFill>
                  <a:srgbClr val="000000"/>
                </a:solidFill>
              </a:rPr>
              <a:t>The specificity (true negative) rate was 0.9402, meaning about 94% of non-spam emails were correctly identified as not spam.</a:t>
            </a:r>
          </a:p>
          <a:p>
            <a:endParaRPr lang="en-US">
              <a:solidFill>
                <a:srgbClr val="000000"/>
              </a:solidFill>
            </a:endParaRPr>
          </a:p>
          <a:p>
            <a:pPr marL="285750" indent="-285750">
              <a:buFont typeface="Arial"/>
              <a:buChar char="•"/>
            </a:pPr>
            <a:r>
              <a:rPr lang="en-US">
                <a:solidFill>
                  <a:srgbClr val="000000"/>
                </a:solidFill>
              </a:rPr>
              <a:t>In this case, specificity may be more important than sensitivity, because while most people are able to recognize spam when they see it, we do not want to have important non-spam emails incorrectly identified as spam – this could result in users missing out on critical information.</a:t>
            </a:r>
          </a:p>
          <a:p>
            <a:endParaRPr lang="en-US">
              <a:solidFill>
                <a:srgbClr val="000000"/>
              </a:solidFill>
            </a:endParaRPr>
          </a:p>
          <a:p>
            <a:endParaRPr lang="en-US">
              <a:solidFill>
                <a:srgbClr val="000000"/>
              </a:solidFill>
            </a:endParaRPr>
          </a:p>
        </p:txBody>
      </p:sp>
    </p:spTree>
    <p:extLst>
      <p:ext uri="{BB962C8B-B14F-4D97-AF65-F5344CB8AC3E}">
        <p14:creationId xmlns:p14="http://schemas.microsoft.com/office/powerpoint/2010/main" val="1872517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67C7A-BE27-4185-A509-91C01E6CA8CD}"/>
              </a:ext>
            </a:extLst>
          </p:cNvPr>
          <p:cNvSpPr>
            <a:spLocks noGrp="1"/>
          </p:cNvSpPr>
          <p:nvPr>
            <p:ph type="title"/>
          </p:nvPr>
        </p:nvSpPr>
        <p:spPr>
          <a:xfrm>
            <a:off x="2231136" y="365977"/>
            <a:ext cx="7729728" cy="889363"/>
          </a:xfrm>
        </p:spPr>
        <p:txBody>
          <a:bodyPr>
            <a:normAutofit/>
          </a:bodyPr>
          <a:lstStyle/>
          <a:p>
            <a:r>
              <a:rPr lang="en-US"/>
              <a:t>ROC &amp; </a:t>
            </a:r>
            <a:r>
              <a:rPr lang="en-US" err="1"/>
              <a:t>auc</a:t>
            </a:r>
            <a:r>
              <a:rPr lang="en-US"/>
              <a:t> - </a:t>
            </a:r>
            <a:r>
              <a:rPr lang="en-US" err="1"/>
              <a:t>IN_sample</a:t>
            </a:r>
            <a:r>
              <a:rPr lang="en-US"/>
              <a:t> prediction</a:t>
            </a:r>
          </a:p>
        </p:txBody>
      </p:sp>
      <p:sp>
        <p:nvSpPr>
          <p:cNvPr id="6" name="TextBox 5">
            <a:extLst>
              <a:ext uri="{FF2B5EF4-FFF2-40B4-BE49-F238E27FC236}">
                <a16:creationId xmlns:a16="http://schemas.microsoft.com/office/drawing/2014/main" id="{392A0C9D-BB4C-4C9E-BA1C-8387FD747DB4}"/>
              </a:ext>
            </a:extLst>
          </p:cNvPr>
          <p:cNvSpPr txBox="1"/>
          <p:nvPr/>
        </p:nvSpPr>
        <p:spPr>
          <a:xfrm>
            <a:off x="624114" y="1631043"/>
            <a:ext cx="44849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7" name="Picture 4" descr="A picture containing text&#10;&#10;Description automatically generated">
            <a:extLst>
              <a:ext uri="{FF2B5EF4-FFF2-40B4-BE49-F238E27FC236}">
                <a16:creationId xmlns:a16="http://schemas.microsoft.com/office/drawing/2014/main" id="{D57AC932-965D-4F08-B921-D0EDBF8ED794}"/>
              </a:ext>
            </a:extLst>
          </p:cNvPr>
          <p:cNvPicPr>
            <a:picLocks noChangeAspect="1"/>
          </p:cNvPicPr>
          <p:nvPr/>
        </p:nvPicPr>
        <p:blipFill rotWithShape="1">
          <a:blip r:embed="rId2"/>
          <a:srcRect t="-1812" r="-306" b="54425"/>
          <a:stretch/>
        </p:blipFill>
        <p:spPr>
          <a:xfrm>
            <a:off x="1201956" y="2009262"/>
            <a:ext cx="4309574" cy="541474"/>
          </a:xfrm>
          <a:prstGeom prst="rect">
            <a:avLst/>
          </a:prstGeom>
        </p:spPr>
      </p:pic>
      <p:pic>
        <p:nvPicPr>
          <p:cNvPr id="9" name="Picture 9" descr="A picture containing chart&#10;&#10;Description automatically generated">
            <a:extLst>
              <a:ext uri="{FF2B5EF4-FFF2-40B4-BE49-F238E27FC236}">
                <a16:creationId xmlns:a16="http://schemas.microsoft.com/office/drawing/2014/main" id="{80E8ABAD-D70D-4329-AC6D-A74272D448AB}"/>
              </a:ext>
            </a:extLst>
          </p:cNvPr>
          <p:cNvPicPr>
            <a:picLocks noGrp="1" noChangeAspect="1"/>
          </p:cNvPicPr>
          <p:nvPr>
            <p:ph idx="1"/>
          </p:nvPr>
        </p:nvPicPr>
        <p:blipFill>
          <a:blip r:embed="rId3"/>
          <a:stretch>
            <a:fillRect/>
          </a:stretch>
        </p:blipFill>
        <p:spPr>
          <a:xfrm>
            <a:off x="5795544" y="1994285"/>
            <a:ext cx="5961186" cy="3522396"/>
          </a:xfrm>
        </p:spPr>
      </p:pic>
      <p:sp>
        <p:nvSpPr>
          <p:cNvPr id="4" name="TextBox 3">
            <a:extLst>
              <a:ext uri="{FF2B5EF4-FFF2-40B4-BE49-F238E27FC236}">
                <a16:creationId xmlns:a16="http://schemas.microsoft.com/office/drawing/2014/main" id="{7E1D00E3-1469-4D5A-B244-E9C2FDEA58DE}"/>
              </a:ext>
            </a:extLst>
          </p:cNvPr>
          <p:cNvSpPr txBox="1"/>
          <p:nvPr/>
        </p:nvSpPr>
        <p:spPr>
          <a:xfrm>
            <a:off x="984149" y="2780575"/>
            <a:ext cx="454037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pPr marL="285750" indent="-285750">
              <a:buFont typeface="Arial"/>
              <a:buChar char="•"/>
            </a:pPr>
            <a:r>
              <a:rPr lang="en-US">
                <a:ea typeface="+mn-lt"/>
                <a:cs typeface="+mn-lt"/>
              </a:rPr>
              <a:t>We used train.data to run the ROC curve for </a:t>
            </a:r>
            <a:r>
              <a:rPr lang="en-US" err="1">
                <a:ea typeface="+mn-lt"/>
                <a:cs typeface="+mn-lt"/>
              </a:rPr>
              <a:t>in_sample</a:t>
            </a:r>
            <a:r>
              <a:rPr lang="en-US">
                <a:ea typeface="+mn-lt"/>
                <a:cs typeface="+mn-lt"/>
              </a:rPr>
              <a:t> prediction.</a:t>
            </a:r>
          </a:p>
          <a:p>
            <a:endParaRPr lang="en-US">
              <a:ea typeface="+mn-lt"/>
              <a:cs typeface="+mn-lt"/>
            </a:endParaRPr>
          </a:p>
          <a:p>
            <a:pPr marL="285750" indent="-285750">
              <a:buFont typeface="Arial"/>
              <a:buChar char="•"/>
            </a:pPr>
            <a:r>
              <a:rPr lang="en-US">
                <a:ea typeface="+mn-lt"/>
                <a:cs typeface="+mn-lt"/>
              </a:rPr>
              <a:t>The AUC = 0.9788 indicating a very good model if using the training dataset to determine whether an email is spam or not.</a:t>
            </a:r>
          </a:p>
          <a:p>
            <a:endParaRPr lang="en-US">
              <a:ea typeface="+mn-lt"/>
              <a:cs typeface="+mn-lt"/>
            </a:endParaRPr>
          </a:p>
          <a:p>
            <a:endParaRPr lang="en-US"/>
          </a:p>
        </p:txBody>
      </p:sp>
    </p:spTree>
    <p:extLst>
      <p:ext uri="{BB962C8B-B14F-4D97-AF65-F5344CB8AC3E}">
        <p14:creationId xmlns:p14="http://schemas.microsoft.com/office/powerpoint/2010/main" val="426817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67C7A-BE27-4185-A509-91C01E6CA8CD}"/>
              </a:ext>
            </a:extLst>
          </p:cNvPr>
          <p:cNvSpPr>
            <a:spLocks noGrp="1"/>
          </p:cNvSpPr>
          <p:nvPr>
            <p:ph type="title"/>
          </p:nvPr>
        </p:nvSpPr>
        <p:spPr>
          <a:xfrm>
            <a:off x="2231136" y="365977"/>
            <a:ext cx="7729728" cy="889363"/>
          </a:xfrm>
        </p:spPr>
        <p:txBody>
          <a:bodyPr>
            <a:normAutofit/>
          </a:bodyPr>
          <a:lstStyle/>
          <a:p>
            <a:r>
              <a:rPr lang="en-US"/>
              <a:t>ROC &amp; </a:t>
            </a:r>
            <a:r>
              <a:rPr lang="en-US" err="1"/>
              <a:t>auc</a:t>
            </a:r>
            <a:r>
              <a:rPr lang="en-US"/>
              <a:t> - </a:t>
            </a:r>
            <a:r>
              <a:rPr lang="en-US" err="1"/>
              <a:t>out_sample</a:t>
            </a:r>
            <a:r>
              <a:rPr lang="en-US"/>
              <a:t> prediction</a:t>
            </a:r>
          </a:p>
        </p:txBody>
      </p:sp>
      <p:sp>
        <p:nvSpPr>
          <p:cNvPr id="6" name="TextBox 5">
            <a:extLst>
              <a:ext uri="{FF2B5EF4-FFF2-40B4-BE49-F238E27FC236}">
                <a16:creationId xmlns:a16="http://schemas.microsoft.com/office/drawing/2014/main" id="{392A0C9D-BB4C-4C9E-BA1C-8387FD747DB4}"/>
              </a:ext>
            </a:extLst>
          </p:cNvPr>
          <p:cNvSpPr txBox="1"/>
          <p:nvPr/>
        </p:nvSpPr>
        <p:spPr>
          <a:xfrm>
            <a:off x="624114" y="1631043"/>
            <a:ext cx="44849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3" name="Picture 4" descr="A picture containing text&#10;&#10;Description automatically generated">
            <a:extLst>
              <a:ext uri="{FF2B5EF4-FFF2-40B4-BE49-F238E27FC236}">
                <a16:creationId xmlns:a16="http://schemas.microsoft.com/office/drawing/2014/main" id="{BAA10411-80E3-4266-ACA9-55306A76032C}"/>
              </a:ext>
            </a:extLst>
          </p:cNvPr>
          <p:cNvPicPr>
            <a:picLocks noChangeAspect="1"/>
          </p:cNvPicPr>
          <p:nvPr/>
        </p:nvPicPr>
        <p:blipFill rotWithShape="1">
          <a:blip r:embed="rId2"/>
          <a:srcRect t="48792" r="-306" b="1149"/>
          <a:stretch/>
        </p:blipFill>
        <p:spPr>
          <a:xfrm>
            <a:off x="886646" y="2062147"/>
            <a:ext cx="4309574" cy="572011"/>
          </a:xfrm>
          <a:prstGeom prst="rect">
            <a:avLst/>
          </a:prstGeom>
        </p:spPr>
      </p:pic>
      <p:pic>
        <p:nvPicPr>
          <p:cNvPr id="4" name="Picture 4" descr="Chart&#10;&#10;Description automatically generated">
            <a:extLst>
              <a:ext uri="{FF2B5EF4-FFF2-40B4-BE49-F238E27FC236}">
                <a16:creationId xmlns:a16="http://schemas.microsoft.com/office/drawing/2014/main" id="{620118AD-7472-47E6-8FAB-9F9778337B94}"/>
              </a:ext>
            </a:extLst>
          </p:cNvPr>
          <p:cNvPicPr>
            <a:picLocks noGrp="1" noChangeAspect="1"/>
          </p:cNvPicPr>
          <p:nvPr>
            <p:ph idx="1"/>
          </p:nvPr>
        </p:nvPicPr>
        <p:blipFill>
          <a:blip r:embed="rId3"/>
          <a:stretch>
            <a:fillRect/>
          </a:stretch>
        </p:blipFill>
        <p:spPr>
          <a:xfrm>
            <a:off x="5679553" y="1994285"/>
            <a:ext cx="6061789" cy="3496120"/>
          </a:xfrm>
        </p:spPr>
      </p:pic>
      <p:sp>
        <p:nvSpPr>
          <p:cNvPr id="5" name="TextBox 4">
            <a:extLst>
              <a:ext uri="{FF2B5EF4-FFF2-40B4-BE49-F238E27FC236}">
                <a16:creationId xmlns:a16="http://schemas.microsoft.com/office/drawing/2014/main" id="{336BD6B1-F1AE-4A4E-87E5-F20C9CAE3048}"/>
              </a:ext>
            </a:extLst>
          </p:cNvPr>
          <p:cNvSpPr txBox="1"/>
          <p:nvPr/>
        </p:nvSpPr>
        <p:spPr>
          <a:xfrm>
            <a:off x="885309" y="3021786"/>
            <a:ext cx="4484914"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a:t>We use </a:t>
            </a:r>
            <a:r>
              <a:rPr lang="en-US" err="1"/>
              <a:t>valid.data</a:t>
            </a:r>
            <a:r>
              <a:rPr lang="en-US"/>
              <a:t> to run the ROC curve for </a:t>
            </a:r>
            <a:r>
              <a:rPr lang="en-US" err="1"/>
              <a:t>out_sample</a:t>
            </a:r>
            <a:r>
              <a:rPr lang="en-US"/>
              <a:t> prediction.</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The AUC = 0.9697 is a very good model if using validation dataset for future predictions.</a:t>
            </a:r>
          </a:p>
        </p:txBody>
      </p:sp>
    </p:spTree>
    <p:extLst>
      <p:ext uri="{BB962C8B-B14F-4D97-AF65-F5344CB8AC3E}">
        <p14:creationId xmlns:p14="http://schemas.microsoft.com/office/powerpoint/2010/main" val="2332715060"/>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docProps/app.xml><?xml version="1.0" encoding="utf-8"?>
<Properties xmlns="http://schemas.openxmlformats.org/officeDocument/2006/extended-properties" xmlns:vt="http://schemas.openxmlformats.org/officeDocument/2006/docPropsVTypes">
  <TotalTime>0</TotalTime>
  <Words>2035</Words>
  <Application>Microsoft Office PowerPoint</Application>
  <PresentationFormat>Widescreen</PresentationFormat>
  <Paragraphs>114</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Gill Sans MT</vt:lpstr>
      <vt:lpstr>Parcel</vt:lpstr>
      <vt:lpstr>Predicting spam emails</vt:lpstr>
      <vt:lpstr>EDA: Dataset Overview</vt:lpstr>
      <vt:lpstr>EDA: RENAMING VARIABLES</vt:lpstr>
      <vt:lpstr>EDA: Spam Vs Non-Spam Averages</vt:lpstr>
      <vt:lpstr>Partition data</vt:lpstr>
      <vt:lpstr>Full Model</vt:lpstr>
      <vt:lpstr>Full Model: Confusion Matrix</vt:lpstr>
      <vt:lpstr>ROC &amp; auc - IN_sample prediction</vt:lpstr>
      <vt:lpstr>ROC &amp; auc - out_sample prediction</vt:lpstr>
      <vt:lpstr>Full Model: LIFT CHART</vt:lpstr>
      <vt:lpstr>Full Model: Decile-Wise lift Chart</vt:lpstr>
      <vt:lpstr>Full Model: odds</vt:lpstr>
      <vt:lpstr>Variable selection methods</vt:lpstr>
      <vt:lpstr>Reduced Model: Forward Selection</vt:lpstr>
      <vt:lpstr>Forward SELECTION MODEL: CONFUSION MATRIX</vt:lpstr>
      <vt:lpstr>Forward Selection Model: LIFT CHART</vt:lpstr>
      <vt:lpstr>Forward Selection Model: Decile-wise Lift Chart</vt:lpstr>
      <vt:lpstr>Reduced Model: Stepwise Regression</vt:lpstr>
      <vt:lpstr>Stepwise Regression: CONFUSION MATRIX</vt:lpstr>
      <vt:lpstr>STEPWISE REGRESSION: LIFT CHART</vt:lpstr>
      <vt:lpstr>STEPWISE REGRESSION: DECILE-WISE LIFT CHART</vt:lpstr>
      <vt:lpstr>Comparison table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spam emails</dc:title>
  <dc:creator>Clemmons, Nick (clemmona)</dc:creator>
  <cp:lastModifiedBy>Nhu Pham</cp:lastModifiedBy>
  <cp:revision>2</cp:revision>
  <dcterms:created xsi:type="dcterms:W3CDTF">2020-10-01T19:48:53Z</dcterms:created>
  <dcterms:modified xsi:type="dcterms:W3CDTF">2021-02-15T12:40:40Z</dcterms:modified>
</cp:coreProperties>
</file>