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2795-F1F3-49CD-A5B3-E832E03D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5D017-510D-461D-9F9A-DC49683F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2849-B6B2-42F4-AE48-7594BB8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1517-F9EF-4BE6-A0BF-535B5E87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F9E5-4CD4-4102-9E9B-5103B1A5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36D8-1ADF-4E0A-8F5F-D368658B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75883-0ABA-44B9-B3E1-5271650B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39E4-3830-4756-A245-20B3A412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D288-72DA-4D28-97D3-C7370F19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4975-8702-4782-9C07-AD8DD3FF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28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12D00-89FB-4A34-98DF-3662BBF23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82142-9134-4E2E-834F-D769399BF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95FB-A046-49EF-85AA-A0B38C41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D7F6-9173-4622-AA3B-690C1E39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6644-1323-4898-A5C7-57B8CED7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2330-397C-4ADB-B883-22628DF5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7426-E568-4094-AC65-6E796D7C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617B-1082-4432-8881-56F7B1B4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19145-5FED-4C8F-93D9-C3A51F93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9044-866F-46F7-84BF-3AF7D2B7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BE4-ABDF-4D27-8EA2-DF0BD068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DEF3-32BE-4EE6-8927-CA4586A8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0463-49FF-4A32-9877-4033E134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8802-7606-4496-A618-264E55D4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CE47-80AC-46FB-BC5F-D22A1379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31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CA04-1A92-4D63-9D28-36C7C360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158D-1EE8-46F0-B9CE-9A76C3E9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38C3E-1F87-48FD-A239-0428345FC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B4E0D-F89A-421C-8D91-D378A1CB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282B-2D03-4DC5-ACD2-82C4C58D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C14A-34B8-4332-9C0A-8680BE14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8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699B-7226-483B-8AE9-E2EB2325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E3C66-5CF3-4529-AEAD-8B1FA1CF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A10C6-0768-4847-8F26-3016F1860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BF003-E534-4CB8-9B95-9CA05598A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B9984-9D1C-4FF9-9415-FC30652D6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9D354-6E6F-43F9-8E7A-A47DBC8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8C285-F49E-44C1-9BDA-57CC666C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78983-6F1F-4948-8ABB-D07A0F5F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72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C39C-6BDE-462C-9968-7530C5BE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B30BD-5BD0-412A-A278-14884561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17C66-E07E-4FB1-9FE6-8262EA0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9CA63-E52F-415E-B517-89577E9F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88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26E3-73FB-4C41-8943-657C77DA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851EF-3F7D-4DCF-8BCD-9B328F99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F2FD4-6681-4A38-AEAB-A8647A85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7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A599-7338-4701-AAD8-C1830C69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CE2A-DCBB-44FB-82A4-7ABF2D92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19734-BD53-4E6D-B96A-F967FEAA0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6142F-5FB7-4C24-B4B4-6D33A798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FD13-9D74-490B-B239-B64D6EA2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136E1-B0BA-4F6C-9702-980054D3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3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688-D397-4ED2-8520-1D11923B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42960-FCE4-41B1-850D-37586EE7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BDE7-2F6C-48A1-A3E6-AD9CDDEB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84DB9-7B38-4AA6-86CC-9ADA1A9D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0CEC-6CAA-44AC-8503-5F37CAC2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45C8-4FF3-4EE5-A87D-0EB7B76B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2F249-1E70-409A-8898-E42193BC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18AA4-CC7F-4FA6-9CFD-3BD07BC5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3325-880D-4610-9D9A-F1B3FEC69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98C5-80F1-4A6F-9154-7CA71E521D8F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14FB-7967-4D5B-864A-6E060C201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4554-A29C-4B65-B0DB-65F886567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C1CF-EE5D-4E2E-B118-4BC95A218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ECBC-4ACE-4435-BAC3-904830840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D92DE-2459-41BD-9C23-130194D69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27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F76F078-14C9-4968-8FD9-249828851E14}"/>
              </a:ext>
            </a:extLst>
          </p:cNvPr>
          <p:cNvGrpSpPr/>
          <p:nvPr/>
        </p:nvGrpSpPr>
        <p:grpSpPr>
          <a:xfrm>
            <a:off x="4115840" y="1407886"/>
            <a:ext cx="3721874" cy="2333772"/>
            <a:chOff x="4115840" y="1407886"/>
            <a:chExt cx="3721874" cy="2333772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E81406FA-1506-4A1A-8049-748DAB81CD20}"/>
                </a:ext>
              </a:extLst>
            </p:cNvPr>
            <p:cNvSpPr/>
            <p:nvPr/>
          </p:nvSpPr>
          <p:spPr>
            <a:xfrm rot="5084700">
              <a:off x="4966950" y="1034907"/>
              <a:ext cx="1104132" cy="2806351"/>
            </a:xfrm>
            <a:prstGeom prst="can">
              <a:avLst>
                <a:gd name="adj" fmla="val 4737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8D087E-2D10-41C7-8E50-4B28D3E11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017" y="2206171"/>
              <a:ext cx="2318697" cy="23191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0FC0B6D-8158-4F8B-B304-133BA82FA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2061" y="1880165"/>
              <a:ext cx="116110" cy="442121"/>
            </a:xfrm>
            <a:prstGeom prst="straightConnector1">
              <a:avLst/>
            </a:prstGeom>
            <a:ln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AE788F-C845-408F-B126-F54AB5A99F92}"/>
                </a:ext>
              </a:extLst>
            </p:cNvPr>
            <p:cNvCxnSpPr>
              <a:cxnSpLocks/>
            </p:cNvCxnSpPr>
            <p:nvPr/>
          </p:nvCxnSpPr>
          <p:spPr>
            <a:xfrm>
              <a:off x="5519016" y="2438082"/>
              <a:ext cx="141555" cy="130357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DE06199-2A4F-40F2-9D14-B648393DBC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8159" y="1407886"/>
              <a:ext cx="870856" cy="1030196"/>
            </a:xfrm>
            <a:prstGeom prst="straightConnector1">
              <a:avLst/>
            </a:prstGeom>
            <a:ln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CC4187-35D6-413A-ADA3-9A26D940D5CC}"/>
              </a:ext>
            </a:extLst>
          </p:cNvPr>
          <p:cNvCxnSpPr>
            <a:cxnSpLocks/>
          </p:cNvCxnSpPr>
          <p:nvPr/>
        </p:nvCxnSpPr>
        <p:spPr>
          <a:xfrm flipV="1">
            <a:off x="4318013" y="1572247"/>
            <a:ext cx="2368096" cy="23177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4FBA63-D3B6-4069-948A-DD7910E98465}"/>
                  </a:ext>
                </a:extLst>
              </p:cNvPr>
              <p:cNvSpPr txBox="1"/>
              <p:nvPr/>
            </p:nvSpPr>
            <p:spPr>
              <a:xfrm>
                <a:off x="6829425" y="1639822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4FBA63-D3B6-4069-948A-DD7910E9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5" y="1639822"/>
                <a:ext cx="221536" cy="369332"/>
              </a:xfrm>
              <a:prstGeom prst="rect">
                <a:avLst/>
              </a:prstGeom>
              <a:blipFill>
                <a:blip r:embed="rId2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2C5226-C417-400F-8D2A-6848FE091917}"/>
                  </a:ext>
                </a:extLst>
              </p:cNvPr>
              <p:cNvSpPr txBox="1"/>
              <p:nvPr/>
            </p:nvSpPr>
            <p:spPr>
              <a:xfrm>
                <a:off x="5325602" y="1270490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2C5226-C417-400F-8D2A-6848FE09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02" y="1270490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ylinder 3">
            <a:extLst>
              <a:ext uri="{FF2B5EF4-FFF2-40B4-BE49-F238E27FC236}">
                <a16:creationId xmlns:a16="http://schemas.microsoft.com/office/drawing/2014/main" id="{F984C81D-185E-4BC2-AF8A-0A5E64B9214D}"/>
              </a:ext>
            </a:extLst>
          </p:cNvPr>
          <p:cNvSpPr/>
          <p:nvPr/>
        </p:nvSpPr>
        <p:spPr>
          <a:xfrm rot="8175920">
            <a:off x="2406919" y="3520975"/>
            <a:ext cx="714205" cy="152512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54CF25-36C9-4A27-924D-EB4DBCB7C4E2}"/>
              </a:ext>
            </a:extLst>
          </p:cNvPr>
          <p:cNvCxnSpPr>
            <a:cxnSpLocks/>
          </p:cNvCxnSpPr>
          <p:nvPr/>
        </p:nvCxnSpPr>
        <p:spPr>
          <a:xfrm flipH="1" flipV="1">
            <a:off x="1756229" y="3236686"/>
            <a:ext cx="952674" cy="1014374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CC67C8-3EA3-4F4E-98A1-69B9A0B580C2}"/>
              </a:ext>
            </a:extLst>
          </p:cNvPr>
          <p:cNvCxnSpPr>
            <a:cxnSpLocks/>
          </p:cNvCxnSpPr>
          <p:nvPr/>
        </p:nvCxnSpPr>
        <p:spPr>
          <a:xfrm flipV="1">
            <a:off x="2708903" y="3441890"/>
            <a:ext cx="932891" cy="80917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894A6C-A571-4EC7-BA0D-E0B84E255B7C}"/>
              </a:ext>
            </a:extLst>
          </p:cNvPr>
          <p:cNvCxnSpPr>
            <a:cxnSpLocks/>
          </p:cNvCxnSpPr>
          <p:nvPr/>
        </p:nvCxnSpPr>
        <p:spPr>
          <a:xfrm>
            <a:off x="2708903" y="4238171"/>
            <a:ext cx="19783" cy="1076779"/>
          </a:xfrm>
          <a:prstGeom prst="straightConnector1">
            <a:avLst/>
          </a:prstGeom>
          <a:ln>
            <a:headEnd type="oval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3A5BAD-0EE9-46DD-A32D-3A87053C8CAA}"/>
                  </a:ext>
                </a:extLst>
              </p:cNvPr>
              <p:cNvSpPr txBox="1"/>
              <p:nvPr/>
            </p:nvSpPr>
            <p:spPr>
              <a:xfrm>
                <a:off x="2778339" y="4182249"/>
                <a:ext cx="417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3A5BAD-0EE9-46DD-A32D-3A87053C8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339" y="4182249"/>
                <a:ext cx="417230" cy="369332"/>
              </a:xfrm>
              <a:prstGeom prst="rect">
                <a:avLst/>
              </a:prstGeom>
              <a:blipFill>
                <a:blip r:embed="rId4"/>
                <a:stretch>
                  <a:fillRect l="-17647" r="-7353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5EE073-B138-4CE3-919C-8934632AEBE4}"/>
                  </a:ext>
                </a:extLst>
              </p:cNvPr>
              <p:cNvSpPr txBox="1"/>
              <p:nvPr/>
            </p:nvSpPr>
            <p:spPr>
              <a:xfrm>
                <a:off x="2793821" y="5165601"/>
                <a:ext cx="3640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5EE073-B138-4CE3-919C-8934632AE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821" y="5165601"/>
                <a:ext cx="364024" cy="369332"/>
              </a:xfrm>
              <a:prstGeom prst="rect">
                <a:avLst/>
              </a:prstGeom>
              <a:blipFill>
                <a:blip r:embed="rId5"/>
                <a:stretch>
                  <a:fillRect l="-15000" r="-166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63D2DE-4F65-4594-9462-B871D410224E}"/>
                  </a:ext>
                </a:extLst>
              </p:cNvPr>
              <p:cNvSpPr txBox="1"/>
              <p:nvPr/>
            </p:nvSpPr>
            <p:spPr>
              <a:xfrm>
                <a:off x="3185195" y="3116343"/>
                <a:ext cx="3640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63D2DE-4F65-4594-9462-B871D410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95" y="3116343"/>
                <a:ext cx="364024" cy="369332"/>
              </a:xfrm>
              <a:prstGeom prst="rect">
                <a:avLst/>
              </a:prstGeom>
              <a:blipFill>
                <a:blip r:embed="rId6"/>
                <a:stretch>
                  <a:fillRect l="-6780" r="-5085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A8DC2BA-E6DA-406F-AE07-47967ED08019}"/>
                  </a:ext>
                </a:extLst>
              </p:cNvPr>
              <p:cNvSpPr txBox="1"/>
              <p:nvPr/>
            </p:nvSpPr>
            <p:spPr>
              <a:xfrm>
                <a:off x="1389589" y="3116343"/>
                <a:ext cx="3640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A8DC2BA-E6DA-406F-AE07-47967ED08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589" y="3116343"/>
                <a:ext cx="364024" cy="369332"/>
              </a:xfrm>
              <a:prstGeom prst="rect">
                <a:avLst/>
              </a:prstGeom>
              <a:blipFill>
                <a:blip r:embed="rId7"/>
                <a:stretch>
                  <a:fillRect l="-5000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417B049-B7BF-42C8-A3E8-14C4ADF6EFBE}"/>
                  </a:ext>
                </a:extLst>
              </p:cNvPr>
              <p:cNvSpPr txBox="1"/>
              <p:nvPr/>
            </p:nvSpPr>
            <p:spPr>
              <a:xfrm>
                <a:off x="5104286" y="2352665"/>
                <a:ext cx="383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417B049-B7BF-42C8-A3E8-14C4ADF6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86" y="2352665"/>
                <a:ext cx="383951" cy="369332"/>
              </a:xfrm>
              <a:prstGeom prst="rect">
                <a:avLst/>
              </a:prstGeom>
              <a:blipFill>
                <a:blip r:embed="rId8"/>
                <a:stretch>
                  <a:fillRect l="-17460" r="-3175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FBA9D67-82E0-481D-A8DA-FD5DE5890486}"/>
                  </a:ext>
                </a:extLst>
              </p:cNvPr>
              <p:cNvSpPr txBox="1"/>
              <p:nvPr/>
            </p:nvSpPr>
            <p:spPr>
              <a:xfrm>
                <a:off x="5276387" y="3459424"/>
                <a:ext cx="363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FBA9D67-82E0-481D-A8DA-FD5DE589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87" y="3459424"/>
                <a:ext cx="363113" cy="369332"/>
              </a:xfrm>
              <a:prstGeom prst="rect">
                <a:avLst/>
              </a:prstGeom>
              <a:blipFill>
                <a:blip r:embed="rId9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B9A699-4DE3-4AD8-873F-41424B571288}"/>
                  </a:ext>
                </a:extLst>
              </p:cNvPr>
              <p:cNvSpPr txBox="1"/>
              <p:nvPr/>
            </p:nvSpPr>
            <p:spPr>
              <a:xfrm>
                <a:off x="4318013" y="1297871"/>
                <a:ext cx="3470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B9A699-4DE3-4AD8-873F-41424B571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13" y="1297871"/>
                <a:ext cx="347082" cy="369332"/>
              </a:xfrm>
              <a:prstGeom prst="rect">
                <a:avLst/>
              </a:prstGeom>
              <a:blipFill>
                <a:blip r:embed="rId10"/>
                <a:stretch>
                  <a:fillRect l="-21053" r="-3509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CDAA46-1C15-4E5B-BC61-B944A8418DDC}"/>
                  </a:ext>
                </a:extLst>
              </p:cNvPr>
              <p:cNvSpPr txBox="1"/>
              <p:nvPr/>
            </p:nvSpPr>
            <p:spPr>
              <a:xfrm>
                <a:off x="7543841" y="1798331"/>
                <a:ext cx="3441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CDAA46-1C15-4E5B-BC61-B944A8418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41" y="1798331"/>
                <a:ext cx="344197" cy="369332"/>
              </a:xfrm>
              <a:prstGeom prst="rect">
                <a:avLst/>
              </a:prstGeom>
              <a:blipFill>
                <a:blip r:embed="rId11"/>
                <a:stretch>
                  <a:fillRect l="-12500" r="-1786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ylinder 72">
            <a:extLst>
              <a:ext uri="{FF2B5EF4-FFF2-40B4-BE49-F238E27FC236}">
                <a16:creationId xmlns:a16="http://schemas.microsoft.com/office/drawing/2014/main" id="{C9767359-2721-4C05-BBD4-262B0106F468}"/>
              </a:ext>
            </a:extLst>
          </p:cNvPr>
          <p:cNvSpPr/>
          <p:nvPr/>
        </p:nvSpPr>
        <p:spPr>
          <a:xfrm rot="8175920">
            <a:off x="10114005" y="3532462"/>
            <a:ext cx="714205" cy="152512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3BD644-A995-4827-B814-82FFE5EB2E7F}"/>
                  </a:ext>
                </a:extLst>
              </p:cNvPr>
              <p:cNvSpPr txBox="1"/>
              <p:nvPr/>
            </p:nvSpPr>
            <p:spPr>
              <a:xfrm>
                <a:off x="10485425" y="4193736"/>
                <a:ext cx="417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3BD644-A995-4827-B814-82FFE5EB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425" y="4193736"/>
                <a:ext cx="417230" cy="369332"/>
              </a:xfrm>
              <a:prstGeom prst="rect">
                <a:avLst/>
              </a:prstGeom>
              <a:blipFill>
                <a:blip r:embed="rId12"/>
                <a:stretch>
                  <a:fillRect l="-16176" r="-7353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361DF4-CE9D-40A7-BF15-EBDC501E1A68}"/>
              </a:ext>
            </a:extLst>
          </p:cNvPr>
          <p:cNvCxnSpPr>
            <a:cxnSpLocks/>
          </p:cNvCxnSpPr>
          <p:nvPr/>
        </p:nvCxnSpPr>
        <p:spPr>
          <a:xfrm rot="2530205" flipH="1" flipV="1">
            <a:off x="2223599" y="3045866"/>
            <a:ext cx="952674" cy="1014374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93A644-36CD-45F8-A0A6-EA2B094B450B}"/>
              </a:ext>
            </a:extLst>
          </p:cNvPr>
          <p:cNvCxnSpPr>
            <a:cxnSpLocks/>
          </p:cNvCxnSpPr>
          <p:nvPr/>
        </p:nvCxnSpPr>
        <p:spPr>
          <a:xfrm rot="2530205" flipV="1">
            <a:off x="2863359" y="3857434"/>
            <a:ext cx="932891" cy="80917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E893505-2262-45E8-950A-C0DB69EA532D}"/>
              </a:ext>
            </a:extLst>
          </p:cNvPr>
          <p:cNvCxnSpPr>
            <a:cxnSpLocks/>
          </p:cNvCxnSpPr>
          <p:nvPr/>
        </p:nvCxnSpPr>
        <p:spPr>
          <a:xfrm rot="2530205">
            <a:off x="2357137" y="4106467"/>
            <a:ext cx="19783" cy="1076779"/>
          </a:xfrm>
          <a:prstGeom prst="straightConnector1">
            <a:avLst/>
          </a:prstGeom>
          <a:ln>
            <a:headEnd type="oval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2ED578F-65AC-401A-9B45-5389C091C165}"/>
                  </a:ext>
                </a:extLst>
              </p:cNvPr>
              <p:cNvSpPr txBox="1"/>
              <p:nvPr/>
            </p:nvSpPr>
            <p:spPr>
              <a:xfrm>
                <a:off x="1990374" y="5057955"/>
                <a:ext cx="3640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2ED578F-65AC-401A-9B45-5389C091C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74" y="5057955"/>
                <a:ext cx="364024" cy="369332"/>
              </a:xfrm>
              <a:prstGeom prst="rect">
                <a:avLst/>
              </a:prstGeom>
              <a:blipFill>
                <a:blip r:embed="rId13"/>
                <a:stretch>
                  <a:fillRect l="-23729" r="-10169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D97FC0-E873-47B5-97DE-142EB61CD435}"/>
                  </a:ext>
                </a:extLst>
              </p:cNvPr>
              <p:cNvSpPr txBox="1"/>
              <p:nvPr/>
            </p:nvSpPr>
            <p:spPr>
              <a:xfrm>
                <a:off x="3656179" y="3801879"/>
                <a:ext cx="3640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D97FC0-E873-47B5-97DE-142EB61C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9" y="3801879"/>
                <a:ext cx="364024" cy="369332"/>
              </a:xfrm>
              <a:prstGeom prst="rect">
                <a:avLst/>
              </a:prstGeom>
              <a:blipFill>
                <a:blip r:embed="rId14"/>
                <a:stretch>
                  <a:fillRect l="-15254" r="-11864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11BD81B-8715-4586-8D8D-C54E7EBB318B}"/>
                  </a:ext>
                </a:extLst>
              </p:cNvPr>
              <p:cNvSpPr txBox="1"/>
              <p:nvPr/>
            </p:nvSpPr>
            <p:spPr>
              <a:xfrm>
                <a:off x="2325356" y="2596428"/>
                <a:ext cx="3640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11BD81B-8715-4586-8D8D-C54E7EBB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356" y="2596428"/>
                <a:ext cx="364024" cy="369332"/>
              </a:xfrm>
              <a:prstGeom prst="rect">
                <a:avLst/>
              </a:prstGeom>
              <a:blipFill>
                <a:blip r:embed="rId15"/>
                <a:stretch>
                  <a:fillRect l="-10000" r="-6667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9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F76F078-14C9-4968-8FD9-249828851E14}"/>
              </a:ext>
            </a:extLst>
          </p:cNvPr>
          <p:cNvGrpSpPr/>
          <p:nvPr/>
        </p:nvGrpSpPr>
        <p:grpSpPr>
          <a:xfrm>
            <a:off x="4115840" y="1407886"/>
            <a:ext cx="3721874" cy="2333772"/>
            <a:chOff x="4115840" y="1407886"/>
            <a:chExt cx="3721874" cy="2333772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E81406FA-1506-4A1A-8049-748DAB81CD20}"/>
                </a:ext>
              </a:extLst>
            </p:cNvPr>
            <p:cNvSpPr/>
            <p:nvPr/>
          </p:nvSpPr>
          <p:spPr>
            <a:xfrm rot="5084700">
              <a:off x="4966950" y="1034907"/>
              <a:ext cx="1104132" cy="2806351"/>
            </a:xfrm>
            <a:prstGeom prst="can">
              <a:avLst>
                <a:gd name="adj" fmla="val 4737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8D087E-2D10-41C7-8E50-4B28D3E11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9017" y="2206171"/>
              <a:ext cx="2318697" cy="23191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0FC0B6D-8158-4F8B-B304-133BA82FA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2061" y="1880165"/>
              <a:ext cx="116110" cy="442121"/>
            </a:xfrm>
            <a:prstGeom prst="straightConnector1">
              <a:avLst/>
            </a:prstGeom>
            <a:ln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AE788F-C845-408F-B126-F54AB5A99F92}"/>
                </a:ext>
              </a:extLst>
            </p:cNvPr>
            <p:cNvCxnSpPr>
              <a:cxnSpLocks/>
            </p:cNvCxnSpPr>
            <p:nvPr/>
          </p:nvCxnSpPr>
          <p:spPr>
            <a:xfrm>
              <a:off x="5519016" y="2438082"/>
              <a:ext cx="141555" cy="130357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DE06199-2A4F-40F2-9D14-B648393DBC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8159" y="1407886"/>
              <a:ext cx="870856" cy="1030196"/>
            </a:xfrm>
            <a:prstGeom prst="straightConnector1">
              <a:avLst/>
            </a:prstGeom>
            <a:ln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CC4187-35D6-413A-ADA3-9A26D940D5CC}"/>
              </a:ext>
            </a:extLst>
          </p:cNvPr>
          <p:cNvCxnSpPr>
            <a:cxnSpLocks/>
          </p:cNvCxnSpPr>
          <p:nvPr/>
        </p:nvCxnSpPr>
        <p:spPr>
          <a:xfrm flipV="1">
            <a:off x="4318013" y="1572247"/>
            <a:ext cx="2368096" cy="23177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4FBA63-D3B6-4069-948A-DD7910E98465}"/>
                  </a:ext>
                </a:extLst>
              </p:cNvPr>
              <p:cNvSpPr txBox="1"/>
              <p:nvPr/>
            </p:nvSpPr>
            <p:spPr>
              <a:xfrm>
                <a:off x="6829425" y="1639822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4FBA63-D3B6-4069-948A-DD7910E9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5" y="1639822"/>
                <a:ext cx="221536" cy="369332"/>
              </a:xfrm>
              <a:prstGeom prst="rect">
                <a:avLst/>
              </a:prstGeom>
              <a:blipFill>
                <a:blip r:embed="rId2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2C5226-C417-400F-8D2A-6848FE091917}"/>
                  </a:ext>
                </a:extLst>
              </p:cNvPr>
              <p:cNvSpPr txBox="1"/>
              <p:nvPr/>
            </p:nvSpPr>
            <p:spPr>
              <a:xfrm>
                <a:off x="5325602" y="1270490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2C5226-C417-400F-8D2A-6848FE09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02" y="1270490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310B5D9-8533-45D8-85A4-00A46ADE024C}"/>
              </a:ext>
            </a:extLst>
          </p:cNvPr>
          <p:cNvGrpSpPr/>
          <p:nvPr/>
        </p:nvGrpSpPr>
        <p:grpSpPr>
          <a:xfrm>
            <a:off x="1389589" y="3116343"/>
            <a:ext cx="2252205" cy="2418590"/>
            <a:chOff x="1389589" y="3116343"/>
            <a:chExt cx="2252205" cy="2418590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F984C81D-185E-4BC2-AF8A-0A5E64B9214D}"/>
                </a:ext>
              </a:extLst>
            </p:cNvPr>
            <p:cNvSpPr/>
            <p:nvPr/>
          </p:nvSpPr>
          <p:spPr>
            <a:xfrm rot="8175920">
              <a:off x="2406919" y="3520975"/>
              <a:ext cx="714205" cy="152512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54CF25-36C9-4A27-924D-EB4DBCB7C4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56229" y="3236686"/>
              <a:ext cx="952674" cy="101437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CC67C8-3EA3-4F4E-98A1-69B9A0B58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8903" y="3441890"/>
              <a:ext cx="932891" cy="80917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894A6C-A571-4EC7-BA0D-E0B84E255B7C}"/>
                </a:ext>
              </a:extLst>
            </p:cNvPr>
            <p:cNvCxnSpPr>
              <a:cxnSpLocks/>
            </p:cNvCxnSpPr>
            <p:nvPr/>
          </p:nvCxnSpPr>
          <p:spPr>
            <a:xfrm>
              <a:off x="2708903" y="4238171"/>
              <a:ext cx="19783" cy="1076779"/>
            </a:xfrm>
            <a:prstGeom prst="straightConnector1">
              <a:avLst/>
            </a:prstGeom>
            <a:ln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F3A5BAD-0EE9-46DD-A32D-3A87053C8CAA}"/>
                    </a:ext>
                  </a:extLst>
                </p:cNvPr>
                <p:cNvSpPr txBox="1"/>
                <p:nvPr/>
              </p:nvSpPr>
              <p:spPr>
                <a:xfrm>
                  <a:off x="2778339" y="4182249"/>
                  <a:ext cx="4172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F3A5BAD-0EE9-46DD-A32D-3A87053C8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339" y="4182249"/>
                  <a:ext cx="4172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647" r="-7353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5EE073-B138-4CE3-919C-8934632AEBE4}"/>
                    </a:ext>
                  </a:extLst>
                </p:cNvPr>
                <p:cNvSpPr txBox="1"/>
                <p:nvPr/>
              </p:nvSpPr>
              <p:spPr>
                <a:xfrm>
                  <a:off x="2793821" y="5165601"/>
                  <a:ext cx="3640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5EE073-B138-4CE3-919C-8934632AE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821" y="5165601"/>
                  <a:ext cx="36402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3333" r="-833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63D2DE-4F65-4594-9462-B871D410224E}"/>
                    </a:ext>
                  </a:extLst>
                </p:cNvPr>
                <p:cNvSpPr txBox="1"/>
                <p:nvPr/>
              </p:nvSpPr>
              <p:spPr>
                <a:xfrm>
                  <a:off x="3185195" y="3116343"/>
                  <a:ext cx="3640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63D2DE-4F65-4594-9462-B871D4102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195" y="3116343"/>
                  <a:ext cx="36402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254" r="-11864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A8DC2BA-E6DA-406F-AE07-47967ED08019}"/>
                    </a:ext>
                  </a:extLst>
                </p:cNvPr>
                <p:cNvSpPr txBox="1"/>
                <p:nvPr/>
              </p:nvSpPr>
              <p:spPr>
                <a:xfrm>
                  <a:off x="1389589" y="3116343"/>
                  <a:ext cx="3640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A8DC2BA-E6DA-406F-AE07-47967ED08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589" y="3116343"/>
                  <a:ext cx="36402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1667" r="-6667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417B049-B7BF-42C8-A3E8-14C4ADF6EFBE}"/>
                  </a:ext>
                </a:extLst>
              </p:cNvPr>
              <p:cNvSpPr txBox="1"/>
              <p:nvPr/>
            </p:nvSpPr>
            <p:spPr>
              <a:xfrm>
                <a:off x="5104286" y="2352665"/>
                <a:ext cx="383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417B049-B7BF-42C8-A3E8-14C4ADF6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86" y="2352665"/>
                <a:ext cx="383951" cy="369332"/>
              </a:xfrm>
              <a:prstGeom prst="rect">
                <a:avLst/>
              </a:prstGeom>
              <a:blipFill>
                <a:blip r:embed="rId8"/>
                <a:stretch>
                  <a:fillRect l="-17460" r="-3175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FBA9D67-82E0-481D-A8DA-FD5DE5890486}"/>
                  </a:ext>
                </a:extLst>
              </p:cNvPr>
              <p:cNvSpPr txBox="1"/>
              <p:nvPr/>
            </p:nvSpPr>
            <p:spPr>
              <a:xfrm>
                <a:off x="5276387" y="3459424"/>
                <a:ext cx="363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FBA9D67-82E0-481D-A8DA-FD5DE589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87" y="3459424"/>
                <a:ext cx="363113" cy="369332"/>
              </a:xfrm>
              <a:prstGeom prst="rect">
                <a:avLst/>
              </a:prstGeom>
              <a:blipFill>
                <a:blip r:embed="rId9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B9A699-4DE3-4AD8-873F-41424B571288}"/>
                  </a:ext>
                </a:extLst>
              </p:cNvPr>
              <p:cNvSpPr txBox="1"/>
              <p:nvPr/>
            </p:nvSpPr>
            <p:spPr>
              <a:xfrm>
                <a:off x="4318013" y="1297871"/>
                <a:ext cx="3470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B9A699-4DE3-4AD8-873F-41424B571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13" y="1297871"/>
                <a:ext cx="347082" cy="369332"/>
              </a:xfrm>
              <a:prstGeom prst="rect">
                <a:avLst/>
              </a:prstGeom>
              <a:blipFill>
                <a:blip r:embed="rId10"/>
                <a:stretch>
                  <a:fillRect l="-21053" r="-3509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CDAA46-1C15-4E5B-BC61-B944A8418DDC}"/>
                  </a:ext>
                </a:extLst>
              </p:cNvPr>
              <p:cNvSpPr txBox="1"/>
              <p:nvPr/>
            </p:nvSpPr>
            <p:spPr>
              <a:xfrm>
                <a:off x="7543841" y="1798331"/>
                <a:ext cx="3441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CDAA46-1C15-4E5B-BC61-B944A8418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41" y="1798331"/>
                <a:ext cx="344197" cy="369332"/>
              </a:xfrm>
              <a:prstGeom prst="rect">
                <a:avLst/>
              </a:prstGeom>
              <a:blipFill>
                <a:blip r:embed="rId11"/>
                <a:stretch>
                  <a:fillRect l="-12500" r="-1786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AA72651-1355-4C1E-A5FF-1D594BCACBCA}"/>
              </a:ext>
            </a:extLst>
          </p:cNvPr>
          <p:cNvGrpSpPr/>
          <p:nvPr/>
        </p:nvGrpSpPr>
        <p:grpSpPr>
          <a:xfrm>
            <a:off x="9096675" y="3127830"/>
            <a:ext cx="2252205" cy="2418590"/>
            <a:chOff x="1389589" y="3116343"/>
            <a:chExt cx="2252205" cy="2418590"/>
          </a:xfrm>
        </p:grpSpPr>
        <p:sp>
          <p:nvSpPr>
            <p:cNvPr id="73" name="Cylinder 72">
              <a:extLst>
                <a:ext uri="{FF2B5EF4-FFF2-40B4-BE49-F238E27FC236}">
                  <a16:creationId xmlns:a16="http://schemas.microsoft.com/office/drawing/2014/main" id="{C9767359-2721-4C05-BBD4-262B0106F468}"/>
                </a:ext>
              </a:extLst>
            </p:cNvPr>
            <p:cNvSpPr/>
            <p:nvPr/>
          </p:nvSpPr>
          <p:spPr>
            <a:xfrm rot="8175920">
              <a:off x="2406919" y="3520975"/>
              <a:ext cx="714205" cy="152512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8361DF4-CE9D-40A7-BF15-EBDC501E1A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56229" y="3236686"/>
              <a:ext cx="952674" cy="101437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393A644-36CD-45F8-A0A6-EA2B094B4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8903" y="3441890"/>
              <a:ext cx="932891" cy="80917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E893505-2262-45E8-950A-C0DB69EA532D}"/>
                </a:ext>
              </a:extLst>
            </p:cNvPr>
            <p:cNvCxnSpPr>
              <a:cxnSpLocks/>
            </p:cNvCxnSpPr>
            <p:nvPr/>
          </p:nvCxnSpPr>
          <p:spPr>
            <a:xfrm>
              <a:off x="2708903" y="4238171"/>
              <a:ext cx="19783" cy="1076779"/>
            </a:xfrm>
            <a:prstGeom prst="straightConnector1">
              <a:avLst/>
            </a:prstGeom>
            <a:ln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B3BD644-A995-4827-B814-82FFE5EB2E7F}"/>
                    </a:ext>
                  </a:extLst>
                </p:cNvPr>
                <p:cNvSpPr txBox="1"/>
                <p:nvPr/>
              </p:nvSpPr>
              <p:spPr>
                <a:xfrm>
                  <a:off x="2778339" y="4182249"/>
                  <a:ext cx="4172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B3BD644-A995-4827-B814-82FFE5EB2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339" y="4182249"/>
                  <a:ext cx="41723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6176" r="-7353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2ED578F-65AC-401A-9B45-5389C091C165}"/>
                    </a:ext>
                  </a:extLst>
                </p:cNvPr>
                <p:cNvSpPr txBox="1"/>
                <p:nvPr/>
              </p:nvSpPr>
              <p:spPr>
                <a:xfrm>
                  <a:off x="2793821" y="5165601"/>
                  <a:ext cx="3640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2ED578F-65AC-401A-9B45-5389C091C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821" y="5165601"/>
                  <a:ext cx="364024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3729" r="-10169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9D97FC0-E873-47B5-97DE-142EB61CD435}"/>
                    </a:ext>
                  </a:extLst>
                </p:cNvPr>
                <p:cNvSpPr txBox="1"/>
                <p:nvPr/>
              </p:nvSpPr>
              <p:spPr>
                <a:xfrm>
                  <a:off x="3185195" y="3116343"/>
                  <a:ext cx="3640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9D97FC0-E873-47B5-97DE-142EB61CD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195" y="3116343"/>
                  <a:ext cx="364024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5000" r="-10000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1BD81B-8715-4586-8D8D-C54E7EBB318B}"/>
                    </a:ext>
                  </a:extLst>
                </p:cNvPr>
                <p:cNvSpPr txBox="1"/>
                <p:nvPr/>
              </p:nvSpPr>
              <p:spPr>
                <a:xfrm>
                  <a:off x="1389589" y="3116343"/>
                  <a:ext cx="3640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11BD81B-8715-4586-8D8D-C54E7EBB3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589" y="3116343"/>
                  <a:ext cx="364024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6667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48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D0BB91-CFEC-45E8-BCAF-AB0A755FFE86}"/>
              </a:ext>
            </a:extLst>
          </p:cNvPr>
          <p:cNvSpPr/>
          <p:nvPr/>
        </p:nvSpPr>
        <p:spPr>
          <a:xfrm rot="18461864">
            <a:off x="2564001" y="2777494"/>
            <a:ext cx="1819443" cy="853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81406FA-1506-4A1A-8049-748DAB81CD20}"/>
              </a:ext>
            </a:extLst>
          </p:cNvPr>
          <p:cNvSpPr/>
          <p:nvPr/>
        </p:nvSpPr>
        <p:spPr>
          <a:xfrm rot="5084700">
            <a:off x="4966950" y="1034907"/>
            <a:ext cx="1104132" cy="2806351"/>
          </a:xfrm>
          <a:prstGeom prst="can">
            <a:avLst>
              <a:gd name="adj" fmla="val 4737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FC0B6D-8158-4F8B-B304-133BA82FA764}"/>
              </a:ext>
            </a:extLst>
          </p:cNvPr>
          <p:cNvCxnSpPr>
            <a:cxnSpLocks/>
          </p:cNvCxnSpPr>
          <p:nvPr/>
        </p:nvCxnSpPr>
        <p:spPr>
          <a:xfrm flipV="1">
            <a:off x="6662061" y="1880165"/>
            <a:ext cx="116110" cy="442121"/>
          </a:xfrm>
          <a:prstGeom prst="straightConnector1">
            <a:avLst/>
          </a:prstGeom>
          <a:ln>
            <a:headEnd type="oval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CC4187-35D6-413A-ADA3-9A26D940D5CC}"/>
              </a:ext>
            </a:extLst>
          </p:cNvPr>
          <p:cNvCxnSpPr>
            <a:cxnSpLocks/>
          </p:cNvCxnSpPr>
          <p:nvPr/>
        </p:nvCxnSpPr>
        <p:spPr>
          <a:xfrm flipV="1">
            <a:off x="4318013" y="1572247"/>
            <a:ext cx="2368096" cy="23177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4FBA63-D3B6-4069-948A-DD7910E98465}"/>
                  </a:ext>
                </a:extLst>
              </p:cNvPr>
              <p:cNvSpPr txBox="1"/>
              <p:nvPr/>
            </p:nvSpPr>
            <p:spPr>
              <a:xfrm>
                <a:off x="6829425" y="1639822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4FBA63-D3B6-4069-948A-DD7910E9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425" y="1639822"/>
                <a:ext cx="221536" cy="369332"/>
              </a:xfrm>
              <a:prstGeom prst="rect">
                <a:avLst/>
              </a:prstGeom>
              <a:blipFill>
                <a:blip r:embed="rId2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2C5226-C417-400F-8D2A-6848FE091917}"/>
                  </a:ext>
                </a:extLst>
              </p:cNvPr>
              <p:cNvSpPr txBox="1"/>
              <p:nvPr/>
            </p:nvSpPr>
            <p:spPr>
              <a:xfrm>
                <a:off x="5325602" y="1270490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2C5226-C417-400F-8D2A-6848FE09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02" y="1270490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310B5D9-8533-45D8-85A4-00A46ADE024C}"/>
              </a:ext>
            </a:extLst>
          </p:cNvPr>
          <p:cNvGrpSpPr/>
          <p:nvPr/>
        </p:nvGrpSpPr>
        <p:grpSpPr>
          <a:xfrm>
            <a:off x="1389589" y="3116343"/>
            <a:ext cx="2252205" cy="2418590"/>
            <a:chOff x="1389589" y="3116343"/>
            <a:chExt cx="2252205" cy="2418590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F984C81D-185E-4BC2-AF8A-0A5E64B9214D}"/>
                </a:ext>
              </a:extLst>
            </p:cNvPr>
            <p:cNvSpPr/>
            <p:nvPr/>
          </p:nvSpPr>
          <p:spPr>
            <a:xfrm rot="8175920">
              <a:off x="2406919" y="3520975"/>
              <a:ext cx="714205" cy="152512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54CF25-36C9-4A27-924D-EB4DBCB7C4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56229" y="3236686"/>
              <a:ext cx="952674" cy="101437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CC67C8-3EA3-4F4E-98A1-69B9A0B58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8903" y="3441890"/>
              <a:ext cx="932891" cy="80917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894A6C-A571-4EC7-BA0D-E0B84E255B7C}"/>
                </a:ext>
              </a:extLst>
            </p:cNvPr>
            <p:cNvCxnSpPr>
              <a:cxnSpLocks/>
            </p:cNvCxnSpPr>
            <p:nvPr/>
          </p:nvCxnSpPr>
          <p:spPr>
            <a:xfrm>
              <a:off x="2708903" y="4238171"/>
              <a:ext cx="19783" cy="1076779"/>
            </a:xfrm>
            <a:prstGeom prst="straightConnector1">
              <a:avLst/>
            </a:prstGeom>
            <a:ln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F3A5BAD-0EE9-46DD-A32D-3A87053C8CAA}"/>
                    </a:ext>
                  </a:extLst>
                </p:cNvPr>
                <p:cNvSpPr txBox="1"/>
                <p:nvPr/>
              </p:nvSpPr>
              <p:spPr>
                <a:xfrm>
                  <a:off x="2778339" y="4182249"/>
                  <a:ext cx="4172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F3A5BAD-0EE9-46DD-A32D-3A87053C8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339" y="4182249"/>
                  <a:ext cx="4172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647" r="-7353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5EE073-B138-4CE3-919C-8934632AEBE4}"/>
                    </a:ext>
                  </a:extLst>
                </p:cNvPr>
                <p:cNvSpPr txBox="1"/>
                <p:nvPr/>
              </p:nvSpPr>
              <p:spPr>
                <a:xfrm>
                  <a:off x="2793821" y="5165601"/>
                  <a:ext cx="3640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5EE073-B138-4CE3-919C-8934632AE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821" y="5165601"/>
                  <a:ext cx="36402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3333" r="-833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63D2DE-4F65-4594-9462-B871D410224E}"/>
                    </a:ext>
                  </a:extLst>
                </p:cNvPr>
                <p:cNvSpPr txBox="1"/>
                <p:nvPr/>
              </p:nvSpPr>
              <p:spPr>
                <a:xfrm>
                  <a:off x="3185195" y="3116343"/>
                  <a:ext cx="3640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63D2DE-4F65-4594-9462-B871D4102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195" y="3116343"/>
                  <a:ext cx="36402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254" r="-11864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A8DC2BA-E6DA-406F-AE07-47967ED08019}"/>
                    </a:ext>
                  </a:extLst>
                </p:cNvPr>
                <p:cNvSpPr txBox="1"/>
                <p:nvPr/>
              </p:nvSpPr>
              <p:spPr>
                <a:xfrm>
                  <a:off x="1389589" y="3116343"/>
                  <a:ext cx="36402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A8DC2BA-E6DA-406F-AE07-47967ED08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589" y="3116343"/>
                  <a:ext cx="36402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1667" r="-6667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FBA9D67-82E0-481D-A8DA-FD5DE5890486}"/>
                  </a:ext>
                </a:extLst>
              </p:cNvPr>
              <p:cNvSpPr txBox="1"/>
              <p:nvPr/>
            </p:nvSpPr>
            <p:spPr>
              <a:xfrm>
                <a:off x="5276387" y="3459424"/>
                <a:ext cx="363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FBA9D67-82E0-481D-A8DA-FD5DE589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87" y="3459424"/>
                <a:ext cx="363113" cy="369332"/>
              </a:xfrm>
              <a:prstGeom prst="rect">
                <a:avLst/>
              </a:prstGeom>
              <a:blipFill>
                <a:blip r:embed="rId8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B9A699-4DE3-4AD8-873F-41424B571288}"/>
                  </a:ext>
                </a:extLst>
              </p:cNvPr>
              <p:cNvSpPr txBox="1"/>
              <p:nvPr/>
            </p:nvSpPr>
            <p:spPr>
              <a:xfrm>
                <a:off x="4318013" y="1297871"/>
                <a:ext cx="3470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B9A699-4DE3-4AD8-873F-41424B571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13" y="1297871"/>
                <a:ext cx="347082" cy="369332"/>
              </a:xfrm>
              <a:prstGeom prst="rect">
                <a:avLst/>
              </a:prstGeom>
              <a:blipFill>
                <a:blip r:embed="rId9"/>
                <a:stretch>
                  <a:fillRect l="-21053" r="-3509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CDAA46-1C15-4E5B-BC61-B944A8418DDC}"/>
                  </a:ext>
                </a:extLst>
              </p:cNvPr>
              <p:cNvSpPr txBox="1"/>
              <p:nvPr/>
            </p:nvSpPr>
            <p:spPr>
              <a:xfrm>
                <a:off x="7543841" y="1798331"/>
                <a:ext cx="3441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CDAA46-1C15-4E5B-BC61-B944A8418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41" y="1798331"/>
                <a:ext cx="344197" cy="369332"/>
              </a:xfrm>
              <a:prstGeom prst="rect">
                <a:avLst/>
              </a:prstGeom>
              <a:blipFill>
                <a:blip r:embed="rId10"/>
                <a:stretch>
                  <a:fillRect l="-12500" r="-1786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EBB22A79-3BEE-45F5-9854-AFC5E7238A02}"/>
              </a:ext>
            </a:extLst>
          </p:cNvPr>
          <p:cNvSpPr/>
          <p:nvPr/>
        </p:nvSpPr>
        <p:spPr>
          <a:xfrm rot="21227254">
            <a:off x="4128816" y="1958993"/>
            <a:ext cx="2525254" cy="981717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417B049-B7BF-42C8-A3E8-14C4ADF6EFBE}"/>
                  </a:ext>
                </a:extLst>
              </p:cNvPr>
              <p:cNvSpPr txBox="1"/>
              <p:nvPr/>
            </p:nvSpPr>
            <p:spPr>
              <a:xfrm>
                <a:off x="5104286" y="2352665"/>
                <a:ext cx="383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417B049-B7BF-42C8-A3E8-14C4ADF6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86" y="2352665"/>
                <a:ext cx="383951" cy="369332"/>
              </a:xfrm>
              <a:prstGeom prst="rect">
                <a:avLst/>
              </a:prstGeom>
              <a:blipFill>
                <a:blip r:embed="rId11"/>
                <a:stretch>
                  <a:fillRect l="-17460" r="-3175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8D087E-2D10-41C7-8E50-4B28D3E1140D}"/>
              </a:ext>
            </a:extLst>
          </p:cNvPr>
          <p:cNvCxnSpPr>
            <a:cxnSpLocks/>
          </p:cNvCxnSpPr>
          <p:nvPr/>
        </p:nvCxnSpPr>
        <p:spPr>
          <a:xfrm flipV="1">
            <a:off x="5519017" y="2206171"/>
            <a:ext cx="2318697" cy="23191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AE788F-C845-408F-B126-F54AB5A99F92}"/>
              </a:ext>
            </a:extLst>
          </p:cNvPr>
          <p:cNvCxnSpPr>
            <a:cxnSpLocks/>
          </p:cNvCxnSpPr>
          <p:nvPr/>
        </p:nvCxnSpPr>
        <p:spPr>
          <a:xfrm>
            <a:off x="5519016" y="2438082"/>
            <a:ext cx="141555" cy="130357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E06199-2A4F-40F2-9D14-B648393DBCDF}"/>
              </a:ext>
            </a:extLst>
          </p:cNvPr>
          <p:cNvCxnSpPr>
            <a:cxnSpLocks/>
          </p:cNvCxnSpPr>
          <p:nvPr/>
        </p:nvCxnSpPr>
        <p:spPr>
          <a:xfrm flipH="1" flipV="1">
            <a:off x="4648159" y="1407886"/>
            <a:ext cx="870856" cy="1030196"/>
          </a:xfrm>
          <a:prstGeom prst="straightConnector1">
            <a:avLst/>
          </a:prstGeom>
          <a:ln>
            <a:headEnd type="oval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6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Nguyen</dc:creator>
  <cp:lastModifiedBy>Nhut Nguyen</cp:lastModifiedBy>
  <cp:revision>4</cp:revision>
  <dcterms:created xsi:type="dcterms:W3CDTF">2023-05-22T04:09:09Z</dcterms:created>
  <dcterms:modified xsi:type="dcterms:W3CDTF">2023-05-22T05:08:30Z</dcterms:modified>
</cp:coreProperties>
</file>