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7" r:id="rId6"/>
    <p:sldId id="289" r:id="rId7"/>
    <p:sldId id="298" r:id="rId8"/>
    <p:sldId id="299" r:id="rId9"/>
    <p:sldId id="300" r:id="rId10"/>
    <p:sldId id="301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Hospital </a:t>
            </a:r>
            <a:r>
              <a:rPr lang="en-US" dirty="0"/>
              <a:t>Management 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Nov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597634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small web application to manage </a:t>
            </a:r>
            <a:r>
              <a:rPr lang="en-US" dirty="0" smtClean="0"/>
              <a:t>Hospital system</a:t>
            </a:r>
          </a:p>
          <a:p>
            <a:pPr>
              <a:defRPr/>
            </a:pPr>
            <a:r>
              <a:rPr lang="en-US" dirty="0" smtClean="0"/>
              <a:t>Outcome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smtClean="0"/>
              <a:t>Document</a:t>
            </a:r>
            <a:r>
              <a:rPr lang="en-US" dirty="0"/>
              <a:t>: High level of application arch &amp; simple technical design </a:t>
            </a:r>
          </a:p>
          <a:p>
            <a:pPr lvl="1">
              <a:defRPr/>
            </a:pPr>
            <a:r>
              <a:rPr lang="en-US" dirty="0" smtClean="0"/>
              <a:t>Application</a:t>
            </a:r>
            <a:r>
              <a:rPr lang="en-US" dirty="0"/>
              <a:t>: Up &amp; running including JUnit </a:t>
            </a:r>
            <a:r>
              <a:rPr lang="en-US" dirty="0" err="1" smtClean="0"/>
              <a:t>testscript</a:t>
            </a:r>
            <a:r>
              <a:rPr lang="en-US" altLang="en-US" dirty="0" smtClean="0"/>
              <a:t> </a:t>
            </a:r>
          </a:p>
          <a:p>
            <a:pPr marL="166688" lvl="1" indent="-166688">
              <a:buChar char="•"/>
              <a:defRPr/>
            </a:pPr>
            <a:r>
              <a:rPr lang="en-US" altLang="en-US" dirty="0" smtClean="0"/>
              <a:t> </a:t>
            </a:r>
            <a:r>
              <a:rPr lang="en-US" altLang="en-US" sz="2000" dirty="0" smtClean="0">
                <a:ea typeface="+mn-ea"/>
                <a:cs typeface="+mn-cs"/>
              </a:rPr>
              <a:t>Apply the Agile Development Process</a:t>
            </a: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+mn-ea"/>
                <a:cs typeface="+mn-cs"/>
              </a:rPr>
              <a:t> </a:t>
            </a:r>
            <a:r>
              <a:rPr lang="en-US" altLang="en-US" sz="2000" dirty="0">
                <a:ea typeface="+mn-ea"/>
                <a:cs typeface="+mn-cs"/>
              </a:rPr>
              <a:t>Collaborate effectively in a Teamwork </a:t>
            </a:r>
            <a:r>
              <a:rPr lang="en-US" altLang="en-US" sz="2000" dirty="0" smtClean="0">
                <a:ea typeface="+mn-ea"/>
                <a:cs typeface="+mn-cs"/>
              </a:rPr>
              <a:t>environment</a:t>
            </a:r>
          </a:p>
          <a:p>
            <a:r>
              <a:rPr lang="en-US" altLang="en-US" smtClean="0"/>
              <a:t>Mentor</a:t>
            </a:r>
            <a:r>
              <a:rPr lang="en-US" altLang="en-US" smtClean="0"/>
              <a:t>: Kien Vo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Requirements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77492"/>
          </a:xfrm>
        </p:spPr>
        <p:txBody>
          <a:bodyPr/>
          <a:lstStyle/>
          <a:p>
            <a:r>
              <a:rPr lang="en-US" altLang="en-US" dirty="0" smtClean="0"/>
              <a:t> This program is designed for:</a:t>
            </a:r>
          </a:p>
          <a:p>
            <a:pPr lvl="1">
              <a:defRPr/>
            </a:pPr>
            <a:r>
              <a:rPr lang="en-US" dirty="0" smtClean="0"/>
              <a:t>Manage Patients accounts </a:t>
            </a:r>
          </a:p>
          <a:p>
            <a:pPr lvl="1">
              <a:defRPr/>
            </a:pPr>
            <a:r>
              <a:rPr lang="en-US" dirty="0" smtClean="0"/>
              <a:t>Manage </a:t>
            </a:r>
            <a:r>
              <a:rPr lang="en-US" dirty="0"/>
              <a:t>Patient Records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Manage Appointment</a:t>
            </a:r>
          </a:p>
          <a:p>
            <a:pPr lvl="1"/>
            <a:r>
              <a:rPr lang="en-US" dirty="0" smtClean="0"/>
              <a:t>Manage Medical Treatment records</a:t>
            </a:r>
          </a:p>
          <a:p>
            <a:pPr lvl="1"/>
            <a:r>
              <a:rPr lang="en-US" smtClean="0"/>
              <a:t>Manage Physician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71695"/>
              </p:ext>
            </p:extLst>
          </p:nvPr>
        </p:nvGraphicFramePr>
        <p:xfrm>
          <a:off x="366713" y="1412875"/>
          <a:ext cx="8647113" cy="2279816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Creation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Quoc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240FE1-7998-4F77-8B1A-D78B81BDD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8836C4-3B2B-466C-AF39-3D5CD5A13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2B589B-7B99-49D5-858F-D16B67E825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98</Words>
  <Application>Microsoft Office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Arial Bold</vt:lpstr>
      <vt:lpstr>Calibri</vt:lpstr>
      <vt:lpstr>Gotham Book</vt:lpstr>
      <vt:lpstr>~0682649</vt:lpstr>
      <vt:lpstr>Hospital Management </vt:lpstr>
      <vt:lpstr>I. Objectives</vt:lpstr>
      <vt:lpstr>II. Requirements</vt:lpstr>
      <vt:lpstr>Q&amp;A</vt:lpstr>
      <vt:lpstr> 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2015-11-20T22:46:32Z</dcterms:created>
  <dcterms:modified xsi:type="dcterms:W3CDTF">2016-05-30T08:09:11Z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