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71" r:id="rId4"/>
  </p:sldMasterIdLst>
  <p:notesMasterIdLst>
    <p:notesMasterId r:id="rId12"/>
  </p:notesMasterIdLst>
  <p:handoutMasterIdLst>
    <p:handoutMasterId r:id="rId13"/>
  </p:handoutMasterIdLst>
  <p:sldIdLst>
    <p:sldId id="257" r:id="rId5"/>
    <p:sldId id="287" r:id="rId6"/>
    <p:sldId id="289" r:id="rId7"/>
    <p:sldId id="298" r:id="rId8"/>
    <p:sldId id="299" r:id="rId9"/>
    <p:sldId id="300" r:id="rId10"/>
    <p:sldId id="301" r:id="rId11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86">
          <p15:clr>
            <a:srgbClr val="A4A3A4"/>
          </p15:clr>
        </p15:guide>
        <p15:guide id="3" orient="horz" pos="894">
          <p15:clr>
            <a:srgbClr val="A4A3A4"/>
          </p15:clr>
        </p15:guide>
        <p15:guide id="4" orient="horz" pos="3890">
          <p15:clr>
            <a:srgbClr val="A4A3A4"/>
          </p15:clr>
        </p15:guide>
        <p15:guide id="5" orient="horz" pos="4235">
          <p15:clr>
            <a:srgbClr val="A4A3A4"/>
          </p15:clr>
        </p15:guide>
        <p15:guide id="6" orient="horz" pos="206">
          <p15:clr>
            <a:srgbClr val="A4A3A4"/>
          </p15:clr>
        </p15:guide>
        <p15:guide id="7" pos="2885">
          <p15:clr>
            <a:srgbClr val="A4A3A4"/>
          </p15:clr>
        </p15:guide>
        <p15:guide id="8" pos="222">
          <p15:clr>
            <a:srgbClr val="A4A3A4"/>
          </p15:clr>
        </p15:guide>
        <p15:guide id="9" pos="510">
          <p15:clr>
            <a:srgbClr val="A4A3A4"/>
          </p15:clr>
        </p15:guide>
        <p15:guide id="10" pos="898">
          <p15:clr>
            <a:srgbClr val="A4A3A4"/>
          </p15:clr>
        </p15:guide>
        <p15:guide id="11" pos="4867">
          <p15:clr>
            <a:srgbClr val="A4A3A4"/>
          </p15:clr>
        </p15:guide>
        <p15:guide id="12" pos="5246">
          <p15:clr>
            <a:srgbClr val="A4A3A4"/>
          </p15:clr>
        </p15:guide>
        <p15:guide id="13" pos="55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434" autoAdjust="0"/>
  </p:normalViewPr>
  <p:slideViewPr>
    <p:cSldViewPr snapToGrid="0">
      <p:cViewPr varScale="1">
        <p:scale>
          <a:sx n="64" d="100"/>
          <a:sy n="64" d="100"/>
        </p:scale>
        <p:origin x="1590" y="72"/>
      </p:cViewPr>
      <p:guideLst>
        <p:guide orient="horz" pos="2160"/>
        <p:guide orient="horz" pos="286"/>
        <p:guide orient="horz" pos="894"/>
        <p:guide orient="horz" pos="3890"/>
        <p:guide orient="horz" pos="4235"/>
        <p:guide orient="horz" pos="206"/>
        <p:guide pos="2885"/>
        <p:guide pos="222"/>
        <p:guide pos="510"/>
        <p:guide pos="898"/>
        <p:guide pos="4867"/>
        <p:guide pos="5246"/>
        <p:guide pos="55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2346" y="-8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/>
            </a:lvl1pPr>
          </a:lstStyle>
          <a:p>
            <a:pPr>
              <a:defRPr/>
            </a:pPr>
            <a:fld id="{EEF02802-FAD7-4B03-936F-6FEF8234A331}" type="datetimeFigureOut">
              <a:rPr lang="en-US"/>
              <a:pPr>
                <a:defRPr/>
              </a:pPr>
              <a:t>5/30/2016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CBA8873B-5BED-4988-B6D5-588CC0DE588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96897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2226" tIns="46113" rIns="92226" bIns="46113" rtlCol="0"/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2226" tIns="46113" rIns="92226" bIns="46113" rtlCol="0"/>
          <a:lstStyle>
            <a:lvl1pPr algn="r" eaLnBrk="0" hangingPunct="0">
              <a:defRPr sz="1200"/>
            </a:lvl1pPr>
          </a:lstStyle>
          <a:p>
            <a:pPr>
              <a:defRPr/>
            </a:pPr>
            <a:fld id="{7415B122-7894-40B8-B6E6-1E2E4C2F004E}" type="datetimeFigureOut">
              <a:rPr lang="en-US"/>
              <a:pPr>
                <a:defRPr/>
              </a:pPr>
              <a:t>5/30/2016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226" tIns="46113" rIns="92226" bIns="46113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2226" tIns="46113" rIns="92226" bIns="46113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2226" tIns="46113" rIns="92226" bIns="46113" rtlCol="0" anchor="b"/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2226" tIns="46113" rIns="92226" bIns="46113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5C0DD5FD-ABDB-4F07-A820-2B7F30C85D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94233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D312917-23CF-46FC-8146-E7DE7F759DF6}" type="slidenum">
              <a:rPr lang="en-US" altLang="en-US" sz="1200"/>
              <a:pPr/>
              <a:t>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110153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:\p2\008_Presentations\Presentation Formats\0002-17 New Brand Template\Support\PowerPoint images\jumpYellow_Cover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7"/>
          <p:cNvGrpSpPr>
            <a:grpSpLocks/>
          </p:cNvGrpSpPr>
          <p:nvPr userDrawn="1"/>
        </p:nvGrpSpPr>
        <p:grpSpPr bwMode="auto">
          <a:xfrm>
            <a:off x="352425" y="327025"/>
            <a:ext cx="977900" cy="544513"/>
            <a:chOff x="0" y="0"/>
            <a:chExt cx="616" cy="343"/>
          </a:xfrm>
        </p:grpSpPr>
        <p:sp>
          <p:nvSpPr>
            <p:cNvPr id="6" name="Freeform 3"/>
            <p:cNvSpPr>
              <a:spLocks/>
            </p:cNvSpPr>
            <p:nvPr/>
          </p:nvSpPr>
          <p:spPr bwMode="auto">
            <a:xfrm>
              <a:off x="0" y="0"/>
              <a:ext cx="616" cy="343"/>
            </a:xfrm>
            <a:custGeom>
              <a:avLst/>
              <a:gdLst>
                <a:gd name="T0" fmla="*/ 523 w 21600"/>
                <a:gd name="T1" fmla="*/ 343 h 21600"/>
                <a:gd name="T2" fmla="*/ 616 w 21600"/>
                <a:gd name="T3" fmla="*/ 252 h 21600"/>
                <a:gd name="T4" fmla="*/ 616 w 21600"/>
                <a:gd name="T5" fmla="*/ 0 h 21600"/>
                <a:gd name="T6" fmla="*/ 93 w 21600"/>
                <a:gd name="T7" fmla="*/ 0 h 21600"/>
                <a:gd name="T8" fmla="*/ 0 w 21600"/>
                <a:gd name="T9" fmla="*/ 92 h 21600"/>
                <a:gd name="T10" fmla="*/ 0 w 21600"/>
                <a:gd name="T11" fmla="*/ 343 h 21600"/>
                <a:gd name="T12" fmla="*/ 523 w 21600"/>
                <a:gd name="T13" fmla="*/ 343 h 21600"/>
                <a:gd name="T14" fmla="*/ 523 w 21600"/>
                <a:gd name="T15" fmla="*/ 343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600"/>
                <a:gd name="T25" fmla="*/ 0 h 21600"/>
                <a:gd name="T26" fmla="*/ 21600 w 21600"/>
                <a:gd name="T27" fmla="*/ 21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18330" y="21600"/>
                  </a:moveTo>
                  <a:lnTo>
                    <a:pt x="21600" y="15845"/>
                  </a:lnTo>
                  <a:lnTo>
                    <a:pt x="21600" y="0"/>
                  </a:lnTo>
                  <a:lnTo>
                    <a:pt x="3270" y="0"/>
                  </a:lnTo>
                  <a:lnTo>
                    <a:pt x="0" y="5823"/>
                  </a:lnTo>
                  <a:lnTo>
                    <a:pt x="0" y="21600"/>
                  </a:lnTo>
                  <a:lnTo>
                    <a:pt x="18330" y="21600"/>
                  </a:lnTo>
                  <a:close/>
                  <a:moveTo>
                    <a:pt x="18330" y="21600"/>
                  </a:moveTo>
                </a:path>
              </a:pathLst>
            </a:custGeom>
            <a:solidFill>
              <a:srgbClr val="EE2525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7" name="Freeform 4"/>
            <p:cNvSpPr>
              <a:spLocks/>
            </p:cNvSpPr>
            <p:nvPr/>
          </p:nvSpPr>
          <p:spPr bwMode="auto">
            <a:xfrm>
              <a:off x="75" y="90"/>
              <a:ext cx="150" cy="166"/>
            </a:xfrm>
            <a:custGeom>
              <a:avLst/>
              <a:gdLst>
                <a:gd name="T0" fmla="*/ 124 w 21600"/>
                <a:gd name="T1" fmla="*/ 110 h 21600"/>
                <a:gd name="T2" fmla="*/ 123 w 21600"/>
                <a:gd name="T3" fmla="*/ 111 h 21600"/>
                <a:gd name="T4" fmla="*/ 83 w 21600"/>
                <a:gd name="T5" fmla="*/ 129 h 21600"/>
                <a:gd name="T6" fmla="*/ 55 w 21600"/>
                <a:gd name="T7" fmla="*/ 119 h 21600"/>
                <a:gd name="T8" fmla="*/ 41 w 21600"/>
                <a:gd name="T9" fmla="*/ 83 h 21600"/>
                <a:gd name="T10" fmla="*/ 41 w 21600"/>
                <a:gd name="T11" fmla="*/ 82 h 21600"/>
                <a:gd name="T12" fmla="*/ 83 w 21600"/>
                <a:gd name="T13" fmla="*/ 36 h 21600"/>
                <a:gd name="T14" fmla="*/ 122 w 21600"/>
                <a:gd name="T15" fmla="*/ 52 h 21600"/>
                <a:gd name="T16" fmla="*/ 149 w 21600"/>
                <a:gd name="T17" fmla="*/ 26 h 21600"/>
                <a:gd name="T18" fmla="*/ 147 w 21600"/>
                <a:gd name="T19" fmla="*/ 24 h 21600"/>
                <a:gd name="T20" fmla="*/ 83 w 21600"/>
                <a:gd name="T21" fmla="*/ 0 h 21600"/>
                <a:gd name="T22" fmla="*/ 0 w 21600"/>
                <a:gd name="T23" fmla="*/ 83 h 21600"/>
                <a:gd name="T24" fmla="*/ 28 w 21600"/>
                <a:gd name="T25" fmla="*/ 146 h 21600"/>
                <a:gd name="T26" fmla="*/ 82 w 21600"/>
                <a:gd name="T27" fmla="*/ 166 h 21600"/>
                <a:gd name="T28" fmla="*/ 149 w 21600"/>
                <a:gd name="T29" fmla="*/ 137 h 21600"/>
                <a:gd name="T30" fmla="*/ 150 w 21600"/>
                <a:gd name="T31" fmla="*/ 135 h 21600"/>
                <a:gd name="T32" fmla="*/ 124 w 21600"/>
                <a:gd name="T33" fmla="*/ 110 h 21600"/>
                <a:gd name="T34" fmla="*/ 124 w 21600"/>
                <a:gd name="T35" fmla="*/ 110 h 216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600"/>
                <a:gd name="T55" fmla="*/ 0 h 21600"/>
                <a:gd name="T56" fmla="*/ 21600 w 21600"/>
                <a:gd name="T57" fmla="*/ 21600 h 216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600" h="21600">
                  <a:moveTo>
                    <a:pt x="17908" y="14289"/>
                  </a:moveTo>
                  <a:cubicBezTo>
                    <a:pt x="17723" y="14455"/>
                    <a:pt x="17723" y="14455"/>
                    <a:pt x="17723" y="14455"/>
                  </a:cubicBezTo>
                  <a:cubicBezTo>
                    <a:pt x="15877" y="15951"/>
                    <a:pt x="14585" y="16782"/>
                    <a:pt x="12000" y="16782"/>
                  </a:cubicBezTo>
                  <a:cubicBezTo>
                    <a:pt x="10338" y="16782"/>
                    <a:pt x="9046" y="16283"/>
                    <a:pt x="7938" y="15452"/>
                  </a:cubicBezTo>
                  <a:cubicBezTo>
                    <a:pt x="6646" y="14289"/>
                    <a:pt x="5908" y="12628"/>
                    <a:pt x="5908" y="10800"/>
                  </a:cubicBezTo>
                  <a:cubicBezTo>
                    <a:pt x="5908" y="10634"/>
                    <a:pt x="5908" y="10634"/>
                    <a:pt x="5908" y="10634"/>
                  </a:cubicBezTo>
                  <a:cubicBezTo>
                    <a:pt x="5908" y="7311"/>
                    <a:pt x="8492" y="4652"/>
                    <a:pt x="12000" y="4652"/>
                  </a:cubicBezTo>
                  <a:cubicBezTo>
                    <a:pt x="14215" y="4652"/>
                    <a:pt x="15692" y="5483"/>
                    <a:pt x="17538" y="6812"/>
                  </a:cubicBezTo>
                  <a:cubicBezTo>
                    <a:pt x="21415" y="3323"/>
                    <a:pt x="21415" y="3323"/>
                    <a:pt x="21415" y="3323"/>
                  </a:cubicBezTo>
                  <a:cubicBezTo>
                    <a:pt x="21231" y="3157"/>
                    <a:pt x="21231" y="3157"/>
                    <a:pt x="21231" y="3157"/>
                  </a:cubicBezTo>
                  <a:cubicBezTo>
                    <a:pt x="19015" y="1329"/>
                    <a:pt x="16431" y="0"/>
                    <a:pt x="12000" y="0"/>
                  </a:cubicBezTo>
                  <a:cubicBezTo>
                    <a:pt x="4985" y="0"/>
                    <a:pt x="0" y="4818"/>
                    <a:pt x="0" y="10800"/>
                  </a:cubicBezTo>
                  <a:cubicBezTo>
                    <a:pt x="0" y="14123"/>
                    <a:pt x="1477" y="16948"/>
                    <a:pt x="4062" y="18942"/>
                  </a:cubicBezTo>
                  <a:cubicBezTo>
                    <a:pt x="6092" y="20603"/>
                    <a:pt x="8862" y="21600"/>
                    <a:pt x="11815" y="21600"/>
                  </a:cubicBezTo>
                  <a:cubicBezTo>
                    <a:pt x="16246" y="21600"/>
                    <a:pt x="19015" y="20105"/>
                    <a:pt x="21415" y="17778"/>
                  </a:cubicBezTo>
                  <a:cubicBezTo>
                    <a:pt x="21600" y="17612"/>
                    <a:pt x="21600" y="17612"/>
                    <a:pt x="21600" y="17612"/>
                  </a:cubicBezTo>
                  <a:lnTo>
                    <a:pt x="17908" y="14289"/>
                  </a:lnTo>
                  <a:close/>
                  <a:moveTo>
                    <a:pt x="17908" y="14289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386" y="90"/>
              <a:ext cx="150" cy="166"/>
            </a:xfrm>
            <a:custGeom>
              <a:avLst/>
              <a:gdLst>
                <a:gd name="T0" fmla="*/ 126 w 21600"/>
                <a:gd name="T1" fmla="*/ 110 h 21600"/>
                <a:gd name="T2" fmla="*/ 123 w 21600"/>
                <a:gd name="T3" fmla="*/ 111 h 21600"/>
                <a:gd name="T4" fmla="*/ 85 w 21600"/>
                <a:gd name="T5" fmla="*/ 129 h 21600"/>
                <a:gd name="T6" fmla="*/ 56 w 21600"/>
                <a:gd name="T7" fmla="*/ 119 h 21600"/>
                <a:gd name="T8" fmla="*/ 41 w 21600"/>
                <a:gd name="T9" fmla="*/ 83 h 21600"/>
                <a:gd name="T10" fmla="*/ 41 w 21600"/>
                <a:gd name="T11" fmla="*/ 82 h 21600"/>
                <a:gd name="T12" fmla="*/ 85 w 21600"/>
                <a:gd name="T13" fmla="*/ 36 h 21600"/>
                <a:gd name="T14" fmla="*/ 122 w 21600"/>
                <a:gd name="T15" fmla="*/ 52 h 21600"/>
                <a:gd name="T16" fmla="*/ 149 w 21600"/>
                <a:gd name="T17" fmla="*/ 26 h 21600"/>
                <a:gd name="T18" fmla="*/ 147 w 21600"/>
                <a:gd name="T19" fmla="*/ 24 h 21600"/>
                <a:gd name="T20" fmla="*/ 85 w 21600"/>
                <a:gd name="T21" fmla="*/ 0 h 21600"/>
                <a:gd name="T22" fmla="*/ 0 w 21600"/>
                <a:gd name="T23" fmla="*/ 83 h 21600"/>
                <a:gd name="T24" fmla="*/ 28 w 21600"/>
                <a:gd name="T25" fmla="*/ 146 h 21600"/>
                <a:gd name="T26" fmla="*/ 83 w 21600"/>
                <a:gd name="T27" fmla="*/ 166 h 21600"/>
                <a:gd name="T28" fmla="*/ 149 w 21600"/>
                <a:gd name="T29" fmla="*/ 137 h 21600"/>
                <a:gd name="T30" fmla="*/ 150 w 21600"/>
                <a:gd name="T31" fmla="*/ 135 h 21600"/>
                <a:gd name="T32" fmla="*/ 126 w 21600"/>
                <a:gd name="T33" fmla="*/ 110 h 21600"/>
                <a:gd name="T34" fmla="*/ 126 w 21600"/>
                <a:gd name="T35" fmla="*/ 110 h 216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600"/>
                <a:gd name="T55" fmla="*/ 0 h 21600"/>
                <a:gd name="T56" fmla="*/ 21600 w 21600"/>
                <a:gd name="T57" fmla="*/ 21600 h 216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600" h="21600">
                  <a:moveTo>
                    <a:pt x="18092" y="14289"/>
                  </a:moveTo>
                  <a:cubicBezTo>
                    <a:pt x="17723" y="14455"/>
                    <a:pt x="17723" y="14455"/>
                    <a:pt x="17723" y="14455"/>
                  </a:cubicBezTo>
                  <a:cubicBezTo>
                    <a:pt x="16062" y="15951"/>
                    <a:pt x="14585" y="16782"/>
                    <a:pt x="12185" y="16782"/>
                  </a:cubicBezTo>
                  <a:cubicBezTo>
                    <a:pt x="10523" y="16782"/>
                    <a:pt x="9046" y="16283"/>
                    <a:pt x="8123" y="15452"/>
                  </a:cubicBezTo>
                  <a:cubicBezTo>
                    <a:pt x="6831" y="14289"/>
                    <a:pt x="5908" y="12628"/>
                    <a:pt x="5908" y="10800"/>
                  </a:cubicBezTo>
                  <a:cubicBezTo>
                    <a:pt x="5908" y="10634"/>
                    <a:pt x="5908" y="10634"/>
                    <a:pt x="5908" y="10634"/>
                  </a:cubicBezTo>
                  <a:cubicBezTo>
                    <a:pt x="5908" y="7311"/>
                    <a:pt x="8492" y="4652"/>
                    <a:pt x="12185" y="4652"/>
                  </a:cubicBezTo>
                  <a:cubicBezTo>
                    <a:pt x="14215" y="4652"/>
                    <a:pt x="15877" y="5483"/>
                    <a:pt x="17538" y="6812"/>
                  </a:cubicBezTo>
                  <a:cubicBezTo>
                    <a:pt x="21415" y="3323"/>
                    <a:pt x="21415" y="3323"/>
                    <a:pt x="21415" y="3323"/>
                  </a:cubicBezTo>
                  <a:cubicBezTo>
                    <a:pt x="21231" y="3157"/>
                    <a:pt x="21231" y="3157"/>
                    <a:pt x="21231" y="3157"/>
                  </a:cubicBezTo>
                  <a:cubicBezTo>
                    <a:pt x="19200" y="1329"/>
                    <a:pt x="16431" y="0"/>
                    <a:pt x="12185" y="0"/>
                  </a:cubicBezTo>
                  <a:cubicBezTo>
                    <a:pt x="4985" y="0"/>
                    <a:pt x="0" y="4818"/>
                    <a:pt x="0" y="10800"/>
                  </a:cubicBezTo>
                  <a:cubicBezTo>
                    <a:pt x="0" y="14123"/>
                    <a:pt x="1662" y="16948"/>
                    <a:pt x="4062" y="18942"/>
                  </a:cubicBezTo>
                  <a:cubicBezTo>
                    <a:pt x="6092" y="20603"/>
                    <a:pt x="8862" y="21600"/>
                    <a:pt x="12000" y="21600"/>
                  </a:cubicBezTo>
                  <a:cubicBezTo>
                    <a:pt x="16431" y="21600"/>
                    <a:pt x="19015" y="20105"/>
                    <a:pt x="21415" y="17778"/>
                  </a:cubicBezTo>
                  <a:cubicBezTo>
                    <a:pt x="21600" y="17612"/>
                    <a:pt x="21600" y="17612"/>
                    <a:pt x="21600" y="17612"/>
                  </a:cubicBezTo>
                  <a:lnTo>
                    <a:pt x="18092" y="14289"/>
                  </a:lnTo>
                  <a:close/>
                  <a:moveTo>
                    <a:pt x="18092" y="14289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39" y="90"/>
              <a:ext cx="129" cy="164"/>
            </a:xfrm>
            <a:custGeom>
              <a:avLst/>
              <a:gdLst>
                <a:gd name="T0" fmla="*/ 129 w 21600"/>
                <a:gd name="T1" fmla="*/ 113 h 21600"/>
                <a:gd name="T2" fmla="*/ 80 w 21600"/>
                <a:gd name="T3" fmla="*/ 65 h 21600"/>
                <a:gd name="T4" fmla="*/ 74 w 21600"/>
                <a:gd name="T5" fmla="*/ 64 h 21600"/>
                <a:gd name="T6" fmla="*/ 46 w 21600"/>
                <a:gd name="T7" fmla="*/ 47 h 21600"/>
                <a:gd name="T8" fmla="*/ 46 w 21600"/>
                <a:gd name="T9" fmla="*/ 46 h 21600"/>
                <a:gd name="T10" fmla="*/ 64 w 21600"/>
                <a:gd name="T11" fmla="*/ 36 h 21600"/>
                <a:gd name="T12" fmla="*/ 95 w 21600"/>
                <a:gd name="T13" fmla="*/ 44 h 21600"/>
                <a:gd name="T14" fmla="*/ 98 w 21600"/>
                <a:gd name="T15" fmla="*/ 47 h 21600"/>
                <a:gd name="T16" fmla="*/ 125 w 21600"/>
                <a:gd name="T17" fmla="*/ 22 h 21600"/>
                <a:gd name="T18" fmla="*/ 124 w 21600"/>
                <a:gd name="T19" fmla="*/ 20 h 21600"/>
                <a:gd name="T20" fmla="*/ 120 w 21600"/>
                <a:gd name="T21" fmla="*/ 18 h 21600"/>
                <a:gd name="T22" fmla="*/ 64 w 21600"/>
                <a:gd name="T23" fmla="*/ 0 h 21600"/>
                <a:gd name="T24" fmla="*/ 8 w 21600"/>
                <a:gd name="T25" fmla="*/ 50 h 21600"/>
                <a:gd name="T26" fmla="*/ 43 w 21600"/>
                <a:gd name="T27" fmla="*/ 94 h 21600"/>
                <a:gd name="T28" fmla="*/ 50 w 21600"/>
                <a:gd name="T29" fmla="*/ 97 h 21600"/>
                <a:gd name="T30" fmla="*/ 60 w 21600"/>
                <a:gd name="T31" fmla="*/ 99 h 21600"/>
                <a:gd name="T32" fmla="*/ 89 w 21600"/>
                <a:gd name="T33" fmla="*/ 117 h 21600"/>
                <a:gd name="T34" fmla="*/ 70 w 21600"/>
                <a:gd name="T35" fmla="*/ 130 h 21600"/>
                <a:gd name="T36" fmla="*/ 31 w 21600"/>
                <a:gd name="T37" fmla="*/ 116 h 21600"/>
                <a:gd name="T38" fmla="*/ 26 w 21600"/>
                <a:gd name="T39" fmla="*/ 112 h 21600"/>
                <a:gd name="T40" fmla="*/ 0 w 21600"/>
                <a:gd name="T41" fmla="*/ 137 h 21600"/>
                <a:gd name="T42" fmla="*/ 1 w 21600"/>
                <a:gd name="T43" fmla="*/ 139 h 21600"/>
                <a:gd name="T44" fmla="*/ 5 w 21600"/>
                <a:gd name="T45" fmla="*/ 141 h 21600"/>
                <a:gd name="T46" fmla="*/ 69 w 21600"/>
                <a:gd name="T47" fmla="*/ 164 h 21600"/>
                <a:gd name="T48" fmla="*/ 129 w 21600"/>
                <a:gd name="T49" fmla="*/ 114 h 21600"/>
                <a:gd name="T50" fmla="*/ 129 w 21600"/>
                <a:gd name="T51" fmla="*/ 113 h 21600"/>
                <a:gd name="T52" fmla="*/ 129 w 21600"/>
                <a:gd name="T53" fmla="*/ 113 h 2160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1600"/>
                <a:gd name="T82" fmla="*/ 0 h 21600"/>
                <a:gd name="T83" fmla="*/ 21600 w 21600"/>
                <a:gd name="T84" fmla="*/ 21600 h 21600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1600" h="21600">
                  <a:moveTo>
                    <a:pt x="21600" y="14902"/>
                  </a:moveTo>
                  <a:cubicBezTo>
                    <a:pt x="21600" y="11386"/>
                    <a:pt x="18606" y="9712"/>
                    <a:pt x="13473" y="8540"/>
                  </a:cubicBezTo>
                  <a:cubicBezTo>
                    <a:pt x="13259" y="8540"/>
                    <a:pt x="12618" y="8372"/>
                    <a:pt x="12404" y="8372"/>
                  </a:cubicBezTo>
                  <a:cubicBezTo>
                    <a:pt x="8341" y="7535"/>
                    <a:pt x="7699" y="7200"/>
                    <a:pt x="7699" y="6195"/>
                  </a:cubicBezTo>
                  <a:cubicBezTo>
                    <a:pt x="7699" y="6028"/>
                    <a:pt x="7699" y="6028"/>
                    <a:pt x="7699" y="6028"/>
                  </a:cubicBezTo>
                  <a:cubicBezTo>
                    <a:pt x="7699" y="5358"/>
                    <a:pt x="8554" y="4688"/>
                    <a:pt x="10693" y="4688"/>
                  </a:cubicBezTo>
                  <a:cubicBezTo>
                    <a:pt x="12190" y="4688"/>
                    <a:pt x="13901" y="5023"/>
                    <a:pt x="15826" y="5860"/>
                  </a:cubicBezTo>
                  <a:cubicBezTo>
                    <a:pt x="16040" y="6028"/>
                    <a:pt x="16253" y="6028"/>
                    <a:pt x="16467" y="6195"/>
                  </a:cubicBezTo>
                  <a:cubicBezTo>
                    <a:pt x="20958" y="2847"/>
                    <a:pt x="20958" y="2847"/>
                    <a:pt x="20958" y="2847"/>
                  </a:cubicBezTo>
                  <a:cubicBezTo>
                    <a:pt x="20745" y="2679"/>
                    <a:pt x="20745" y="2679"/>
                    <a:pt x="20745" y="2679"/>
                  </a:cubicBezTo>
                  <a:cubicBezTo>
                    <a:pt x="20531" y="2512"/>
                    <a:pt x="20317" y="2512"/>
                    <a:pt x="20103" y="2344"/>
                  </a:cubicBezTo>
                  <a:cubicBezTo>
                    <a:pt x="17537" y="837"/>
                    <a:pt x="14329" y="0"/>
                    <a:pt x="10693" y="0"/>
                  </a:cubicBezTo>
                  <a:cubicBezTo>
                    <a:pt x="5133" y="0"/>
                    <a:pt x="1283" y="2512"/>
                    <a:pt x="1283" y="6530"/>
                  </a:cubicBezTo>
                  <a:cubicBezTo>
                    <a:pt x="1069" y="10047"/>
                    <a:pt x="3636" y="11553"/>
                    <a:pt x="7271" y="12391"/>
                  </a:cubicBezTo>
                  <a:cubicBezTo>
                    <a:pt x="7699" y="12558"/>
                    <a:pt x="7913" y="12558"/>
                    <a:pt x="8341" y="12726"/>
                  </a:cubicBezTo>
                  <a:cubicBezTo>
                    <a:pt x="8768" y="12893"/>
                    <a:pt x="9410" y="12893"/>
                    <a:pt x="10051" y="13060"/>
                  </a:cubicBezTo>
                  <a:cubicBezTo>
                    <a:pt x="14543" y="14065"/>
                    <a:pt x="14970" y="14400"/>
                    <a:pt x="14970" y="15405"/>
                  </a:cubicBezTo>
                  <a:cubicBezTo>
                    <a:pt x="14970" y="16409"/>
                    <a:pt x="13901" y="17079"/>
                    <a:pt x="11762" y="17079"/>
                  </a:cubicBezTo>
                  <a:cubicBezTo>
                    <a:pt x="9196" y="17079"/>
                    <a:pt x="7057" y="16409"/>
                    <a:pt x="5133" y="15237"/>
                  </a:cubicBezTo>
                  <a:cubicBezTo>
                    <a:pt x="4919" y="15070"/>
                    <a:pt x="4705" y="14902"/>
                    <a:pt x="4277" y="14735"/>
                  </a:cubicBezTo>
                  <a:cubicBezTo>
                    <a:pt x="0" y="18084"/>
                    <a:pt x="0" y="18084"/>
                    <a:pt x="0" y="18084"/>
                  </a:cubicBezTo>
                  <a:cubicBezTo>
                    <a:pt x="214" y="18251"/>
                    <a:pt x="214" y="18251"/>
                    <a:pt x="214" y="18251"/>
                  </a:cubicBezTo>
                  <a:cubicBezTo>
                    <a:pt x="428" y="18419"/>
                    <a:pt x="642" y="18419"/>
                    <a:pt x="855" y="18586"/>
                  </a:cubicBezTo>
                  <a:cubicBezTo>
                    <a:pt x="3850" y="20595"/>
                    <a:pt x="7699" y="21600"/>
                    <a:pt x="11549" y="21600"/>
                  </a:cubicBezTo>
                  <a:cubicBezTo>
                    <a:pt x="17323" y="21600"/>
                    <a:pt x="21600" y="19256"/>
                    <a:pt x="21600" y="15070"/>
                  </a:cubicBezTo>
                  <a:lnTo>
                    <a:pt x="21600" y="14902"/>
                  </a:lnTo>
                  <a:close/>
                  <a:moveTo>
                    <a:pt x="21600" y="14902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</p:grpSp>
      <p:sp>
        <p:nvSpPr>
          <p:cNvPr id="10" name="Text Box 66"/>
          <p:cNvSpPr txBox="1">
            <a:spLocks noChangeArrowheads="1"/>
          </p:cNvSpPr>
          <p:nvPr userDrawn="1"/>
        </p:nvSpPr>
        <p:spPr bwMode="auto">
          <a:xfrm>
            <a:off x="366713" y="6575425"/>
            <a:ext cx="3808412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defTabSz="820738" eaLnBrk="0" hangingPunct="0">
              <a:spcBef>
                <a:spcPct val="50000"/>
              </a:spcBef>
              <a:defRPr/>
            </a:pPr>
            <a:r>
              <a:rPr lang="en-US" sz="1100" dirty="0">
                <a:solidFill>
                  <a:schemeClr val="bg1"/>
                </a:solidFill>
              </a:rPr>
              <a:t>CSC Proprietary and Confidential</a:t>
            </a:r>
          </a:p>
        </p:txBody>
      </p:sp>
      <p:sp>
        <p:nvSpPr>
          <p:cNvPr id="2878539" name="Rectangle 75"/>
          <p:cNvSpPr>
            <a:spLocks noGrp="1" noChangeArrowheads="1"/>
          </p:cNvSpPr>
          <p:nvPr>
            <p:ph type="ctrTitle"/>
          </p:nvPr>
        </p:nvSpPr>
        <p:spPr>
          <a:xfrm>
            <a:off x="3708875" y="4731809"/>
            <a:ext cx="4746968" cy="626400"/>
          </a:xfrm>
        </p:spPr>
        <p:txBody>
          <a:bodyPr/>
          <a:lstStyle>
            <a:lvl1pPr algn="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878540" name="Rectangle 76"/>
          <p:cNvSpPr>
            <a:spLocks noGrp="1" noChangeArrowheads="1"/>
          </p:cNvSpPr>
          <p:nvPr>
            <p:ph type="subTitle" idx="1"/>
          </p:nvPr>
        </p:nvSpPr>
        <p:spPr>
          <a:xfrm>
            <a:off x="4973099" y="5527311"/>
            <a:ext cx="3491621" cy="193899"/>
          </a:xfrm>
        </p:spPr>
        <p:txBody>
          <a:bodyPr/>
          <a:lstStyle>
            <a:lvl1pPr marL="0" indent="0" algn="r">
              <a:spcBef>
                <a:spcPts val="400"/>
              </a:spcBef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49470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and 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P:\p2\008_Presentations\Presentation Formats\0002-17 New Brand Template\Support\PowerPoint images\jumpYellow_Cover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7"/>
          <p:cNvGrpSpPr>
            <a:grpSpLocks/>
          </p:cNvGrpSpPr>
          <p:nvPr userDrawn="1"/>
        </p:nvGrpSpPr>
        <p:grpSpPr bwMode="auto">
          <a:xfrm>
            <a:off x="352425" y="327025"/>
            <a:ext cx="977900" cy="544513"/>
            <a:chOff x="0" y="0"/>
            <a:chExt cx="616" cy="343"/>
          </a:xfrm>
        </p:grpSpPr>
        <p:sp>
          <p:nvSpPr>
            <p:cNvPr id="6" name="Freeform 3"/>
            <p:cNvSpPr>
              <a:spLocks/>
            </p:cNvSpPr>
            <p:nvPr/>
          </p:nvSpPr>
          <p:spPr bwMode="auto">
            <a:xfrm>
              <a:off x="0" y="0"/>
              <a:ext cx="616" cy="343"/>
            </a:xfrm>
            <a:custGeom>
              <a:avLst/>
              <a:gdLst>
                <a:gd name="T0" fmla="*/ 523 w 21600"/>
                <a:gd name="T1" fmla="*/ 343 h 21600"/>
                <a:gd name="T2" fmla="*/ 616 w 21600"/>
                <a:gd name="T3" fmla="*/ 252 h 21600"/>
                <a:gd name="T4" fmla="*/ 616 w 21600"/>
                <a:gd name="T5" fmla="*/ 0 h 21600"/>
                <a:gd name="T6" fmla="*/ 93 w 21600"/>
                <a:gd name="T7" fmla="*/ 0 h 21600"/>
                <a:gd name="T8" fmla="*/ 0 w 21600"/>
                <a:gd name="T9" fmla="*/ 92 h 21600"/>
                <a:gd name="T10" fmla="*/ 0 w 21600"/>
                <a:gd name="T11" fmla="*/ 343 h 21600"/>
                <a:gd name="T12" fmla="*/ 523 w 21600"/>
                <a:gd name="T13" fmla="*/ 343 h 21600"/>
                <a:gd name="T14" fmla="*/ 523 w 21600"/>
                <a:gd name="T15" fmla="*/ 343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600"/>
                <a:gd name="T25" fmla="*/ 0 h 21600"/>
                <a:gd name="T26" fmla="*/ 21600 w 21600"/>
                <a:gd name="T27" fmla="*/ 21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18330" y="21600"/>
                  </a:moveTo>
                  <a:lnTo>
                    <a:pt x="21600" y="15845"/>
                  </a:lnTo>
                  <a:lnTo>
                    <a:pt x="21600" y="0"/>
                  </a:lnTo>
                  <a:lnTo>
                    <a:pt x="3270" y="0"/>
                  </a:lnTo>
                  <a:lnTo>
                    <a:pt x="0" y="5823"/>
                  </a:lnTo>
                  <a:lnTo>
                    <a:pt x="0" y="21600"/>
                  </a:lnTo>
                  <a:lnTo>
                    <a:pt x="18330" y="21600"/>
                  </a:lnTo>
                  <a:close/>
                  <a:moveTo>
                    <a:pt x="18330" y="21600"/>
                  </a:moveTo>
                </a:path>
              </a:pathLst>
            </a:custGeom>
            <a:solidFill>
              <a:srgbClr val="EE2525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7" name="Freeform 4"/>
            <p:cNvSpPr>
              <a:spLocks/>
            </p:cNvSpPr>
            <p:nvPr/>
          </p:nvSpPr>
          <p:spPr bwMode="auto">
            <a:xfrm>
              <a:off x="75" y="90"/>
              <a:ext cx="150" cy="166"/>
            </a:xfrm>
            <a:custGeom>
              <a:avLst/>
              <a:gdLst>
                <a:gd name="T0" fmla="*/ 124 w 21600"/>
                <a:gd name="T1" fmla="*/ 110 h 21600"/>
                <a:gd name="T2" fmla="*/ 123 w 21600"/>
                <a:gd name="T3" fmla="*/ 111 h 21600"/>
                <a:gd name="T4" fmla="*/ 83 w 21600"/>
                <a:gd name="T5" fmla="*/ 129 h 21600"/>
                <a:gd name="T6" fmla="*/ 55 w 21600"/>
                <a:gd name="T7" fmla="*/ 119 h 21600"/>
                <a:gd name="T8" fmla="*/ 41 w 21600"/>
                <a:gd name="T9" fmla="*/ 83 h 21600"/>
                <a:gd name="T10" fmla="*/ 41 w 21600"/>
                <a:gd name="T11" fmla="*/ 82 h 21600"/>
                <a:gd name="T12" fmla="*/ 83 w 21600"/>
                <a:gd name="T13" fmla="*/ 36 h 21600"/>
                <a:gd name="T14" fmla="*/ 122 w 21600"/>
                <a:gd name="T15" fmla="*/ 52 h 21600"/>
                <a:gd name="T16" fmla="*/ 149 w 21600"/>
                <a:gd name="T17" fmla="*/ 26 h 21600"/>
                <a:gd name="T18" fmla="*/ 147 w 21600"/>
                <a:gd name="T19" fmla="*/ 24 h 21600"/>
                <a:gd name="T20" fmla="*/ 83 w 21600"/>
                <a:gd name="T21" fmla="*/ 0 h 21600"/>
                <a:gd name="T22" fmla="*/ 0 w 21600"/>
                <a:gd name="T23" fmla="*/ 83 h 21600"/>
                <a:gd name="T24" fmla="*/ 28 w 21600"/>
                <a:gd name="T25" fmla="*/ 146 h 21600"/>
                <a:gd name="T26" fmla="*/ 82 w 21600"/>
                <a:gd name="T27" fmla="*/ 166 h 21600"/>
                <a:gd name="T28" fmla="*/ 149 w 21600"/>
                <a:gd name="T29" fmla="*/ 137 h 21600"/>
                <a:gd name="T30" fmla="*/ 150 w 21600"/>
                <a:gd name="T31" fmla="*/ 135 h 21600"/>
                <a:gd name="T32" fmla="*/ 124 w 21600"/>
                <a:gd name="T33" fmla="*/ 110 h 21600"/>
                <a:gd name="T34" fmla="*/ 124 w 21600"/>
                <a:gd name="T35" fmla="*/ 110 h 216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600"/>
                <a:gd name="T55" fmla="*/ 0 h 21600"/>
                <a:gd name="T56" fmla="*/ 21600 w 21600"/>
                <a:gd name="T57" fmla="*/ 21600 h 216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600" h="21600">
                  <a:moveTo>
                    <a:pt x="17908" y="14289"/>
                  </a:moveTo>
                  <a:cubicBezTo>
                    <a:pt x="17723" y="14455"/>
                    <a:pt x="17723" y="14455"/>
                    <a:pt x="17723" y="14455"/>
                  </a:cubicBezTo>
                  <a:cubicBezTo>
                    <a:pt x="15877" y="15951"/>
                    <a:pt x="14585" y="16782"/>
                    <a:pt x="12000" y="16782"/>
                  </a:cubicBezTo>
                  <a:cubicBezTo>
                    <a:pt x="10338" y="16782"/>
                    <a:pt x="9046" y="16283"/>
                    <a:pt x="7938" y="15452"/>
                  </a:cubicBezTo>
                  <a:cubicBezTo>
                    <a:pt x="6646" y="14289"/>
                    <a:pt x="5908" y="12628"/>
                    <a:pt x="5908" y="10800"/>
                  </a:cubicBezTo>
                  <a:cubicBezTo>
                    <a:pt x="5908" y="10634"/>
                    <a:pt x="5908" y="10634"/>
                    <a:pt x="5908" y="10634"/>
                  </a:cubicBezTo>
                  <a:cubicBezTo>
                    <a:pt x="5908" y="7311"/>
                    <a:pt x="8492" y="4652"/>
                    <a:pt x="12000" y="4652"/>
                  </a:cubicBezTo>
                  <a:cubicBezTo>
                    <a:pt x="14215" y="4652"/>
                    <a:pt x="15692" y="5483"/>
                    <a:pt x="17538" y="6812"/>
                  </a:cubicBezTo>
                  <a:cubicBezTo>
                    <a:pt x="21415" y="3323"/>
                    <a:pt x="21415" y="3323"/>
                    <a:pt x="21415" y="3323"/>
                  </a:cubicBezTo>
                  <a:cubicBezTo>
                    <a:pt x="21231" y="3157"/>
                    <a:pt x="21231" y="3157"/>
                    <a:pt x="21231" y="3157"/>
                  </a:cubicBezTo>
                  <a:cubicBezTo>
                    <a:pt x="19015" y="1329"/>
                    <a:pt x="16431" y="0"/>
                    <a:pt x="12000" y="0"/>
                  </a:cubicBezTo>
                  <a:cubicBezTo>
                    <a:pt x="4985" y="0"/>
                    <a:pt x="0" y="4818"/>
                    <a:pt x="0" y="10800"/>
                  </a:cubicBezTo>
                  <a:cubicBezTo>
                    <a:pt x="0" y="14123"/>
                    <a:pt x="1477" y="16948"/>
                    <a:pt x="4062" y="18942"/>
                  </a:cubicBezTo>
                  <a:cubicBezTo>
                    <a:pt x="6092" y="20603"/>
                    <a:pt x="8862" y="21600"/>
                    <a:pt x="11815" y="21600"/>
                  </a:cubicBezTo>
                  <a:cubicBezTo>
                    <a:pt x="16246" y="21600"/>
                    <a:pt x="19015" y="20105"/>
                    <a:pt x="21415" y="17778"/>
                  </a:cubicBezTo>
                  <a:cubicBezTo>
                    <a:pt x="21600" y="17612"/>
                    <a:pt x="21600" y="17612"/>
                    <a:pt x="21600" y="17612"/>
                  </a:cubicBezTo>
                  <a:lnTo>
                    <a:pt x="17908" y="14289"/>
                  </a:lnTo>
                  <a:close/>
                  <a:moveTo>
                    <a:pt x="17908" y="14289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386" y="90"/>
              <a:ext cx="150" cy="166"/>
            </a:xfrm>
            <a:custGeom>
              <a:avLst/>
              <a:gdLst>
                <a:gd name="T0" fmla="*/ 126 w 21600"/>
                <a:gd name="T1" fmla="*/ 110 h 21600"/>
                <a:gd name="T2" fmla="*/ 123 w 21600"/>
                <a:gd name="T3" fmla="*/ 111 h 21600"/>
                <a:gd name="T4" fmla="*/ 85 w 21600"/>
                <a:gd name="T5" fmla="*/ 129 h 21600"/>
                <a:gd name="T6" fmla="*/ 56 w 21600"/>
                <a:gd name="T7" fmla="*/ 119 h 21600"/>
                <a:gd name="T8" fmla="*/ 41 w 21600"/>
                <a:gd name="T9" fmla="*/ 83 h 21600"/>
                <a:gd name="T10" fmla="*/ 41 w 21600"/>
                <a:gd name="T11" fmla="*/ 82 h 21600"/>
                <a:gd name="T12" fmla="*/ 85 w 21600"/>
                <a:gd name="T13" fmla="*/ 36 h 21600"/>
                <a:gd name="T14" fmla="*/ 122 w 21600"/>
                <a:gd name="T15" fmla="*/ 52 h 21600"/>
                <a:gd name="T16" fmla="*/ 149 w 21600"/>
                <a:gd name="T17" fmla="*/ 26 h 21600"/>
                <a:gd name="T18" fmla="*/ 147 w 21600"/>
                <a:gd name="T19" fmla="*/ 24 h 21600"/>
                <a:gd name="T20" fmla="*/ 85 w 21600"/>
                <a:gd name="T21" fmla="*/ 0 h 21600"/>
                <a:gd name="T22" fmla="*/ 0 w 21600"/>
                <a:gd name="T23" fmla="*/ 83 h 21600"/>
                <a:gd name="T24" fmla="*/ 28 w 21600"/>
                <a:gd name="T25" fmla="*/ 146 h 21600"/>
                <a:gd name="T26" fmla="*/ 83 w 21600"/>
                <a:gd name="T27" fmla="*/ 166 h 21600"/>
                <a:gd name="T28" fmla="*/ 149 w 21600"/>
                <a:gd name="T29" fmla="*/ 137 h 21600"/>
                <a:gd name="T30" fmla="*/ 150 w 21600"/>
                <a:gd name="T31" fmla="*/ 135 h 21600"/>
                <a:gd name="T32" fmla="*/ 126 w 21600"/>
                <a:gd name="T33" fmla="*/ 110 h 21600"/>
                <a:gd name="T34" fmla="*/ 126 w 21600"/>
                <a:gd name="T35" fmla="*/ 110 h 216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600"/>
                <a:gd name="T55" fmla="*/ 0 h 21600"/>
                <a:gd name="T56" fmla="*/ 21600 w 21600"/>
                <a:gd name="T57" fmla="*/ 21600 h 216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600" h="21600">
                  <a:moveTo>
                    <a:pt x="18092" y="14289"/>
                  </a:moveTo>
                  <a:cubicBezTo>
                    <a:pt x="17723" y="14455"/>
                    <a:pt x="17723" y="14455"/>
                    <a:pt x="17723" y="14455"/>
                  </a:cubicBezTo>
                  <a:cubicBezTo>
                    <a:pt x="16062" y="15951"/>
                    <a:pt x="14585" y="16782"/>
                    <a:pt x="12185" y="16782"/>
                  </a:cubicBezTo>
                  <a:cubicBezTo>
                    <a:pt x="10523" y="16782"/>
                    <a:pt x="9046" y="16283"/>
                    <a:pt x="8123" y="15452"/>
                  </a:cubicBezTo>
                  <a:cubicBezTo>
                    <a:pt x="6831" y="14289"/>
                    <a:pt x="5908" y="12628"/>
                    <a:pt x="5908" y="10800"/>
                  </a:cubicBezTo>
                  <a:cubicBezTo>
                    <a:pt x="5908" y="10634"/>
                    <a:pt x="5908" y="10634"/>
                    <a:pt x="5908" y="10634"/>
                  </a:cubicBezTo>
                  <a:cubicBezTo>
                    <a:pt x="5908" y="7311"/>
                    <a:pt x="8492" y="4652"/>
                    <a:pt x="12185" y="4652"/>
                  </a:cubicBezTo>
                  <a:cubicBezTo>
                    <a:pt x="14215" y="4652"/>
                    <a:pt x="15877" y="5483"/>
                    <a:pt x="17538" y="6812"/>
                  </a:cubicBezTo>
                  <a:cubicBezTo>
                    <a:pt x="21415" y="3323"/>
                    <a:pt x="21415" y="3323"/>
                    <a:pt x="21415" y="3323"/>
                  </a:cubicBezTo>
                  <a:cubicBezTo>
                    <a:pt x="21231" y="3157"/>
                    <a:pt x="21231" y="3157"/>
                    <a:pt x="21231" y="3157"/>
                  </a:cubicBezTo>
                  <a:cubicBezTo>
                    <a:pt x="19200" y="1329"/>
                    <a:pt x="16431" y="0"/>
                    <a:pt x="12185" y="0"/>
                  </a:cubicBezTo>
                  <a:cubicBezTo>
                    <a:pt x="4985" y="0"/>
                    <a:pt x="0" y="4818"/>
                    <a:pt x="0" y="10800"/>
                  </a:cubicBezTo>
                  <a:cubicBezTo>
                    <a:pt x="0" y="14123"/>
                    <a:pt x="1662" y="16948"/>
                    <a:pt x="4062" y="18942"/>
                  </a:cubicBezTo>
                  <a:cubicBezTo>
                    <a:pt x="6092" y="20603"/>
                    <a:pt x="8862" y="21600"/>
                    <a:pt x="12000" y="21600"/>
                  </a:cubicBezTo>
                  <a:cubicBezTo>
                    <a:pt x="16431" y="21600"/>
                    <a:pt x="19015" y="20105"/>
                    <a:pt x="21415" y="17778"/>
                  </a:cubicBezTo>
                  <a:cubicBezTo>
                    <a:pt x="21600" y="17612"/>
                    <a:pt x="21600" y="17612"/>
                    <a:pt x="21600" y="17612"/>
                  </a:cubicBezTo>
                  <a:lnTo>
                    <a:pt x="18092" y="14289"/>
                  </a:lnTo>
                  <a:close/>
                  <a:moveTo>
                    <a:pt x="18092" y="14289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39" y="90"/>
              <a:ext cx="129" cy="164"/>
            </a:xfrm>
            <a:custGeom>
              <a:avLst/>
              <a:gdLst>
                <a:gd name="T0" fmla="*/ 129 w 21600"/>
                <a:gd name="T1" fmla="*/ 113 h 21600"/>
                <a:gd name="T2" fmla="*/ 80 w 21600"/>
                <a:gd name="T3" fmla="*/ 65 h 21600"/>
                <a:gd name="T4" fmla="*/ 74 w 21600"/>
                <a:gd name="T5" fmla="*/ 64 h 21600"/>
                <a:gd name="T6" fmla="*/ 46 w 21600"/>
                <a:gd name="T7" fmla="*/ 47 h 21600"/>
                <a:gd name="T8" fmla="*/ 46 w 21600"/>
                <a:gd name="T9" fmla="*/ 46 h 21600"/>
                <a:gd name="T10" fmla="*/ 64 w 21600"/>
                <a:gd name="T11" fmla="*/ 36 h 21600"/>
                <a:gd name="T12" fmla="*/ 95 w 21600"/>
                <a:gd name="T13" fmla="*/ 44 h 21600"/>
                <a:gd name="T14" fmla="*/ 98 w 21600"/>
                <a:gd name="T15" fmla="*/ 47 h 21600"/>
                <a:gd name="T16" fmla="*/ 125 w 21600"/>
                <a:gd name="T17" fmla="*/ 22 h 21600"/>
                <a:gd name="T18" fmla="*/ 124 w 21600"/>
                <a:gd name="T19" fmla="*/ 20 h 21600"/>
                <a:gd name="T20" fmla="*/ 120 w 21600"/>
                <a:gd name="T21" fmla="*/ 18 h 21600"/>
                <a:gd name="T22" fmla="*/ 64 w 21600"/>
                <a:gd name="T23" fmla="*/ 0 h 21600"/>
                <a:gd name="T24" fmla="*/ 8 w 21600"/>
                <a:gd name="T25" fmla="*/ 50 h 21600"/>
                <a:gd name="T26" fmla="*/ 43 w 21600"/>
                <a:gd name="T27" fmla="*/ 94 h 21600"/>
                <a:gd name="T28" fmla="*/ 50 w 21600"/>
                <a:gd name="T29" fmla="*/ 97 h 21600"/>
                <a:gd name="T30" fmla="*/ 60 w 21600"/>
                <a:gd name="T31" fmla="*/ 99 h 21600"/>
                <a:gd name="T32" fmla="*/ 89 w 21600"/>
                <a:gd name="T33" fmla="*/ 117 h 21600"/>
                <a:gd name="T34" fmla="*/ 70 w 21600"/>
                <a:gd name="T35" fmla="*/ 130 h 21600"/>
                <a:gd name="T36" fmla="*/ 31 w 21600"/>
                <a:gd name="T37" fmla="*/ 116 h 21600"/>
                <a:gd name="T38" fmla="*/ 26 w 21600"/>
                <a:gd name="T39" fmla="*/ 112 h 21600"/>
                <a:gd name="T40" fmla="*/ 0 w 21600"/>
                <a:gd name="T41" fmla="*/ 137 h 21600"/>
                <a:gd name="T42" fmla="*/ 1 w 21600"/>
                <a:gd name="T43" fmla="*/ 139 h 21600"/>
                <a:gd name="T44" fmla="*/ 5 w 21600"/>
                <a:gd name="T45" fmla="*/ 141 h 21600"/>
                <a:gd name="T46" fmla="*/ 69 w 21600"/>
                <a:gd name="T47" fmla="*/ 164 h 21600"/>
                <a:gd name="T48" fmla="*/ 129 w 21600"/>
                <a:gd name="T49" fmla="*/ 114 h 21600"/>
                <a:gd name="T50" fmla="*/ 129 w 21600"/>
                <a:gd name="T51" fmla="*/ 113 h 21600"/>
                <a:gd name="T52" fmla="*/ 129 w 21600"/>
                <a:gd name="T53" fmla="*/ 113 h 2160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1600"/>
                <a:gd name="T82" fmla="*/ 0 h 21600"/>
                <a:gd name="T83" fmla="*/ 21600 w 21600"/>
                <a:gd name="T84" fmla="*/ 21600 h 21600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1600" h="21600">
                  <a:moveTo>
                    <a:pt x="21600" y="14902"/>
                  </a:moveTo>
                  <a:cubicBezTo>
                    <a:pt x="21600" y="11386"/>
                    <a:pt x="18606" y="9712"/>
                    <a:pt x="13473" y="8540"/>
                  </a:cubicBezTo>
                  <a:cubicBezTo>
                    <a:pt x="13259" y="8540"/>
                    <a:pt x="12618" y="8372"/>
                    <a:pt x="12404" y="8372"/>
                  </a:cubicBezTo>
                  <a:cubicBezTo>
                    <a:pt x="8341" y="7535"/>
                    <a:pt x="7699" y="7200"/>
                    <a:pt x="7699" y="6195"/>
                  </a:cubicBezTo>
                  <a:cubicBezTo>
                    <a:pt x="7699" y="6028"/>
                    <a:pt x="7699" y="6028"/>
                    <a:pt x="7699" y="6028"/>
                  </a:cubicBezTo>
                  <a:cubicBezTo>
                    <a:pt x="7699" y="5358"/>
                    <a:pt x="8554" y="4688"/>
                    <a:pt x="10693" y="4688"/>
                  </a:cubicBezTo>
                  <a:cubicBezTo>
                    <a:pt x="12190" y="4688"/>
                    <a:pt x="13901" y="5023"/>
                    <a:pt x="15826" y="5860"/>
                  </a:cubicBezTo>
                  <a:cubicBezTo>
                    <a:pt x="16040" y="6028"/>
                    <a:pt x="16253" y="6028"/>
                    <a:pt x="16467" y="6195"/>
                  </a:cubicBezTo>
                  <a:cubicBezTo>
                    <a:pt x="20958" y="2847"/>
                    <a:pt x="20958" y="2847"/>
                    <a:pt x="20958" y="2847"/>
                  </a:cubicBezTo>
                  <a:cubicBezTo>
                    <a:pt x="20745" y="2679"/>
                    <a:pt x="20745" y="2679"/>
                    <a:pt x="20745" y="2679"/>
                  </a:cubicBezTo>
                  <a:cubicBezTo>
                    <a:pt x="20531" y="2512"/>
                    <a:pt x="20317" y="2512"/>
                    <a:pt x="20103" y="2344"/>
                  </a:cubicBezTo>
                  <a:cubicBezTo>
                    <a:pt x="17537" y="837"/>
                    <a:pt x="14329" y="0"/>
                    <a:pt x="10693" y="0"/>
                  </a:cubicBezTo>
                  <a:cubicBezTo>
                    <a:pt x="5133" y="0"/>
                    <a:pt x="1283" y="2512"/>
                    <a:pt x="1283" y="6530"/>
                  </a:cubicBezTo>
                  <a:cubicBezTo>
                    <a:pt x="1069" y="10047"/>
                    <a:pt x="3636" y="11553"/>
                    <a:pt x="7271" y="12391"/>
                  </a:cubicBezTo>
                  <a:cubicBezTo>
                    <a:pt x="7699" y="12558"/>
                    <a:pt x="7913" y="12558"/>
                    <a:pt x="8341" y="12726"/>
                  </a:cubicBezTo>
                  <a:cubicBezTo>
                    <a:pt x="8768" y="12893"/>
                    <a:pt x="9410" y="12893"/>
                    <a:pt x="10051" y="13060"/>
                  </a:cubicBezTo>
                  <a:cubicBezTo>
                    <a:pt x="14543" y="14065"/>
                    <a:pt x="14970" y="14400"/>
                    <a:pt x="14970" y="15405"/>
                  </a:cubicBezTo>
                  <a:cubicBezTo>
                    <a:pt x="14970" y="16409"/>
                    <a:pt x="13901" y="17079"/>
                    <a:pt x="11762" y="17079"/>
                  </a:cubicBezTo>
                  <a:cubicBezTo>
                    <a:pt x="9196" y="17079"/>
                    <a:pt x="7057" y="16409"/>
                    <a:pt x="5133" y="15237"/>
                  </a:cubicBezTo>
                  <a:cubicBezTo>
                    <a:pt x="4919" y="15070"/>
                    <a:pt x="4705" y="14902"/>
                    <a:pt x="4277" y="14735"/>
                  </a:cubicBezTo>
                  <a:cubicBezTo>
                    <a:pt x="0" y="18084"/>
                    <a:pt x="0" y="18084"/>
                    <a:pt x="0" y="18084"/>
                  </a:cubicBezTo>
                  <a:cubicBezTo>
                    <a:pt x="214" y="18251"/>
                    <a:pt x="214" y="18251"/>
                    <a:pt x="214" y="18251"/>
                  </a:cubicBezTo>
                  <a:cubicBezTo>
                    <a:pt x="428" y="18419"/>
                    <a:pt x="642" y="18419"/>
                    <a:pt x="855" y="18586"/>
                  </a:cubicBezTo>
                  <a:cubicBezTo>
                    <a:pt x="3850" y="20595"/>
                    <a:pt x="7699" y="21600"/>
                    <a:pt x="11549" y="21600"/>
                  </a:cubicBezTo>
                  <a:cubicBezTo>
                    <a:pt x="17323" y="21600"/>
                    <a:pt x="21600" y="19256"/>
                    <a:pt x="21600" y="15070"/>
                  </a:cubicBezTo>
                  <a:lnTo>
                    <a:pt x="21600" y="14902"/>
                  </a:lnTo>
                  <a:close/>
                  <a:moveTo>
                    <a:pt x="21600" y="14902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</p:grpSp>
      <p:sp>
        <p:nvSpPr>
          <p:cNvPr id="10" name="Text Box 66"/>
          <p:cNvSpPr txBox="1">
            <a:spLocks noChangeArrowheads="1"/>
          </p:cNvSpPr>
          <p:nvPr userDrawn="1"/>
        </p:nvSpPr>
        <p:spPr bwMode="auto">
          <a:xfrm>
            <a:off x="366713" y="6575425"/>
            <a:ext cx="3808412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defTabSz="820738" eaLnBrk="0" hangingPunct="0">
              <a:spcBef>
                <a:spcPct val="50000"/>
              </a:spcBef>
              <a:defRPr/>
            </a:pPr>
            <a:r>
              <a:rPr lang="en-US" sz="1100" dirty="0">
                <a:solidFill>
                  <a:schemeClr val="bg1"/>
                </a:solidFill>
              </a:rPr>
              <a:t>CSC Proprietary and Confidential</a:t>
            </a:r>
          </a:p>
        </p:txBody>
      </p:sp>
      <p:sp>
        <p:nvSpPr>
          <p:cNvPr id="11" name="Text Box 115"/>
          <p:cNvSpPr txBox="1">
            <a:spLocks noChangeArrowheads="1"/>
          </p:cNvSpPr>
          <p:nvPr userDrawn="1"/>
        </p:nvSpPr>
        <p:spPr bwMode="auto">
          <a:xfrm>
            <a:off x="8426450" y="6599238"/>
            <a:ext cx="36512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50000"/>
              </a:spcBef>
            </a:pPr>
            <a:fld id="{43B9B002-C133-4CA7-91FF-B3FBECC67B11}" type="slidenum">
              <a:rPr lang="en-US" altLang="en-US" sz="1000">
                <a:solidFill>
                  <a:schemeClr val="bg1"/>
                </a:solidFill>
              </a:rPr>
              <a:pPr algn="r">
                <a:spcBef>
                  <a:spcPct val="50000"/>
                </a:spcBef>
              </a:pPr>
              <a:t>‹#›</a:t>
            </a:fld>
            <a:r>
              <a:rPr lang="en-US" altLang="en-US" sz="1000">
                <a:solidFill>
                  <a:schemeClr val="bg1"/>
                </a:solidFill>
              </a:rPr>
              <a:t>    </a:t>
            </a:r>
          </a:p>
        </p:txBody>
      </p:sp>
      <p:sp>
        <p:nvSpPr>
          <p:cNvPr id="12" name="Text Box 115"/>
          <p:cNvSpPr txBox="1">
            <a:spLocks noChangeArrowheads="1"/>
          </p:cNvSpPr>
          <p:nvPr userDrawn="1"/>
        </p:nvSpPr>
        <p:spPr bwMode="auto">
          <a:xfrm>
            <a:off x="6564313" y="6599238"/>
            <a:ext cx="1828800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r" defTabSz="820738" eaLnBrk="0" hangingPunct="0">
              <a:spcBef>
                <a:spcPct val="50000"/>
              </a:spcBef>
              <a:defRPr/>
            </a:pPr>
            <a:fld id="{03C7D0F0-10D5-4191-B6F4-99306F468FEF}" type="datetime4">
              <a:rPr lang="en-US" sz="1000">
                <a:solidFill>
                  <a:schemeClr val="bg1"/>
                </a:solidFill>
              </a:rPr>
              <a:pPr algn="r" defTabSz="820738" eaLnBrk="0" hangingPunct="0">
                <a:spcBef>
                  <a:spcPct val="50000"/>
                </a:spcBef>
                <a:defRPr/>
              </a:pPr>
              <a:t>May 30, 2016</a:t>
            </a:fld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4" name="Rectangle 75"/>
          <p:cNvSpPr>
            <a:spLocks noGrp="1" noChangeArrowheads="1"/>
          </p:cNvSpPr>
          <p:nvPr>
            <p:ph type="ctrTitle"/>
          </p:nvPr>
        </p:nvSpPr>
        <p:spPr>
          <a:xfrm>
            <a:off x="3708875" y="4731809"/>
            <a:ext cx="4746968" cy="626400"/>
          </a:xfrm>
        </p:spPr>
        <p:txBody>
          <a:bodyPr/>
          <a:lstStyle>
            <a:lvl1pPr algn="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76"/>
          <p:cNvSpPr>
            <a:spLocks noGrp="1" noChangeArrowheads="1"/>
          </p:cNvSpPr>
          <p:nvPr>
            <p:ph type="subTitle" idx="1"/>
          </p:nvPr>
        </p:nvSpPr>
        <p:spPr>
          <a:xfrm>
            <a:off x="4973099" y="5527311"/>
            <a:ext cx="3491621" cy="193899"/>
          </a:xfrm>
        </p:spPr>
        <p:txBody>
          <a:bodyPr/>
          <a:lstStyle>
            <a:lvl1pPr marL="0" indent="0" algn="r">
              <a:spcBef>
                <a:spcPts val="400"/>
              </a:spcBef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69103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13" y="455962"/>
            <a:ext cx="8408987" cy="78581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1589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89617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13" y="457200"/>
            <a:ext cx="8408987" cy="78581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6713" y="1412532"/>
            <a:ext cx="4151312" cy="1597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4387" y="1412532"/>
            <a:ext cx="4151313" cy="1597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22496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12" y="457200"/>
            <a:ext cx="8408987" cy="7253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713" y="1412532"/>
            <a:ext cx="4151376" cy="350865"/>
          </a:xfrm>
          <a:solidFill>
            <a:srgbClr val="588BA3"/>
          </a:solidFill>
        </p:spPr>
        <p:txBody>
          <a:bodyPr lIns="36576" tIns="36576" rIns="36576" bIns="36576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6713" y="1870946"/>
            <a:ext cx="4151376" cy="1597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4387" y="1412532"/>
            <a:ext cx="4151313" cy="350865"/>
          </a:xfrm>
          <a:solidFill>
            <a:schemeClr val="accent2"/>
          </a:solidFill>
        </p:spPr>
        <p:txBody>
          <a:bodyPr lIns="36576" tIns="36576" rIns="36576" bIns="36576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4387" y="1881337"/>
            <a:ext cx="4151313" cy="1597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36689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13" y="457200"/>
            <a:ext cx="8408987" cy="78581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56865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/>
          </p:cNvSpPr>
          <p:nvPr userDrawn="1"/>
        </p:nvSpPr>
        <p:spPr bwMode="auto">
          <a:xfrm>
            <a:off x="350838" y="5986463"/>
            <a:ext cx="8442325" cy="519112"/>
          </a:xfrm>
          <a:prstGeom prst="rect">
            <a:avLst/>
          </a:prstGeom>
          <a:solidFill>
            <a:srgbClr val="939598"/>
          </a:solidFill>
          <a:ln w="12700">
            <a:noFill/>
            <a:miter lim="800000"/>
            <a:headEnd/>
            <a:tailEnd/>
          </a:ln>
        </p:spPr>
        <p:txBody>
          <a:bodyPr lIns="0" tIns="0" rIns="-5080" bIns="0" anchor="ctr"/>
          <a:lstStyle/>
          <a:p>
            <a:pPr algn="ctr" eaLnBrk="0" hangingPunct="0">
              <a:lnSpc>
                <a:spcPct val="90000"/>
              </a:lnSpc>
              <a:spcBef>
                <a:spcPts val="400"/>
              </a:spcBef>
              <a:defRPr/>
            </a:pPr>
            <a:endParaRPr lang="en-US" sz="1400" dirty="0">
              <a:latin typeface="Arial Bold" pitchFamily="34" charset="0"/>
              <a:ea typeface="Gotham Book" charset="0"/>
              <a:cs typeface="Arial Bold" pitchFamily="34" charset="0"/>
              <a:sym typeface="Gotham Book" charset="0"/>
            </a:endParaRPr>
          </a:p>
        </p:txBody>
      </p:sp>
      <p:grpSp>
        <p:nvGrpSpPr>
          <p:cNvPr id="4" name="Group 7"/>
          <p:cNvGrpSpPr>
            <a:grpSpLocks/>
          </p:cNvGrpSpPr>
          <p:nvPr userDrawn="1"/>
        </p:nvGrpSpPr>
        <p:grpSpPr bwMode="auto">
          <a:xfrm>
            <a:off x="352425" y="327025"/>
            <a:ext cx="977900" cy="544513"/>
            <a:chOff x="0" y="0"/>
            <a:chExt cx="616" cy="343"/>
          </a:xfrm>
        </p:grpSpPr>
        <p:sp>
          <p:nvSpPr>
            <p:cNvPr id="5" name="Freeform 3"/>
            <p:cNvSpPr>
              <a:spLocks/>
            </p:cNvSpPr>
            <p:nvPr/>
          </p:nvSpPr>
          <p:spPr bwMode="auto">
            <a:xfrm>
              <a:off x="0" y="0"/>
              <a:ext cx="616" cy="343"/>
            </a:xfrm>
            <a:custGeom>
              <a:avLst/>
              <a:gdLst>
                <a:gd name="T0" fmla="*/ 523 w 21600"/>
                <a:gd name="T1" fmla="*/ 343 h 21600"/>
                <a:gd name="T2" fmla="*/ 616 w 21600"/>
                <a:gd name="T3" fmla="*/ 252 h 21600"/>
                <a:gd name="T4" fmla="*/ 616 w 21600"/>
                <a:gd name="T5" fmla="*/ 0 h 21600"/>
                <a:gd name="T6" fmla="*/ 93 w 21600"/>
                <a:gd name="T7" fmla="*/ 0 h 21600"/>
                <a:gd name="T8" fmla="*/ 0 w 21600"/>
                <a:gd name="T9" fmla="*/ 92 h 21600"/>
                <a:gd name="T10" fmla="*/ 0 w 21600"/>
                <a:gd name="T11" fmla="*/ 343 h 21600"/>
                <a:gd name="T12" fmla="*/ 523 w 21600"/>
                <a:gd name="T13" fmla="*/ 343 h 21600"/>
                <a:gd name="T14" fmla="*/ 523 w 21600"/>
                <a:gd name="T15" fmla="*/ 343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600"/>
                <a:gd name="T25" fmla="*/ 0 h 21600"/>
                <a:gd name="T26" fmla="*/ 21600 w 21600"/>
                <a:gd name="T27" fmla="*/ 21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18330" y="21600"/>
                  </a:moveTo>
                  <a:lnTo>
                    <a:pt x="21600" y="15845"/>
                  </a:lnTo>
                  <a:lnTo>
                    <a:pt x="21600" y="0"/>
                  </a:lnTo>
                  <a:lnTo>
                    <a:pt x="3270" y="0"/>
                  </a:lnTo>
                  <a:lnTo>
                    <a:pt x="0" y="5823"/>
                  </a:lnTo>
                  <a:lnTo>
                    <a:pt x="0" y="21600"/>
                  </a:lnTo>
                  <a:lnTo>
                    <a:pt x="18330" y="21600"/>
                  </a:lnTo>
                  <a:close/>
                  <a:moveTo>
                    <a:pt x="18330" y="21600"/>
                  </a:moveTo>
                </a:path>
              </a:pathLst>
            </a:custGeom>
            <a:solidFill>
              <a:srgbClr val="EE2525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auto">
            <a:xfrm>
              <a:off x="75" y="90"/>
              <a:ext cx="150" cy="166"/>
            </a:xfrm>
            <a:custGeom>
              <a:avLst/>
              <a:gdLst>
                <a:gd name="T0" fmla="*/ 124 w 21600"/>
                <a:gd name="T1" fmla="*/ 110 h 21600"/>
                <a:gd name="T2" fmla="*/ 123 w 21600"/>
                <a:gd name="T3" fmla="*/ 111 h 21600"/>
                <a:gd name="T4" fmla="*/ 83 w 21600"/>
                <a:gd name="T5" fmla="*/ 129 h 21600"/>
                <a:gd name="T6" fmla="*/ 55 w 21600"/>
                <a:gd name="T7" fmla="*/ 119 h 21600"/>
                <a:gd name="T8" fmla="*/ 41 w 21600"/>
                <a:gd name="T9" fmla="*/ 83 h 21600"/>
                <a:gd name="T10" fmla="*/ 41 w 21600"/>
                <a:gd name="T11" fmla="*/ 82 h 21600"/>
                <a:gd name="T12" fmla="*/ 83 w 21600"/>
                <a:gd name="T13" fmla="*/ 36 h 21600"/>
                <a:gd name="T14" fmla="*/ 122 w 21600"/>
                <a:gd name="T15" fmla="*/ 52 h 21600"/>
                <a:gd name="T16" fmla="*/ 149 w 21600"/>
                <a:gd name="T17" fmla="*/ 26 h 21600"/>
                <a:gd name="T18" fmla="*/ 147 w 21600"/>
                <a:gd name="T19" fmla="*/ 24 h 21600"/>
                <a:gd name="T20" fmla="*/ 83 w 21600"/>
                <a:gd name="T21" fmla="*/ 0 h 21600"/>
                <a:gd name="T22" fmla="*/ 0 w 21600"/>
                <a:gd name="T23" fmla="*/ 83 h 21600"/>
                <a:gd name="T24" fmla="*/ 28 w 21600"/>
                <a:gd name="T25" fmla="*/ 146 h 21600"/>
                <a:gd name="T26" fmla="*/ 82 w 21600"/>
                <a:gd name="T27" fmla="*/ 166 h 21600"/>
                <a:gd name="T28" fmla="*/ 149 w 21600"/>
                <a:gd name="T29" fmla="*/ 137 h 21600"/>
                <a:gd name="T30" fmla="*/ 150 w 21600"/>
                <a:gd name="T31" fmla="*/ 135 h 21600"/>
                <a:gd name="T32" fmla="*/ 124 w 21600"/>
                <a:gd name="T33" fmla="*/ 110 h 21600"/>
                <a:gd name="T34" fmla="*/ 124 w 21600"/>
                <a:gd name="T35" fmla="*/ 110 h 216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600"/>
                <a:gd name="T55" fmla="*/ 0 h 21600"/>
                <a:gd name="T56" fmla="*/ 21600 w 21600"/>
                <a:gd name="T57" fmla="*/ 21600 h 216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600" h="21600">
                  <a:moveTo>
                    <a:pt x="17908" y="14289"/>
                  </a:moveTo>
                  <a:cubicBezTo>
                    <a:pt x="17723" y="14455"/>
                    <a:pt x="17723" y="14455"/>
                    <a:pt x="17723" y="14455"/>
                  </a:cubicBezTo>
                  <a:cubicBezTo>
                    <a:pt x="15877" y="15951"/>
                    <a:pt x="14585" y="16782"/>
                    <a:pt x="12000" y="16782"/>
                  </a:cubicBezTo>
                  <a:cubicBezTo>
                    <a:pt x="10338" y="16782"/>
                    <a:pt x="9046" y="16283"/>
                    <a:pt x="7938" y="15452"/>
                  </a:cubicBezTo>
                  <a:cubicBezTo>
                    <a:pt x="6646" y="14289"/>
                    <a:pt x="5908" y="12628"/>
                    <a:pt x="5908" y="10800"/>
                  </a:cubicBezTo>
                  <a:cubicBezTo>
                    <a:pt x="5908" y="10634"/>
                    <a:pt x="5908" y="10634"/>
                    <a:pt x="5908" y="10634"/>
                  </a:cubicBezTo>
                  <a:cubicBezTo>
                    <a:pt x="5908" y="7311"/>
                    <a:pt x="8492" y="4652"/>
                    <a:pt x="12000" y="4652"/>
                  </a:cubicBezTo>
                  <a:cubicBezTo>
                    <a:pt x="14215" y="4652"/>
                    <a:pt x="15692" y="5483"/>
                    <a:pt x="17538" y="6812"/>
                  </a:cubicBezTo>
                  <a:cubicBezTo>
                    <a:pt x="21415" y="3323"/>
                    <a:pt x="21415" y="3323"/>
                    <a:pt x="21415" y="3323"/>
                  </a:cubicBezTo>
                  <a:cubicBezTo>
                    <a:pt x="21231" y="3157"/>
                    <a:pt x="21231" y="3157"/>
                    <a:pt x="21231" y="3157"/>
                  </a:cubicBezTo>
                  <a:cubicBezTo>
                    <a:pt x="19015" y="1329"/>
                    <a:pt x="16431" y="0"/>
                    <a:pt x="12000" y="0"/>
                  </a:cubicBezTo>
                  <a:cubicBezTo>
                    <a:pt x="4985" y="0"/>
                    <a:pt x="0" y="4818"/>
                    <a:pt x="0" y="10800"/>
                  </a:cubicBezTo>
                  <a:cubicBezTo>
                    <a:pt x="0" y="14123"/>
                    <a:pt x="1477" y="16948"/>
                    <a:pt x="4062" y="18942"/>
                  </a:cubicBezTo>
                  <a:cubicBezTo>
                    <a:pt x="6092" y="20603"/>
                    <a:pt x="8862" y="21600"/>
                    <a:pt x="11815" y="21600"/>
                  </a:cubicBezTo>
                  <a:cubicBezTo>
                    <a:pt x="16246" y="21600"/>
                    <a:pt x="19015" y="20105"/>
                    <a:pt x="21415" y="17778"/>
                  </a:cubicBezTo>
                  <a:cubicBezTo>
                    <a:pt x="21600" y="17612"/>
                    <a:pt x="21600" y="17612"/>
                    <a:pt x="21600" y="17612"/>
                  </a:cubicBezTo>
                  <a:lnTo>
                    <a:pt x="17908" y="14289"/>
                  </a:lnTo>
                  <a:close/>
                  <a:moveTo>
                    <a:pt x="17908" y="14289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386" y="90"/>
              <a:ext cx="150" cy="166"/>
            </a:xfrm>
            <a:custGeom>
              <a:avLst/>
              <a:gdLst>
                <a:gd name="T0" fmla="*/ 126 w 21600"/>
                <a:gd name="T1" fmla="*/ 110 h 21600"/>
                <a:gd name="T2" fmla="*/ 123 w 21600"/>
                <a:gd name="T3" fmla="*/ 111 h 21600"/>
                <a:gd name="T4" fmla="*/ 85 w 21600"/>
                <a:gd name="T5" fmla="*/ 129 h 21600"/>
                <a:gd name="T6" fmla="*/ 56 w 21600"/>
                <a:gd name="T7" fmla="*/ 119 h 21600"/>
                <a:gd name="T8" fmla="*/ 41 w 21600"/>
                <a:gd name="T9" fmla="*/ 83 h 21600"/>
                <a:gd name="T10" fmla="*/ 41 w 21600"/>
                <a:gd name="T11" fmla="*/ 82 h 21600"/>
                <a:gd name="T12" fmla="*/ 85 w 21600"/>
                <a:gd name="T13" fmla="*/ 36 h 21600"/>
                <a:gd name="T14" fmla="*/ 122 w 21600"/>
                <a:gd name="T15" fmla="*/ 52 h 21600"/>
                <a:gd name="T16" fmla="*/ 149 w 21600"/>
                <a:gd name="T17" fmla="*/ 26 h 21600"/>
                <a:gd name="T18" fmla="*/ 147 w 21600"/>
                <a:gd name="T19" fmla="*/ 24 h 21600"/>
                <a:gd name="T20" fmla="*/ 85 w 21600"/>
                <a:gd name="T21" fmla="*/ 0 h 21600"/>
                <a:gd name="T22" fmla="*/ 0 w 21600"/>
                <a:gd name="T23" fmla="*/ 83 h 21600"/>
                <a:gd name="T24" fmla="*/ 28 w 21600"/>
                <a:gd name="T25" fmla="*/ 146 h 21600"/>
                <a:gd name="T26" fmla="*/ 83 w 21600"/>
                <a:gd name="T27" fmla="*/ 166 h 21600"/>
                <a:gd name="T28" fmla="*/ 149 w 21600"/>
                <a:gd name="T29" fmla="*/ 137 h 21600"/>
                <a:gd name="T30" fmla="*/ 150 w 21600"/>
                <a:gd name="T31" fmla="*/ 135 h 21600"/>
                <a:gd name="T32" fmla="*/ 126 w 21600"/>
                <a:gd name="T33" fmla="*/ 110 h 21600"/>
                <a:gd name="T34" fmla="*/ 126 w 21600"/>
                <a:gd name="T35" fmla="*/ 110 h 216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600"/>
                <a:gd name="T55" fmla="*/ 0 h 21600"/>
                <a:gd name="T56" fmla="*/ 21600 w 21600"/>
                <a:gd name="T57" fmla="*/ 21600 h 216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600" h="21600">
                  <a:moveTo>
                    <a:pt x="18092" y="14289"/>
                  </a:moveTo>
                  <a:cubicBezTo>
                    <a:pt x="17723" y="14455"/>
                    <a:pt x="17723" y="14455"/>
                    <a:pt x="17723" y="14455"/>
                  </a:cubicBezTo>
                  <a:cubicBezTo>
                    <a:pt x="16062" y="15951"/>
                    <a:pt x="14585" y="16782"/>
                    <a:pt x="12185" y="16782"/>
                  </a:cubicBezTo>
                  <a:cubicBezTo>
                    <a:pt x="10523" y="16782"/>
                    <a:pt x="9046" y="16283"/>
                    <a:pt x="8123" y="15452"/>
                  </a:cubicBezTo>
                  <a:cubicBezTo>
                    <a:pt x="6831" y="14289"/>
                    <a:pt x="5908" y="12628"/>
                    <a:pt x="5908" y="10800"/>
                  </a:cubicBezTo>
                  <a:cubicBezTo>
                    <a:pt x="5908" y="10634"/>
                    <a:pt x="5908" y="10634"/>
                    <a:pt x="5908" y="10634"/>
                  </a:cubicBezTo>
                  <a:cubicBezTo>
                    <a:pt x="5908" y="7311"/>
                    <a:pt x="8492" y="4652"/>
                    <a:pt x="12185" y="4652"/>
                  </a:cubicBezTo>
                  <a:cubicBezTo>
                    <a:pt x="14215" y="4652"/>
                    <a:pt x="15877" y="5483"/>
                    <a:pt x="17538" y="6812"/>
                  </a:cubicBezTo>
                  <a:cubicBezTo>
                    <a:pt x="21415" y="3323"/>
                    <a:pt x="21415" y="3323"/>
                    <a:pt x="21415" y="3323"/>
                  </a:cubicBezTo>
                  <a:cubicBezTo>
                    <a:pt x="21231" y="3157"/>
                    <a:pt x="21231" y="3157"/>
                    <a:pt x="21231" y="3157"/>
                  </a:cubicBezTo>
                  <a:cubicBezTo>
                    <a:pt x="19200" y="1329"/>
                    <a:pt x="16431" y="0"/>
                    <a:pt x="12185" y="0"/>
                  </a:cubicBezTo>
                  <a:cubicBezTo>
                    <a:pt x="4985" y="0"/>
                    <a:pt x="0" y="4818"/>
                    <a:pt x="0" y="10800"/>
                  </a:cubicBezTo>
                  <a:cubicBezTo>
                    <a:pt x="0" y="14123"/>
                    <a:pt x="1662" y="16948"/>
                    <a:pt x="4062" y="18942"/>
                  </a:cubicBezTo>
                  <a:cubicBezTo>
                    <a:pt x="6092" y="20603"/>
                    <a:pt x="8862" y="21600"/>
                    <a:pt x="12000" y="21600"/>
                  </a:cubicBezTo>
                  <a:cubicBezTo>
                    <a:pt x="16431" y="21600"/>
                    <a:pt x="19015" y="20105"/>
                    <a:pt x="21415" y="17778"/>
                  </a:cubicBezTo>
                  <a:cubicBezTo>
                    <a:pt x="21600" y="17612"/>
                    <a:pt x="21600" y="17612"/>
                    <a:pt x="21600" y="17612"/>
                  </a:cubicBezTo>
                  <a:lnTo>
                    <a:pt x="18092" y="14289"/>
                  </a:lnTo>
                  <a:close/>
                  <a:moveTo>
                    <a:pt x="18092" y="14289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239" y="90"/>
              <a:ext cx="129" cy="164"/>
            </a:xfrm>
            <a:custGeom>
              <a:avLst/>
              <a:gdLst>
                <a:gd name="T0" fmla="*/ 129 w 21600"/>
                <a:gd name="T1" fmla="*/ 113 h 21600"/>
                <a:gd name="T2" fmla="*/ 80 w 21600"/>
                <a:gd name="T3" fmla="*/ 65 h 21600"/>
                <a:gd name="T4" fmla="*/ 74 w 21600"/>
                <a:gd name="T5" fmla="*/ 64 h 21600"/>
                <a:gd name="T6" fmla="*/ 46 w 21600"/>
                <a:gd name="T7" fmla="*/ 47 h 21600"/>
                <a:gd name="T8" fmla="*/ 46 w 21600"/>
                <a:gd name="T9" fmla="*/ 46 h 21600"/>
                <a:gd name="T10" fmla="*/ 64 w 21600"/>
                <a:gd name="T11" fmla="*/ 36 h 21600"/>
                <a:gd name="T12" fmla="*/ 95 w 21600"/>
                <a:gd name="T13" fmla="*/ 44 h 21600"/>
                <a:gd name="T14" fmla="*/ 98 w 21600"/>
                <a:gd name="T15" fmla="*/ 47 h 21600"/>
                <a:gd name="T16" fmla="*/ 125 w 21600"/>
                <a:gd name="T17" fmla="*/ 22 h 21600"/>
                <a:gd name="T18" fmla="*/ 124 w 21600"/>
                <a:gd name="T19" fmla="*/ 20 h 21600"/>
                <a:gd name="T20" fmla="*/ 120 w 21600"/>
                <a:gd name="T21" fmla="*/ 18 h 21600"/>
                <a:gd name="T22" fmla="*/ 64 w 21600"/>
                <a:gd name="T23" fmla="*/ 0 h 21600"/>
                <a:gd name="T24" fmla="*/ 8 w 21600"/>
                <a:gd name="T25" fmla="*/ 50 h 21600"/>
                <a:gd name="T26" fmla="*/ 43 w 21600"/>
                <a:gd name="T27" fmla="*/ 94 h 21600"/>
                <a:gd name="T28" fmla="*/ 50 w 21600"/>
                <a:gd name="T29" fmla="*/ 97 h 21600"/>
                <a:gd name="T30" fmla="*/ 60 w 21600"/>
                <a:gd name="T31" fmla="*/ 99 h 21600"/>
                <a:gd name="T32" fmla="*/ 89 w 21600"/>
                <a:gd name="T33" fmla="*/ 117 h 21600"/>
                <a:gd name="T34" fmla="*/ 70 w 21600"/>
                <a:gd name="T35" fmla="*/ 130 h 21600"/>
                <a:gd name="T36" fmla="*/ 31 w 21600"/>
                <a:gd name="T37" fmla="*/ 116 h 21600"/>
                <a:gd name="T38" fmla="*/ 26 w 21600"/>
                <a:gd name="T39" fmla="*/ 112 h 21600"/>
                <a:gd name="T40" fmla="*/ 0 w 21600"/>
                <a:gd name="T41" fmla="*/ 137 h 21600"/>
                <a:gd name="T42" fmla="*/ 1 w 21600"/>
                <a:gd name="T43" fmla="*/ 139 h 21600"/>
                <a:gd name="T44" fmla="*/ 5 w 21600"/>
                <a:gd name="T45" fmla="*/ 141 h 21600"/>
                <a:gd name="T46" fmla="*/ 69 w 21600"/>
                <a:gd name="T47" fmla="*/ 164 h 21600"/>
                <a:gd name="T48" fmla="*/ 129 w 21600"/>
                <a:gd name="T49" fmla="*/ 114 h 21600"/>
                <a:gd name="T50" fmla="*/ 129 w 21600"/>
                <a:gd name="T51" fmla="*/ 113 h 21600"/>
                <a:gd name="T52" fmla="*/ 129 w 21600"/>
                <a:gd name="T53" fmla="*/ 113 h 2160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1600"/>
                <a:gd name="T82" fmla="*/ 0 h 21600"/>
                <a:gd name="T83" fmla="*/ 21600 w 21600"/>
                <a:gd name="T84" fmla="*/ 21600 h 21600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1600" h="21600">
                  <a:moveTo>
                    <a:pt x="21600" y="14902"/>
                  </a:moveTo>
                  <a:cubicBezTo>
                    <a:pt x="21600" y="11386"/>
                    <a:pt x="18606" y="9712"/>
                    <a:pt x="13473" y="8540"/>
                  </a:cubicBezTo>
                  <a:cubicBezTo>
                    <a:pt x="13259" y="8540"/>
                    <a:pt x="12618" y="8372"/>
                    <a:pt x="12404" y="8372"/>
                  </a:cubicBezTo>
                  <a:cubicBezTo>
                    <a:pt x="8341" y="7535"/>
                    <a:pt x="7699" y="7200"/>
                    <a:pt x="7699" y="6195"/>
                  </a:cubicBezTo>
                  <a:cubicBezTo>
                    <a:pt x="7699" y="6028"/>
                    <a:pt x="7699" y="6028"/>
                    <a:pt x="7699" y="6028"/>
                  </a:cubicBezTo>
                  <a:cubicBezTo>
                    <a:pt x="7699" y="5358"/>
                    <a:pt x="8554" y="4688"/>
                    <a:pt x="10693" y="4688"/>
                  </a:cubicBezTo>
                  <a:cubicBezTo>
                    <a:pt x="12190" y="4688"/>
                    <a:pt x="13901" y="5023"/>
                    <a:pt x="15826" y="5860"/>
                  </a:cubicBezTo>
                  <a:cubicBezTo>
                    <a:pt x="16040" y="6028"/>
                    <a:pt x="16253" y="6028"/>
                    <a:pt x="16467" y="6195"/>
                  </a:cubicBezTo>
                  <a:cubicBezTo>
                    <a:pt x="20958" y="2847"/>
                    <a:pt x="20958" y="2847"/>
                    <a:pt x="20958" y="2847"/>
                  </a:cubicBezTo>
                  <a:cubicBezTo>
                    <a:pt x="20745" y="2679"/>
                    <a:pt x="20745" y="2679"/>
                    <a:pt x="20745" y="2679"/>
                  </a:cubicBezTo>
                  <a:cubicBezTo>
                    <a:pt x="20531" y="2512"/>
                    <a:pt x="20317" y="2512"/>
                    <a:pt x="20103" y="2344"/>
                  </a:cubicBezTo>
                  <a:cubicBezTo>
                    <a:pt x="17537" y="837"/>
                    <a:pt x="14329" y="0"/>
                    <a:pt x="10693" y="0"/>
                  </a:cubicBezTo>
                  <a:cubicBezTo>
                    <a:pt x="5133" y="0"/>
                    <a:pt x="1283" y="2512"/>
                    <a:pt x="1283" y="6530"/>
                  </a:cubicBezTo>
                  <a:cubicBezTo>
                    <a:pt x="1069" y="10047"/>
                    <a:pt x="3636" y="11553"/>
                    <a:pt x="7271" y="12391"/>
                  </a:cubicBezTo>
                  <a:cubicBezTo>
                    <a:pt x="7699" y="12558"/>
                    <a:pt x="7913" y="12558"/>
                    <a:pt x="8341" y="12726"/>
                  </a:cubicBezTo>
                  <a:cubicBezTo>
                    <a:pt x="8768" y="12893"/>
                    <a:pt x="9410" y="12893"/>
                    <a:pt x="10051" y="13060"/>
                  </a:cubicBezTo>
                  <a:cubicBezTo>
                    <a:pt x="14543" y="14065"/>
                    <a:pt x="14970" y="14400"/>
                    <a:pt x="14970" y="15405"/>
                  </a:cubicBezTo>
                  <a:cubicBezTo>
                    <a:pt x="14970" y="16409"/>
                    <a:pt x="13901" y="17079"/>
                    <a:pt x="11762" y="17079"/>
                  </a:cubicBezTo>
                  <a:cubicBezTo>
                    <a:pt x="9196" y="17079"/>
                    <a:pt x="7057" y="16409"/>
                    <a:pt x="5133" y="15237"/>
                  </a:cubicBezTo>
                  <a:cubicBezTo>
                    <a:pt x="4919" y="15070"/>
                    <a:pt x="4705" y="14902"/>
                    <a:pt x="4277" y="14735"/>
                  </a:cubicBezTo>
                  <a:cubicBezTo>
                    <a:pt x="0" y="18084"/>
                    <a:pt x="0" y="18084"/>
                    <a:pt x="0" y="18084"/>
                  </a:cubicBezTo>
                  <a:cubicBezTo>
                    <a:pt x="214" y="18251"/>
                    <a:pt x="214" y="18251"/>
                    <a:pt x="214" y="18251"/>
                  </a:cubicBezTo>
                  <a:cubicBezTo>
                    <a:pt x="428" y="18419"/>
                    <a:pt x="642" y="18419"/>
                    <a:pt x="855" y="18586"/>
                  </a:cubicBezTo>
                  <a:cubicBezTo>
                    <a:pt x="3850" y="20595"/>
                    <a:pt x="7699" y="21600"/>
                    <a:pt x="11549" y="21600"/>
                  </a:cubicBezTo>
                  <a:cubicBezTo>
                    <a:pt x="17323" y="21600"/>
                    <a:pt x="21600" y="19256"/>
                    <a:pt x="21600" y="15070"/>
                  </a:cubicBezTo>
                  <a:lnTo>
                    <a:pt x="21600" y="14902"/>
                  </a:lnTo>
                  <a:close/>
                  <a:moveTo>
                    <a:pt x="21600" y="14902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57200"/>
            <a:ext cx="7175500" cy="785813"/>
          </a:xfr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7693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026919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13" y="457200"/>
            <a:ext cx="8408987" cy="78581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65760" y="1421078"/>
            <a:ext cx="8434388" cy="1589088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7355209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6713" y="457200"/>
            <a:ext cx="8408987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1412875"/>
            <a:ext cx="8407400" cy="158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429570" name="Text Box 66"/>
          <p:cNvSpPr txBox="1">
            <a:spLocks noChangeArrowheads="1"/>
          </p:cNvSpPr>
          <p:nvPr/>
        </p:nvSpPr>
        <p:spPr bwMode="auto">
          <a:xfrm>
            <a:off x="366713" y="6575425"/>
            <a:ext cx="3808412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defTabSz="820738" eaLnBrk="0" hangingPunct="0">
              <a:spcBef>
                <a:spcPct val="50000"/>
              </a:spcBef>
              <a:defRPr/>
            </a:pPr>
            <a:r>
              <a:rPr lang="en-US" sz="1100" dirty="0">
                <a:solidFill>
                  <a:srgbClr val="777777"/>
                </a:solidFill>
              </a:rPr>
              <a:t>CSC Proprietary and Confidential</a:t>
            </a:r>
          </a:p>
        </p:txBody>
      </p:sp>
      <p:grpSp>
        <p:nvGrpSpPr>
          <p:cNvPr id="1029" name="Group 7"/>
          <p:cNvGrpSpPr>
            <a:grpSpLocks/>
          </p:cNvGrpSpPr>
          <p:nvPr/>
        </p:nvGrpSpPr>
        <p:grpSpPr bwMode="auto">
          <a:xfrm>
            <a:off x="366713" y="6240463"/>
            <a:ext cx="460375" cy="255587"/>
            <a:chOff x="0" y="0"/>
            <a:chExt cx="616" cy="343"/>
          </a:xfrm>
        </p:grpSpPr>
        <p:sp>
          <p:nvSpPr>
            <p:cNvPr id="16" name="Freeform 3"/>
            <p:cNvSpPr>
              <a:spLocks/>
            </p:cNvSpPr>
            <p:nvPr/>
          </p:nvSpPr>
          <p:spPr bwMode="auto">
            <a:xfrm>
              <a:off x="0" y="0"/>
              <a:ext cx="616" cy="343"/>
            </a:xfrm>
            <a:custGeom>
              <a:avLst/>
              <a:gdLst>
                <a:gd name="T0" fmla="*/ 523 w 21600"/>
                <a:gd name="T1" fmla="*/ 343 h 21600"/>
                <a:gd name="T2" fmla="*/ 616 w 21600"/>
                <a:gd name="T3" fmla="*/ 252 h 21600"/>
                <a:gd name="T4" fmla="*/ 616 w 21600"/>
                <a:gd name="T5" fmla="*/ 0 h 21600"/>
                <a:gd name="T6" fmla="*/ 93 w 21600"/>
                <a:gd name="T7" fmla="*/ 0 h 21600"/>
                <a:gd name="T8" fmla="*/ 0 w 21600"/>
                <a:gd name="T9" fmla="*/ 92 h 21600"/>
                <a:gd name="T10" fmla="*/ 0 w 21600"/>
                <a:gd name="T11" fmla="*/ 343 h 21600"/>
                <a:gd name="T12" fmla="*/ 523 w 21600"/>
                <a:gd name="T13" fmla="*/ 343 h 21600"/>
                <a:gd name="T14" fmla="*/ 523 w 21600"/>
                <a:gd name="T15" fmla="*/ 343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600"/>
                <a:gd name="T25" fmla="*/ 0 h 21600"/>
                <a:gd name="T26" fmla="*/ 21600 w 21600"/>
                <a:gd name="T27" fmla="*/ 21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18330" y="21600"/>
                  </a:moveTo>
                  <a:lnTo>
                    <a:pt x="21600" y="15845"/>
                  </a:lnTo>
                  <a:lnTo>
                    <a:pt x="21600" y="0"/>
                  </a:lnTo>
                  <a:lnTo>
                    <a:pt x="3270" y="0"/>
                  </a:lnTo>
                  <a:lnTo>
                    <a:pt x="0" y="5823"/>
                  </a:lnTo>
                  <a:lnTo>
                    <a:pt x="0" y="21600"/>
                  </a:lnTo>
                  <a:lnTo>
                    <a:pt x="18330" y="21600"/>
                  </a:lnTo>
                  <a:close/>
                  <a:moveTo>
                    <a:pt x="18330" y="21600"/>
                  </a:moveTo>
                </a:path>
              </a:pathLst>
            </a:custGeom>
            <a:solidFill>
              <a:srgbClr val="EE2525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17" name="Freeform 4"/>
            <p:cNvSpPr>
              <a:spLocks/>
            </p:cNvSpPr>
            <p:nvPr/>
          </p:nvSpPr>
          <p:spPr bwMode="auto">
            <a:xfrm>
              <a:off x="74" y="89"/>
              <a:ext cx="151" cy="166"/>
            </a:xfrm>
            <a:custGeom>
              <a:avLst/>
              <a:gdLst>
                <a:gd name="T0" fmla="*/ 124 w 21600"/>
                <a:gd name="T1" fmla="*/ 110 h 21600"/>
                <a:gd name="T2" fmla="*/ 123 w 21600"/>
                <a:gd name="T3" fmla="*/ 111 h 21600"/>
                <a:gd name="T4" fmla="*/ 83 w 21600"/>
                <a:gd name="T5" fmla="*/ 129 h 21600"/>
                <a:gd name="T6" fmla="*/ 55 w 21600"/>
                <a:gd name="T7" fmla="*/ 119 h 21600"/>
                <a:gd name="T8" fmla="*/ 41 w 21600"/>
                <a:gd name="T9" fmla="*/ 83 h 21600"/>
                <a:gd name="T10" fmla="*/ 41 w 21600"/>
                <a:gd name="T11" fmla="*/ 82 h 21600"/>
                <a:gd name="T12" fmla="*/ 83 w 21600"/>
                <a:gd name="T13" fmla="*/ 36 h 21600"/>
                <a:gd name="T14" fmla="*/ 122 w 21600"/>
                <a:gd name="T15" fmla="*/ 52 h 21600"/>
                <a:gd name="T16" fmla="*/ 149 w 21600"/>
                <a:gd name="T17" fmla="*/ 26 h 21600"/>
                <a:gd name="T18" fmla="*/ 147 w 21600"/>
                <a:gd name="T19" fmla="*/ 24 h 21600"/>
                <a:gd name="T20" fmla="*/ 83 w 21600"/>
                <a:gd name="T21" fmla="*/ 0 h 21600"/>
                <a:gd name="T22" fmla="*/ 0 w 21600"/>
                <a:gd name="T23" fmla="*/ 83 h 21600"/>
                <a:gd name="T24" fmla="*/ 28 w 21600"/>
                <a:gd name="T25" fmla="*/ 146 h 21600"/>
                <a:gd name="T26" fmla="*/ 82 w 21600"/>
                <a:gd name="T27" fmla="*/ 166 h 21600"/>
                <a:gd name="T28" fmla="*/ 149 w 21600"/>
                <a:gd name="T29" fmla="*/ 137 h 21600"/>
                <a:gd name="T30" fmla="*/ 150 w 21600"/>
                <a:gd name="T31" fmla="*/ 135 h 21600"/>
                <a:gd name="T32" fmla="*/ 124 w 21600"/>
                <a:gd name="T33" fmla="*/ 110 h 21600"/>
                <a:gd name="T34" fmla="*/ 124 w 21600"/>
                <a:gd name="T35" fmla="*/ 110 h 216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600"/>
                <a:gd name="T55" fmla="*/ 0 h 21600"/>
                <a:gd name="T56" fmla="*/ 21600 w 21600"/>
                <a:gd name="T57" fmla="*/ 21600 h 216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600" h="21600">
                  <a:moveTo>
                    <a:pt x="17908" y="14289"/>
                  </a:moveTo>
                  <a:cubicBezTo>
                    <a:pt x="17723" y="14455"/>
                    <a:pt x="17723" y="14455"/>
                    <a:pt x="17723" y="14455"/>
                  </a:cubicBezTo>
                  <a:cubicBezTo>
                    <a:pt x="15877" y="15951"/>
                    <a:pt x="14585" y="16782"/>
                    <a:pt x="12000" y="16782"/>
                  </a:cubicBezTo>
                  <a:cubicBezTo>
                    <a:pt x="10338" y="16782"/>
                    <a:pt x="9046" y="16283"/>
                    <a:pt x="7938" y="15452"/>
                  </a:cubicBezTo>
                  <a:cubicBezTo>
                    <a:pt x="6646" y="14289"/>
                    <a:pt x="5908" y="12628"/>
                    <a:pt x="5908" y="10800"/>
                  </a:cubicBezTo>
                  <a:cubicBezTo>
                    <a:pt x="5908" y="10634"/>
                    <a:pt x="5908" y="10634"/>
                    <a:pt x="5908" y="10634"/>
                  </a:cubicBezTo>
                  <a:cubicBezTo>
                    <a:pt x="5908" y="7311"/>
                    <a:pt x="8492" y="4652"/>
                    <a:pt x="12000" y="4652"/>
                  </a:cubicBezTo>
                  <a:cubicBezTo>
                    <a:pt x="14215" y="4652"/>
                    <a:pt x="15692" y="5483"/>
                    <a:pt x="17538" y="6812"/>
                  </a:cubicBezTo>
                  <a:cubicBezTo>
                    <a:pt x="21415" y="3323"/>
                    <a:pt x="21415" y="3323"/>
                    <a:pt x="21415" y="3323"/>
                  </a:cubicBezTo>
                  <a:cubicBezTo>
                    <a:pt x="21231" y="3157"/>
                    <a:pt x="21231" y="3157"/>
                    <a:pt x="21231" y="3157"/>
                  </a:cubicBezTo>
                  <a:cubicBezTo>
                    <a:pt x="19015" y="1329"/>
                    <a:pt x="16431" y="0"/>
                    <a:pt x="12000" y="0"/>
                  </a:cubicBezTo>
                  <a:cubicBezTo>
                    <a:pt x="4985" y="0"/>
                    <a:pt x="0" y="4818"/>
                    <a:pt x="0" y="10800"/>
                  </a:cubicBezTo>
                  <a:cubicBezTo>
                    <a:pt x="0" y="14123"/>
                    <a:pt x="1477" y="16948"/>
                    <a:pt x="4062" y="18942"/>
                  </a:cubicBezTo>
                  <a:cubicBezTo>
                    <a:pt x="6092" y="20603"/>
                    <a:pt x="8862" y="21600"/>
                    <a:pt x="11815" y="21600"/>
                  </a:cubicBezTo>
                  <a:cubicBezTo>
                    <a:pt x="16246" y="21600"/>
                    <a:pt x="19015" y="20105"/>
                    <a:pt x="21415" y="17778"/>
                  </a:cubicBezTo>
                  <a:cubicBezTo>
                    <a:pt x="21600" y="17612"/>
                    <a:pt x="21600" y="17612"/>
                    <a:pt x="21600" y="17612"/>
                  </a:cubicBezTo>
                  <a:lnTo>
                    <a:pt x="17908" y="14289"/>
                  </a:lnTo>
                  <a:close/>
                  <a:moveTo>
                    <a:pt x="17908" y="14289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18" name="Freeform 5"/>
            <p:cNvSpPr>
              <a:spLocks/>
            </p:cNvSpPr>
            <p:nvPr/>
          </p:nvSpPr>
          <p:spPr bwMode="auto">
            <a:xfrm>
              <a:off x="387" y="89"/>
              <a:ext cx="149" cy="166"/>
            </a:xfrm>
            <a:custGeom>
              <a:avLst/>
              <a:gdLst>
                <a:gd name="T0" fmla="*/ 126 w 21600"/>
                <a:gd name="T1" fmla="*/ 110 h 21600"/>
                <a:gd name="T2" fmla="*/ 123 w 21600"/>
                <a:gd name="T3" fmla="*/ 111 h 21600"/>
                <a:gd name="T4" fmla="*/ 85 w 21600"/>
                <a:gd name="T5" fmla="*/ 129 h 21600"/>
                <a:gd name="T6" fmla="*/ 56 w 21600"/>
                <a:gd name="T7" fmla="*/ 119 h 21600"/>
                <a:gd name="T8" fmla="*/ 41 w 21600"/>
                <a:gd name="T9" fmla="*/ 83 h 21600"/>
                <a:gd name="T10" fmla="*/ 41 w 21600"/>
                <a:gd name="T11" fmla="*/ 82 h 21600"/>
                <a:gd name="T12" fmla="*/ 85 w 21600"/>
                <a:gd name="T13" fmla="*/ 36 h 21600"/>
                <a:gd name="T14" fmla="*/ 122 w 21600"/>
                <a:gd name="T15" fmla="*/ 52 h 21600"/>
                <a:gd name="T16" fmla="*/ 149 w 21600"/>
                <a:gd name="T17" fmla="*/ 26 h 21600"/>
                <a:gd name="T18" fmla="*/ 147 w 21600"/>
                <a:gd name="T19" fmla="*/ 24 h 21600"/>
                <a:gd name="T20" fmla="*/ 85 w 21600"/>
                <a:gd name="T21" fmla="*/ 0 h 21600"/>
                <a:gd name="T22" fmla="*/ 0 w 21600"/>
                <a:gd name="T23" fmla="*/ 83 h 21600"/>
                <a:gd name="T24" fmla="*/ 28 w 21600"/>
                <a:gd name="T25" fmla="*/ 146 h 21600"/>
                <a:gd name="T26" fmla="*/ 83 w 21600"/>
                <a:gd name="T27" fmla="*/ 166 h 21600"/>
                <a:gd name="T28" fmla="*/ 149 w 21600"/>
                <a:gd name="T29" fmla="*/ 137 h 21600"/>
                <a:gd name="T30" fmla="*/ 150 w 21600"/>
                <a:gd name="T31" fmla="*/ 135 h 21600"/>
                <a:gd name="T32" fmla="*/ 126 w 21600"/>
                <a:gd name="T33" fmla="*/ 110 h 21600"/>
                <a:gd name="T34" fmla="*/ 126 w 21600"/>
                <a:gd name="T35" fmla="*/ 110 h 216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600"/>
                <a:gd name="T55" fmla="*/ 0 h 21600"/>
                <a:gd name="T56" fmla="*/ 21600 w 21600"/>
                <a:gd name="T57" fmla="*/ 21600 h 216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600" h="21600">
                  <a:moveTo>
                    <a:pt x="18092" y="14289"/>
                  </a:moveTo>
                  <a:cubicBezTo>
                    <a:pt x="17723" y="14455"/>
                    <a:pt x="17723" y="14455"/>
                    <a:pt x="17723" y="14455"/>
                  </a:cubicBezTo>
                  <a:cubicBezTo>
                    <a:pt x="16062" y="15951"/>
                    <a:pt x="14585" y="16782"/>
                    <a:pt x="12185" y="16782"/>
                  </a:cubicBezTo>
                  <a:cubicBezTo>
                    <a:pt x="10523" y="16782"/>
                    <a:pt x="9046" y="16283"/>
                    <a:pt x="8123" y="15452"/>
                  </a:cubicBezTo>
                  <a:cubicBezTo>
                    <a:pt x="6831" y="14289"/>
                    <a:pt x="5908" y="12628"/>
                    <a:pt x="5908" y="10800"/>
                  </a:cubicBezTo>
                  <a:cubicBezTo>
                    <a:pt x="5908" y="10634"/>
                    <a:pt x="5908" y="10634"/>
                    <a:pt x="5908" y="10634"/>
                  </a:cubicBezTo>
                  <a:cubicBezTo>
                    <a:pt x="5908" y="7311"/>
                    <a:pt x="8492" y="4652"/>
                    <a:pt x="12185" y="4652"/>
                  </a:cubicBezTo>
                  <a:cubicBezTo>
                    <a:pt x="14215" y="4652"/>
                    <a:pt x="15877" y="5483"/>
                    <a:pt x="17538" y="6812"/>
                  </a:cubicBezTo>
                  <a:cubicBezTo>
                    <a:pt x="21415" y="3323"/>
                    <a:pt x="21415" y="3323"/>
                    <a:pt x="21415" y="3323"/>
                  </a:cubicBezTo>
                  <a:cubicBezTo>
                    <a:pt x="21231" y="3157"/>
                    <a:pt x="21231" y="3157"/>
                    <a:pt x="21231" y="3157"/>
                  </a:cubicBezTo>
                  <a:cubicBezTo>
                    <a:pt x="19200" y="1329"/>
                    <a:pt x="16431" y="0"/>
                    <a:pt x="12185" y="0"/>
                  </a:cubicBezTo>
                  <a:cubicBezTo>
                    <a:pt x="4985" y="0"/>
                    <a:pt x="0" y="4818"/>
                    <a:pt x="0" y="10800"/>
                  </a:cubicBezTo>
                  <a:cubicBezTo>
                    <a:pt x="0" y="14123"/>
                    <a:pt x="1662" y="16948"/>
                    <a:pt x="4062" y="18942"/>
                  </a:cubicBezTo>
                  <a:cubicBezTo>
                    <a:pt x="6092" y="20603"/>
                    <a:pt x="8862" y="21600"/>
                    <a:pt x="12000" y="21600"/>
                  </a:cubicBezTo>
                  <a:cubicBezTo>
                    <a:pt x="16431" y="21600"/>
                    <a:pt x="19015" y="20105"/>
                    <a:pt x="21415" y="17778"/>
                  </a:cubicBezTo>
                  <a:cubicBezTo>
                    <a:pt x="21600" y="17612"/>
                    <a:pt x="21600" y="17612"/>
                    <a:pt x="21600" y="17612"/>
                  </a:cubicBezTo>
                  <a:lnTo>
                    <a:pt x="18092" y="14289"/>
                  </a:lnTo>
                  <a:close/>
                  <a:moveTo>
                    <a:pt x="18092" y="14289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auto">
            <a:xfrm>
              <a:off x="240" y="89"/>
              <a:ext cx="127" cy="164"/>
            </a:xfrm>
            <a:custGeom>
              <a:avLst/>
              <a:gdLst>
                <a:gd name="T0" fmla="*/ 129 w 21600"/>
                <a:gd name="T1" fmla="*/ 113 h 21600"/>
                <a:gd name="T2" fmla="*/ 80 w 21600"/>
                <a:gd name="T3" fmla="*/ 65 h 21600"/>
                <a:gd name="T4" fmla="*/ 74 w 21600"/>
                <a:gd name="T5" fmla="*/ 64 h 21600"/>
                <a:gd name="T6" fmla="*/ 46 w 21600"/>
                <a:gd name="T7" fmla="*/ 47 h 21600"/>
                <a:gd name="T8" fmla="*/ 46 w 21600"/>
                <a:gd name="T9" fmla="*/ 46 h 21600"/>
                <a:gd name="T10" fmla="*/ 64 w 21600"/>
                <a:gd name="T11" fmla="*/ 36 h 21600"/>
                <a:gd name="T12" fmla="*/ 95 w 21600"/>
                <a:gd name="T13" fmla="*/ 44 h 21600"/>
                <a:gd name="T14" fmla="*/ 98 w 21600"/>
                <a:gd name="T15" fmla="*/ 47 h 21600"/>
                <a:gd name="T16" fmla="*/ 125 w 21600"/>
                <a:gd name="T17" fmla="*/ 22 h 21600"/>
                <a:gd name="T18" fmla="*/ 124 w 21600"/>
                <a:gd name="T19" fmla="*/ 20 h 21600"/>
                <a:gd name="T20" fmla="*/ 120 w 21600"/>
                <a:gd name="T21" fmla="*/ 18 h 21600"/>
                <a:gd name="T22" fmla="*/ 64 w 21600"/>
                <a:gd name="T23" fmla="*/ 0 h 21600"/>
                <a:gd name="T24" fmla="*/ 8 w 21600"/>
                <a:gd name="T25" fmla="*/ 50 h 21600"/>
                <a:gd name="T26" fmla="*/ 43 w 21600"/>
                <a:gd name="T27" fmla="*/ 94 h 21600"/>
                <a:gd name="T28" fmla="*/ 50 w 21600"/>
                <a:gd name="T29" fmla="*/ 97 h 21600"/>
                <a:gd name="T30" fmla="*/ 60 w 21600"/>
                <a:gd name="T31" fmla="*/ 99 h 21600"/>
                <a:gd name="T32" fmla="*/ 89 w 21600"/>
                <a:gd name="T33" fmla="*/ 117 h 21600"/>
                <a:gd name="T34" fmla="*/ 70 w 21600"/>
                <a:gd name="T35" fmla="*/ 130 h 21600"/>
                <a:gd name="T36" fmla="*/ 31 w 21600"/>
                <a:gd name="T37" fmla="*/ 116 h 21600"/>
                <a:gd name="T38" fmla="*/ 26 w 21600"/>
                <a:gd name="T39" fmla="*/ 112 h 21600"/>
                <a:gd name="T40" fmla="*/ 0 w 21600"/>
                <a:gd name="T41" fmla="*/ 137 h 21600"/>
                <a:gd name="T42" fmla="*/ 1 w 21600"/>
                <a:gd name="T43" fmla="*/ 139 h 21600"/>
                <a:gd name="T44" fmla="*/ 5 w 21600"/>
                <a:gd name="T45" fmla="*/ 141 h 21600"/>
                <a:gd name="T46" fmla="*/ 69 w 21600"/>
                <a:gd name="T47" fmla="*/ 164 h 21600"/>
                <a:gd name="T48" fmla="*/ 129 w 21600"/>
                <a:gd name="T49" fmla="*/ 114 h 21600"/>
                <a:gd name="T50" fmla="*/ 129 w 21600"/>
                <a:gd name="T51" fmla="*/ 113 h 21600"/>
                <a:gd name="T52" fmla="*/ 129 w 21600"/>
                <a:gd name="T53" fmla="*/ 113 h 2160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1600"/>
                <a:gd name="T82" fmla="*/ 0 h 21600"/>
                <a:gd name="T83" fmla="*/ 21600 w 21600"/>
                <a:gd name="T84" fmla="*/ 21600 h 21600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1600" h="21600">
                  <a:moveTo>
                    <a:pt x="21600" y="14902"/>
                  </a:moveTo>
                  <a:cubicBezTo>
                    <a:pt x="21600" y="11386"/>
                    <a:pt x="18606" y="9712"/>
                    <a:pt x="13473" y="8540"/>
                  </a:cubicBezTo>
                  <a:cubicBezTo>
                    <a:pt x="13259" y="8540"/>
                    <a:pt x="12618" y="8372"/>
                    <a:pt x="12404" y="8372"/>
                  </a:cubicBezTo>
                  <a:cubicBezTo>
                    <a:pt x="8341" y="7535"/>
                    <a:pt x="7699" y="7200"/>
                    <a:pt x="7699" y="6195"/>
                  </a:cubicBezTo>
                  <a:cubicBezTo>
                    <a:pt x="7699" y="6028"/>
                    <a:pt x="7699" y="6028"/>
                    <a:pt x="7699" y="6028"/>
                  </a:cubicBezTo>
                  <a:cubicBezTo>
                    <a:pt x="7699" y="5358"/>
                    <a:pt x="8554" y="4688"/>
                    <a:pt x="10693" y="4688"/>
                  </a:cubicBezTo>
                  <a:cubicBezTo>
                    <a:pt x="12190" y="4688"/>
                    <a:pt x="13901" y="5023"/>
                    <a:pt x="15826" y="5860"/>
                  </a:cubicBezTo>
                  <a:cubicBezTo>
                    <a:pt x="16040" y="6028"/>
                    <a:pt x="16253" y="6028"/>
                    <a:pt x="16467" y="6195"/>
                  </a:cubicBezTo>
                  <a:cubicBezTo>
                    <a:pt x="20958" y="2847"/>
                    <a:pt x="20958" y="2847"/>
                    <a:pt x="20958" y="2847"/>
                  </a:cubicBezTo>
                  <a:cubicBezTo>
                    <a:pt x="20745" y="2679"/>
                    <a:pt x="20745" y="2679"/>
                    <a:pt x="20745" y="2679"/>
                  </a:cubicBezTo>
                  <a:cubicBezTo>
                    <a:pt x="20531" y="2512"/>
                    <a:pt x="20317" y="2512"/>
                    <a:pt x="20103" y="2344"/>
                  </a:cubicBezTo>
                  <a:cubicBezTo>
                    <a:pt x="17537" y="837"/>
                    <a:pt x="14329" y="0"/>
                    <a:pt x="10693" y="0"/>
                  </a:cubicBezTo>
                  <a:cubicBezTo>
                    <a:pt x="5133" y="0"/>
                    <a:pt x="1283" y="2512"/>
                    <a:pt x="1283" y="6530"/>
                  </a:cubicBezTo>
                  <a:cubicBezTo>
                    <a:pt x="1069" y="10047"/>
                    <a:pt x="3636" y="11553"/>
                    <a:pt x="7271" y="12391"/>
                  </a:cubicBezTo>
                  <a:cubicBezTo>
                    <a:pt x="7699" y="12558"/>
                    <a:pt x="7913" y="12558"/>
                    <a:pt x="8341" y="12726"/>
                  </a:cubicBezTo>
                  <a:cubicBezTo>
                    <a:pt x="8768" y="12893"/>
                    <a:pt x="9410" y="12893"/>
                    <a:pt x="10051" y="13060"/>
                  </a:cubicBezTo>
                  <a:cubicBezTo>
                    <a:pt x="14543" y="14065"/>
                    <a:pt x="14970" y="14400"/>
                    <a:pt x="14970" y="15405"/>
                  </a:cubicBezTo>
                  <a:cubicBezTo>
                    <a:pt x="14970" y="16409"/>
                    <a:pt x="13901" y="17079"/>
                    <a:pt x="11762" y="17079"/>
                  </a:cubicBezTo>
                  <a:cubicBezTo>
                    <a:pt x="9196" y="17079"/>
                    <a:pt x="7057" y="16409"/>
                    <a:pt x="5133" y="15237"/>
                  </a:cubicBezTo>
                  <a:cubicBezTo>
                    <a:pt x="4919" y="15070"/>
                    <a:pt x="4705" y="14902"/>
                    <a:pt x="4277" y="14735"/>
                  </a:cubicBezTo>
                  <a:cubicBezTo>
                    <a:pt x="0" y="18084"/>
                    <a:pt x="0" y="18084"/>
                    <a:pt x="0" y="18084"/>
                  </a:cubicBezTo>
                  <a:cubicBezTo>
                    <a:pt x="214" y="18251"/>
                    <a:pt x="214" y="18251"/>
                    <a:pt x="214" y="18251"/>
                  </a:cubicBezTo>
                  <a:cubicBezTo>
                    <a:pt x="428" y="18419"/>
                    <a:pt x="642" y="18419"/>
                    <a:pt x="855" y="18586"/>
                  </a:cubicBezTo>
                  <a:cubicBezTo>
                    <a:pt x="3850" y="20595"/>
                    <a:pt x="7699" y="21600"/>
                    <a:pt x="11549" y="21600"/>
                  </a:cubicBezTo>
                  <a:cubicBezTo>
                    <a:pt x="17323" y="21600"/>
                    <a:pt x="21600" y="19256"/>
                    <a:pt x="21600" y="15070"/>
                  </a:cubicBezTo>
                  <a:lnTo>
                    <a:pt x="21600" y="14902"/>
                  </a:lnTo>
                  <a:close/>
                  <a:moveTo>
                    <a:pt x="21600" y="14902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</p:grpSp>
      <p:sp>
        <p:nvSpPr>
          <p:cNvPr id="11" name="Text Box 115"/>
          <p:cNvSpPr txBox="1">
            <a:spLocks noChangeArrowheads="1"/>
          </p:cNvSpPr>
          <p:nvPr/>
        </p:nvSpPr>
        <p:spPr bwMode="auto">
          <a:xfrm>
            <a:off x="8426450" y="6599238"/>
            <a:ext cx="36512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50000"/>
              </a:spcBef>
            </a:pPr>
            <a:fld id="{72F1FA01-5690-495E-9FC7-C8666C6D4A10}" type="slidenum">
              <a:rPr lang="en-US" altLang="en-US" sz="1000">
                <a:solidFill>
                  <a:srgbClr val="777777"/>
                </a:solidFill>
              </a:rPr>
              <a:pPr algn="r">
                <a:spcBef>
                  <a:spcPct val="50000"/>
                </a:spcBef>
              </a:pPr>
              <a:t>‹#›</a:t>
            </a:fld>
            <a:r>
              <a:rPr lang="en-US" altLang="en-US" sz="1000">
                <a:solidFill>
                  <a:srgbClr val="777777"/>
                </a:solidFill>
              </a:rPr>
              <a:t>    </a:t>
            </a:r>
          </a:p>
        </p:txBody>
      </p:sp>
      <p:sp>
        <p:nvSpPr>
          <p:cNvPr id="12" name="Text Box 115"/>
          <p:cNvSpPr txBox="1">
            <a:spLocks noChangeArrowheads="1"/>
          </p:cNvSpPr>
          <p:nvPr/>
        </p:nvSpPr>
        <p:spPr bwMode="auto">
          <a:xfrm>
            <a:off x="6564313" y="6599238"/>
            <a:ext cx="1828800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r" defTabSz="820738" eaLnBrk="0" hangingPunct="0">
              <a:spcBef>
                <a:spcPct val="50000"/>
              </a:spcBef>
              <a:defRPr/>
            </a:pPr>
            <a:fld id="{03C7D0F0-10D5-4191-B6F4-99306F468FEF}" type="datetime4">
              <a:rPr lang="en-US" sz="1000">
                <a:solidFill>
                  <a:srgbClr val="777777"/>
                </a:solidFill>
              </a:rPr>
              <a:pPr algn="r" defTabSz="820738" eaLnBrk="0" hangingPunct="0">
                <a:spcBef>
                  <a:spcPct val="50000"/>
                </a:spcBef>
                <a:defRPr/>
              </a:pPr>
              <a:t>May 30, 2016</a:t>
            </a:fld>
            <a:endParaRPr lang="en-US" sz="1000" dirty="0">
              <a:solidFill>
                <a:srgbClr val="777777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13" r:id="rId3"/>
    <p:sldLayoutId id="2147483714" r:id="rId4"/>
    <p:sldLayoutId id="2147483715" r:id="rId5"/>
    <p:sldLayoutId id="2147483716" r:id="rId6"/>
    <p:sldLayoutId id="2147483721" r:id="rId7"/>
    <p:sldLayoutId id="2147483717" r:id="rId8"/>
    <p:sldLayoutId id="2147483718" r:id="rId9"/>
  </p:sldLayoutIdLst>
  <p:transition/>
  <p:timing>
    <p:tnLst>
      <p:par>
        <p:cTn id="1" dur="indefinite" restart="never" nodeType="tmRoot"/>
      </p:par>
    </p:tnLst>
  </p:timing>
  <p:txStyles>
    <p:titleStyle>
      <a:lvl1pPr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rgbClr val="7F7F7F"/>
          </a:solidFill>
          <a:latin typeface="+mj-lt"/>
          <a:ea typeface="+mj-ea"/>
          <a:cs typeface="+mj-cs"/>
        </a:defRPr>
      </a:lvl1pPr>
      <a:lvl2pPr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rgbClr val="7F7F7F"/>
          </a:solidFill>
          <a:latin typeface="Arial" pitchFamily="34" charset="0"/>
        </a:defRPr>
      </a:lvl2pPr>
      <a:lvl3pPr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rgbClr val="7F7F7F"/>
          </a:solidFill>
          <a:latin typeface="Arial" pitchFamily="34" charset="0"/>
        </a:defRPr>
      </a:lvl3pPr>
      <a:lvl4pPr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rgbClr val="7F7F7F"/>
          </a:solidFill>
          <a:latin typeface="Arial" pitchFamily="34" charset="0"/>
        </a:defRPr>
      </a:lvl4pPr>
      <a:lvl5pPr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rgbClr val="7F7F7F"/>
          </a:solidFill>
          <a:latin typeface="Arial" pitchFamily="34" charset="0"/>
        </a:defRPr>
      </a:lvl5pPr>
      <a:lvl6pPr marL="457200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</a:defRPr>
      </a:lvl6pPr>
      <a:lvl7pPr marL="914400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</a:defRPr>
      </a:lvl7pPr>
      <a:lvl8pPr marL="1371600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</a:defRPr>
      </a:lvl8pPr>
      <a:lvl9pPr marL="1828800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</a:defRPr>
      </a:lvl9pPr>
    </p:titleStyle>
    <p:bodyStyle>
      <a:lvl1pPr marL="166688" indent="-166688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41313" indent="-173038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2pPr>
      <a:lvl3pPr marL="506413" indent="-163513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Char char="•"/>
        <a:defRPr sz="1600">
          <a:solidFill>
            <a:schemeClr val="tx1"/>
          </a:solidFill>
          <a:latin typeface="+mn-lt"/>
        </a:defRPr>
      </a:lvl3pPr>
      <a:lvl4pPr marL="688975" indent="-180975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852488" indent="-161925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</a:defRPr>
      </a:lvl5pPr>
      <a:lvl6pPr marL="1309688" indent="-161925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Font typeface="Arial" pitchFamily="34" charset="0"/>
        <a:buChar char="»"/>
        <a:defRPr sz="1600">
          <a:solidFill>
            <a:schemeClr val="tx1"/>
          </a:solidFill>
          <a:latin typeface="+mn-lt"/>
        </a:defRPr>
      </a:lvl6pPr>
      <a:lvl7pPr marL="1766888" indent="-161925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Font typeface="Arial" pitchFamily="34" charset="0"/>
        <a:buChar char="»"/>
        <a:defRPr sz="1600">
          <a:solidFill>
            <a:schemeClr val="tx1"/>
          </a:solidFill>
          <a:latin typeface="+mn-lt"/>
        </a:defRPr>
      </a:lvl7pPr>
      <a:lvl8pPr marL="2224088" indent="-161925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Font typeface="Arial" pitchFamily="34" charset="0"/>
        <a:buChar char="»"/>
        <a:defRPr sz="1600">
          <a:solidFill>
            <a:schemeClr val="tx1"/>
          </a:solidFill>
          <a:latin typeface="+mn-lt"/>
        </a:defRPr>
      </a:lvl8pPr>
      <a:lvl9pPr marL="2681288" indent="-161925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Font typeface="Arial" pitchFamily="34" charset="0"/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Invoice </a:t>
            </a:r>
            <a:r>
              <a:rPr lang="en-US" dirty="0"/>
              <a:t>Management </a:t>
            </a:r>
            <a:endParaRPr lang="en-US" altLang="en-US" dirty="0" smtClean="0"/>
          </a:p>
        </p:txBody>
      </p:sp>
      <p:sp>
        <p:nvSpPr>
          <p:cNvPr id="5123" name="Subtitle 1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 smtClean="0"/>
              <a:t>Nov 2015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I. Objectives</a:t>
            </a:r>
            <a:endParaRPr lang="en-US" dirty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2597634"/>
          </a:xfrm>
        </p:spPr>
        <p:txBody>
          <a:bodyPr/>
          <a:lstStyle/>
          <a:p>
            <a:r>
              <a:rPr lang="en-US" dirty="0" smtClean="0"/>
              <a:t>Develop </a:t>
            </a:r>
            <a:r>
              <a:rPr lang="en-US" dirty="0"/>
              <a:t>a small web application to manage </a:t>
            </a:r>
            <a:r>
              <a:rPr lang="en-US" dirty="0" smtClean="0"/>
              <a:t>Hospital system</a:t>
            </a:r>
          </a:p>
          <a:p>
            <a:pPr>
              <a:defRPr/>
            </a:pPr>
            <a:r>
              <a:rPr lang="en-US" dirty="0" smtClean="0"/>
              <a:t>Outcome</a:t>
            </a:r>
            <a:r>
              <a:rPr lang="en-US" dirty="0"/>
              <a:t>:</a:t>
            </a:r>
          </a:p>
          <a:p>
            <a:pPr lvl="1">
              <a:defRPr/>
            </a:pPr>
            <a:r>
              <a:rPr lang="en-US" dirty="0" smtClean="0"/>
              <a:t>Document</a:t>
            </a:r>
            <a:r>
              <a:rPr lang="en-US" dirty="0"/>
              <a:t>: High level of application arch &amp; simple technical design </a:t>
            </a:r>
          </a:p>
          <a:p>
            <a:pPr lvl="1">
              <a:defRPr/>
            </a:pPr>
            <a:r>
              <a:rPr lang="en-US" dirty="0" smtClean="0"/>
              <a:t>Application</a:t>
            </a:r>
            <a:r>
              <a:rPr lang="en-US" dirty="0"/>
              <a:t>: Up &amp; running including JUnit </a:t>
            </a:r>
            <a:r>
              <a:rPr lang="en-US" dirty="0" err="1" smtClean="0"/>
              <a:t>testscript</a:t>
            </a:r>
            <a:r>
              <a:rPr lang="en-US" altLang="en-US" dirty="0" smtClean="0"/>
              <a:t> </a:t>
            </a:r>
          </a:p>
          <a:p>
            <a:pPr marL="166688" lvl="1" indent="-166688">
              <a:buChar char="•"/>
              <a:defRPr/>
            </a:pPr>
            <a:r>
              <a:rPr lang="en-US" altLang="en-US" dirty="0" smtClean="0"/>
              <a:t> </a:t>
            </a:r>
            <a:r>
              <a:rPr lang="en-US" altLang="en-US" sz="2000" dirty="0" smtClean="0">
                <a:ea typeface="+mn-ea"/>
                <a:cs typeface="+mn-cs"/>
              </a:rPr>
              <a:t>Apply the Agile Development Process</a:t>
            </a:r>
          </a:p>
          <a:p>
            <a:pPr marL="166688" lvl="1" indent="-166688">
              <a:buFont typeface="Arial" panose="020B0604020202020204" pitchFamily="34" charset="0"/>
              <a:buChar char="•"/>
              <a:defRPr/>
            </a:pPr>
            <a:r>
              <a:rPr lang="en-US" altLang="en-US" sz="2000" dirty="0" smtClean="0">
                <a:ea typeface="+mn-ea"/>
                <a:cs typeface="+mn-cs"/>
              </a:rPr>
              <a:t> </a:t>
            </a:r>
            <a:r>
              <a:rPr lang="en-US" altLang="en-US" sz="2000" dirty="0">
                <a:ea typeface="+mn-ea"/>
                <a:cs typeface="+mn-cs"/>
              </a:rPr>
              <a:t>Collaborate effectively in a Teamwork </a:t>
            </a:r>
            <a:r>
              <a:rPr lang="en-US" altLang="en-US" sz="2000" dirty="0" smtClean="0">
                <a:ea typeface="+mn-ea"/>
                <a:cs typeface="+mn-cs"/>
              </a:rPr>
              <a:t>environment</a:t>
            </a:r>
          </a:p>
          <a:p>
            <a:r>
              <a:rPr lang="en-US" altLang="en-US" dirty="0" smtClean="0"/>
              <a:t>Mentor</a:t>
            </a:r>
            <a:r>
              <a:rPr lang="en-US" altLang="en-US" dirty="0" smtClean="0"/>
              <a:t>: Tam Phan</a:t>
            </a:r>
            <a:endParaRPr lang="en-US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II. Requirements</a:t>
            </a:r>
            <a:endParaRPr lang="en-US"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2077492"/>
          </a:xfrm>
        </p:spPr>
        <p:txBody>
          <a:bodyPr/>
          <a:lstStyle/>
          <a:p>
            <a:r>
              <a:rPr lang="en-US" altLang="en-US" dirty="0" smtClean="0"/>
              <a:t> This program is designed for:</a:t>
            </a:r>
          </a:p>
          <a:p>
            <a:pPr lvl="1">
              <a:defRPr/>
            </a:pPr>
            <a:r>
              <a:rPr lang="en-US" dirty="0" smtClean="0"/>
              <a:t>Manage monthly </a:t>
            </a:r>
            <a:r>
              <a:rPr lang="en-US" dirty="0"/>
              <a:t>invoicing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Manage expenses history</a:t>
            </a:r>
          </a:p>
          <a:p>
            <a:pPr lvl="1">
              <a:defRPr/>
            </a:pPr>
            <a:r>
              <a:rPr lang="en-US" dirty="0"/>
              <a:t>Manage </a:t>
            </a:r>
            <a:r>
              <a:rPr lang="en-US" dirty="0" smtClean="0"/>
              <a:t>automate </a:t>
            </a:r>
            <a:r>
              <a:rPr lang="en-US" dirty="0"/>
              <a:t>payment reminders</a:t>
            </a:r>
          </a:p>
          <a:p>
            <a:pPr lvl="1"/>
            <a:r>
              <a:rPr lang="en-US" dirty="0" smtClean="0"/>
              <a:t>Manage </a:t>
            </a:r>
            <a:r>
              <a:rPr lang="en-US"/>
              <a:t>report expenses </a:t>
            </a:r>
            <a:endParaRPr lang="en-US" dirty="0"/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/>
              <a:t>Q&amp;A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Revision History</a:t>
            </a:r>
            <a:endParaRPr lang="en-US" dirty="0"/>
          </a:p>
        </p:txBody>
      </p:sp>
      <p:graphicFrame>
        <p:nvGraphicFramePr>
          <p:cNvPr id="4" name="Group 7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1171695"/>
              </p:ext>
            </p:extLst>
          </p:nvPr>
        </p:nvGraphicFramePr>
        <p:xfrm>
          <a:off x="366713" y="1412875"/>
          <a:ext cx="8647113" cy="2279816"/>
        </p:xfrm>
        <a:graphic>
          <a:graphicData uri="http://schemas.openxmlformats.org/drawingml/2006/table">
            <a:tbl>
              <a:tblPr/>
              <a:tblGrid>
                <a:gridCol w="815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43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623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Date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Version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Description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Updated by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Reviewed and Approved By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8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Nov 2015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1.0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Initial Creation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Quoc Nguyen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53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8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99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8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8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3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1507" name="Rectangle 1"/>
            <p:cNvSpPr>
              <a:spLocks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/>
            </a:p>
          </p:txBody>
        </p:sp>
        <p:pic>
          <p:nvPicPr>
            <p:cNvPr id="21508" name="Picture 2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1" y="1887"/>
              <a:ext cx="2658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~0682649">
  <a:themeElements>
    <a:clrScheme name="Custom 30">
      <a:dk1>
        <a:srgbClr val="000000"/>
      </a:dk1>
      <a:lt1>
        <a:srgbClr val="FFFFFF"/>
      </a:lt1>
      <a:dk2>
        <a:srgbClr val="EE2525"/>
      </a:dk2>
      <a:lt2>
        <a:srgbClr val="969696"/>
      </a:lt2>
      <a:accent1>
        <a:srgbClr val="588BA3"/>
      </a:accent1>
      <a:accent2>
        <a:srgbClr val="003F60"/>
      </a:accent2>
      <a:accent3>
        <a:srgbClr val="FFFFFF"/>
      </a:accent3>
      <a:accent4>
        <a:srgbClr val="000000"/>
      </a:accent4>
      <a:accent5>
        <a:srgbClr val="588BA3"/>
      </a:accent5>
      <a:accent6>
        <a:srgbClr val="005882"/>
      </a:accent6>
      <a:hlink>
        <a:srgbClr val="588BA3"/>
      </a:hlink>
      <a:folHlink>
        <a:srgbClr val="588BA3"/>
      </a:folHlink>
    </a:clrScheme>
    <a:fontScheme name="CS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MS PGothic" pitchFamily="34" charset="-128"/>
          </a:defRPr>
        </a:defPPr>
      </a:lstStyle>
    </a:lnDef>
  </a:objectDefaults>
  <a:extraClrSchemeLst>
    <a:extraClrScheme>
      <a:clrScheme name="SLC08_Final 1">
        <a:dk1>
          <a:srgbClr val="000000"/>
        </a:dk1>
        <a:lt1>
          <a:srgbClr val="FFFFFF"/>
        </a:lt1>
        <a:dk2>
          <a:srgbClr val="CF001E"/>
        </a:dk2>
        <a:lt2>
          <a:srgbClr val="808080"/>
        </a:lt2>
        <a:accent1>
          <a:srgbClr val="2C7C58"/>
        </a:accent1>
        <a:accent2>
          <a:srgbClr val="1B51FF"/>
        </a:accent2>
        <a:accent3>
          <a:srgbClr val="FFFFFF"/>
        </a:accent3>
        <a:accent4>
          <a:srgbClr val="000000"/>
        </a:accent4>
        <a:accent5>
          <a:srgbClr val="ACBFB4"/>
        </a:accent5>
        <a:accent6>
          <a:srgbClr val="1749E7"/>
        </a:accent6>
        <a:hlink>
          <a:srgbClr val="660066"/>
        </a:hlink>
        <a:folHlink>
          <a:srgbClr val="FF8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C08_Final 2">
        <a:dk1>
          <a:srgbClr val="000000"/>
        </a:dk1>
        <a:lt1>
          <a:srgbClr val="FFFFFF"/>
        </a:lt1>
        <a:dk2>
          <a:srgbClr val="EA2839"/>
        </a:dk2>
        <a:lt2>
          <a:srgbClr val="F2AF00"/>
        </a:lt2>
        <a:accent1>
          <a:srgbClr val="B6BF00"/>
        </a:accent1>
        <a:accent2>
          <a:srgbClr val="557630"/>
        </a:accent2>
        <a:accent3>
          <a:srgbClr val="FFFFFF"/>
        </a:accent3>
        <a:accent4>
          <a:srgbClr val="000000"/>
        </a:accent4>
        <a:accent5>
          <a:srgbClr val="D7DCAA"/>
        </a:accent5>
        <a:accent6>
          <a:srgbClr val="4C6A2A"/>
        </a:accent6>
        <a:hlink>
          <a:srgbClr val="6AADE4"/>
        </a:hlink>
        <a:folHlink>
          <a:srgbClr val="0051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C08_Final 3">
        <a:dk1>
          <a:srgbClr val="000000"/>
        </a:dk1>
        <a:lt1>
          <a:srgbClr val="FFFFFF"/>
        </a:lt1>
        <a:dk2>
          <a:srgbClr val="EE2525"/>
        </a:dk2>
        <a:lt2>
          <a:srgbClr val="969696"/>
        </a:lt2>
        <a:accent1>
          <a:srgbClr val="6AADE4"/>
        </a:accent1>
        <a:accent2>
          <a:srgbClr val="124570"/>
        </a:accent2>
        <a:accent3>
          <a:srgbClr val="FFFFFF"/>
        </a:accent3>
        <a:accent4>
          <a:srgbClr val="000000"/>
        </a:accent4>
        <a:accent5>
          <a:srgbClr val="B9D3EF"/>
        </a:accent5>
        <a:accent6>
          <a:srgbClr val="0F3E65"/>
        </a:accent6>
        <a:hlink>
          <a:srgbClr val="B6BF00"/>
        </a:hlink>
        <a:folHlink>
          <a:srgbClr val="8500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C08_Final 4">
        <a:dk1>
          <a:srgbClr val="000000"/>
        </a:dk1>
        <a:lt1>
          <a:srgbClr val="FFFFFF"/>
        </a:lt1>
        <a:dk2>
          <a:srgbClr val="EE2525"/>
        </a:dk2>
        <a:lt2>
          <a:srgbClr val="969696"/>
        </a:lt2>
        <a:accent1>
          <a:srgbClr val="124570"/>
        </a:accent1>
        <a:accent2>
          <a:srgbClr val="6AADE4"/>
        </a:accent2>
        <a:accent3>
          <a:srgbClr val="FFFFFF"/>
        </a:accent3>
        <a:accent4>
          <a:srgbClr val="000000"/>
        </a:accent4>
        <a:accent5>
          <a:srgbClr val="AAB0BB"/>
        </a:accent5>
        <a:accent6>
          <a:srgbClr val="5F9CCF"/>
        </a:accent6>
        <a:hlink>
          <a:srgbClr val="850057"/>
        </a:hlink>
        <a:folHlink>
          <a:srgbClr val="B6B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C08_Final 5">
        <a:dk1>
          <a:srgbClr val="000000"/>
        </a:dk1>
        <a:lt1>
          <a:srgbClr val="FFFFFF"/>
        </a:lt1>
        <a:dk2>
          <a:srgbClr val="EE2525"/>
        </a:dk2>
        <a:lt2>
          <a:srgbClr val="969696"/>
        </a:lt2>
        <a:accent1>
          <a:srgbClr val="6AADE4"/>
        </a:accent1>
        <a:accent2>
          <a:srgbClr val="850057"/>
        </a:accent2>
        <a:accent3>
          <a:srgbClr val="FFFFFF"/>
        </a:accent3>
        <a:accent4>
          <a:srgbClr val="000000"/>
        </a:accent4>
        <a:accent5>
          <a:srgbClr val="B9D3EF"/>
        </a:accent5>
        <a:accent6>
          <a:srgbClr val="78004E"/>
        </a:accent6>
        <a:hlink>
          <a:srgbClr val="B6BF00"/>
        </a:hlink>
        <a:folHlink>
          <a:srgbClr val="12457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Deep Midnight">
      <a:srgbClr val="003F60"/>
    </a:custClr>
    <a:custClr name="CSC Midnight">
      <a:srgbClr val="005882"/>
    </a:custClr>
    <a:custClr name="Light Midnight">
      <a:srgbClr val="588BA3"/>
    </a:custClr>
    <a:custClr name="Dark Plum">
      <a:srgbClr val="382658"/>
    </a:custClr>
    <a:custClr name="CSC Plum">
      <a:srgbClr val="850057"/>
    </a:custClr>
    <a:custClr name="Dark Charcoal">
      <a:srgbClr val="636466"/>
    </a:custClr>
    <a:custClr name="CSC Charcoal">
      <a:srgbClr val="939598"/>
    </a:custClr>
    <a:custClr name="Asparagus">
      <a:srgbClr val="88BA41"/>
    </a:custClr>
    <a:custClr name="Sunset">
      <a:srgbClr val="FFCF01"/>
    </a:custClr>
    <a:custClr name="CSC Red">
      <a:srgbClr val="EE2525"/>
    </a:custClr>
  </a:custClrLst>
  <a:extLst>
    <a:ext uri="{05A4C25C-085E-4340-85A3-A5531E510DB2}">
      <thm15:themeFamily xmlns:thm15="http://schemas.microsoft.com/office/thememl/2012/main" name="Instructional_Design_TEMP-02_2015.pptx" id="{5B140DC9-3D9C-4311-A93E-D7E4AC513E5A}" vid="{51811B96-9BEC-4CA9-8C55-581809B688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133D2F2FB8974E95A905D6081A39A3" ma:contentTypeVersion="0" ma:contentTypeDescription="Create a new document." ma:contentTypeScope="" ma:versionID="91717e8ca3bfdd2be0a0c3ee789c030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022916f55ab85163ee9a5069dec31d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2B589B-7B99-49D5-858F-D16B67E825F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48836C4-3B2B-466C-AF39-3D5CD5A134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E240FE1-7998-4F77-8B1A-D78B81BDDD4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Instructional_Design_TEMP-02_2015</Template>
  <TotalTime>0</TotalTime>
  <Words>97</Words>
  <Application>Microsoft Office PowerPoint</Application>
  <PresentationFormat>On-screen Show (4:3)</PresentationFormat>
  <Paragraphs>29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MS PGothic</vt:lpstr>
      <vt:lpstr>Arial</vt:lpstr>
      <vt:lpstr>Arial Bold</vt:lpstr>
      <vt:lpstr>Calibri</vt:lpstr>
      <vt:lpstr>Gotham Book</vt:lpstr>
      <vt:lpstr>~0682649</vt:lpstr>
      <vt:lpstr>Invoice Management </vt:lpstr>
      <vt:lpstr>I. Objectives</vt:lpstr>
      <vt:lpstr>II. Requirements</vt:lpstr>
      <vt:lpstr>Q&amp;A</vt:lpstr>
      <vt:lpstr> Thank You</vt:lpstr>
      <vt:lpstr>Revision History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/>
  <cp:lastModifiedBy/>
  <cp:revision>1</cp:revision>
  <dcterms:created xsi:type="dcterms:W3CDTF">2015-11-20T22:46:32Z</dcterms:created>
  <dcterms:modified xsi:type="dcterms:W3CDTF">2016-05-30T08:09:32Z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0x010100CE133D2F2FB8974E95A905D6081A39A3</vt:lpwstr>
  </property>
</Properties>
</file>