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71" r:id="rId4"/>
  </p:sldMasterIdLst>
  <p:notesMasterIdLst>
    <p:notesMasterId r:id="rId59"/>
  </p:notesMasterIdLst>
  <p:handoutMasterIdLst>
    <p:handoutMasterId r:id="rId60"/>
  </p:handoutMasterIdLst>
  <p:sldIdLst>
    <p:sldId id="257" r:id="rId5"/>
    <p:sldId id="302" r:id="rId6"/>
    <p:sldId id="374" r:id="rId7"/>
    <p:sldId id="375"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66" r:id="rId27"/>
    <p:sldId id="322" r:id="rId28"/>
    <p:sldId id="355" r:id="rId29"/>
    <p:sldId id="370" r:id="rId30"/>
    <p:sldId id="369" r:id="rId31"/>
    <p:sldId id="373" r:id="rId32"/>
    <p:sldId id="344" r:id="rId33"/>
    <p:sldId id="348" r:id="rId34"/>
    <p:sldId id="349" r:id="rId35"/>
    <p:sldId id="350" r:id="rId36"/>
    <p:sldId id="351" r:id="rId37"/>
    <p:sldId id="372" r:id="rId38"/>
    <p:sldId id="354" r:id="rId39"/>
    <p:sldId id="359"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37" r:id="rId53"/>
    <p:sldId id="298" r:id="rId54"/>
    <p:sldId id="299" r:id="rId55"/>
    <p:sldId id="340" r:id="rId56"/>
    <p:sldId id="341" r:id="rId57"/>
    <p:sldId id="301" r:id="rId58"/>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286">
          <p15:clr>
            <a:srgbClr val="A4A3A4"/>
          </p15:clr>
        </p15:guide>
        <p15:guide id="3" orient="horz" pos="894">
          <p15:clr>
            <a:srgbClr val="A4A3A4"/>
          </p15:clr>
        </p15:guide>
        <p15:guide id="4" orient="horz" pos="3890">
          <p15:clr>
            <a:srgbClr val="A4A3A4"/>
          </p15:clr>
        </p15:guide>
        <p15:guide id="5" orient="horz" pos="4235">
          <p15:clr>
            <a:srgbClr val="A4A3A4"/>
          </p15:clr>
        </p15:guide>
        <p15:guide id="6" orient="horz" pos="206">
          <p15:clr>
            <a:srgbClr val="A4A3A4"/>
          </p15:clr>
        </p15:guide>
        <p15:guide id="7" pos="2885">
          <p15:clr>
            <a:srgbClr val="A4A3A4"/>
          </p15:clr>
        </p15:guide>
        <p15:guide id="8" pos="222">
          <p15:clr>
            <a:srgbClr val="A4A3A4"/>
          </p15:clr>
        </p15:guide>
        <p15:guide id="9" pos="510">
          <p15:clr>
            <a:srgbClr val="A4A3A4"/>
          </p15:clr>
        </p15:guide>
        <p15:guide id="10" pos="898">
          <p15:clr>
            <a:srgbClr val="A4A3A4"/>
          </p15:clr>
        </p15:guide>
        <p15:guide id="11" pos="4867">
          <p15:clr>
            <a:srgbClr val="A4A3A4"/>
          </p15:clr>
        </p15:guide>
        <p15:guide id="12" pos="5246">
          <p15:clr>
            <a:srgbClr val="A4A3A4"/>
          </p15:clr>
        </p15:guide>
        <p15:guide id="13" pos="5539">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29" autoAdjust="0"/>
    <p:restoredTop sz="75458" autoAdjust="0"/>
  </p:normalViewPr>
  <p:slideViewPr>
    <p:cSldViewPr snapToGrid="0">
      <p:cViewPr varScale="1">
        <p:scale>
          <a:sx n="81" d="100"/>
          <a:sy n="81" d="100"/>
        </p:scale>
        <p:origin x="-612" y="-102"/>
      </p:cViewPr>
      <p:guideLst>
        <p:guide orient="horz" pos="2160"/>
        <p:guide orient="horz" pos="286"/>
        <p:guide orient="horz" pos="894"/>
        <p:guide orient="horz" pos="3890"/>
        <p:guide orient="horz" pos="4235"/>
        <p:guide orient="horz" pos="206"/>
        <p:guide pos="2885"/>
        <p:guide pos="222"/>
        <p:guide pos="510"/>
        <p:guide pos="898"/>
        <p:guide pos="4867"/>
        <p:guide pos="5246"/>
        <p:guide pos="553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2" d="100"/>
          <a:sy n="82" d="100"/>
        </p:scale>
        <p:origin x="-2346"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DA4B6-D7AA-4E00-BF58-1AB87DC3DD2D}" type="doc">
      <dgm:prSet loTypeId="urn:microsoft.com/office/officeart/2005/8/layout/cycle6" loCatId="cycle" qsTypeId="urn:microsoft.com/office/officeart/2005/8/quickstyle/simple1" qsCatId="simple" csTypeId="urn:microsoft.com/office/officeart/2005/8/colors/accent1_1" csCatId="accent1" phldr="1"/>
      <dgm:spPr/>
      <dgm:t>
        <a:bodyPr/>
        <a:lstStyle/>
        <a:p>
          <a:endParaRPr lang="en-US"/>
        </a:p>
      </dgm:t>
    </dgm:pt>
    <dgm:pt modelId="{CFF76E5E-DDD5-46CF-8B89-12107B618F30}">
      <dgm:prSet/>
      <dgm:spPr/>
      <dgm:t>
        <a:bodyPr/>
        <a:lstStyle/>
        <a:p>
          <a:pPr rtl="0"/>
          <a:r>
            <a:rPr lang="en-US" dirty="0" smtClean="0"/>
            <a:t>Add</a:t>
          </a:r>
          <a:endParaRPr lang="en-US" dirty="0"/>
        </a:p>
      </dgm:t>
    </dgm:pt>
    <dgm:pt modelId="{0FE13ED3-196A-4D33-ADF5-B4ABB0C5374B}" type="parTrans" cxnId="{DA522DB2-68F3-46A6-BE19-C41DEEA6CB83}">
      <dgm:prSet/>
      <dgm:spPr/>
      <dgm:t>
        <a:bodyPr/>
        <a:lstStyle/>
        <a:p>
          <a:endParaRPr lang="en-US"/>
        </a:p>
      </dgm:t>
    </dgm:pt>
    <dgm:pt modelId="{B984A6D8-977E-4B40-A625-8712C7DA8B66}" type="sibTrans" cxnId="{DA522DB2-68F3-46A6-BE19-C41DEEA6CB83}">
      <dgm:prSet/>
      <dgm:spPr/>
      <dgm:t>
        <a:bodyPr/>
        <a:lstStyle/>
        <a:p>
          <a:endParaRPr lang="en-US"/>
        </a:p>
      </dgm:t>
    </dgm:pt>
    <dgm:pt modelId="{3D0CC578-7F48-4D6F-9942-9CD73A9ED0D9}">
      <dgm:prSet/>
      <dgm:spPr/>
      <dgm:t>
        <a:bodyPr/>
        <a:lstStyle/>
        <a:p>
          <a:pPr rtl="0"/>
          <a:r>
            <a:rPr lang="en-US" dirty="0" smtClean="0"/>
            <a:t>branch</a:t>
          </a:r>
          <a:endParaRPr lang="en-US" dirty="0"/>
        </a:p>
      </dgm:t>
    </dgm:pt>
    <dgm:pt modelId="{32934E0F-5D17-4C9A-BC1D-2DCCD31E2B56}" type="parTrans" cxnId="{3BFCE2A3-9943-4F3A-B6C6-FF59E8B65760}">
      <dgm:prSet/>
      <dgm:spPr/>
      <dgm:t>
        <a:bodyPr/>
        <a:lstStyle/>
        <a:p>
          <a:endParaRPr lang="en-US"/>
        </a:p>
      </dgm:t>
    </dgm:pt>
    <dgm:pt modelId="{91EAF014-A3C2-4C09-9040-1EE618E6EC05}" type="sibTrans" cxnId="{3BFCE2A3-9943-4F3A-B6C6-FF59E8B65760}">
      <dgm:prSet/>
      <dgm:spPr/>
      <dgm:t>
        <a:bodyPr/>
        <a:lstStyle/>
        <a:p>
          <a:endParaRPr lang="en-US"/>
        </a:p>
      </dgm:t>
    </dgm:pt>
    <dgm:pt modelId="{D657566A-4A2D-46D5-A8BE-C41F47026316}">
      <dgm:prSet/>
      <dgm:spPr/>
      <dgm:t>
        <a:bodyPr/>
        <a:lstStyle/>
        <a:p>
          <a:pPr rtl="0"/>
          <a:r>
            <a:rPr lang="en-US" dirty="0" smtClean="0"/>
            <a:t>checkout</a:t>
          </a:r>
          <a:endParaRPr lang="en-US" dirty="0"/>
        </a:p>
      </dgm:t>
    </dgm:pt>
    <dgm:pt modelId="{4190D48D-BC14-41DF-B020-EB8D23CBE969}" type="parTrans" cxnId="{EA95AA25-F0F5-44DD-B1B5-D12EC7887DAB}">
      <dgm:prSet/>
      <dgm:spPr/>
      <dgm:t>
        <a:bodyPr/>
        <a:lstStyle/>
        <a:p>
          <a:endParaRPr lang="en-US"/>
        </a:p>
      </dgm:t>
    </dgm:pt>
    <dgm:pt modelId="{E3F63375-CB79-416E-A028-EFC76B5FB8F3}" type="sibTrans" cxnId="{EA95AA25-F0F5-44DD-B1B5-D12EC7887DAB}">
      <dgm:prSet/>
      <dgm:spPr/>
      <dgm:t>
        <a:bodyPr/>
        <a:lstStyle/>
        <a:p>
          <a:endParaRPr lang="en-US"/>
        </a:p>
      </dgm:t>
    </dgm:pt>
    <dgm:pt modelId="{33DC6EDE-F125-4B54-A73C-2022CF45F99A}">
      <dgm:prSet/>
      <dgm:spPr/>
      <dgm:t>
        <a:bodyPr/>
        <a:lstStyle/>
        <a:p>
          <a:pPr rtl="0"/>
          <a:r>
            <a:rPr lang="en-US" dirty="0" smtClean="0"/>
            <a:t>clone</a:t>
          </a:r>
          <a:endParaRPr lang="en-US" dirty="0"/>
        </a:p>
      </dgm:t>
    </dgm:pt>
    <dgm:pt modelId="{2C47ADF2-68F5-4EE6-86DC-82774B566116}" type="parTrans" cxnId="{D2112447-703A-4768-80A7-8AB35153FD78}">
      <dgm:prSet/>
      <dgm:spPr/>
      <dgm:t>
        <a:bodyPr/>
        <a:lstStyle/>
        <a:p>
          <a:endParaRPr lang="en-US"/>
        </a:p>
      </dgm:t>
    </dgm:pt>
    <dgm:pt modelId="{ABF2D866-013B-4F3D-8988-43218FB9C2D4}" type="sibTrans" cxnId="{D2112447-703A-4768-80A7-8AB35153FD78}">
      <dgm:prSet/>
      <dgm:spPr/>
      <dgm:t>
        <a:bodyPr/>
        <a:lstStyle/>
        <a:p>
          <a:endParaRPr lang="en-US"/>
        </a:p>
      </dgm:t>
    </dgm:pt>
    <dgm:pt modelId="{F5013960-492B-4CE6-8718-5BC546FE0214}">
      <dgm:prSet/>
      <dgm:spPr/>
      <dgm:t>
        <a:bodyPr/>
        <a:lstStyle/>
        <a:p>
          <a:pPr rtl="0"/>
          <a:r>
            <a:rPr lang="en-US" dirty="0" smtClean="0"/>
            <a:t>commit</a:t>
          </a:r>
          <a:endParaRPr lang="en-US" dirty="0"/>
        </a:p>
      </dgm:t>
    </dgm:pt>
    <dgm:pt modelId="{59C45233-CEB0-4F69-BA6A-48733928FC8B}" type="parTrans" cxnId="{9D7C606D-B10E-4B82-8839-22032EAD1A85}">
      <dgm:prSet/>
      <dgm:spPr/>
      <dgm:t>
        <a:bodyPr/>
        <a:lstStyle/>
        <a:p>
          <a:endParaRPr lang="en-US"/>
        </a:p>
      </dgm:t>
    </dgm:pt>
    <dgm:pt modelId="{A41EE0B3-5646-46E6-882B-289BED6EBC0E}" type="sibTrans" cxnId="{9D7C606D-B10E-4B82-8839-22032EAD1A85}">
      <dgm:prSet/>
      <dgm:spPr/>
      <dgm:t>
        <a:bodyPr/>
        <a:lstStyle/>
        <a:p>
          <a:endParaRPr lang="en-US"/>
        </a:p>
      </dgm:t>
    </dgm:pt>
    <dgm:pt modelId="{A9B897D5-23BC-487C-96DF-41E77ADEE58C}">
      <dgm:prSet/>
      <dgm:spPr/>
      <dgm:t>
        <a:bodyPr/>
        <a:lstStyle/>
        <a:p>
          <a:pPr rtl="0"/>
          <a:r>
            <a:rPr lang="en-US" dirty="0" smtClean="0"/>
            <a:t>diff</a:t>
          </a:r>
          <a:endParaRPr lang="en-US" dirty="0"/>
        </a:p>
      </dgm:t>
    </dgm:pt>
    <dgm:pt modelId="{BE8E8472-31B0-4403-9117-5941B53A725B}" type="parTrans" cxnId="{A7688FEA-28C2-4BD3-BB70-0919337E57D0}">
      <dgm:prSet/>
      <dgm:spPr/>
      <dgm:t>
        <a:bodyPr/>
        <a:lstStyle/>
        <a:p>
          <a:endParaRPr lang="en-US"/>
        </a:p>
      </dgm:t>
    </dgm:pt>
    <dgm:pt modelId="{3327F15F-720D-41E9-8D00-D378EEAAF099}" type="sibTrans" cxnId="{A7688FEA-28C2-4BD3-BB70-0919337E57D0}">
      <dgm:prSet/>
      <dgm:spPr/>
      <dgm:t>
        <a:bodyPr/>
        <a:lstStyle/>
        <a:p>
          <a:endParaRPr lang="en-US"/>
        </a:p>
      </dgm:t>
    </dgm:pt>
    <dgm:pt modelId="{89B9093D-73D1-4C45-8D45-DC0374811D9A}">
      <dgm:prSet/>
      <dgm:spPr/>
      <dgm:t>
        <a:bodyPr/>
        <a:lstStyle/>
        <a:p>
          <a:pPr rtl="0"/>
          <a:r>
            <a:rPr lang="en-US" dirty="0" smtClean="0"/>
            <a:t>init</a:t>
          </a:r>
          <a:endParaRPr lang="en-US" dirty="0"/>
        </a:p>
      </dgm:t>
    </dgm:pt>
    <dgm:pt modelId="{52F90BE1-E134-415C-A418-0788F548A4EA}" type="parTrans" cxnId="{0DBE3C18-DB11-4386-AD21-3D4C97D78EB7}">
      <dgm:prSet/>
      <dgm:spPr/>
      <dgm:t>
        <a:bodyPr/>
        <a:lstStyle/>
        <a:p>
          <a:endParaRPr lang="en-US"/>
        </a:p>
      </dgm:t>
    </dgm:pt>
    <dgm:pt modelId="{171F3BE9-670C-4C3D-8268-A111D2FF6381}" type="sibTrans" cxnId="{0DBE3C18-DB11-4386-AD21-3D4C97D78EB7}">
      <dgm:prSet/>
      <dgm:spPr/>
      <dgm:t>
        <a:bodyPr/>
        <a:lstStyle/>
        <a:p>
          <a:endParaRPr lang="en-US"/>
        </a:p>
      </dgm:t>
    </dgm:pt>
    <dgm:pt modelId="{7CDEBFF1-121E-441C-BE3C-7CB907C42819}">
      <dgm:prSet/>
      <dgm:spPr/>
      <dgm:t>
        <a:bodyPr/>
        <a:lstStyle/>
        <a:p>
          <a:pPr rtl="0"/>
          <a:r>
            <a:rPr lang="en-US" dirty="0" smtClean="0"/>
            <a:t>log</a:t>
          </a:r>
          <a:endParaRPr lang="en-US" dirty="0"/>
        </a:p>
      </dgm:t>
    </dgm:pt>
    <dgm:pt modelId="{CFA4D427-0D99-4790-A71D-B35A0DD13E66}" type="parTrans" cxnId="{7B6DAC1E-9F2C-4E33-A9FD-D9F3BD6A648A}">
      <dgm:prSet/>
      <dgm:spPr/>
      <dgm:t>
        <a:bodyPr/>
        <a:lstStyle/>
        <a:p>
          <a:endParaRPr lang="en-US"/>
        </a:p>
      </dgm:t>
    </dgm:pt>
    <dgm:pt modelId="{AE5139C8-9BC4-4E8A-9E93-F78E33898C24}" type="sibTrans" cxnId="{7B6DAC1E-9F2C-4E33-A9FD-D9F3BD6A648A}">
      <dgm:prSet/>
      <dgm:spPr/>
      <dgm:t>
        <a:bodyPr/>
        <a:lstStyle/>
        <a:p>
          <a:endParaRPr lang="en-US"/>
        </a:p>
      </dgm:t>
    </dgm:pt>
    <dgm:pt modelId="{C17AAD33-7513-4428-A617-4F3495219794}">
      <dgm:prSet/>
      <dgm:spPr/>
      <dgm:t>
        <a:bodyPr/>
        <a:lstStyle/>
        <a:p>
          <a:pPr rtl="0"/>
          <a:r>
            <a:rPr lang="en-US" dirty="0" smtClean="0"/>
            <a:t>merge</a:t>
          </a:r>
          <a:endParaRPr lang="en-US" dirty="0"/>
        </a:p>
      </dgm:t>
    </dgm:pt>
    <dgm:pt modelId="{3E58A712-350D-47FB-BDBB-0046CC62A487}" type="parTrans" cxnId="{2E6B3055-78C8-4DE9-A515-CC9351B62C03}">
      <dgm:prSet/>
      <dgm:spPr/>
      <dgm:t>
        <a:bodyPr/>
        <a:lstStyle/>
        <a:p>
          <a:endParaRPr lang="en-US"/>
        </a:p>
      </dgm:t>
    </dgm:pt>
    <dgm:pt modelId="{A3D9E3CD-A2FB-4D28-AA73-AC841AF03C61}" type="sibTrans" cxnId="{2E6B3055-78C8-4DE9-A515-CC9351B62C03}">
      <dgm:prSet/>
      <dgm:spPr/>
      <dgm:t>
        <a:bodyPr/>
        <a:lstStyle/>
        <a:p>
          <a:endParaRPr lang="en-US"/>
        </a:p>
      </dgm:t>
    </dgm:pt>
    <dgm:pt modelId="{FB868072-4E16-49D5-A9E9-40FB47EA07EF}">
      <dgm:prSet/>
      <dgm:spPr/>
      <dgm:t>
        <a:bodyPr/>
        <a:lstStyle/>
        <a:p>
          <a:pPr rtl="0"/>
          <a:r>
            <a:rPr lang="en-US" dirty="0" smtClean="0"/>
            <a:t>pull</a:t>
          </a:r>
          <a:endParaRPr lang="en-US" dirty="0"/>
        </a:p>
      </dgm:t>
    </dgm:pt>
    <dgm:pt modelId="{8FB25EEA-7B26-417A-A22F-4860854E28A3}" type="parTrans" cxnId="{A3AAB81F-A4D1-4171-AA12-B036BC310162}">
      <dgm:prSet/>
      <dgm:spPr/>
      <dgm:t>
        <a:bodyPr/>
        <a:lstStyle/>
        <a:p>
          <a:endParaRPr lang="en-US"/>
        </a:p>
      </dgm:t>
    </dgm:pt>
    <dgm:pt modelId="{DAFE8DB4-FCAC-4AEB-954D-804DD61AC46E}" type="sibTrans" cxnId="{A3AAB81F-A4D1-4171-AA12-B036BC310162}">
      <dgm:prSet/>
      <dgm:spPr/>
      <dgm:t>
        <a:bodyPr/>
        <a:lstStyle/>
        <a:p>
          <a:endParaRPr lang="en-US"/>
        </a:p>
      </dgm:t>
    </dgm:pt>
    <dgm:pt modelId="{B579A7A0-A198-48EA-B629-6144EB1F24B4}">
      <dgm:prSet/>
      <dgm:spPr/>
      <dgm:t>
        <a:bodyPr/>
        <a:lstStyle/>
        <a:p>
          <a:pPr rtl="0"/>
          <a:r>
            <a:rPr lang="en-US" dirty="0" smtClean="0"/>
            <a:t>push</a:t>
          </a:r>
          <a:endParaRPr lang="en-US" dirty="0"/>
        </a:p>
      </dgm:t>
    </dgm:pt>
    <dgm:pt modelId="{AC2BBF87-A683-4377-A19C-98CA2D44EA5C}" type="parTrans" cxnId="{89A7C86B-B30C-4075-AD3E-DC2505AA83AC}">
      <dgm:prSet/>
      <dgm:spPr/>
      <dgm:t>
        <a:bodyPr/>
        <a:lstStyle/>
        <a:p>
          <a:endParaRPr lang="en-US"/>
        </a:p>
      </dgm:t>
    </dgm:pt>
    <dgm:pt modelId="{BC1915CF-0D19-47E8-A040-A15B7D0CF180}" type="sibTrans" cxnId="{89A7C86B-B30C-4075-AD3E-DC2505AA83AC}">
      <dgm:prSet/>
      <dgm:spPr/>
      <dgm:t>
        <a:bodyPr/>
        <a:lstStyle/>
        <a:p>
          <a:endParaRPr lang="en-US"/>
        </a:p>
      </dgm:t>
    </dgm:pt>
    <dgm:pt modelId="{1229A64E-FDA1-40F5-894C-73046FF89057}">
      <dgm:prSet/>
      <dgm:spPr/>
      <dgm:t>
        <a:bodyPr/>
        <a:lstStyle/>
        <a:p>
          <a:pPr rtl="0"/>
          <a:r>
            <a:rPr lang="en-US" dirty="0" smtClean="0"/>
            <a:t>status</a:t>
          </a:r>
          <a:endParaRPr lang="en-US" dirty="0"/>
        </a:p>
      </dgm:t>
    </dgm:pt>
    <dgm:pt modelId="{0B58B46C-1E67-4E1A-9B84-66E4B6118BAD}" type="parTrans" cxnId="{91CB817E-F01A-4664-B7E6-48FC91A915F3}">
      <dgm:prSet/>
      <dgm:spPr/>
      <dgm:t>
        <a:bodyPr/>
        <a:lstStyle/>
        <a:p>
          <a:endParaRPr lang="en-US"/>
        </a:p>
      </dgm:t>
    </dgm:pt>
    <dgm:pt modelId="{9EA842EC-4976-4631-9D7C-23100DA4AA07}" type="sibTrans" cxnId="{91CB817E-F01A-4664-B7E6-48FC91A915F3}">
      <dgm:prSet/>
      <dgm:spPr/>
      <dgm:t>
        <a:bodyPr/>
        <a:lstStyle/>
        <a:p>
          <a:endParaRPr lang="en-US"/>
        </a:p>
      </dgm:t>
    </dgm:pt>
    <dgm:pt modelId="{DA1D3C5F-2BF6-4DA2-A97D-CFB1B355A147}">
      <dgm:prSet/>
      <dgm:spPr/>
      <dgm:t>
        <a:bodyPr/>
        <a:lstStyle/>
        <a:p>
          <a:pPr rtl="0"/>
          <a:r>
            <a:rPr lang="en-US" dirty="0" err="1" smtClean="0"/>
            <a:t>rm</a:t>
          </a:r>
          <a:endParaRPr lang="en-US" dirty="0"/>
        </a:p>
      </dgm:t>
    </dgm:pt>
    <dgm:pt modelId="{1E0848F4-3E95-41E9-BD79-E4B2202BB48C}" type="parTrans" cxnId="{3B574D11-630B-4E4C-97EF-65F3BDA2EE65}">
      <dgm:prSet/>
      <dgm:spPr/>
      <dgm:t>
        <a:bodyPr/>
        <a:lstStyle/>
        <a:p>
          <a:endParaRPr lang="en-US"/>
        </a:p>
      </dgm:t>
    </dgm:pt>
    <dgm:pt modelId="{0AE9C3A6-44EC-403A-88F6-B905E11D7B84}" type="sibTrans" cxnId="{3B574D11-630B-4E4C-97EF-65F3BDA2EE65}">
      <dgm:prSet/>
      <dgm:spPr/>
      <dgm:t>
        <a:bodyPr/>
        <a:lstStyle/>
        <a:p>
          <a:endParaRPr lang="en-US"/>
        </a:p>
      </dgm:t>
    </dgm:pt>
    <dgm:pt modelId="{A0C7A432-1309-4CA3-B7DA-2A48878942FC}">
      <dgm:prSet/>
      <dgm:spPr/>
      <dgm:t>
        <a:bodyPr/>
        <a:lstStyle/>
        <a:p>
          <a:pPr rtl="0"/>
          <a:r>
            <a:rPr lang="en-US" dirty="0" err="1" smtClean="0"/>
            <a:t>mv</a:t>
          </a:r>
          <a:endParaRPr lang="en-US" dirty="0"/>
        </a:p>
      </dgm:t>
    </dgm:pt>
    <dgm:pt modelId="{AD655AD2-728C-46B2-BB7E-A2A6398D247D}" type="parTrans" cxnId="{71573867-EEA0-41F3-8C7F-193B0A91CE5A}">
      <dgm:prSet/>
      <dgm:spPr/>
      <dgm:t>
        <a:bodyPr/>
        <a:lstStyle/>
        <a:p>
          <a:endParaRPr lang="en-US"/>
        </a:p>
      </dgm:t>
    </dgm:pt>
    <dgm:pt modelId="{8AFF8906-F340-420B-90F8-816CB9F05435}" type="sibTrans" cxnId="{71573867-EEA0-41F3-8C7F-193B0A91CE5A}">
      <dgm:prSet/>
      <dgm:spPr/>
      <dgm:t>
        <a:bodyPr/>
        <a:lstStyle/>
        <a:p>
          <a:endParaRPr lang="en-US"/>
        </a:p>
      </dgm:t>
    </dgm:pt>
    <dgm:pt modelId="{19D703BE-8F90-46F1-BCC1-17752C2AB9EC}" type="pres">
      <dgm:prSet presAssocID="{08FDA4B6-D7AA-4E00-BF58-1AB87DC3DD2D}" presName="cycle" presStyleCnt="0">
        <dgm:presLayoutVars>
          <dgm:dir/>
          <dgm:resizeHandles val="exact"/>
        </dgm:presLayoutVars>
      </dgm:prSet>
      <dgm:spPr/>
      <dgm:t>
        <a:bodyPr/>
        <a:lstStyle/>
        <a:p>
          <a:endParaRPr lang="en-US"/>
        </a:p>
      </dgm:t>
    </dgm:pt>
    <dgm:pt modelId="{F24C4F2C-A037-42D4-8141-B0FEA4A82A41}" type="pres">
      <dgm:prSet presAssocID="{CFF76E5E-DDD5-46CF-8B89-12107B618F30}" presName="node" presStyleLbl="node1" presStyleIdx="0" presStyleCnt="14">
        <dgm:presLayoutVars>
          <dgm:bulletEnabled val="1"/>
        </dgm:presLayoutVars>
      </dgm:prSet>
      <dgm:spPr/>
      <dgm:t>
        <a:bodyPr/>
        <a:lstStyle/>
        <a:p>
          <a:endParaRPr lang="en-US"/>
        </a:p>
      </dgm:t>
    </dgm:pt>
    <dgm:pt modelId="{C8786863-7FC1-418B-A3B3-BDB29BC6E764}" type="pres">
      <dgm:prSet presAssocID="{CFF76E5E-DDD5-46CF-8B89-12107B618F30}" presName="spNode" presStyleCnt="0"/>
      <dgm:spPr/>
    </dgm:pt>
    <dgm:pt modelId="{FE0B7A4D-E2AB-4C28-95AD-CC37DD622174}" type="pres">
      <dgm:prSet presAssocID="{B984A6D8-977E-4B40-A625-8712C7DA8B66}" presName="sibTrans" presStyleLbl="sibTrans1D1" presStyleIdx="0" presStyleCnt="14"/>
      <dgm:spPr/>
      <dgm:t>
        <a:bodyPr/>
        <a:lstStyle/>
        <a:p>
          <a:endParaRPr lang="en-US"/>
        </a:p>
      </dgm:t>
    </dgm:pt>
    <dgm:pt modelId="{1B9269A1-D3AF-4FF4-920A-072167E0A472}" type="pres">
      <dgm:prSet presAssocID="{DA1D3C5F-2BF6-4DA2-A97D-CFB1B355A147}" presName="node" presStyleLbl="node1" presStyleIdx="1" presStyleCnt="14">
        <dgm:presLayoutVars>
          <dgm:bulletEnabled val="1"/>
        </dgm:presLayoutVars>
      </dgm:prSet>
      <dgm:spPr/>
      <dgm:t>
        <a:bodyPr/>
        <a:lstStyle/>
        <a:p>
          <a:endParaRPr lang="en-US"/>
        </a:p>
      </dgm:t>
    </dgm:pt>
    <dgm:pt modelId="{C573373B-B062-4720-BE19-33D36ED47F6E}" type="pres">
      <dgm:prSet presAssocID="{DA1D3C5F-2BF6-4DA2-A97D-CFB1B355A147}" presName="spNode" presStyleCnt="0"/>
      <dgm:spPr/>
    </dgm:pt>
    <dgm:pt modelId="{B73CAE63-2403-4B2B-97ED-DAB20E6830C4}" type="pres">
      <dgm:prSet presAssocID="{0AE9C3A6-44EC-403A-88F6-B905E11D7B84}" presName="sibTrans" presStyleLbl="sibTrans1D1" presStyleIdx="1" presStyleCnt="14"/>
      <dgm:spPr/>
      <dgm:t>
        <a:bodyPr/>
        <a:lstStyle/>
        <a:p>
          <a:endParaRPr lang="en-US"/>
        </a:p>
      </dgm:t>
    </dgm:pt>
    <dgm:pt modelId="{07C8F707-FC69-41CF-BA75-1F3F3BD5EC8A}" type="pres">
      <dgm:prSet presAssocID="{A0C7A432-1309-4CA3-B7DA-2A48878942FC}" presName="node" presStyleLbl="node1" presStyleIdx="2" presStyleCnt="14">
        <dgm:presLayoutVars>
          <dgm:bulletEnabled val="1"/>
        </dgm:presLayoutVars>
      </dgm:prSet>
      <dgm:spPr/>
      <dgm:t>
        <a:bodyPr/>
        <a:lstStyle/>
        <a:p>
          <a:endParaRPr lang="en-US"/>
        </a:p>
      </dgm:t>
    </dgm:pt>
    <dgm:pt modelId="{1BF3F33F-DCC5-42DD-9918-F5EEB4F4EF5C}" type="pres">
      <dgm:prSet presAssocID="{A0C7A432-1309-4CA3-B7DA-2A48878942FC}" presName="spNode" presStyleCnt="0"/>
      <dgm:spPr/>
    </dgm:pt>
    <dgm:pt modelId="{EB1BF5C4-3B55-4750-8FF6-7BD08F612B98}" type="pres">
      <dgm:prSet presAssocID="{8AFF8906-F340-420B-90F8-816CB9F05435}" presName="sibTrans" presStyleLbl="sibTrans1D1" presStyleIdx="2" presStyleCnt="14"/>
      <dgm:spPr/>
      <dgm:t>
        <a:bodyPr/>
        <a:lstStyle/>
        <a:p>
          <a:endParaRPr lang="en-US"/>
        </a:p>
      </dgm:t>
    </dgm:pt>
    <dgm:pt modelId="{D1BAEC37-6D8C-4F2C-85D3-28C36590B1E9}" type="pres">
      <dgm:prSet presAssocID="{3D0CC578-7F48-4D6F-9942-9CD73A9ED0D9}" presName="node" presStyleLbl="node1" presStyleIdx="3" presStyleCnt="14">
        <dgm:presLayoutVars>
          <dgm:bulletEnabled val="1"/>
        </dgm:presLayoutVars>
      </dgm:prSet>
      <dgm:spPr/>
      <dgm:t>
        <a:bodyPr/>
        <a:lstStyle/>
        <a:p>
          <a:endParaRPr lang="en-US"/>
        </a:p>
      </dgm:t>
    </dgm:pt>
    <dgm:pt modelId="{84819205-1828-4B3B-AFCF-0A91F8069786}" type="pres">
      <dgm:prSet presAssocID="{3D0CC578-7F48-4D6F-9942-9CD73A9ED0D9}" presName="spNode" presStyleCnt="0"/>
      <dgm:spPr/>
    </dgm:pt>
    <dgm:pt modelId="{EE9D06F2-68B2-4C18-BEE3-2923133FEDBB}" type="pres">
      <dgm:prSet presAssocID="{91EAF014-A3C2-4C09-9040-1EE618E6EC05}" presName="sibTrans" presStyleLbl="sibTrans1D1" presStyleIdx="3" presStyleCnt="14"/>
      <dgm:spPr/>
      <dgm:t>
        <a:bodyPr/>
        <a:lstStyle/>
        <a:p>
          <a:endParaRPr lang="en-US"/>
        </a:p>
      </dgm:t>
    </dgm:pt>
    <dgm:pt modelId="{A4ED4080-E668-4ED7-B78D-9B33B9244A15}" type="pres">
      <dgm:prSet presAssocID="{D657566A-4A2D-46D5-A8BE-C41F47026316}" presName="node" presStyleLbl="node1" presStyleIdx="4" presStyleCnt="14">
        <dgm:presLayoutVars>
          <dgm:bulletEnabled val="1"/>
        </dgm:presLayoutVars>
      </dgm:prSet>
      <dgm:spPr/>
      <dgm:t>
        <a:bodyPr/>
        <a:lstStyle/>
        <a:p>
          <a:endParaRPr lang="en-US"/>
        </a:p>
      </dgm:t>
    </dgm:pt>
    <dgm:pt modelId="{8B29D717-BEA7-4AF6-B081-4E96E76D76C0}" type="pres">
      <dgm:prSet presAssocID="{D657566A-4A2D-46D5-A8BE-C41F47026316}" presName="spNode" presStyleCnt="0"/>
      <dgm:spPr/>
    </dgm:pt>
    <dgm:pt modelId="{BFF5B4B0-28CC-44D5-853D-4A598C3B5DAA}" type="pres">
      <dgm:prSet presAssocID="{E3F63375-CB79-416E-A028-EFC76B5FB8F3}" presName="sibTrans" presStyleLbl="sibTrans1D1" presStyleIdx="4" presStyleCnt="14"/>
      <dgm:spPr/>
      <dgm:t>
        <a:bodyPr/>
        <a:lstStyle/>
        <a:p>
          <a:endParaRPr lang="en-US"/>
        </a:p>
      </dgm:t>
    </dgm:pt>
    <dgm:pt modelId="{36D88B9D-0114-4381-847D-C8BA67993324}" type="pres">
      <dgm:prSet presAssocID="{33DC6EDE-F125-4B54-A73C-2022CF45F99A}" presName="node" presStyleLbl="node1" presStyleIdx="5" presStyleCnt="14">
        <dgm:presLayoutVars>
          <dgm:bulletEnabled val="1"/>
        </dgm:presLayoutVars>
      </dgm:prSet>
      <dgm:spPr/>
      <dgm:t>
        <a:bodyPr/>
        <a:lstStyle/>
        <a:p>
          <a:endParaRPr lang="en-US"/>
        </a:p>
      </dgm:t>
    </dgm:pt>
    <dgm:pt modelId="{1E3513AA-20E5-4309-82AA-175FB026127C}" type="pres">
      <dgm:prSet presAssocID="{33DC6EDE-F125-4B54-A73C-2022CF45F99A}" presName="spNode" presStyleCnt="0"/>
      <dgm:spPr/>
    </dgm:pt>
    <dgm:pt modelId="{D1FC202E-D2D5-4C7E-B235-F563190FB40B}" type="pres">
      <dgm:prSet presAssocID="{ABF2D866-013B-4F3D-8988-43218FB9C2D4}" presName="sibTrans" presStyleLbl="sibTrans1D1" presStyleIdx="5" presStyleCnt="14"/>
      <dgm:spPr/>
      <dgm:t>
        <a:bodyPr/>
        <a:lstStyle/>
        <a:p>
          <a:endParaRPr lang="en-US"/>
        </a:p>
      </dgm:t>
    </dgm:pt>
    <dgm:pt modelId="{CF0E4AB7-A858-43CF-859E-01EB9CE7345B}" type="pres">
      <dgm:prSet presAssocID="{F5013960-492B-4CE6-8718-5BC546FE0214}" presName="node" presStyleLbl="node1" presStyleIdx="6" presStyleCnt="14">
        <dgm:presLayoutVars>
          <dgm:bulletEnabled val="1"/>
        </dgm:presLayoutVars>
      </dgm:prSet>
      <dgm:spPr/>
      <dgm:t>
        <a:bodyPr/>
        <a:lstStyle/>
        <a:p>
          <a:endParaRPr lang="en-US"/>
        </a:p>
      </dgm:t>
    </dgm:pt>
    <dgm:pt modelId="{60D02534-DEF4-44C7-B0D0-5D97CA225A2B}" type="pres">
      <dgm:prSet presAssocID="{F5013960-492B-4CE6-8718-5BC546FE0214}" presName="spNode" presStyleCnt="0"/>
      <dgm:spPr/>
    </dgm:pt>
    <dgm:pt modelId="{795AF8E4-F790-40DC-86DE-C9A029C89536}" type="pres">
      <dgm:prSet presAssocID="{A41EE0B3-5646-46E6-882B-289BED6EBC0E}" presName="sibTrans" presStyleLbl="sibTrans1D1" presStyleIdx="6" presStyleCnt="14"/>
      <dgm:spPr/>
      <dgm:t>
        <a:bodyPr/>
        <a:lstStyle/>
        <a:p>
          <a:endParaRPr lang="en-US"/>
        </a:p>
      </dgm:t>
    </dgm:pt>
    <dgm:pt modelId="{24B65096-3224-4D67-B0D4-A4F2B99951A3}" type="pres">
      <dgm:prSet presAssocID="{A9B897D5-23BC-487C-96DF-41E77ADEE58C}" presName="node" presStyleLbl="node1" presStyleIdx="7" presStyleCnt="14">
        <dgm:presLayoutVars>
          <dgm:bulletEnabled val="1"/>
        </dgm:presLayoutVars>
      </dgm:prSet>
      <dgm:spPr/>
      <dgm:t>
        <a:bodyPr/>
        <a:lstStyle/>
        <a:p>
          <a:endParaRPr lang="en-US"/>
        </a:p>
      </dgm:t>
    </dgm:pt>
    <dgm:pt modelId="{61340109-5E3A-43B4-9FDB-DA9C6C61FFDD}" type="pres">
      <dgm:prSet presAssocID="{A9B897D5-23BC-487C-96DF-41E77ADEE58C}" presName="spNode" presStyleCnt="0"/>
      <dgm:spPr/>
    </dgm:pt>
    <dgm:pt modelId="{A2DA7127-D14B-4E3E-B1F6-46F61B8264DC}" type="pres">
      <dgm:prSet presAssocID="{3327F15F-720D-41E9-8D00-D378EEAAF099}" presName="sibTrans" presStyleLbl="sibTrans1D1" presStyleIdx="7" presStyleCnt="14"/>
      <dgm:spPr/>
      <dgm:t>
        <a:bodyPr/>
        <a:lstStyle/>
        <a:p>
          <a:endParaRPr lang="en-US"/>
        </a:p>
      </dgm:t>
    </dgm:pt>
    <dgm:pt modelId="{F4E52FDB-0E1F-47D9-B7B8-4C9DE9C9F3E5}" type="pres">
      <dgm:prSet presAssocID="{89B9093D-73D1-4C45-8D45-DC0374811D9A}" presName="node" presStyleLbl="node1" presStyleIdx="8" presStyleCnt="14">
        <dgm:presLayoutVars>
          <dgm:bulletEnabled val="1"/>
        </dgm:presLayoutVars>
      </dgm:prSet>
      <dgm:spPr/>
      <dgm:t>
        <a:bodyPr/>
        <a:lstStyle/>
        <a:p>
          <a:endParaRPr lang="en-US"/>
        </a:p>
      </dgm:t>
    </dgm:pt>
    <dgm:pt modelId="{C796326C-368D-4EE2-ABAB-F1C1DA6237F2}" type="pres">
      <dgm:prSet presAssocID="{89B9093D-73D1-4C45-8D45-DC0374811D9A}" presName="spNode" presStyleCnt="0"/>
      <dgm:spPr/>
    </dgm:pt>
    <dgm:pt modelId="{AE1092C1-ACF8-4C7F-B1DD-A109DC1378EE}" type="pres">
      <dgm:prSet presAssocID="{171F3BE9-670C-4C3D-8268-A111D2FF6381}" presName="sibTrans" presStyleLbl="sibTrans1D1" presStyleIdx="8" presStyleCnt="14"/>
      <dgm:spPr/>
      <dgm:t>
        <a:bodyPr/>
        <a:lstStyle/>
        <a:p>
          <a:endParaRPr lang="en-US"/>
        </a:p>
      </dgm:t>
    </dgm:pt>
    <dgm:pt modelId="{44C2DD37-10BD-4DEA-A250-E5CBC9093039}" type="pres">
      <dgm:prSet presAssocID="{7CDEBFF1-121E-441C-BE3C-7CB907C42819}" presName="node" presStyleLbl="node1" presStyleIdx="9" presStyleCnt="14">
        <dgm:presLayoutVars>
          <dgm:bulletEnabled val="1"/>
        </dgm:presLayoutVars>
      </dgm:prSet>
      <dgm:spPr/>
      <dgm:t>
        <a:bodyPr/>
        <a:lstStyle/>
        <a:p>
          <a:endParaRPr lang="en-US"/>
        </a:p>
      </dgm:t>
    </dgm:pt>
    <dgm:pt modelId="{09FC002E-7891-4000-A355-E5D45ED1CD61}" type="pres">
      <dgm:prSet presAssocID="{7CDEBFF1-121E-441C-BE3C-7CB907C42819}" presName="spNode" presStyleCnt="0"/>
      <dgm:spPr/>
    </dgm:pt>
    <dgm:pt modelId="{7DA42696-BE10-4FFA-A2EC-13C81642BC1A}" type="pres">
      <dgm:prSet presAssocID="{AE5139C8-9BC4-4E8A-9E93-F78E33898C24}" presName="sibTrans" presStyleLbl="sibTrans1D1" presStyleIdx="9" presStyleCnt="14"/>
      <dgm:spPr/>
      <dgm:t>
        <a:bodyPr/>
        <a:lstStyle/>
        <a:p>
          <a:endParaRPr lang="en-US"/>
        </a:p>
      </dgm:t>
    </dgm:pt>
    <dgm:pt modelId="{B71A6449-3E7B-46E6-8843-2CF29A60D15D}" type="pres">
      <dgm:prSet presAssocID="{C17AAD33-7513-4428-A617-4F3495219794}" presName="node" presStyleLbl="node1" presStyleIdx="10" presStyleCnt="14">
        <dgm:presLayoutVars>
          <dgm:bulletEnabled val="1"/>
        </dgm:presLayoutVars>
      </dgm:prSet>
      <dgm:spPr/>
      <dgm:t>
        <a:bodyPr/>
        <a:lstStyle/>
        <a:p>
          <a:endParaRPr lang="en-US"/>
        </a:p>
      </dgm:t>
    </dgm:pt>
    <dgm:pt modelId="{A5D4B00D-7EBB-4C9E-9905-9C1443F4C82A}" type="pres">
      <dgm:prSet presAssocID="{C17AAD33-7513-4428-A617-4F3495219794}" presName="spNode" presStyleCnt="0"/>
      <dgm:spPr/>
    </dgm:pt>
    <dgm:pt modelId="{E1930803-288E-45E8-BA07-A9AF78BFC307}" type="pres">
      <dgm:prSet presAssocID="{A3D9E3CD-A2FB-4D28-AA73-AC841AF03C61}" presName="sibTrans" presStyleLbl="sibTrans1D1" presStyleIdx="10" presStyleCnt="14"/>
      <dgm:spPr/>
      <dgm:t>
        <a:bodyPr/>
        <a:lstStyle/>
        <a:p>
          <a:endParaRPr lang="en-US"/>
        </a:p>
      </dgm:t>
    </dgm:pt>
    <dgm:pt modelId="{01CBBFAF-FE6A-40F1-990D-DE757749C74B}" type="pres">
      <dgm:prSet presAssocID="{FB868072-4E16-49D5-A9E9-40FB47EA07EF}" presName="node" presStyleLbl="node1" presStyleIdx="11" presStyleCnt="14">
        <dgm:presLayoutVars>
          <dgm:bulletEnabled val="1"/>
        </dgm:presLayoutVars>
      </dgm:prSet>
      <dgm:spPr/>
      <dgm:t>
        <a:bodyPr/>
        <a:lstStyle/>
        <a:p>
          <a:endParaRPr lang="en-US"/>
        </a:p>
      </dgm:t>
    </dgm:pt>
    <dgm:pt modelId="{74C81984-380F-4865-A1E8-8EDA1FDCEC9B}" type="pres">
      <dgm:prSet presAssocID="{FB868072-4E16-49D5-A9E9-40FB47EA07EF}" presName="spNode" presStyleCnt="0"/>
      <dgm:spPr/>
    </dgm:pt>
    <dgm:pt modelId="{83CF2594-E185-48D6-94CD-8A2B3545F70F}" type="pres">
      <dgm:prSet presAssocID="{DAFE8DB4-FCAC-4AEB-954D-804DD61AC46E}" presName="sibTrans" presStyleLbl="sibTrans1D1" presStyleIdx="11" presStyleCnt="14"/>
      <dgm:spPr/>
      <dgm:t>
        <a:bodyPr/>
        <a:lstStyle/>
        <a:p>
          <a:endParaRPr lang="en-US"/>
        </a:p>
      </dgm:t>
    </dgm:pt>
    <dgm:pt modelId="{99845BE8-A205-4FD3-A8A6-913B65A3FAA6}" type="pres">
      <dgm:prSet presAssocID="{B579A7A0-A198-48EA-B629-6144EB1F24B4}" presName="node" presStyleLbl="node1" presStyleIdx="12" presStyleCnt="14">
        <dgm:presLayoutVars>
          <dgm:bulletEnabled val="1"/>
        </dgm:presLayoutVars>
      </dgm:prSet>
      <dgm:spPr/>
      <dgm:t>
        <a:bodyPr/>
        <a:lstStyle/>
        <a:p>
          <a:endParaRPr lang="en-US"/>
        </a:p>
      </dgm:t>
    </dgm:pt>
    <dgm:pt modelId="{8DDE1CAE-12BF-43BE-8D9B-79592ABFCC5F}" type="pres">
      <dgm:prSet presAssocID="{B579A7A0-A198-48EA-B629-6144EB1F24B4}" presName="spNode" presStyleCnt="0"/>
      <dgm:spPr/>
    </dgm:pt>
    <dgm:pt modelId="{1C49AF69-26C1-4DAC-8120-6B0BA008EEA8}" type="pres">
      <dgm:prSet presAssocID="{BC1915CF-0D19-47E8-A040-A15B7D0CF180}" presName="sibTrans" presStyleLbl="sibTrans1D1" presStyleIdx="12" presStyleCnt="14"/>
      <dgm:spPr/>
      <dgm:t>
        <a:bodyPr/>
        <a:lstStyle/>
        <a:p>
          <a:endParaRPr lang="en-US"/>
        </a:p>
      </dgm:t>
    </dgm:pt>
    <dgm:pt modelId="{40201557-FA28-4939-8519-C3E00B37EC7C}" type="pres">
      <dgm:prSet presAssocID="{1229A64E-FDA1-40F5-894C-73046FF89057}" presName="node" presStyleLbl="node1" presStyleIdx="13" presStyleCnt="14">
        <dgm:presLayoutVars>
          <dgm:bulletEnabled val="1"/>
        </dgm:presLayoutVars>
      </dgm:prSet>
      <dgm:spPr/>
      <dgm:t>
        <a:bodyPr/>
        <a:lstStyle/>
        <a:p>
          <a:endParaRPr lang="en-US"/>
        </a:p>
      </dgm:t>
    </dgm:pt>
    <dgm:pt modelId="{2F71B6B9-E9E8-4F20-848C-DBE513A549B4}" type="pres">
      <dgm:prSet presAssocID="{1229A64E-FDA1-40F5-894C-73046FF89057}" presName="spNode" presStyleCnt="0"/>
      <dgm:spPr/>
    </dgm:pt>
    <dgm:pt modelId="{B6EE42A7-FF09-404B-B8B1-A31B0D287AB8}" type="pres">
      <dgm:prSet presAssocID="{9EA842EC-4976-4631-9D7C-23100DA4AA07}" presName="sibTrans" presStyleLbl="sibTrans1D1" presStyleIdx="13" presStyleCnt="14"/>
      <dgm:spPr/>
      <dgm:t>
        <a:bodyPr/>
        <a:lstStyle/>
        <a:p>
          <a:endParaRPr lang="en-US"/>
        </a:p>
      </dgm:t>
    </dgm:pt>
  </dgm:ptLst>
  <dgm:cxnLst>
    <dgm:cxn modelId="{89A7C86B-B30C-4075-AD3E-DC2505AA83AC}" srcId="{08FDA4B6-D7AA-4E00-BF58-1AB87DC3DD2D}" destId="{B579A7A0-A198-48EA-B629-6144EB1F24B4}" srcOrd="12" destOrd="0" parTransId="{AC2BBF87-A683-4377-A19C-98CA2D44EA5C}" sibTransId="{BC1915CF-0D19-47E8-A040-A15B7D0CF180}"/>
    <dgm:cxn modelId="{66CF1FFC-E065-4A74-9363-85817114CF2C}" type="presOf" srcId="{CFF76E5E-DDD5-46CF-8B89-12107B618F30}" destId="{F24C4F2C-A037-42D4-8141-B0FEA4A82A41}" srcOrd="0" destOrd="0" presId="urn:microsoft.com/office/officeart/2005/8/layout/cycle6"/>
    <dgm:cxn modelId="{217DBDAA-B210-4318-B884-2F043D851BFA}" type="presOf" srcId="{AE5139C8-9BC4-4E8A-9E93-F78E33898C24}" destId="{7DA42696-BE10-4FFA-A2EC-13C81642BC1A}" srcOrd="0" destOrd="0" presId="urn:microsoft.com/office/officeart/2005/8/layout/cycle6"/>
    <dgm:cxn modelId="{91CB817E-F01A-4664-B7E6-48FC91A915F3}" srcId="{08FDA4B6-D7AA-4E00-BF58-1AB87DC3DD2D}" destId="{1229A64E-FDA1-40F5-894C-73046FF89057}" srcOrd="13" destOrd="0" parTransId="{0B58B46C-1E67-4E1A-9B84-66E4B6118BAD}" sibTransId="{9EA842EC-4976-4631-9D7C-23100DA4AA07}"/>
    <dgm:cxn modelId="{A3AAB81F-A4D1-4171-AA12-B036BC310162}" srcId="{08FDA4B6-D7AA-4E00-BF58-1AB87DC3DD2D}" destId="{FB868072-4E16-49D5-A9E9-40FB47EA07EF}" srcOrd="11" destOrd="0" parTransId="{8FB25EEA-7B26-417A-A22F-4860854E28A3}" sibTransId="{DAFE8DB4-FCAC-4AEB-954D-804DD61AC46E}"/>
    <dgm:cxn modelId="{EC19974A-029A-461D-B235-553D66F3B80F}" type="presOf" srcId="{1229A64E-FDA1-40F5-894C-73046FF89057}" destId="{40201557-FA28-4939-8519-C3E00B37EC7C}" srcOrd="0" destOrd="0" presId="urn:microsoft.com/office/officeart/2005/8/layout/cycle6"/>
    <dgm:cxn modelId="{0AD98095-0271-4A3C-969C-BBC3ED89691A}" type="presOf" srcId="{3327F15F-720D-41E9-8D00-D378EEAAF099}" destId="{A2DA7127-D14B-4E3E-B1F6-46F61B8264DC}" srcOrd="0" destOrd="0" presId="urn:microsoft.com/office/officeart/2005/8/layout/cycle6"/>
    <dgm:cxn modelId="{66EDDB11-DA0F-40E8-B138-7BFCF7A196DF}" type="presOf" srcId="{E3F63375-CB79-416E-A028-EFC76B5FB8F3}" destId="{BFF5B4B0-28CC-44D5-853D-4A598C3B5DAA}" srcOrd="0" destOrd="0" presId="urn:microsoft.com/office/officeart/2005/8/layout/cycle6"/>
    <dgm:cxn modelId="{9C5C1366-FC61-42DF-A3ED-7B6D50D51ED9}" type="presOf" srcId="{A3D9E3CD-A2FB-4D28-AA73-AC841AF03C61}" destId="{E1930803-288E-45E8-BA07-A9AF78BFC307}" srcOrd="0" destOrd="0" presId="urn:microsoft.com/office/officeart/2005/8/layout/cycle6"/>
    <dgm:cxn modelId="{F8C55514-F1FD-49F9-9B54-461257B59887}" type="presOf" srcId="{ABF2D866-013B-4F3D-8988-43218FB9C2D4}" destId="{D1FC202E-D2D5-4C7E-B235-F563190FB40B}" srcOrd="0" destOrd="0" presId="urn:microsoft.com/office/officeart/2005/8/layout/cycle6"/>
    <dgm:cxn modelId="{0A14FBCF-3BC6-499C-9409-F9A5D16ADCF2}" type="presOf" srcId="{B579A7A0-A198-48EA-B629-6144EB1F24B4}" destId="{99845BE8-A205-4FD3-A8A6-913B65A3FAA6}" srcOrd="0" destOrd="0" presId="urn:microsoft.com/office/officeart/2005/8/layout/cycle6"/>
    <dgm:cxn modelId="{ABBAA69C-1BBC-4B84-9EA6-7ECBA18FCE36}" type="presOf" srcId="{3D0CC578-7F48-4D6F-9942-9CD73A9ED0D9}" destId="{D1BAEC37-6D8C-4F2C-85D3-28C36590B1E9}" srcOrd="0" destOrd="0" presId="urn:microsoft.com/office/officeart/2005/8/layout/cycle6"/>
    <dgm:cxn modelId="{967040E2-6C0F-4B1F-8FA1-EF8FE3B18237}" type="presOf" srcId="{91EAF014-A3C2-4C09-9040-1EE618E6EC05}" destId="{EE9D06F2-68B2-4C18-BEE3-2923133FEDBB}" srcOrd="0" destOrd="0" presId="urn:microsoft.com/office/officeart/2005/8/layout/cycle6"/>
    <dgm:cxn modelId="{7B6DAC1E-9F2C-4E33-A9FD-D9F3BD6A648A}" srcId="{08FDA4B6-D7AA-4E00-BF58-1AB87DC3DD2D}" destId="{7CDEBFF1-121E-441C-BE3C-7CB907C42819}" srcOrd="9" destOrd="0" parTransId="{CFA4D427-0D99-4790-A71D-B35A0DD13E66}" sibTransId="{AE5139C8-9BC4-4E8A-9E93-F78E33898C24}"/>
    <dgm:cxn modelId="{B2B7CE27-CF9D-43D5-9344-8DAEA6579807}" type="presOf" srcId="{C17AAD33-7513-4428-A617-4F3495219794}" destId="{B71A6449-3E7B-46E6-8843-2CF29A60D15D}" srcOrd="0" destOrd="0" presId="urn:microsoft.com/office/officeart/2005/8/layout/cycle6"/>
    <dgm:cxn modelId="{6A431E31-0270-494A-840F-E573382982CB}" type="presOf" srcId="{A9B897D5-23BC-487C-96DF-41E77ADEE58C}" destId="{24B65096-3224-4D67-B0D4-A4F2B99951A3}" srcOrd="0" destOrd="0" presId="urn:microsoft.com/office/officeart/2005/8/layout/cycle6"/>
    <dgm:cxn modelId="{14EF5F4F-7F57-4233-92D4-B3F5BFC0C010}" type="presOf" srcId="{08FDA4B6-D7AA-4E00-BF58-1AB87DC3DD2D}" destId="{19D703BE-8F90-46F1-BCC1-17752C2AB9EC}" srcOrd="0" destOrd="0" presId="urn:microsoft.com/office/officeart/2005/8/layout/cycle6"/>
    <dgm:cxn modelId="{D2112447-703A-4768-80A7-8AB35153FD78}" srcId="{08FDA4B6-D7AA-4E00-BF58-1AB87DC3DD2D}" destId="{33DC6EDE-F125-4B54-A73C-2022CF45F99A}" srcOrd="5" destOrd="0" parTransId="{2C47ADF2-68F5-4EE6-86DC-82774B566116}" sibTransId="{ABF2D866-013B-4F3D-8988-43218FB9C2D4}"/>
    <dgm:cxn modelId="{0DBE3C18-DB11-4386-AD21-3D4C97D78EB7}" srcId="{08FDA4B6-D7AA-4E00-BF58-1AB87DC3DD2D}" destId="{89B9093D-73D1-4C45-8D45-DC0374811D9A}" srcOrd="8" destOrd="0" parTransId="{52F90BE1-E134-415C-A418-0788F548A4EA}" sibTransId="{171F3BE9-670C-4C3D-8268-A111D2FF6381}"/>
    <dgm:cxn modelId="{1A743B86-0AFA-4689-97FA-1637F0068DAA}" type="presOf" srcId="{89B9093D-73D1-4C45-8D45-DC0374811D9A}" destId="{F4E52FDB-0E1F-47D9-B7B8-4C9DE9C9F3E5}" srcOrd="0" destOrd="0" presId="urn:microsoft.com/office/officeart/2005/8/layout/cycle6"/>
    <dgm:cxn modelId="{ECA1842A-2817-4109-A5B9-D20494448BC2}" type="presOf" srcId="{7CDEBFF1-121E-441C-BE3C-7CB907C42819}" destId="{44C2DD37-10BD-4DEA-A250-E5CBC9093039}" srcOrd="0" destOrd="0" presId="urn:microsoft.com/office/officeart/2005/8/layout/cycle6"/>
    <dgm:cxn modelId="{9D7C606D-B10E-4B82-8839-22032EAD1A85}" srcId="{08FDA4B6-D7AA-4E00-BF58-1AB87DC3DD2D}" destId="{F5013960-492B-4CE6-8718-5BC546FE0214}" srcOrd="6" destOrd="0" parTransId="{59C45233-CEB0-4F69-BA6A-48733928FC8B}" sibTransId="{A41EE0B3-5646-46E6-882B-289BED6EBC0E}"/>
    <dgm:cxn modelId="{A7688FEA-28C2-4BD3-BB70-0919337E57D0}" srcId="{08FDA4B6-D7AA-4E00-BF58-1AB87DC3DD2D}" destId="{A9B897D5-23BC-487C-96DF-41E77ADEE58C}" srcOrd="7" destOrd="0" parTransId="{BE8E8472-31B0-4403-9117-5941B53A725B}" sibTransId="{3327F15F-720D-41E9-8D00-D378EEAAF099}"/>
    <dgm:cxn modelId="{2E6B3055-78C8-4DE9-A515-CC9351B62C03}" srcId="{08FDA4B6-D7AA-4E00-BF58-1AB87DC3DD2D}" destId="{C17AAD33-7513-4428-A617-4F3495219794}" srcOrd="10" destOrd="0" parTransId="{3E58A712-350D-47FB-BDBB-0046CC62A487}" sibTransId="{A3D9E3CD-A2FB-4D28-AA73-AC841AF03C61}"/>
    <dgm:cxn modelId="{4364CF14-DD3A-453D-8C44-2B06FE33020A}" type="presOf" srcId="{8AFF8906-F340-420B-90F8-816CB9F05435}" destId="{EB1BF5C4-3B55-4750-8FF6-7BD08F612B98}" srcOrd="0" destOrd="0" presId="urn:microsoft.com/office/officeart/2005/8/layout/cycle6"/>
    <dgm:cxn modelId="{6FB223B7-88BF-4CBF-A4E4-727613889051}" type="presOf" srcId="{33DC6EDE-F125-4B54-A73C-2022CF45F99A}" destId="{36D88B9D-0114-4381-847D-C8BA67993324}" srcOrd="0" destOrd="0" presId="urn:microsoft.com/office/officeart/2005/8/layout/cycle6"/>
    <dgm:cxn modelId="{71573867-EEA0-41F3-8C7F-193B0A91CE5A}" srcId="{08FDA4B6-D7AA-4E00-BF58-1AB87DC3DD2D}" destId="{A0C7A432-1309-4CA3-B7DA-2A48878942FC}" srcOrd="2" destOrd="0" parTransId="{AD655AD2-728C-46B2-BB7E-A2A6398D247D}" sibTransId="{8AFF8906-F340-420B-90F8-816CB9F05435}"/>
    <dgm:cxn modelId="{A9D9FD99-E85A-4B3E-920F-B70BA43294A6}" type="presOf" srcId="{B984A6D8-977E-4B40-A625-8712C7DA8B66}" destId="{FE0B7A4D-E2AB-4C28-95AD-CC37DD622174}" srcOrd="0" destOrd="0" presId="urn:microsoft.com/office/officeart/2005/8/layout/cycle6"/>
    <dgm:cxn modelId="{EA95AA25-F0F5-44DD-B1B5-D12EC7887DAB}" srcId="{08FDA4B6-D7AA-4E00-BF58-1AB87DC3DD2D}" destId="{D657566A-4A2D-46D5-A8BE-C41F47026316}" srcOrd="4" destOrd="0" parTransId="{4190D48D-BC14-41DF-B020-EB8D23CBE969}" sibTransId="{E3F63375-CB79-416E-A028-EFC76B5FB8F3}"/>
    <dgm:cxn modelId="{BC30CB2C-2C88-4735-8646-2AA121DC127E}" type="presOf" srcId="{171F3BE9-670C-4C3D-8268-A111D2FF6381}" destId="{AE1092C1-ACF8-4C7F-B1DD-A109DC1378EE}" srcOrd="0" destOrd="0" presId="urn:microsoft.com/office/officeart/2005/8/layout/cycle6"/>
    <dgm:cxn modelId="{D13F8A6F-81E6-4C6E-B5C1-05B9530FF0FC}" type="presOf" srcId="{BC1915CF-0D19-47E8-A040-A15B7D0CF180}" destId="{1C49AF69-26C1-4DAC-8120-6B0BA008EEA8}" srcOrd="0" destOrd="0" presId="urn:microsoft.com/office/officeart/2005/8/layout/cycle6"/>
    <dgm:cxn modelId="{B690785A-5A60-42CF-8A61-B00507EBF468}" type="presOf" srcId="{F5013960-492B-4CE6-8718-5BC546FE0214}" destId="{CF0E4AB7-A858-43CF-859E-01EB9CE7345B}" srcOrd="0" destOrd="0" presId="urn:microsoft.com/office/officeart/2005/8/layout/cycle6"/>
    <dgm:cxn modelId="{995FC310-C858-493E-BEF0-7673DC5A5027}" type="presOf" srcId="{A41EE0B3-5646-46E6-882B-289BED6EBC0E}" destId="{795AF8E4-F790-40DC-86DE-C9A029C89536}" srcOrd="0" destOrd="0" presId="urn:microsoft.com/office/officeart/2005/8/layout/cycle6"/>
    <dgm:cxn modelId="{F05979FA-9554-4116-BF1F-7B3CA4E18202}" type="presOf" srcId="{DA1D3C5F-2BF6-4DA2-A97D-CFB1B355A147}" destId="{1B9269A1-D3AF-4FF4-920A-072167E0A472}" srcOrd="0" destOrd="0" presId="urn:microsoft.com/office/officeart/2005/8/layout/cycle6"/>
    <dgm:cxn modelId="{DA522DB2-68F3-46A6-BE19-C41DEEA6CB83}" srcId="{08FDA4B6-D7AA-4E00-BF58-1AB87DC3DD2D}" destId="{CFF76E5E-DDD5-46CF-8B89-12107B618F30}" srcOrd="0" destOrd="0" parTransId="{0FE13ED3-196A-4D33-ADF5-B4ABB0C5374B}" sibTransId="{B984A6D8-977E-4B40-A625-8712C7DA8B66}"/>
    <dgm:cxn modelId="{0E32C960-2B24-4C73-8540-7333D4DA88A7}" type="presOf" srcId="{FB868072-4E16-49D5-A9E9-40FB47EA07EF}" destId="{01CBBFAF-FE6A-40F1-990D-DE757749C74B}" srcOrd="0" destOrd="0" presId="urn:microsoft.com/office/officeart/2005/8/layout/cycle6"/>
    <dgm:cxn modelId="{771D9DED-7E9C-4A5D-B3DD-F711FB4F313C}" type="presOf" srcId="{A0C7A432-1309-4CA3-B7DA-2A48878942FC}" destId="{07C8F707-FC69-41CF-BA75-1F3F3BD5EC8A}" srcOrd="0" destOrd="0" presId="urn:microsoft.com/office/officeart/2005/8/layout/cycle6"/>
    <dgm:cxn modelId="{43975468-1C00-4658-A253-AFAAEBF0523F}" type="presOf" srcId="{D657566A-4A2D-46D5-A8BE-C41F47026316}" destId="{A4ED4080-E668-4ED7-B78D-9B33B9244A15}" srcOrd="0" destOrd="0" presId="urn:microsoft.com/office/officeart/2005/8/layout/cycle6"/>
    <dgm:cxn modelId="{C527BACF-3327-4627-A825-A70A8340E703}" type="presOf" srcId="{9EA842EC-4976-4631-9D7C-23100DA4AA07}" destId="{B6EE42A7-FF09-404B-B8B1-A31B0D287AB8}" srcOrd="0" destOrd="0" presId="urn:microsoft.com/office/officeart/2005/8/layout/cycle6"/>
    <dgm:cxn modelId="{3B574D11-630B-4E4C-97EF-65F3BDA2EE65}" srcId="{08FDA4B6-D7AA-4E00-BF58-1AB87DC3DD2D}" destId="{DA1D3C5F-2BF6-4DA2-A97D-CFB1B355A147}" srcOrd="1" destOrd="0" parTransId="{1E0848F4-3E95-41E9-BD79-E4B2202BB48C}" sibTransId="{0AE9C3A6-44EC-403A-88F6-B905E11D7B84}"/>
    <dgm:cxn modelId="{3C7D1BCD-3078-466B-BDA7-230EDC93838D}" type="presOf" srcId="{DAFE8DB4-FCAC-4AEB-954D-804DD61AC46E}" destId="{83CF2594-E185-48D6-94CD-8A2B3545F70F}" srcOrd="0" destOrd="0" presId="urn:microsoft.com/office/officeart/2005/8/layout/cycle6"/>
    <dgm:cxn modelId="{3BFCE2A3-9943-4F3A-B6C6-FF59E8B65760}" srcId="{08FDA4B6-D7AA-4E00-BF58-1AB87DC3DD2D}" destId="{3D0CC578-7F48-4D6F-9942-9CD73A9ED0D9}" srcOrd="3" destOrd="0" parTransId="{32934E0F-5D17-4C9A-BC1D-2DCCD31E2B56}" sibTransId="{91EAF014-A3C2-4C09-9040-1EE618E6EC05}"/>
    <dgm:cxn modelId="{E6F89C44-A255-4A9B-A655-D8B844401F9D}" type="presOf" srcId="{0AE9C3A6-44EC-403A-88F6-B905E11D7B84}" destId="{B73CAE63-2403-4B2B-97ED-DAB20E6830C4}" srcOrd="0" destOrd="0" presId="urn:microsoft.com/office/officeart/2005/8/layout/cycle6"/>
    <dgm:cxn modelId="{375D229D-D61F-41FD-AD26-C7660578A14B}" type="presParOf" srcId="{19D703BE-8F90-46F1-BCC1-17752C2AB9EC}" destId="{F24C4F2C-A037-42D4-8141-B0FEA4A82A41}" srcOrd="0" destOrd="0" presId="urn:microsoft.com/office/officeart/2005/8/layout/cycle6"/>
    <dgm:cxn modelId="{636CDC02-556D-4130-8400-6CBB38B74A3C}" type="presParOf" srcId="{19D703BE-8F90-46F1-BCC1-17752C2AB9EC}" destId="{C8786863-7FC1-418B-A3B3-BDB29BC6E764}" srcOrd="1" destOrd="0" presId="urn:microsoft.com/office/officeart/2005/8/layout/cycle6"/>
    <dgm:cxn modelId="{44AB40AF-F190-4964-A367-23A976D5CB71}" type="presParOf" srcId="{19D703BE-8F90-46F1-BCC1-17752C2AB9EC}" destId="{FE0B7A4D-E2AB-4C28-95AD-CC37DD622174}" srcOrd="2" destOrd="0" presId="urn:microsoft.com/office/officeart/2005/8/layout/cycle6"/>
    <dgm:cxn modelId="{ABACC3D2-250E-468C-AF21-EEC093E6CFD5}" type="presParOf" srcId="{19D703BE-8F90-46F1-BCC1-17752C2AB9EC}" destId="{1B9269A1-D3AF-4FF4-920A-072167E0A472}" srcOrd="3" destOrd="0" presId="urn:microsoft.com/office/officeart/2005/8/layout/cycle6"/>
    <dgm:cxn modelId="{81871D0F-AD5A-47A6-8792-851BF5F65599}" type="presParOf" srcId="{19D703BE-8F90-46F1-BCC1-17752C2AB9EC}" destId="{C573373B-B062-4720-BE19-33D36ED47F6E}" srcOrd="4" destOrd="0" presId="urn:microsoft.com/office/officeart/2005/8/layout/cycle6"/>
    <dgm:cxn modelId="{929D9CA5-BBD4-4D56-BB01-07CAE3652736}" type="presParOf" srcId="{19D703BE-8F90-46F1-BCC1-17752C2AB9EC}" destId="{B73CAE63-2403-4B2B-97ED-DAB20E6830C4}" srcOrd="5" destOrd="0" presId="urn:microsoft.com/office/officeart/2005/8/layout/cycle6"/>
    <dgm:cxn modelId="{0BA2BDC8-8824-4AD9-A532-3EBE4D81D2C4}" type="presParOf" srcId="{19D703BE-8F90-46F1-BCC1-17752C2AB9EC}" destId="{07C8F707-FC69-41CF-BA75-1F3F3BD5EC8A}" srcOrd="6" destOrd="0" presId="urn:microsoft.com/office/officeart/2005/8/layout/cycle6"/>
    <dgm:cxn modelId="{33471072-A5D2-4028-B872-E9E2913B5182}" type="presParOf" srcId="{19D703BE-8F90-46F1-BCC1-17752C2AB9EC}" destId="{1BF3F33F-DCC5-42DD-9918-F5EEB4F4EF5C}" srcOrd="7" destOrd="0" presId="urn:microsoft.com/office/officeart/2005/8/layout/cycle6"/>
    <dgm:cxn modelId="{7DB7882B-B726-4B19-BD72-03915E4FD27A}" type="presParOf" srcId="{19D703BE-8F90-46F1-BCC1-17752C2AB9EC}" destId="{EB1BF5C4-3B55-4750-8FF6-7BD08F612B98}" srcOrd="8" destOrd="0" presId="urn:microsoft.com/office/officeart/2005/8/layout/cycle6"/>
    <dgm:cxn modelId="{CE2BB607-FA38-4A53-8431-EE4C3F3E1EF4}" type="presParOf" srcId="{19D703BE-8F90-46F1-BCC1-17752C2AB9EC}" destId="{D1BAEC37-6D8C-4F2C-85D3-28C36590B1E9}" srcOrd="9" destOrd="0" presId="urn:microsoft.com/office/officeart/2005/8/layout/cycle6"/>
    <dgm:cxn modelId="{D51087EE-5E07-4E30-88D9-C74CCA8E5AEB}" type="presParOf" srcId="{19D703BE-8F90-46F1-BCC1-17752C2AB9EC}" destId="{84819205-1828-4B3B-AFCF-0A91F8069786}" srcOrd="10" destOrd="0" presId="urn:microsoft.com/office/officeart/2005/8/layout/cycle6"/>
    <dgm:cxn modelId="{A5E32FF7-B20D-4D9A-811B-B041E6442516}" type="presParOf" srcId="{19D703BE-8F90-46F1-BCC1-17752C2AB9EC}" destId="{EE9D06F2-68B2-4C18-BEE3-2923133FEDBB}" srcOrd="11" destOrd="0" presId="urn:microsoft.com/office/officeart/2005/8/layout/cycle6"/>
    <dgm:cxn modelId="{B2D24D7A-FEBC-49D6-96C5-F5D3EDDD1AD3}" type="presParOf" srcId="{19D703BE-8F90-46F1-BCC1-17752C2AB9EC}" destId="{A4ED4080-E668-4ED7-B78D-9B33B9244A15}" srcOrd="12" destOrd="0" presId="urn:microsoft.com/office/officeart/2005/8/layout/cycle6"/>
    <dgm:cxn modelId="{80D548F3-23C9-4E96-8430-B5FDE6AB5C5B}" type="presParOf" srcId="{19D703BE-8F90-46F1-BCC1-17752C2AB9EC}" destId="{8B29D717-BEA7-4AF6-B081-4E96E76D76C0}" srcOrd="13" destOrd="0" presId="urn:microsoft.com/office/officeart/2005/8/layout/cycle6"/>
    <dgm:cxn modelId="{04D01403-815B-49D2-9FFF-BCB93A267181}" type="presParOf" srcId="{19D703BE-8F90-46F1-BCC1-17752C2AB9EC}" destId="{BFF5B4B0-28CC-44D5-853D-4A598C3B5DAA}" srcOrd="14" destOrd="0" presId="urn:microsoft.com/office/officeart/2005/8/layout/cycle6"/>
    <dgm:cxn modelId="{E55405A2-696E-48EE-882E-A0E22878A448}" type="presParOf" srcId="{19D703BE-8F90-46F1-BCC1-17752C2AB9EC}" destId="{36D88B9D-0114-4381-847D-C8BA67993324}" srcOrd="15" destOrd="0" presId="urn:microsoft.com/office/officeart/2005/8/layout/cycle6"/>
    <dgm:cxn modelId="{90652D84-4040-4B9C-890A-84C44E060B31}" type="presParOf" srcId="{19D703BE-8F90-46F1-BCC1-17752C2AB9EC}" destId="{1E3513AA-20E5-4309-82AA-175FB026127C}" srcOrd="16" destOrd="0" presId="urn:microsoft.com/office/officeart/2005/8/layout/cycle6"/>
    <dgm:cxn modelId="{BBEFC503-8BFC-4944-B48E-628E66916843}" type="presParOf" srcId="{19D703BE-8F90-46F1-BCC1-17752C2AB9EC}" destId="{D1FC202E-D2D5-4C7E-B235-F563190FB40B}" srcOrd="17" destOrd="0" presId="urn:microsoft.com/office/officeart/2005/8/layout/cycle6"/>
    <dgm:cxn modelId="{A4B0ABE8-7011-4726-A42F-B9C9C18A923B}" type="presParOf" srcId="{19D703BE-8F90-46F1-BCC1-17752C2AB9EC}" destId="{CF0E4AB7-A858-43CF-859E-01EB9CE7345B}" srcOrd="18" destOrd="0" presId="urn:microsoft.com/office/officeart/2005/8/layout/cycle6"/>
    <dgm:cxn modelId="{A4A68D59-36D6-4AB6-A1F2-A87B906B3204}" type="presParOf" srcId="{19D703BE-8F90-46F1-BCC1-17752C2AB9EC}" destId="{60D02534-DEF4-44C7-B0D0-5D97CA225A2B}" srcOrd="19" destOrd="0" presId="urn:microsoft.com/office/officeart/2005/8/layout/cycle6"/>
    <dgm:cxn modelId="{BA9B0896-B430-4B00-882E-A7903B239076}" type="presParOf" srcId="{19D703BE-8F90-46F1-BCC1-17752C2AB9EC}" destId="{795AF8E4-F790-40DC-86DE-C9A029C89536}" srcOrd="20" destOrd="0" presId="urn:microsoft.com/office/officeart/2005/8/layout/cycle6"/>
    <dgm:cxn modelId="{53933039-74E1-484D-A4F7-15A24F77B0DD}" type="presParOf" srcId="{19D703BE-8F90-46F1-BCC1-17752C2AB9EC}" destId="{24B65096-3224-4D67-B0D4-A4F2B99951A3}" srcOrd="21" destOrd="0" presId="urn:microsoft.com/office/officeart/2005/8/layout/cycle6"/>
    <dgm:cxn modelId="{7EE46E79-270B-475D-9974-B6C29BE3C813}" type="presParOf" srcId="{19D703BE-8F90-46F1-BCC1-17752C2AB9EC}" destId="{61340109-5E3A-43B4-9FDB-DA9C6C61FFDD}" srcOrd="22" destOrd="0" presId="urn:microsoft.com/office/officeart/2005/8/layout/cycle6"/>
    <dgm:cxn modelId="{93600998-7B5F-41C2-9C9F-C3560746D8BB}" type="presParOf" srcId="{19D703BE-8F90-46F1-BCC1-17752C2AB9EC}" destId="{A2DA7127-D14B-4E3E-B1F6-46F61B8264DC}" srcOrd="23" destOrd="0" presId="urn:microsoft.com/office/officeart/2005/8/layout/cycle6"/>
    <dgm:cxn modelId="{1C7B5163-87CF-4019-BE8D-CD079EACBC8A}" type="presParOf" srcId="{19D703BE-8F90-46F1-BCC1-17752C2AB9EC}" destId="{F4E52FDB-0E1F-47D9-B7B8-4C9DE9C9F3E5}" srcOrd="24" destOrd="0" presId="urn:microsoft.com/office/officeart/2005/8/layout/cycle6"/>
    <dgm:cxn modelId="{AE7FBDE2-6ECB-4881-A07E-938E2738256E}" type="presParOf" srcId="{19D703BE-8F90-46F1-BCC1-17752C2AB9EC}" destId="{C796326C-368D-4EE2-ABAB-F1C1DA6237F2}" srcOrd="25" destOrd="0" presId="urn:microsoft.com/office/officeart/2005/8/layout/cycle6"/>
    <dgm:cxn modelId="{F659FD19-D8F7-4295-8227-7B08B26F6576}" type="presParOf" srcId="{19D703BE-8F90-46F1-BCC1-17752C2AB9EC}" destId="{AE1092C1-ACF8-4C7F-B1DD-A109DC1378EE}" srcOrd="26" destOrd="0" presId="urn:microsoft.com/office/officeart/2005/8/layout/cycle6"/>
    <dgm:cxn modelId="{456EE8A9-6EE8-466C-89BF-9A748624B369}" type="presParOf" srcId="{19D703BE-8F90-46F1-BCC1-17752C2AB9EC}" destId="{44C2DD37-10BD-4DEA-A250-E5CBC9093039}" srcOrd="27" destOrd="0" presId="urn:microsoft.com/office/officeart/2005/8/layout/cycle6"/>
    <dgm:cxn modelId="{E24DCAB0-BDC5-4EC7-9BF7-94D00603A446}" type="presParOf" srcId="{19D703BE-8F90-46F1-BCC1-17752C2AB9EC}" destId="{09FC002E-7891-4000-A355-E5D45ED1CD61}" srcOrd="28" destOrd="0" presId="urn:microsoft.com/office/officeart/2005/8/layout/cycle6"/>
    <dgm:cxn modelId="{F1ED105F-D0D5-4DDB-A9B1-F961523356BB}" type="presParOf" srcId="{19D703BE-8F90-46F1-BCC1-17752C2AB9EC}" destId="{7DA42696-BE10-4FFA-A2EC-13C81642BC1A}" srcOrd="29" destOrd="0" presId="urn:microsoft.com/office/officeart/2005/8/layout/cycle6"/>
    <dgm:cxn modelId="{1D610FFD-2550-46C0-A575-833618EDA79A}" type="presParOf" srcId="{19D703BE-8F90-46F1-BCC1-17752C2AB9EC}" destId="{B71A6449-3E7B-46E6-8843-2CF29A60D15D}" srcOrd="30" destOrd="0" presId="urn:microsoft.com/office/officeart/2005/8/layout/cycle6"/>
    <dgm:cxn modelId="{34F50853-A10B-4BE9-9792-AB5E8746C24D}" type="presParOf" srcId="{19D703BE-8F90-46F1-BCC1-17752C2AB9EC}" destId="{A5D4B00D-7EBB-4C9E-9905-9C1443F4C82A}" srcOrd="31" destOrd="0" presId="urn:microsoft.com/office/officeart/2005/8/layout/cycle6"/>
    <dgm:cxn modelId="{146F8152-FA05-490B-89F4-31FAA31F22BC}" type="presParOf" srcId="{19D703BE-8F90-46F1-BCC1-17752C2AB9EC}" destId="{E1930803-288E-45E8-BA07-A9AF78BFC307}" srcOrd="32" destOrd="0" presId="urn:microsoft.com/office/officeart/2005/8/layout/cycle6"/>
    <dgm:cxn modelId="{AB6FE0BA-A847-438A-AA1F-AF6D80895657}" type="presParOf" srcId="{19D703BE-8F90-46F1-BCC1-17752C2AB9EC}" destId="{01CBBFAF-FE6A-40F1-990D-DE757749C74B}" srcOrd="33" destOrd="0" presId="urn:microsoft.com/office/officeart/2005/8/layout/cycle6"/>
    <dgm:cxn modelId="{05FB5F69-D85A-4C2D-8F86-FC679C35CD98}" type="presParOf" srcId="{19D703BE-8F90-46F1-BCC1-17752C2AB9EC}" destId="{74C81984-380F-4865-A1E8-8EDA1FDCEC9B}" srcOrd="34" destOrd="0" presId="urn:microsoft.com/office/officeart/2005/8/layout/cycle6"/>
    <dgm:cxn modelId="{41A16592-461B-4CF5-B643-E1DBDCBEE13B}" type="presParOf" srcId="{19D703BE-8F90-46F1-BCC1-17752C2AB9EC}" destId="{83CF2594-E185-48D6-94CD-8A2B3545F70F}" srcOrd="35" destOrd="0" presId="urn:microsoft.com/office/officeart/2005/8/layout/cycle6"/>
    <dgm:cxn modelId="{32195022-2E07-4164-9F0A-A6436E41B4F0}" type="presParOf" srcId="{19D703BE-8F90-46F1-BCC1-17752C2AB9EC}" destId="{99845BE8-A205-4FD3-A8A6-913B65A3FAA6}" srcOrd="36" destOrd="0" presId="urn:microsoft.com/office/officeart/2005/8/layout/cycle6"/>
    <dgm:cxn modelId="{5BD02654-BFEC-4783-8D86-17F5B4AAF143}" type="presParOf" srcId="{19D703BE-8F90-46F1-BCC1-17752C2AB9EC}" destId="{8DDE1CAE-12BF-43BE-8D9B-79592ABFCC5F}" srcOrd="37" destOrd="0" presId="urn:microsoft.com/office/officeart/2005/8/layout/cycle6"/>
    <dgm:cxn modelId="{44036A64-BF7C-4CF4-8666-DF8976A3252E}" type="presParOf" srcId="{19D703BE-8F90-46F1-BCC1-17752C2AB9EC}" destId="{1C49AF69-26C1-4DAC-8120-6B0BA008EEA8}" srcOrd="38" destOrd="0" presId="urn:microsoft.com/office/officeart/2005/8/layout/cycle6"/>
    <dgm:cxn modelId="{E79FC1F9-0773-4BB6-9037-7636F44F4EFA}" type="presParOf" srcId="{19D703BE-8F90-46F1-BCC1-17752C2AB9EC}" destId="{40201557-FA28-4939-8519-C3E00B37EC7C}" srcOrd="39" destOrd="0" presId="urn:microsoft.com/office/officeart/2005/8/layout/cycle6"/>
    <dgm:cxn modelId="{C95A8591-4D3E-438F-9C91-19E151960822}" type="presParOf" srcId="{19D703BE-8F90-46F1-BCC1-17752C2AB9EC}" destId="{2F71B6B9-E9E8-4F20-848C-DBE513A549B4}" srcOrd="40" destOrd="0" presId="urn:microsoft.com/office/officeart/2005/8/layout/cycle6"/>
    <dgm:cxn modelId="{6A62492F-F9E5-4AE0-AF96-24F8D581D7A9}" type="presParOf" srcId="{19D703BE-8F90-46F1-BCC1-17752C2AB9EC}" destId="{B6EE42A7-FF09-404B-B8B1-A31B0D287AB8}" srcOrd="41"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41844F-24D5-40FB-8410-1EE09D6BA70A}" type="doc">
      <dgm:prSet loTypeId="urn:microsoft.com/office/officeart/2005/8/layout/vList2" loCatId="list" qsTypeId="urn:microsoft.com/office/officeart/2005/8/quickstyle/simple1" qsCatId="simple" csTypeId="urn:microsoft.com/office/officeart/2005/8/colors/colorful1#3" csCatId="colorful" phldr="1"/>
      <dgm:spPr/>
      <dgm:t>
        <a:bodyPr/>
        <a:lstStyle/>
        <a:p>
          <a:endParaRPr lang="en-US"/>
        </a:p>
      </dgm:t>
    </dgm:pt>
    <dgm:pt modelId="{5CC326CB-798B-440D-BC87-4E73419A6CAF}">
      <dgm:prSet phldrT="[Text]" custT="1"/>
      <dgm:spPr>
        <a:solidFill>
          <a:schemeClr val="accent2">
            <a:lumMod val="25000"/>
            <a:lumOff val="75000"/>
          </a:schemeClr>
        </a:solidFill>
      </dgm:spPr>
      <dgm:t>
        <a:bodyPr/>
        <a:lstStyle/>
        <a:p>
          <a:r>
            <a:rPr lang="en-US" sz="2000" dirty="0" smtClean="0"/>
            <a:t>Default Branch</a:t>
          </a:r>
          <a:endParaRPr lang="en-US" sz="2000" dirty="0"/>
        </a:p>
      </dgm:t>
    </dgm:pt>
    <dgm:pt modelId="{5EECA390-AD9C-424A-8C14-E711C2FB75B4}" type="parTrans" cxnId="{2E8CDE3B-1767-4583-92C3-98A6657554DB}">
      <dgm:prSet/>
      <dgm:spPr/>
      <dgm:t>
        <a:bodyPr/>
        <a:lstStyle/>
        <a:p>
          <a:endParaRPr lang="en-US"/>
        </a:p>
      </dgm:t>
    </dgm:pt>
    <dgm:pt modelId="{F78D2C19-3558-4048-8EB1-2252E07D2039}" type="sibTrans" cxnId="{2E8CDE3B-1767-4583-92C3-98A6657554DB}">
      <dgm:prSet/>
      <dgm:spPr/>
      <dgm:t>
        <a:bodyPr/>
        <a:lstStyle/>
        <a:p>
          <a:endParaRPr lang="en-US"/>
        </a:p>
      </dgm:t>
    </dgm:pt>
    <dgm:pt modelId="{1D32E559-38E4-4D50-A632-05C451F29C46}">
      <dgm:prSet phldrT="[Text]" custT="1"/>
      <dgm:spPr/>
      <dgm:t>
        <a:bodyPr/>
        <a:lstStyle/>
        <a:p>
          <a:r>
            <a:rPr lang="en-US" sz="2000" dirty="0" smtClean="0">
              <a:solidFill>
                <a:srgbClr val="00B0F0"/>
              </a:solidFill>
            </a:rPr>
            <a:t>master</a:t>
          </a:r>
          <a:endParaRPr lang="en-US" sz="2000" dirty="0">
            <a:solidFill>
              <a:srgbClr val="00B0F0"/>
            </a:solidFill>
          </a:endParaRPr>
        </a:p>
      </dgm:t>
    </dgm:pt>
    <dgm:pt modelId="{C5A95E5D-445D-412A-B063-14C844442194}" type="parTrans" cxnId="{F69031B0-0F71-4960-BBD5-5793CF68BA92}">
      <dgm:prSet/>
      <dgm:spPr/>
      <dgm:t>
        <a:bodyPr/>
        <a:lstStyle/>
        <a:p>
          <a:endParaRPr lang="en-US"/>
        </a:p>
      </dgm:t>
    </dgm:pt>
    <dgm:pt modelId="{AF98B9DD-0528-431A-9BF7-EA3EB4F84E62}" type="sibTrans" cxnId="{F69031B0-0F71-4960-BBD5-5793CF68BA92}">
      <dgm:prSet/>
      <dgm:spPr/>
      <dgm:t>
        <a:bodyPr/>
        <a:lstStyle/>
        <a:p>
          <a:endParaRPr lang="en-US"/>
        </a:p>
      </dgm:t>
    </dgm:pt>
    <dgm:pt modelId="{91B482A4-8039-4061-8608-9F36015262DA}">
      <dgm:prSet phldrT="[Text]" custT="1"/>
      <dgm:spPr>
        <a:solidFill>
          <a:schemeClr val="tx2">
            <a:lumMod val="40000"/>
            <a:lumOff val="60000"/>
          </a:schemeClr>
        </a:solidFill>
      </dgm:spPr>
      <dgm:t>
        <a:bodyPr/>
        <a:lstStyle/>
        <a:p>
          <a:r>
            <a:rPr lang="en-US" sz="2000" dirty="0" smtClean="0"/>
            <a:t>Create new branch</a:t>
          </a:r>
          <a:endParaRPr lang="en-US" sz="2000" dirty="0"/>
        </a:p>
      </dgm:t>
    </dgm:pt>
    <dgm:pt modelId="{1A6E5AA4-264E-4CF6-BA33-69D0AC3CD405}" type="parTrans" cxnId="{6F49A9F7-0B09-4861-9771-68303787F582}">
      <dgm:prSet/>
      <dgm:spPr/>
      <dgm:t>
        <a:bodyPr/>
        <a:lstStyle/>
        <a:p>
          <a:endParaRPr lang="en-US"/>
        </a:p>
      </dgm:t>
    </dgm:pt>
    <dgm:pt modelId="{AE8C1C55-AAFD-441D-BCEE-7886F3878436}" type="sibTrans" cxnId="{6F49A9F7-0B09-4861-9771-68303787F582}">
      <dgm:prSet/>
      <dgm:spPr/>
      <dgm:t>
        <a:bodyPr/>
        <a:lstStyle/>
        <a:p>
          <a:endParaRPr lang="en-US"/>
        </a:p>
      </dgm:t>
    </dgm:pt>
    <dgm:pt modelId="{9B748019-BF7B-4547-AC34-DA52D46B09B4}">
      <dgm:prSet phldrT="[Text]" custT="1"/>
      <dgm:spPr/>
      <dgm:t>
        <a:bodyPr/>
        <a:lstStyle/>
        <a:p>
          <a:r>
            <a:rPr lang="en-US" sz="2000" dirty="0" err="1" smtClean="0">
              <a:solidFill>
                <a:srgbClr val="00B0F0"/>
              </a:solidFill>
            </a:rPr>
            <a:t>git</a:t>
          </a:r>
          <a:r>
            <a:rPr lang="en-US" sz="2000" dirty="0" smtClean="0">
              <a:solidFill>
                <a:srgbClr val="00B0F0"/>
              </a:solidFill>
            </a:rPr>
            <a:t> branch develop-v1</a:t>
          </a:r>
          <a:endParaRPr lang="en-US" sz="2000" dirty="0">
            <a:solidFill>
              <a:srgbClr val="00B0F0"/>
            </a:solidFill>
          </a:endParaRPr>
        </a:p>
      </dgm:t>
    </dgm:pt>
    <dgm:pt modelId="{25616935-3B9F-49D6-88B0-5CFBF1FC2FAB}" type="parTrans" cxnId="{7FD86D37-7B17-4A62-A804-780EEDE1EA4F}">
      <dgm:prSet/>
      <dgm:spPr/>
      <dgm:t>
        <a:bodyPr/>
        <a:lstStyle/>
        <a:p>
          <a:endParaRPr lang="en-US"/>
        </a:p>
      </dgm:t>
    </dgm:pt>
    <dgm:pt modelId="{61882A85-6910-47A8-9BF3-F3AB216E9DA9}" type="sibTrans" cxnId="{7FD86D37-7B17-4A62-A804-780EEDE1EA4F}">
      <dgm:prSet/>
      <dgm:spPr/>
      <dgm:t>
        <a:bodyPr/>
        <a:lstStyle/>
        <a:p>
          <a:endParaRPr lang="en-US"/>
        </a:p>
      </dgm:t>
    </dgm:pt>
    <dgm:pt modelId="{A216C1E5-B74D-49A6-B358-7C059C265171}">
      <dgm:prSet phldrT="[Text]" custT="1"/>
      <dgm:spPr>
        <a:solidFill>
          <a:srgbClr val="7030A0"/>
        </a:solidFill>
      </dgm:spPr>
      <dgm:t>
        <a:bodyPr/>
        <a:lstStyle/>
        <a:p>
          <a:r>
            <a:rPr lang="en-US" sz="2000" dirty="0" smtClean="0"/>
            <a:t>Create and switch to new branch</a:t>
          </a:r>
        </a:p>
      </dgm:t>
    </dgm:pt>
    <dgm:pt modelId="{24A7A24F-EA56-4B8E-A78A-AA1ECC8E6909}" type="parTrans" cxnId="{580758E5-09EB-4D29-8B58-0D8182B21D9B}">
      <dgm:prSet/>
      <dgm:spPr/>
      <dgm:t>
        <a:bodyPr/>
        <a:lstStyle/>
        <a:p>
          <a:endParaRPr lang="en-US"/>
        </a:p>
      </dgm:t>
    </dgm:pt>
    <dgm:pt modelId="{BB6F25E9-8D6C-496D-B965-37CA9D61CEB8}" type="sibTrans" cxnId="{580758E5-09EB-4D29-8B58-0D8182B21D9B}">
      <dgm:prSet/>
      <dgm:spPr/>
      <dgm:t>
        <a:bodyPr/>
        <a:lstStyle/>
        <a:p>
          <a:endParaRPr lang="en-US"/>
        </a:p>
      </dgm:t>
    </dgm:pt>
    <dgm:pt modelId="{3E80B29F-C21C-4CD3-9C7D-623DF74D450D}">
      <dgm:prSet phldrT="[Text]" custT="1"/>
      <dgm:spPr/>
      <dgm:t>
        <a:bodyPr/>
        <a:lstStyle/>
        <a:p>
          <a:r>
            <a:rPr lang="en-US" sz="2000" dirty="0" err="1" smtClean="0">
              <a:solidFill>
                <a:srgbClr val="00B0F0"/>
              </a:solidFill>
            </a:rPr>
            <a:t>git</a:t>
          </a:r>
          <a:r>
            <a:rPr lang="en-US" sz="2000" dirty="0" smtClean="0">
              <a:solidFill>
                <a:srgbClr val="00B0F0"/>
              </a:solidFill>
            </a:rPr>
            <a:t> checkout –b develop-v3</a:t>
          </a:r>
        </a:p>
      </dgm:t>
    </dgm:pt>
    <dgm:pt modelId="{6CC07DB9-37DC-4A36-8E7C-1EC06973F04C}" type="parTrans" cxnId="{0E70A0AC-B5E5-40E1-999C-6217A0739F3A}">
      <dgm:prSet/>
      <dgm:spPr/>
      <dgm:t>
        <a:bodyPr/>
        <a:lstStyle/>
        <a:p>
          <a:endParaRPr lang="en-US"/>
        </a:p>
      </dgm:t>
    </dgm:pt>
    <dgm:pt modelId="{FA2FAFFD-B2E7-4C48-8772-54B3961B1748}" type="sibTrans" cxnId="{0E70A0AC-B5E5-40E1-999C-6217A0739F3A}">
      <dgm:prSet/>
      <dgm:spPr/>
      <dgm:t>
        <a:bodyPr/>
        <a:lstStyle/>
        <a:p>
          <a:endParaRPr lang="en-US"/>
        </a:p>
      </dgm:t>
    </dgm:pt>
    <dgm:pt modelId="{CA249389-A65C-4396-A519-4FBD8E77D970}">
      <dgm:prSet phldrT="[Text]" custT="1"/>
      <dgm:spPr>
        <a:solidFill>
          <a:schemeClr val="tx2"/>
        </a:solidFill>
      </dgm:spPr>
      <dgm:t>
        <a:bodyPr/>
        <a:lstStyle/>
        <a:p>
          <a:r>
            <a:rPr lang="en-US" sz="2000" dirty="0" smtClean="0"/>
            <a:t>Switch to branch and merge existing branch as well</a:t>
          </a:r>
        </a:p>
      </dgm:t>
    </dgm:pt>
    <dgm:pt modelId="{EDF32229-3117-4C1E-9730-A4A3948782AC}" type="parTrans" cxnId="{62596C8C-CB4D-4D1F-BB4F-8F0085EBAB9D}">
      <dgm:prSet/>
      <dgm:spPr/>
      <dgm:t>
        <a:bodyPr/>
        <a:lstStyle/>
        <a:p>
          <a:endParaRPr lang="en-US"/>
        </a:p>
      </dgm:t>
    </dgm:pt>
    <dgm:pt modelId="{E6DB88CF-F2A5-4AAC-810A-08B5B2DC361A}" type="sibTrans" cxnId="{62596C8C-CB4D-4D1F-BB4F-8F0085EBAB9D}">
      <dgm:prSet/>
      <dgm:spPr/>
      <dgm:t>
        <a:bodyPr/>
        <a:lstStyle/>
        <a:p>
          <a:endParaRPr lang="en-US"/>
        </a:p>
      </dgm:t>
    </dgm:pt>
    <dgm:pt modelId="{F685714F-909C-4EBC-B756-80372DFBCE1A}">
      <dgm:prSet phldrT="[Text]" custT="1"/>
      <dgm:spPr/>
      <dgm:t>
        <a:bodyPr anchor="ctr" anchorCtr="0"/>
        <a:lstStyle/>
        <a:p>
          <a:r>
            <a:rPr lang="en-US" sz="2000" dirty="0" err="1" smtClean="0">
              <a:solidFill>
                <a:srgbClr val="00B0F0"/>
              </a:solidFill>
            </a:rPr>
            <a:t>git</a:t>
          </a:r>
          <a:r>
            <a:rPr lang="en-US" sz="2000" dirty="0" smtClean="0">
              <a:solidFill>
                <a:srgbClr val="00B0F0"/>
              </a:solidFill>
            </a:rPr>
            <a:t> merge develop-v3 master</a:t>
          </a:r>
        </a:p>
      </dgm:t>
    </dgm:pt>
    <dgm:pt modelId="{8F259AF8-AAE7-458B-984A-713EE05470EB}" type="parTrans" cxnId="{726FAD5B-AD71-484F-B235-F0159DA7D112}">
      <dgm:prSet/>
      <dgm:spPr/>
      <dgm:t>
        <a:bodyPr/>
        <a:lstStyle/>
        <a:p>
          <a:endParaRPr lang="en-US"/>
        </a:p>
      </dgm:t>
    </dgm:pt>
    <dgm:pt modelId="{6EDF318D-087A-44F5-8A3B-D1A94CABF251}" type="sibTrans" cxnId="{726FAD5B-AD71-484F-B235-F0159DA7D112}">
      <dgm:prSet/>
      <dgm:spPr/>
      <dgm:t>
        <a:bodyPr/>
        <a:lstStyle/>
        <a:p>
          <a:endParaRPr lang="en-US"/>
        </a:p>
      </dgm:t>
    </dgm:pt>
    <dgm:pt modelId="{81D2F9D0-83D8-4C68-9AB9-65CE35478199}" type="pres">
      <dgm:prSet presAssocID="{3541844F-24D5-40FB-8410-1EE09D6BA70A}" presName="linear" presStyleCnt="0">
        <dgm:presLayoutVars>
          <dgm:animLvl val="lvl"/>
          <dgm:resizeHandles val="exact"/>
        </dgm:presLayoutVars>
      </dgm:prSet>
      <dgm:spPr/>
      <dgm:t>
        <a:bodyPr/>
        <a:lstStyle/>
        <a:p>
          <a:endParaRPr lang="en-US"/>
        </a:p>
      </dgm:t>
    </dgm:pt>
    <dgm:pt modelId="{CB8C150C-840E-4360-93EE-4B1074D26FDC}" type="pres">
      <dgm:prSet presAssocID="{5CC326CB-798B-440D-BC87-4E73419A6CAF}" presName="parentText" presStyleLbl="node1" presStyleIdx="0" presStyleCnt="4" custScaleY="38646" custLinFactNeighborX="-1361" custLinFactNeighborY="-25638">
        <dgm:presLayoutVars>
          <dgm:chMax val="0"/>
          <dgm:bulletEnabled val="1"/>
        </dgm:presLayoutVars>
      </dgm:prSet>
      <dgm:spPr/>
      <dgm:t>
        <a:bodyPr/>
        <a:lstStyle/>
        <a:p>
          <a:endParaRPr lang="en-US"/>
        </a:p>
      </dgm:t>
    </dgm:pt>
    <dgm:pt modelId="{9E3FD34A-A6A8-42A2-A202-CC2E9E007748}" type="pres">
      <dgm:prSet presAssocID="{5CC326CB-798B-440D-BC87-4E73419A6CAF}" presName="childText" presStyleLbl="revTx" presStyleIdx="0" presStyleCnt="4" custScaleY="62728" custLinFactNeighborY="11589">
        <dgm:presLayoutVars>
          <dgm:bulletEnabled val="1"/>
        </dgm:presLayoutVars>
      </dgm:prSet>
      <dgm:spPr/>
      <dgm:t>
        <a:bodyPr/>
        <a:lstStyle/>
        <a:p>
          <a:endParaRPr lang="en-US"/>
        </a:p>
      </dgm:t>
    </dgm:pt>
    <dgm:pt modelId="{7AFAB572-09BB-4DFD-85A3-730C14B4D3F8}" type="pres">
      <dgm:prSet presAssocID="{91B482A4-8039-4061-8608-9F36015262DA}" presName="parentText" presStyleLbl="node1" presStyleIdx="1" presStyleCnt="4" custScaleY="41120" custLinFactNeighborY="11046">
        <dgm:presLayoutVars>
          <dgm:chMax val="0"/>
          <dgm:bulletEnabled val="1"/>
        </dgm:presLayoutVars>
      </dgm:prSet>
      <dgm:spPr/>
      <dgm:t>
        <a:bodyPr/>
        <a:lstStyle/>
        <a:p>
          <a:endParaRPr lang="en-US"/>
        </a:p>
      </dgm:t>
    </dgm:pt>
    <dgm:pt modelId="{3DED1B57-FAF5-427B-8320-FF41E590C6E3}" type="pres">
      <dgm:prSet presAssocID="{91B482A4-8039-4061-8608-9F36015262DA}" presName="childText" presStyleLbl="revTx" presStyleIdx="1" presStyleCnt="4" custLinFactNeighborY="31657">
        <dgm:presLayoutVars>
          <dgm:bulletEnabled val="1"/>
        </dgm:presLayoutVars>
      </dgm:prSet>
      <dgm:spPr/>
      <dgm:t>
        <a:bodyPr/>
        <a:lstStyle/>
        <a:p>
          <a:endParaRPr lang="en-US"/>
        </a:p>
      </dgm:t>
    </dgm:pt>
    <dgm:pt modelId="{D2C02857-BAA5-4C4E-9F25-32E2FF9F8D7D}" type="pres">
      <dgm:prSet presAssocID="{A216C1E5-B74D-49A6-B358-7C059C265171}" presName="parentText" presStyleLbl="node1" presStyleIdx="2" presStyleCnt="4" custScaleY="43496" custLinFactNeighborX="-272" custLinFactNeighborY="-944">
        <dgm:presLayoutVars>
          <dgm:chMax val="0"/>
          <dgm:bulletEnabled val="1"/>
        </dgm:presLayoutVars>
      </dgm:prSet>
      <dgm:spPr/>
      <dgm:t>
        <a:bodyPr/>
        <a:lstStyle/>
        <a:p>
          <a:endParaRPr lang="en-US"/>
        </a:p>
      </dgm:t>
    </dgm:pt>
    <dgm:pt modelId="{909D76E8-A78A-4277-B048-5BD7B1AD16C4}" type="pres">
      <dgm:prSet presAssocID="{A216C1E5-B74D-49A6-B358-7C059C265171}" presName="childText" presStyleLbl="revTx" presStyleIdx="2" presStyleCnt="4" custLinFactNeighborX="-408" custLinFactNeighborY="19361">
        <dgm:presLayoutVars>
          <dgm:bulletEnabled val="1"/>
        </dgm:presLayoutVars>
      </dgm:prSet>
      <dgm:spPr/>
      <dgm:t>
        <a:bodyPr/>
        <a:lstStyle/>
        <a:p>
          <a:endParaRPr lang="en-US"/>
        </a:p>
      </dgm:t>
    </dgm:pt>
    <dgm:pt modelId="{7E1F81D9-555D-44B3-8F79-F2A5F11E540A}" type="pres">
      <dgm:prSet presAssocID="{CA249389-A65C-4396-A519-4FBD8E77D970}" presName="parentText" presStyleLbl="node1" presStyleIdx="3" presStyleCnt="4" custScaleY="45601" custLinFactNeighborX="408" custLinFactNeighborY="-4767">
        <dgm:presLayoutVars>
          <dgm:chMax val="0"/>
          <dgm:bulletEnabled val="1"/>
        </dgm:presLayoutVars>
      </dgm:prSet>
      <dgm:spPr/>
      <dgm:t>
        <a:bodyPr/>
        <a:lstStyle/>
        <a:p>
          <a:endParaRPr lang="en-US"/>
        </a:p>
      </dgm:t>
    </dgm:pt>
    <dgm:pt modelId="{0B1B1A5C-B86D-4177-82EF-88BFC9ACA2C4}" type="pres">
      <dgm:prSet presAssocID="{CA249389-A65C-4396-A519-4FBD8E77D970}" presName="childText" presStyleLbl="revTx" presStyleIdx="3" presStyleCnt="4" custScaleY="88965" custLinFactNeighborX="-136" custLinFactNeighborY="17299">
        <dgm:presLayoutVars>
          <dgm:bulletEnabled val="1"/>
        </dgm:presLayoutVars>
      </dgm:prSet>
      <dgm:spPr/>
      <dgm:t>
        <a:bodyPr/>
        <a:lstStyle/>
        <a:p>
          <a:endParaRPr lang="en-US"/>
        </a:p>
      </dgm:t>
    </dgm:pt>
  </dgm:ptLst>
  <dgm:cxnLst>
    <dgm:cxn modelId="{34981440-53D8-4BB3-9182-AB6E1A7C9FD8}" type="presOf" srcId="{1D32E559-38E4-4D50-A632-05C451F29C46}" destId="{9E3FD34A-A6A8-42A2-A202-CC2E9E007748}" srcOrd="0" destOrd="0" presId="urn:microsoft.com/office/officeart/2005/8/layout/vList2"/>
    <dgm:cxn modelId="{6F49A9F7-0B09-4861-9771-68303787F582}" srcId="{3541844F-24D5-40FB-8410-1EE09D6BA70A}" destId="{91B482A4-8039-4061-8608-9F36015262DA}" srcOrd="1" destOrd="0" parTransId="{1A6E5AA4-264E-4CF6-BA33-69D0AC3CD405}" sibTransId="{AE8C1C55-AAFD-441D-BCEE-7886F3878436}"/>
    <dgm:cxn modelId="{726FAD5B-AD71-484F-B235-F0159DA7D112}" srcId="{CA249389-A65C-4396-A519-4FBD8E77D970}" destId="{F685714F-909C-4EBC-B756-80372DFBCE1A}" srcOrd="0" destOrd="0" parTransId="{8F259AF8-AAE7-458B-984A-713EE05470EB}" sibTransId="{6EDF318D-087A-44F5-8A3B-D1A94CABF251}"/>
    <dgm:cxn modelId="{54BA07FC-7155-4AC5-9FDF-7799FD1919E4}" type="presOf" srcId="{CA249389-A65C-4396-A519-4FBD8E77D970}" destId="{7E1F81D9-555D-44B3-8F79-F2A5F11E540A}" srcOrd="0" destOrd="0" presId="urn:microsoft.com/office/officeart/2005/8/layout/vList2"/>
    <dgm:cxn modelId="{62596C8C-CB4D-4D1F-BB4F-8F0085EBAB9D}" srcId="{3541844F-24D5-40FB-8410-1EE09D6BA70A}" destId="{CA249389-A65C-4396-A519-4FBD8E77D970}" srcOrd="3" destOrd="0" parTransId="{EDF32229-3117-4C1E-9730-A4A3948782AC}" sibTransId="{E6DB88CF-F2A5-4AAC-810A-08B5B2DC361A}"/>
    <dgm:cxn modelId="{0E70A0AC-B5E5-40E1-999C-6217A0739F3A}" srcId="{A216C1E5-B74D-49A6-B358-7C059C265171}" destId="{3E80B29F-C21C-4CD3-9C7D-623DF74D450D}" srcOrd="0" destOrd="0" parTransId="{6CC07DB9-37DC-4A36-8E7C-1EC06973F04C}" sibTransId="{FA2FAFFD-B2E7-4C48-8772-54B3961B1748}"/>
    <dgm:cxn modelId="{F69031B0-0F71-4960-BBD5-5793CF68BA92}" srcId="{5CC326CB-798B-440D-BC87-4E73419A6CAF}" destId="{1D32E559-38E4-4D50-A632-05C451F29C46}" srcOrd="0" destOrd="0" parTransId="{C5A95E5D-445D-412A-B063-14C844442194}" sibTransId="{AF98B9DD-0528-431A-9BF7-EA3EB4F84E62}"/>
    <dgm:cxn modelId="{2E8CDE3B-1767-4583-92C3-98A6657554DB}" srcId="{3541844F-24D5-40FB-8410-1EE09D6BA70A}" destId="{5CC326CB-798B-440D-BC87-4E73419A6CAF}" srcOrd="0" destOrd="0" parTransId="{5EECA390-AD9C-424A-8C14-E711C2FB75B4}" sibTransId="{F78D2C19-3558-4048-8EB1-2252E07D2039}"/>
    <dgm:cxn modelId="{CFDA4C62-B367-4995-90DE-758FBF3003C8}" type="presOf" srcId="{3E80B29F-C21C-4CD3-9C7D-623DF74D450D}" destId="{909D76E8-A78A-4277-B048-5BD7B1AD16C4}" srcOrd="0" destOrd="0" presId="urn:microsoft.com/office/officeart/2005/8/layout/vList2"/>
    <dgm:cxn modelId="{5E9AB6DD-E67C-4A5D-A845-6973FA0DAAB1}" type="presOf" srcId="{A216C1E5-B74D-49A6-B358-7C059C265171}" destId="{D2C02857-BAA5-4C4E-9F25-32E2FF9F8D7D}" srcOrd="0" destOrd="0" presId="urn:microsoft.com/office/officeart/2005/8/layout/vList2"/>
    <dgm:cxn modelId="{580758E5-09EB-4D29-8B58-0D8182B21D9B}" srcId="{3541844F-24D5-40FB-8410-1EE09D6BA70A}" destId="{A216C1E5-B74D-49A6-B358-7C059C265171}" srcOrd="2" destOrd="0" parTransId="{24A7A24F-EA56-4B8E-A78A-AA1ECC8E6909}" sibTransId="{BB6F25E9-8D6C-496D-B965-37CA9D61CEB8}"/>
    <dgm:cxn modelId="{CE6F3659-AA73-46D1-A7BC-B4A6B5ECF889}" type="presOf" srcId="{9B748019-BF7B-4547-AC34-DA52D46B09B4}" destId="{3DED1B57-FAF5-427B-8320-FF41E590C6E3}" srcOrd="0" destOrd="0" presId="urn:microsoft.com/office/officeart/2005/8/layout/vList2"/>
    <dgm:cxn modelId="{7FD86D37-7B17-4A62-A804-780EEDE1EA4F}" srcId="{91B482A4-8039-4061-8608-9F36015262DA}" destId="{9B748019-BF7B-4547-AC34-DA52D46B09B4}" srcOrd="0" destOrd="0" parTransId="{25616935-3B9F-49D6-88B0-5CFBF1FC2FAB}" sibTransId="{61882A85-6910-47A8-9BF3-F3AB216E9DA9}"/>
    <dgm:cxn modelId="{A604609E-16C4-4844-BB64-4BB1B35AB889}" type="presOf" srcId="{3541844F-24D5-40FB-8410-1EE09D6BA70A}" destId="{81D2F9D0-83D8-4C68-9AB9-65CE35478199}" srcOrd="0" destOrd="0" presId="urn:microsoft.com/office/officeart/2005/8/layout/vList2"/>
    <dgm:cxn modelId="{3F2A826F-F08F-4E9B-BD92-672F77F74AF7}" type="presOf" srcId="{5CC326CB-798B-440D-BC87-4E73419A6CAF}" destId="{CB8C150C-840E-4360-93EE-4B1074D26FDC}" srcOrd="0" destOrd="0" presId="urn:microsoft.com/office/officeart/2005/8/layout/vList2"/>
    <dgm:cxn modelId="{FB57F09F-ADB8-4D2B-8233-33BCA40E4276}" type="presOf" srcId="{91B482A4-8039-4061-8608-9F36015262DA}" destId="{7AFAB572-09BB-4DFD-85A3-730C14B4D3F8}" srcOrd="0" destOrd="0" presId="urn:microsoft.com/office/officeart/2005/8/layout/vList2"/>
    <dgm:cxn modelId="{AF41D592-6CD1-4DD0-843F-3C91DE461821}" type="presOf" srcId="{F685714F-909C-4EBC-B756-80372DFBCE1A}" destId="{0B1B1A5C-B86D-4177-82EF-88BFC9ACA2C4}" srcOrd="0" destOrd="0" presId="urn:microsoft.com/office/officeart/2005/8/layout/vList2"/>
    <dgm:cxn modelId="{6D222FE0-596F-4926-A309-60CDE460E942}" type="presParOf" srcId="{81D2F9D0-83D8-4C68-9AB9-65CE35478199}" destId="{CB8C150C-840E-4360-93EE-4B1074D26FDC}" srcOrd="0" destOrd="0" presId="urn:microsoft.com/office/officeart/2005/8/layout/vList2"/>
    <dgm:cxn modelId="{32566916-A2B2-4A68-B5F5-78618AEAD777}" type="presParOf" srcId="{81D2F9D0-83D8-4C68-9AB9-65CE35478199}" destId="{9E3FD34A-A6A8-42A2-A202-CC2E9E007748}" srcOrd="1" destOrd="0" presId="urn:microsoft.com/office/officeart/2005/8/layout/vList2"/>
    <dgm:cxn modelId="{F8107670-9258-4852-B64F-3ECC35B03877}" type="presParOf" srcId="{81D2F9D0-83D8-4C68-9AB9-65CE35478199}" destId="{7AFAB572-09BB-4DFD-85A3-730C14B4D3F8}" srcOrd="2" destOrd="0" presId="urn:microsoft.com/office/officeart/2005/8/layout/vList2"/>
    <dgm:cxn modelId="{90961509-A9A8-4B0B-9190-95F1AB7A41B8}" type="presParOf" srcId="{81D2F9D0-83D8-4C68-9AB9-65CE35478199}" destId="{3DED1B57-FAF5-427B-8320-FF41E590C6E3}" srcOrd="3" destOrd="0" presId="urn:microsoft.com/office/officeart/2005/8/layout/vList2"/>
    <dgm:cxn modelId="{BFF9865E-F158-438F-9399-3CB1777386A9}" type="presParOf" srcId="{81D2F9D0-83D8-4C68-9AB9-65CE35478199}" destId="{D2C02857-BAA5-4C4E-9F25-32E2FF9F8D7D}" srcOrd="4" destOrd="0" presId="urn:microsoft.com/office/officeart/2005/8/layout/vList2"/>
    <dgm:cxn modelId="{9875078A-081D-4754-B05D-37BB755D7AE6}" type="presParOf" srcId="{81D2F9D0-83D8-4C68-9AB9-65CE35478199}" destId="{909D76E8-A78A-4277-B048-5BD7B1AD16C4}" srcOrd="5" destOrd="0" presId="urn:microsoft.com/office/officeart/2005/8/layout/vList2"/>
    <dgm:cxn modelId="{7C87A85C-F303-4932-ADB1-E0D63702561C}" type="presParOf" srcId="{81D2F9D0-83D8-4C68-9AB9-65CE35478199}" destId="{7E1F81D9-555D-44B3-8F79-F2A5F11E540A}" srcOrd="6" destOrd="0" presId="urn:microsoft.com/office/officeart/2005/8/layout/vList2"/>
    <dgm:cxn modelId="{F2D85FC3-9D8C-475C-A05D-002C9C21672D}" type="presParOf" srcId="{81D2F9D0-83D8-4C68-9AB9-65CE35478199}" destId="{0B1B1A5C-B86D-4177-82EF-88BFC9ACA2C4}"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C4F2C-A037-42D4-8141-B0FEA4A82A41}">
      <dsp:nvSpPr>
        <dsp:cNvPr id="0" name=""/>
        <dsp:cNvSpPr/>
      </dsp:nvSpPr>
      <dsp:spPr>
        <a:xfrm>
          <a:off x="2738824" y="3766"/>
          <a:ext cx="570726" cy="37097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kern="1200" dirty="0" smtClean="0"/>
            <a:t>Add</a:t>
          </a:r>
          <a:endParaRPr lang="en-US" sz="900" kern="1200" dirty="0"/>
        </a:p>
      </dsp:txBody>
      <dsp:txXfrm>
        <a:off x="2756933" y="21875"/>
        <a:ext cx="534508" cy="334754"/>
      </dsp:txXfrm>
    </dsp:sp>
    <dsp:sp modelId="{FE0B7A4D-E2AB-4C28-95AD-CC37DD622174}">
      <dsp:nvSpPr>
        <dsp:cNvPr id="0" name=""/>
        <dsp:cNvSpPr/>
      </dsp:nvSpPr>
      <dsp:spPr>
        <a:xfrm>
          <a:off x="775040" y="189253"/>
          <a:ext cx="4498293" cy="4498293"/>
        </a:xfrm>
        <a:custGeom>
          <a:avLst/>
          <a:gdLst/>
          <a:ahLst/>
          <a:cxnLst/>
          <a:rect l="0" t="0" r="0" b="0"/>
          <a:pathLst>
            <a:path>
              <a:moveTo>
                <a:pt x="2538627" y="18706"/>
              </a:moveTo>
              <a:arcTo wR="2249146" hR="2249146" stAng="16643692" swAng="62270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B9269A1-D3AF-4FF4-920A-072167E0A472}">
      <dsp:nvSpPr>
        <dsp:cNvPr id="0" name=""/>
        <dsp:cNvSpPr/>
      </dsp:nvSpPr>
      <dsp:spPr>
        <a:xfrm>
          <a:off x="3714692" y="226502"/>
          <a:ext cx="570726" cy="37097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kern="1200" dirty="0" err="1" smtClean="0"/>
            <a:t>rm</a:t>
          </a:r>
          <a:endParaRPr lang="en-US" sz="900" kern="1200" dirty="0"/>
        </a:p>
      </dsp:txBody>
      <dsp:txXfrm>
        <a:off x="3732801" y="244611"/>
        <a:ext cx="534508" cy="334754"/>
      </dsp:txXfrm>
    </dsp:sp>
    <dsp:sp modelId="{B73CAE63-2403-4B2B-97ED-DAB20E6830C4}">
      <dsp:nvSpPr>
        <dsp:cNvPr id="0" name=""/>
        <dsp:cNvSpPr/>
      </dsp:nvSpPr>
      <dsp:spPr>
        <a:xfrm>
          <a:off x="775040" y="189253"/>
          <a:ext cx="4498293" cy="4498293"/>
        </a:xfrm>
        <a:custGeom>
          <a:avLst/>
          <a:gdLst/>
          <a:ahLst/>
          <a:cxnLst/>
          <a:rect l="0" t="0" r="0" b="0"/>
          <a:pathLst>
            <a:path>
              <a:moveTo>
                <a:pt x="3513940" y="389319"/>
              </a:moveTo>
              <a:arcTo wR="2249146" hR="2249146" stAng="18253083" swAng="64591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7C8F707-FC69-41CF-BA75-1F3F3BD5EC8A}">
      <dsp:nvSpPr>
        <dsp:cNvPr id="0" name=""/>
        <dsp:cNvSpPr/>
      </dsp:nvSpPr>
      <dsp:spPr>
        <a:xfrm>
          <a:off x="4497277" y="850593"/>
          <a:ext cx="570726" cy="37097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kern="1200" dirty="0" err="1" smtClean="0"/>
            <a:t>mv</a:t>
          </a:r>
          <a:endParaRPr lang="en-US" sz="900" kern="1200" dirty="0"/>
        </a:p>
      </dsp:txBody>
      <dsp:txXfrm>
        <a:off x="4515386" y="868702"/>
        <a:ext cx="534508" cy="334754"/>
      </dsp:txXfrm>
    </dsp:sp>
    <dsp:sp modelId="{EB1BF5C4-3B55-4750-8FF6-7BD08F612B98}">
      <dsp:nvSpPr>
        <dsp:cNvPr id="0" name=""/>
        <dsp:cNvSpPr/>
      </dsp:nvSpPr>
      <dsp:spPr>
        <a:xfrm>
          <a:off x="775040" y="189253"/>
          <a:ext cx="4498293" cy="4498293"/>
        </a:xfrm>
        <a:custGeom>
          <a:avLst/>
          <a:gdLst/>
          <a:ahLst/>
          <a:cxnLst/>
          <a:rect l="0" t="0" r="0" b="0"/>
          <a:pathLst>
            <a:path>
              <a:moveTo>
                <a:pt x="4143870" y="1037253"/>
              </a:moveTo>
              <a:arcTo wR="2249146" hR="2249146" stAng="19643785" swAng="88178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1BAEC37-6D8C-4F2C-85D3-28C36590B1E9}">
      <dsp:nvSpPr>
        <dsp:cNvPr id="0" name=""/>
        <dsp:cNvSpPr/>
      </dsp:nvSpPr>
      <dsp:spPr>
        <a:xfrm>
          <a:off x="4931580" y="1752431"/>
          <a:ext cx="570726" cy="37097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kern="1200" dirty="0" smtClean="0"/>
            <a:t>branch</a:t>
          </a:r>
          <a:endParaRPr lang="en-US" sz="900" kern="1200" dirty="0"/>
        </a:p>
      </dsp:txBody>
      <dsp:txXfrm>
        <a:off x="4949689" y="1770540"/>
        <a:ext cx="534508" cy="334754"/>
      </dsp:txXfrm>
    </dsp:sp>
    <dsp:sp modelId="{EE9D06F2-68B2-4C18-BEE3-2923133FEDBB}">
      <dsp:nvSpPr>
        <dsp:cNvPr id="0" name=""/>
        <dsp:cNvSpPr/>
      </dsp:nvSpPr>
      <dsp:spPr>
        <a:xfrm>
          <a:off x="775040" y="189253"/>
          <a:ext cx="4498293" cy="4498293"/>
        </a:xfrm>
        <a:custGeom>
          <a:avLst/>
          <a:gdLst/>
          <a:ahLst/>
          <a:cxnLst/>
          <a:rect l="0" t="0" r="0" b="0"/>
          <a:pathLst>
            <a:path>
              <a:moveTo>
                <a:pt x="4477000" y="1940389"/>
              </a:moveTo>
              <a:arcTo wR="2249146" hR="2249146" stAng="21126580" swAng="94684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4ED4080-E668-4ED7-B78D-9B33B9244A15}">
      <dsp:nvSpPr>
        <dsp:cNvPr id="0" name=""/>
        <dsp:cNvSpPr/>
      </dsp:nvSpPr>
      <dsp:spPr>
        <a:xfrm>
          <a:off x="4931580" y="2753396"/>
          <a:ext cx="570726" cy="37097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kern="1200" dirty="0" smtClean="0"/>
            <a:t>checkout</a:t>
          </a:r>
          <a:endParaRPr lang="en-US" sz="900" kern="1200" dirty="0"/>
        </a:p>
      </dsp:txBody>
      <dsp:txXfrm>
        <a:off x="4949689" y="2771505"/>
        <a:ext cx="534508" cy="334754"/>
      </dsp:txXfrm>
    </dsp:sp>
    <dsp:sp modelId="{BFF5B4B0-28CC-44D5-853D-4A598C3B5DAA}">
      <dsp:nvSpPr>
        <dsp:cNvPr id="0" name=""/>
        <dsp:cNvSpPr/>
      </dsp:nvSpPr>
      <dsp:spPr>
        <a:xfrm>
          <a:off x="775040" y="189253"/>
          <a:ext cx="4498293" cy="4498293"/>
        </a:xfrm>
        <a:custGeom>
          <a:avLst/>
          <a:gdLst/>
          <a:ahLst/>
          <a:cxnLst/>
          <a:rect l="0" t="0" r="0" b="0"/>
          <a:pathLst>
            <a:path>
              <a:moveTo>
                <a:pt x="4389336" y="2940703"/>
              </a:moveTo>
              <a:arcTo wR="2249146" hR="2249146" stAng="1074427" swAng="88178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D88B9D-0114-4381-847D-C8BA67993324}">
      <dsp:nvSpPr>
        <dsp:cNvPr id="0" name=""/>
        <dsp:cNvSpPr/>
      </dsp:nvSpPr>
      <dsp:spPr>
        <a:xfrm>
          <a:off x="4497277" y="3655233"/>
          <a:ext cx="570726" cy="37097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kern="1200" dirty="0" smtClean="0"/>
            <a:t>clone</a:t>
          </a:r>
          <a:endParaRPr lang="en-US" sz="900" kern="1200" dirty="0"/>
        </a:p>
      </dsp:txBody>
      <dsp:txXfrm>
        <a:off x="4515386" y="3673342"/>
        <a:ext cx="534508" cy="334754"/>
      </dsp:txXfrm>
    </dsp:sp>
    <dsp:sp modelId="{D1FC202E-D2D5-4C7E-B235-F563190FB40B}">
      <dsp:nvSpPr>
        <dsp:cNvPr id="0" name=""/>
        <dsp:cNvSpPr/>
      </dsp:nvSpPr>
      <dsp:spPr>
        <a:xfrm>
          <a:off x="775040" y="189253"/>
          <a:ext cx="4498293" cy="4498293"/>
        </a:xfrm>
        <a:custGeom>
          <a:avLst/>
          <a:gdLst/>
          <a:ahLst/>
          <a:cxnLst/>
          <a:rect l="0" t="0" r="0" b="0"/>
          <a:pathLst>
            <a:path>
              <a:moveTo>
                <a:pt x="3839067" y="3839999"/>
              </a:moveTo>
              <a:arcTo wR="2249146" hR="2249146" stAng="2701007" swAng="64591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F0E4AB7-A858-43CF-859E-01EB9CE7345B}">
      <dsp:nvSpPr>
        <dsp:cNvPr id="0" name=""/>
        <dsp:cNvSpPr/>
      </dsp:nvSpPr>
      <dsp:spPr>
        <a:xfrm>
          <a:off x="3714692" y="4279325"/>
          <a:ext cx="570726" cy="37097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kern="1200" dirty="0" smtClean="0"/>
            <a:t>commit</a:t>
          </a:r>
          <a:endParaRPr lang="en-US" sz="900" kern="1200" dirty="0"/>
        </a:p>
      </dsp:txBody>
      <dsp:txXfrm>
        <a:off x="3732801" y="4297434"/>
        <a:ext cx="534508" cy="334754"/>
      </dsp:txXfrm>
    </dsp:sp>
    <dsp:sp modelId="{795AF8E4-F790-40DC-86DE-C9A029C89536}">
      <dsp:nvSpPr>
        <dsp:cNvPr id="0" name=""/>
        <dsp:cNvSpPr/>
      </dsp:nvSpPr>
      <dsp:spPr>
        <a:xfrm>
          <a:off x="775040" y="189253"/>
          <a:ext cx="4498293" cy="4498293"/>
        </a:xfrm>
        <a:custGeom>
          <a:avLst/>
          <a:gdLst/>
          <a:ahLst/>
          <a:cxnLst/>
          <a:rect l="0" t="0" r="0" b="0"/>
          <a:pathLst>
            <a:path>
              <a:moveTo>
                <a:pt x="2935699" y="4390946"/>
              </a:moveTo>
              <a:arcTo wR="2249146" hR="2249146" stAng="4333606" swAng="62270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4B65096-3224-4D67-B0D4-A4F2B99951A3}">
      <dsp:nvSpPr>
        <dsp:cNvPr id="0" name=""/>
        <dsp:cNvSpPr/>
      </dsp:nvSpPr>
      <dsp:spPr>
        <a:xfrm>
          <a:off x="2738824" y="4502060"/>
          <a:ext cx="570726" cy="37097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kern="1200" dirty="0" smtClean="0"/>
            <a:t>diff</a:t>
          </a:r>
          <a:endParaRPr lang="en-US" sz="900" kern="1200" dirty="0"/>
        </a:p>
      </dsp:txBody>
      <dsp:txXfrm>
        <a:off x="2756933" y="4520169"/>
        <a:ext cx="534508" cy="334754"/>
      </dsp:txXfrm>
    </dsp:sp>
    <dsp:sp modelId="{A2DA7127-D14B-4E3E-B1F6-46F61B8264DC}">
      <dsp:nvSpPr>
        <dsp:cNvPr id="0" name=""/>
        <dsp:cNvSpPr/>
      </dsp:nvSpPr>
      <dsp:spPr>
        <a:xfrm>
          <a:off x="775040" y="189253"/>
          <a:ext cx="4498293" cy="4498293"/>
        </a:xfrm>
        <a:custGeom>
          <a:avLst/>
          <a:gdLst/>
          <a:ahLst/>
          <a:cxnLst/>
          <a:rect l="0" t="0" r="0" b="0"/>
          <a:pathLst>
            <a:path>
              <a:moveTo>
                <a:pt x="1959666" y="4479586"/>
              </a:moveTo>
              <a:arcTo wR="2249146" hR="2249146" stAng="5843692" swAng="62270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4E52FDB-0E1F-47D9-B7B8-4C9DE9C9F3E5}">
      <dsp:nvSpPr>
        <dsp:cNvPr id="0" name=""/>
        <dsp:cNvSpPr/>
      </dsp:nvSpPr>
      <dsp:spPr>
        <a:xfrm>
          <a:off x="1762955" y="4279325"/>
          <a:ext cx="570726" cy="37097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kern="1200" dirty="0" smtClean="0"/>
            <a:t>init</a:t>
          </a:r>
          <a:endParaRPr lang="en-US" sz="900" kern="1200" dirty="0"/>
        </a:p>
      </dsp:txBody>
      <dsp:txXfrm>
        <a:off x="1781064" y="4297434"/>
        <a:ext cx="534508" cy="334754"/>
      </dsp:txXfrm>
    </dsp:sp>
    <dsp:sp modelId="{AE1092C1-ACF8-4C7F-B1DD-A109DC1378EE}">
      <dsp:nvSpPr>
        <dsp:cNvPr id="0" name=""/>
        <dsp:cNvSpPr/>
      </dsp:nvSpPr>
      <dsp:spPr>
        <a:xfrm>
          <a:off x="775040" y="189253"/>
          <a:ext cx="4498293" cy="4498293"/>
        </a:xfrm>
        <a:custGeom>
          <a:avLst/>
          <a:gdLst/>
          <a:ahLst/>
          <a:cxnLst/>
          <a:rect l="0" t="0" r="0" b="0"/>
          <a:pathLst>
            <a:path>
              <a:moveTo>
                <a:pt x="984352" y="4108974"/>
              </a:moveTo>
              <a:arcTo wR="2249146" hR="2249146" stAng="7453083" swAng="64591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4C2DD37-10BD-4DEA-A250-E5CBC9093039}">
      <dsp:nvSpPr>
        <dsp:cNvPr id="0" name=""/>
        <dsp:cNvSpPr/>
      </dsp:nvSpPr>
      <dsp:spPr>
        <a:xfrm>
          <a:off x="980370" y="3655233"/>
          <a:ext cx="570726" cy="37097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kern="1200" dirty="0" smtClean="0"/>
            <a:t>log</a:t>
          </a:r>
          <a:endParaRPr lang="en-US" sz="900" kern="1200" dirty="0"/>
        </a:p>
      </dsp:txBody>
      <dsp:txXfrm>
        <a:off x="998479" y="3673342"/>
        <a:ext cx="534508" cy="334754"/>
      </dsp:txXfrm>
    </dsp:sp>
    <dsp:sp modelId="{7DA42696-BE10-4FFA-A2EC-13C81642BC1A}">
      <dsp:nvSpPr>
        <dsp:cNvPr id="0" name=""/>
        <dsp:cNvSpPr/>
      </dsp:nvSpPr>
      <dsp:spPr>
        <a:xfrm>
          <a:off x="775040" y="189253"/>
          <a:ext cx="4498293" cy="4498293"/>
        </a:xfrm>
        <a:custGeom>
          <a:avLst/>
          <a:gdLst/>
          <a:ahLst/>
          <a:cxnLst/>
          <a:rect l="0" t="0" r="0" b="0"/>
          <a:pathLst>
            <a:path>
              <a:moveTo>
                <a:pt x="354423" y="3461040"/>
              </a:moveTo>
              <a:arcTo wR="2249146" hR="2249146" stAng="8843785" swAng="88178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71A6449-3E7B-46E6-8843-2CF29A60D15D}">
      <dsp:nvSpPr>
        <dsp:cNvPr id="0" name=""/>
        <dsp:cNvSpPr/>
      </dsp:nvSpPr>
      <dsp:spPr>
        <a:xfrm>
          <a:off x="546068" y="2753396"/>
          <a:ext cx="570726" cy="37097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kern="1200" dirty="0" smtClean="0"/>
            <a:t>merge</a:t>
          </a:r>
          <a:endParaRPr lang="en-US" sz="900" kern="1200" dirty="0"/>
        </a:p>
      </dsp:txBody>
      <dsp:txXfrm>
        <a:off x="564177" y="2771505"/>
        <a:ext cx="534508" cy="334754"/>
      </dsp:txXfrm>
    </dsp:sp>
    <dsp:sp modelId="{E1930803-288E-45E8-BA07-A9AF78BFC307}">
      <dsp:nvSpPr>
        <dsp:cNvPr id="0" name=""/>
        <dsp:cNvSpPr/>
      </dsp:nvSpPr>
      <dsp:spPr>
        <a:xfrm>
          <a:off x="775040" y="189253"/>
          <a:ext cx="4498293" cy="4498293"/>
        </a:xfrm>
        <a:custGeom>
          <a:avLst/>
          <a:gdLst/>
          <a:ahLst/>
          <a:cxnLst/>
          <a:rect l="0" t="0" r="0" b="0"/>
          <a:pathLst>
            <a:path>
              <a:moveTo>
                <a:pt x="21293" y="2557903"/>
              </a:moveTo>
              <a:arcTo wR="2249146" hR="2249146" stAng="10326580" swAng="94684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1CBBFAF-FE6A-40F1-990D-DE757749C74B}">
      <dsp:nvSpPr>
        <dsp:cNvPr id="0" name=""/>
        <dsp:cNvSpPr/>
      </dsp:nvSpPr>
      <dsp:spPr>
        <a:xfrm>
          <a:off x="546068" y="1752431"/>
          <a:ext cx="570726" cy="37097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kern="1200" dirty="0" smtClean="0"/>
            <a:t>pull</a:t>
          </a:r>
          <a:endParaRPr lang="en-US" sz="900" kern="1200" dirty="0"/>
        </a:p>
      </dsp:txBody>
      <dsp:txXfrm>
        <a:off x="564177" y="1770540"/>
        <a:ext cx="534508" cy="334754"/>
      </dsp:txXfrm>
    </dsp:sp>
    <dsp:sp modelId="{83CF2594-E185-48D6-94CD-8A2B3545F70F}">
      <dsp:nvSpPr>
        <dsp:cNvPr id="0" name=""/>
        <dsp:cNvSpPr/>
      </dsp:nvSpPr>
      <dsp:spPr>
        <a:xfrm>
          <a:off x="775040" y="189253"/>
          <a:ext cx="4498293" cy="4498293"/>
        </a:xfrm>
        <a:custGeom>
          <a:avLst/>
          <a:gdLst/>
          <a:ahLst/>
          <a:cxnLst/>
          <a:rect l="0" t="0" r="0" b="0"/>
          <a:pathLst>
            <a:path>
              <a:moveTo>
                <a:pt x="108957" y="1557590"/>
              </a:moveTo>
              <a:arcTo wR="2249146" hR="2249146" stAng="11874427" swAng="88178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845BE8-A205-4FD3-A8A6-913B65A3FAA6}">
      <dsp:nvSpPr>
        <dsp:cNvPr id="0" name=""/>
        <dsp:cNvSpPr/>
      </dsp:nvSpPr>
      <dsp:spPr>
        <a:xfrm>
          <a:off x="980370" y="850593"/>
          <a:ext cx="570726" cy="37097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kern="1200" dirty="0" smtClean="0"/>
            <a:t>push</a:t>
          </a:r>
          <a:endParaRPr lang="en-US" sz="900" kern="1200" dirty="0"/>
        </a:p>
      </dsp:txBody>
      <dsp:txXfrm>
        <a:off x="998479" y="868702"/>
        <a:ext cx="534508" cy="334754"/>
      </dsp:txXfrm>
    </dsp:sp>
    <dsp:sp modelId="{1C49AF69-26C1-4DAC-8120-6B0BA008EEA8}">
      <dsp:nvSpPr>
        <dsp:cNvPr id="0" name=""/>
        <dsp:cNvSpPr/>
      </dsp:nvSpPr>
      <dsp:spPr>
        <a:xfrm>
          <a:off x="775040" y="189253"/>
          <a:ext cx="4498293" cy="4498293"/>
        </a:xfrm>
        <a:custGeom>
          <a:avLst/>
          <a:gdLst/>
          <a:ahLst/>
          <a:cxnLst/>
          <a:rect l="0" t="0" r="0" b="0"/>
          <a:pathLst>
            <a:path>
              <a:moveTo>
                <a:pt x="659225" y="658294"/>
              </a:moveTo>
              <a:arcTo wR="2249146" hR="2249146" stAng="13501007" swAng="64591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0201557-FA28-4939-8519-C3E00B37EC7C}">
      <dsp:nvSpPr>
        <dsp:cNvPr id="0" name=""/>
        <dsp:cNvSpPr/>
      </dsp:nvSpPr>
      <dsp:spPr>
        <a:xfrm>
          <a:off x="1762955" y="226502"/>
          <a:ext cx="570726" cy="37097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kern="1200" dirty="0" smtClean="0"/>
            <a:t>status</a:t>
          </a:r>
          <a:endParaRPr lang="en-US" sz="900" kern="1200" dirty="0"/>
        </a:p>
      </dsp:txBody>
      <dsp:txXfrm>
        <a:off x="1781064" y="244611"/>
        <a:ext cx="534508" cy="334754"/>
      </dsp:txXfrm>
    </dsp:sp>
    <dsp:sp modelId="{B6EE42A7-FF09-404B-B8B1-A31B0D287AB8}">
      <dsp:nvSpPr>
        <dsp:cNvPr id="0" name=""/>
        <dsp:cNvSpPr/>
      </dsp:nvSpPr>
      <dsp:spPr>
        <a:xfrm>
          <a:off x="775040" y="189253"/>
          <a:ext cx="4498293" cy="4498293"/>
        </a:xfrm>
        <a:custGeom>
          <a:avLst/>
          <a:gdLst/>
          <a:ahLst/>
          <a:cxnLst/>
          <a:rect l="0" t="0" r="0" b="0"/>
          <a:pathLst>
            <a:path>
              <a:moveTo>
                <a:pt x="1562593" y="107347"/>
              </a:moveTo>
              <a:arcTo wR="2249146" hR="2249146" stAng="15133606" swAng="62270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C150C-840E-4360-93EE-4B1074D26FDC}">
      <dsp:nvSpPr>
        <dsp:cNvPr id="0" name=""/>
        <dsp:cNvSpPr/>
      </dsp:nvSpPr>
      <dsp:spPr>
        <a:xfrm>
          <a:off x="0" y="0"/>
          <a:ext cx="7000876" cy="383430"/>
        </a:xfrm>
        <a:prstGeom prst="roundRect">
          <a:avLst/>
        </a:prstGeom>
        <a:solidFill>
          <a:schemeClr val="accent2">
            <a:lumMod val="25000"/>
            <a:lumOff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Default Branch</a:t>
          </a:r>
          <a:endParaRPr lang="en-US" sz="2000" kern="1200" dirty="0"/>
        </a:p>
      </dsp:txBody>
      <dsp:txXfrm>
        <a:off x="18718" y="18718"/>
        <a:ext cx="6963440" cy="345994"/>
      </dsp:txXfrm>
    </dsp:sp>
    <dsp:sp modelId="{9E3FD34A-A6A8-42A2-A202-CC2E9E007748}">
      <dsp:nvSpPr>
        <dsp:cNvPr id="0" name=""/>
        <dsp:cNvSpPr/>
      </dsp:nvSpPr>
      <dsp:spPr>
        <a:xfrm>
          <a:off x="0" y="508121"/>
          <a:ext cx="7000876" cy="550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27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B0F0"/>
              </a:solidFill>
            </a:rPr>
            <a:t>master</a:t>
          </a:r>
          <a:endParaRPr lang="en-US" sz="2000" kern="1200" dirty="0">
            <a:solidFill>
              <a:srgbClr val="00B0F0"/>
            </a:solidFill>
          </a:endParaRPr>
        </a:p>
      </dsp:txBody>
      <dsp:txXfrm>
        <a:off x="0" y="508121"/>
        <a:ext cx="7000876" cy="550551"/>
      </dsp:txXfrm>
    </dsp:sp>
    <dsp:sp modelId="{7AFAB572-09BB-4DFD-85A3-730C14B4D3F8}">
      <dsp:nvSpPr>
        <dsp:cNvPr id="0" name=""/>
        <dsp:cNvSpPr/>
      </dsp:nvSpPr>
      <dsp:spPr>
        <a:xfrm>
          <a:off x="0" y="1040639"/>
          <a:ext cx="7000876" cy="407976"/>
        </a:xfrm>
        <a:prstGeom prst="roundRect">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Create new branch</a:t>
          </a:r>
          <a:endParaRPr lang="en-US" sz="2000" kern="1200" dirty="0"/>
        </a:p>
      </dsp:txBody>
      <dsp:txXfrm>
        <a:off x="19916" y="1060555"/>
        <a:ext cx="6961044" cy="368144"/>
      </dsp:txXfrm>
    </dsp:sp>
    <dsp:sp modelId="{3DED1B57-FAF5-427B-8320-FF41E590C6E3}">
      <dsp:nvSpPr>
        <dsp:cNvPr id="0" name=""/>
        <dsp:cNvSpPr/>
      </dsp:nvSpPr>
      <dsp:spPr>
        <a:xfrm>
          <a:off x="0" y="1665755"/>
          <a:ext cx="7000876"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27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err="1" smtClean="0">
              <a:solidFill>
                <a:srgbClr val="00B0F0"/>
              </a:solidFill>
            </a:rPr>
            <a:t>git</a:t>
          </a:r>
          <a:r>
            <a:rPr lang="en-US" sz="2000" kern="1200" dirty="0" smtClean="0">
              <a:solidFill>
                <a:srgbClr val="00B0F0"/>
              </a:solidFill>
            </a:rPr>
            <a:t> branch develop-v1</a:t>
          </a:r>
          <a:endParaRPr lang="en-US" sz="2000" kern="1200" dirty="0">
            <a:solidFill>
              <a:srgbClr val="00B0F0"/>
            </a:solidFill>
          </a:endParaRPr>
        </a:p>
      </dsp:txBody>
      <dsp:txXfrm>
        <a:off x="0" y="1665755"/>
        <a:ext cx="7000876" cy="877680"/>
      </dsp:txXfrm>
    </dsp:sp>
    <dsp:sp modelId="{D2C02857-BAA5-4C4E-9F25-32E2FF9F8D7D}">
      <dsp:nvSpPr>
        <dsp:cNvPr id="0" name=""/>
        <dsp:cNvSpPr/>
      </dsp:nvSpPr>
      <dsp:spPr>
        <a:xfrm>
          <a:off x="0" y="2221062"/>
          <a:ext cx="7000876" cy="431549"/>
        </a:xfrm>
        <a:prstGeom prst="round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Create and switch to new branch</a:t>
          </a:r>
        </a:p>
      </dsp:txBody>
      <dsp:txXfrm>
        <a:off x="21066" y="2242128"/>
        <a:ext cx="6958744" cy="389417"/>
      </dsp:txXfrm>
    </dsp:sp>
    <dsp:sp modelId="{909D76E8-A78A-4277-B048-5BD7B1AD16C4}">
      <dsp:nvSpPr>
        <dsp:cNvPr id="0" name=""/>
        <dsp:cNvSpPr/>
      </dsp:nvSpPr>
      <dsp:spPr>
        <a:xfrm>
          <a:off x="0" y="2852989"/>
          <a:ext cx="7000876"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27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err="1" smtClean="0">
              <a:solidFill>
                <a:srgbClr val="00B0F0"/>
              </a:solidFill>
            </a:rPr>
            <a:t>git</a:t>
          </a:r>
          <a:r>
            <a:rPr lang="en-US" sz="2000" kern="1200" dirty="0" smtClean="0">
              <a:solidFill>
                <a:srgbClr val="00B0F0"/>
              </a:solidFill>
            </a:rPr>
            <a:t> checkout –b develop-v3</a:t>
          </a:r>
        </a:p>
      </dsp:txBody>
      <dsp:txXfrm>
        <a:off x="0" y="2852989"/>
        <a:ext cx="7000876" cy="877680"/>
      </dsp:txXfrm>
    </dsp:sp>
    <dsp:sp modelId="{7E1F81D9-555D-44B3-8F79-F2A5F11E540A}">
      <dsp:nvSpPr>
        <dsp:cNvPr id="0" name=""/>
        <dsp:cNvSpPr/>
      </dsp:nvSpPr>
      <dsp:spPr>
        <a:xfrm>
          <a:off x="0" y="3496738"/>
          <a:ext cx="7000876" cy="452434"/>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Switch to branch and merge existing branch as well</a:t>
          </a:r>
        </a:p>
      </dsp:txBody>
      <dsp:txXfrm>
        <a:off x="22086" y="3518824"/>
        <a:ext cx="6956704" cy="408262"/>
      </dsp:txXfrm>
    </dsp:sp>
    <dsp:sp modelId="{0B1B1A5C-B86D-4177-82EF-88BFC9ACA2C4}">
      <dsp:nvSpPr>
        <dsp:cNvPr id="0" name=""/>
        <dsp:cNvSpPr/>
      </dsp:nvSpPr>
      <dsp:spPr>
        <a:xfrm>
          <a:off x="0" y="4000721"/>
          <a:ext cx="7000876" cy="780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278" tIns="25400" rIns="142240" bIns="25400" numCol="1" spcCol="1270" anchor="ctr" anchorCtr="0">
          <a:noAutofit/>
        </a:bodyPr>
        <a:lstStyle/>
        <a:p>
          <a:pPr marL="228600" lvl="1" indent="-228600" algn="l" defTabSz="889000">
            <a:lnSpc>
              <a:spcPct val="90000"/>
            </a:lnSpc>
            <a:spcBef>
              <a:spcPct val="0"/>
            </a:spcBef>
            <a:spcAft>
              <a:spcPct val="20000"/>
            </a:spcAft>
            <a:buChar char="••"/>
          </a:pPr>
          <a:r>
            <a:rPr lang="en-US" sz="2000" kern="1200" dirty="0" err="1" smtClean="0">
              <a:solidFill>
                <a:srgbClr val="00B0F0"/>
              </a:solidFill>
            </a:rPr>
            <a:t>git</a:t>
          </a:r>
          <a:r>
            <a:rPr lang="en-US" sz="2000" kern="1200" dirty="0" smtClean="0">
              <a:solidFill>
                <a:srgbClr val="00B0F0"/>
              </a:solidFill>
            </a:rPr>
            <a:t> merge develop-v3 master</a:t>
          </a:r>
        </a:p>
      </dsp:txBody>
      <dsp:txXfrm>
        <a:off x="0" y="4000721"/>
        <a:ext cx="7000876" cy="780828"/>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eaLnBrk="0" hangingPunct="0">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eaLnBrk="0" hangingPunct="0">
              <a:defRPr sz="1200"/>
            </a:lvl1pPr>
          </a:lstStyle>
          <a:p>
            <a:pPr>
              <a:defRPr/>
            </a:pPr>
            <a:fld id="{EEF02802-FAD7-4B03-936F-6FEF8234A331}" type="datetimeFigureOut">
              <a:rPr lang="en-US"/>
              <a:pPr>
                <a:defRPr/>
              </a:pPr>
              <a:t>5/14/2016</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eaLnBrk="0" hangingPunct="0">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lvl1pPr>
          </a:lstStyle>
          <a:p>
            <a:fld id="{CBA8873B-5BED-4988-B6D5-588CC0DE5888}" type="slidenum">
              <a:rPr lang="en-US" altLang="en-US"/>
              <a:pPr/>
              <a:t>‹#›</a:t>
            </a:fld>
            <a:endParaRPr lang="en-US" altLang="en-US"/>
          </a:p>
        </p:txBody>
      </p:sp>
    </p:spTree>
    <p:extLst>
      <p:ext uri="{BB962C8B-B14F-4D97-AF65-F5344CB8AC3E}">
        <p14:creationId xmlns:p14="http://schemas.microsoft.com/office/powerpoint/2010/main" val="28696897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2226" tIns="46113" rIns="92226" bIns="46113" rtlCol="0"/>
          <a:lstStyle>
            <a:lvl1pPr algn="l" eaLnBrk="0" hangingPunct="0">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2226" tIns="46113" rIns="92226" bIns="46113" rtlCol="0"/>
          <a:lstStyle>
            <a:lvl1pPr algn="r" eaLnBrk="0" hangingPunct="0">
              <a:defRPr sz="1200"/>
            </a:lvl1pPr>
          </a:lstStyle>
          <a:p>
            <a:pPr>
              <a:defRPr/>
            </a:pPr>
            <a:fld id="{7415B122-7894-40B8-B6E6-1E2E4C2F004E}" type="datetimeFigureOut">
              <a:rPr lang="en-US"/>
              <a:pPr>
                <a:defRPr/>
              </a:pPr>
              <a:t>5/14/2016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2226" tIns="46113" rIns="92226" bIns="46113"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2226" tIns="46113" rIns="92226" bIns="46113"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lIns="92226" tIns="46113" rIns="92226" bIns="46113" rtlCol="0" anchor="b"/>
          <a:lstStyle>
            <a:lvl1pPr algn="l" eaLnBrk="0" hangingPunct="0">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2226" tIns="46113" rIns="92226" bIns="46113" numCol="1" anchor="b" anchorCtr="0" compatLnSpc="1">
            <a:prstTxWarp prst="textNoShape">
              <a:avLst/>
            </a:prstTxWarp>
          </a:bodyPr>
          <a:lstStyle>
            <a:lvl1pPr algn="r" eaLnBrk="0" hangingPunct="0">
              <a:defRPr sz="1200"/>
            </a:lvl1pPr>
          </a:lstStyle>
          <a:p>
            <a:fld id="{5C0DD5FD-ABDB-4F07-A820-2B7F30C85D9B}" type="slidenum">
              <a:rPr lang="en-US" altLang="en-US"/>
              <a:pPr/>
              <a:t>‹#›</a:t>
            </a:fld>
            <a:endParaRPr lang="en-US" altLang="en-US"/>
          </a:p>
        </p:txBody>
      </p:sp>
    </p:spTree>
    <p:extLst>
      <p:ext uri="{BB962C8B-B14F-4D97-AF65-F5344CB8AC3E}">
        <p14:creationId xmlns:p14="http://schemas.microsoft.com/office/powerpoint/2010/main" val="41294233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312917-23CF-46FC-8146-E7DE7F759DF6}" type="slidenum">
              <a:rPr lang="en-US" altLang="en-US" sz="1200"/>
              <a:pPr/>
              <a:t>1</a:t>
            </a:fld>
            <a:endParaRPr lang="en-US" altLang="en-US" sz="1200"/>
          </a:p>
        </p:txBody>
      </p:sp>
    </p:spTree>
    <p:extLst>
      <p:ext uri="{BB962C8B-B14F-4D97-AF65-F5344CB8AC3E}">
        <p14:creationId xmlns:p14="http://schemas.microsoft.com/office/powerpoint/2010/main" val="3110153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A simple database that </a:t>
            </a:r>
            <a:r>
              <a:rPr lang="en-US" altLang="en-US" u="sng" smtClean="0"/>
              <a:t>kept all the changes</a:t>
            </a:r>
            <a:r>
              <a:rPr lang="en-US" altLang="en-US" smtClean="0"/>
              <a:t> to files under revision control</a:t>
            </a:r>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DCABFE8-234E-4CB7-838B-960800A5178A}" type="slidenum">
              <a:rPr lang="en-US" altLang="en-US" sz="1200" smtClean="0"/>
              <a:pPr/>
              <a:t>12</a:t>
            </a:fld>
            <a:endParaRPr lang="en-US" altLang="en-US" sz="1200" smtClean="0"/>
          </a:p>
        </p:txBody>
      </p:sp>
    </p:spTree>
    <p:extLst>
      <p:ext uri="{BB962C8B-B14F-4D97-AF65-F5344CB8AC3E}">
        <p14:creationId xmlns:p14="http://schemas.microsoft.com/office/powerpoint/2010/main" val="3736442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400" smtClean="0"/>
              <a:t>People needed to collaborate with developers on other systems - a single server that contains all the versioned files. e.g. CVS, Subversion, Perforce</a:t>
            </a:r>
          </a:p>
          <a:p>
            <a:r>
              <a:rPr lang="en-US" altLang="en-US" sz="2400" smtClean="0"/>
              <a:t>If the server goes down, nobody can collaborate or see different versions.</a:t>
            </a:r>
          </a:p>
          <a:p>
            <a:r>
              <a:rPr lang="en-US" altLang="en-US" sz="2400" smtClean="0"/>
              <a:t>If the drive in the server is corrupted, everything is lost.</a:t>
            </a: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5DA523E-F8A4-41BB-91D9-A015C522BF9B}" type="slidenum">
              <a:rPr lang="en-US" altLang="en-US" sz="1200" smtClean="0"/>
              <a:pPr/>
              <a:t>13</a:t>
            </a:fld>
            <a:endParaRPr lang="en-US" altLang="en-US" sz="1200" smtClean="0"/>
          </a:p>
        </p:txBody>
      </p:sp>
    </p:spTree>
    <p:extLst>
      <p:ext uri="{BB962C8B-B14F-4D97-AF65-F5344CB8AC3E}">
        <p14:creationId xmlns:p14="http://schemas.microsoft.com/office/powerpoint/2010/main" val="882158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400" smtClean="0"/>
              <a:t>client-server model, developers use a shared single repository</a:t>
            </a:r>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D27B2C6-AE3A-41E8-9D6D-7256609977D7}" type="slidenum">
              <a:rPr lang="en-US" altLang="en-US" sz="1200" smtClean="0"/>
              <a:pPr/>
              <a:t>14</a:t>
            </a:fld>
            <a:endParaRPr lang="en-US" altLang="en-US" sz="1200" smtClean="0"/>
          </a:p>
        </p:txBody>
      </p:sp>
    </p:spTree>
    <p:extLst>
      <p:ext uri="{BB962C8B-B14F-4D97-AF65-F5344CB8AC3E}">
        <p14:creationId xmlns:p14="http://schemas.microsoft.com/office/powerpoint/2010/main" val="2980383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500"/>
              </a:spcBef>
              <a:spcAft>
                <a:spcPts val="500"/>
              </a:spcAft>
            </a:pPr>
            <a:r>
              <a:rPr lang="en-US" altLang="en-US" sz="2400" u="sng" dirty="0" smtClean="0"/>
              <a:t>Clients fully mirror the repository.</a:t>
            </a:r>
            <a:r>
              <a:rPr lang="en-US" altLang="en-US" sz="2400" dirty="0" smtClean="0"/>
              <a:t> Thus if any server dies, and these systems were collaborating via it, any of the client repositories can be copied back up to the server to restore it. Every checkout is really a full backup of all the data.</a:t>
            </a: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B15068D-E928-485B-BD68-569DB29DA7A5}" type="slidenum">
              <a:rPr lang="en-US" altLang="en-US" sz="1200" smtClean="0"/>
              <a:pPr/>
              <a:t>15</a:t>
            </a:fld>
            <a:endParaRPr lang="en-US" altLang="en-US" sz="1200" smtClean="0"/>
          </a:p>
        </p:txBody>
      </p:sp>
    </p:spTree>
    <p:extLst>
      <p:ext uri="{BB962C8B-B14F-4D97-AF65-F5344CB8AC3E}">
        <p14:creationId xmlns:p14="http://schemas.microsoft.com/office/powerpoint/2010/main" val="1084628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500"/>
              </a:spcBef>
              <a:spcAft>
                <a:spcPts val="500"/>
              </a:spcAft>
            </a:pPr>
            <a:endParaRPr lang="en-US" altLang="en-US" smtClean="0"/>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D221DB1-7EBB-481E-99B3-E4630086C3F6}" type="slidenum">
              <a:rPr lang="en-US" altLang="en-US" sz="1200" smtClean="0"/>
              <a:pPr/>
              <a:t>16</a:t>
            </a:fld>
            <a:endParaRPr lang="en-US" altLang="en-US" sz="1200" smtClean="0"/>
          </a:p>
        </p:txBody>
      </p:sp>
    </p:spTree>
    <p:extLst>
      <p:ext uri="{BB962C8B-B14F-4D97-AF65-F5344CB8AC3E}">
        <p14:creationId xmlns:p14="http://schemas.microsoft.com/office/powerpoint/2010/main" val="132417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0F8894C-32E5-426E-A80F-21F52AD991BB}" type="slidenum">
              <a:rPr lang="en-US" altLang="en-US" sz="1200" smtClean="0"/>
              <a:pPr/>
              <a:t>17</a:t>
            </a:fld>
            <a:endParaRPr lang="en-US" altLang="en-US" sz="1200" smtClean="0"/>
          </a:p>
        </p:txBody>
      </p:sp>
    </p:spTree>
    <p:extLst>
      <p:ext uri="{BB962C8B-B14F-4D97-AF65-F5344CB8AC3E}">
        <p14:creationId xmlns:p14="http://schemas.microsoft.com/office/powerpoint/2010/main" val="2540382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Repository Where files’ current and historical data are stored.</a:t>
            </a:r>
          </a:p>
          <a:p>
            <a:r>
              <a:rPr lang="en-US" altLang="en-US" smtClean="0"/>
              <a:t>• Server A machine serving the repository.</a:t>
            </a:r>
          </a:p>
          <a:p>
            <a:r>
              <a:rPr lang="en-US" altLang="en-US" smtClean="0"/>
              <a:t>• Client The client machine connecting to the server.</a:t>
            </a:r>
          </a:p>
          <a:p>
            <a:r>
              <a:rPr lang="en-US" altLang="en-US" smtClean="0"/>
              <a:t>• Working copy Local copy where the developer changes the code. </a:t>
            </a: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4872E86-CEEA-4606-806E-3CF658F55283}" type="slidenum">
              <a:rPr lang="en-US" altLang="en-US" sz="1200" smtClean="0"/>
              <a:pPr/>
              <a:t>18</a:t>
            </a:fld>
            <a:endParaRPr lang="en-US" altLang="en-US" sz="1200" smtClean="0"/>
          </a:p>
        </p:txBody>
      </p:sp>
    </p:spTree>
    <p:extLst>
      <p:ext uri="{BB962C8B-B14F-4D97-AF65-F5344CB8AC3E}">
        <p14:creationId xmlns:p14="http://schemas.microsoft.com/office/powerpoint/2010/main" val="2022486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303CC85-E260-4EA0-88BD-6D7EA7D1CB35}" type="slidenum">
              <a:rPr lang="en-US" altLang="en-US" sz="1200" smtClean="0"/>
              <a:pPr/>
              <a:t>19</a:t>
            </a:fld>
            <a:endParaRPr lang="en-US" altLang="en-US" sz="1200" smtClean="0"/>
          </a:p>
        </p:txBody>
      </p:sp>
    </p:spTree>
    <p:extLst>
      <p:ext uri="{BB962C8B-B14F-4D97-AF65-F5344CB8AC3E}">
        <p14:creationId xmlns:p14="http://schemas.microsoft.com/office/powerpoint/2010/main" val="3659603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Co the </a:t>
            </a:r>
            <a:r>
              <a:rPr lang="en-US" altLang="en-US" dirty="0" err="1" smtClean="0"/>
              <a:t>tach</a:t>
            </a:r>
            <a:r>
              <a:rPr lang="en-US" altLang="en-US" dirty="0" smtClean="0"/>
              <a:t> </a:t>
            </a:r>
            <a:r>
              <a:rPr lang="en-US" altLang="en-US" dirty="0" err="1" smtClean="0"/>
              <a:t>cac</a:t>
            </a:r>
            <a:r>
              <a:rPr lang="en-US" altLang="en-US" dirty="0" smtClean="0"/>
              <a:t> </a:t>
            </a:r>
            <a:r>
              <a:rPr lang="en-US" altLang="en-US" dirty="0" err="1" smtClean="0"/>
              <a:t>nhanh</a:t>
            </a:r>
            <a:r>
              <a:rPr lang="en-US" altLang="en-US" dirty="0" smtClean="0"/>
              <a:t> </a:t>
            </a:r>
            <a:r>
              <a:rPr lang="en-US" altLang="en-US" dirty="0" err="1" smtClean="0"/>
              <a:t>ra</a:t>
            </a:r>
            <a:r>
              <a:rPr lang="en-US" altLang="en-US" dirty="0" smtClean="0"/>
              <a:t> de code </a:t>
            </a:r>
            <a:r>
              <a:rPr lang="en-US" altLang="en-US" dirty="0" err="1" smtClean="0"/>
              <a:t>tiep</a:t>
            </a:r>
            <a:endParaRPr lang="en-US" altLang="en-US" dirty="0" smtClean="0"/>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6D5DEDF-28DA-4119-ACD8-92338873FC9C}" type="slidenum">
              <a:rPr lang="en-US" altLang="en-US" sz="1200" smtClean="0"/>
              <a:pPr/>
              <a:t>20</a:t>
            </a:fld>
            <a:endParaRPr lang="en-US" altLang="en-US" sz="1200" smtClean="0"/>
          </a:p>
        </p:txBody>
      </p:sp>
    </p:spTree>
    <p:extLst>
      <p:ext uri="{BB962C8B-B14F-4D97-AF65-F5344CB8AC3E}">
        <p14:creationId xmlns:p14="http://schemas.microsoft.com/office/powerpoint/2010/main" val="274589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9EFBC7D-1A2F-4471-9B55-CF2319395821}" type="slidenum">
              <a:rPr lang="en-US" altLang="en-US" sz="1200" smtClean="0"/>
              <a:pPr/>
              <a:t>21</a:t>
            </a:fld>
            <a:endParaRPr lang="en-US" altLang="en-US" sz="1200" smtClean="0"/>
          </a:p>
        </p:txBody>
      </p:sp>
      <p:sp>
        <p:nvSpPr>
          <p:cNvPr id="43011" name="Rectangle 1026"/>
          <p:cNvSpPr>
            <a:spLocks noGrp="1" noRot="1" noChangeAspect="1" noChangeArrowheads="1" noTextEdit="1"/>
          </p:cNvSpPr>
          <p:nvPr>
            <p:ph type="sldImg"/>
          </p:nvPr>
        </p:nvSpPr>
        <p:spPr>
          <a:ln/>
        </p:spPr>
      </p:sp>
      <p:sp>
        <p:nvSpPr>
          <p:cNvPr id="4301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smtClean="0"/>
          </a:p>
        </p:txBody>
      </p:sp>
    </p:spTree>
    <p:extLst>
      <p:ext uri="{BB962C8B-B14F-4D97-AF65-F5344CB8AC3E}">
        <p14:creationId xmlns:p14="http://schemas.microsoft.com/office/powerpoint/2010/main" val="359830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42C100B-0343-45D0-A16D-C6BB662E5498}" type="slidenum">
              <a:rPr lang="en-US" altLang="en-US" sz="1200" smtClean="0"/>
              <a:pPr/>
              <a:t>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smtClean="0"/>
          </a:p>
        </p:txBody>
      </p:sp>
    </p:spTree>
    <p:extLst>
      <p:ext uri="{BB962C8B-B14F-4D97-AF65-F5344CB8AC3E}">
        <p14:creationId xmlns:p14="http://schemas.microsoft.com/office/powerpoint/2010/main" val="1722412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23EAC85-F9A0-4BA6-B900-CA0F0ABA907F}" type="slidenum">
              <a:rPr lang="en-US" altLang="en-US" sz="1200" smtClean="0"/>
              <a:pPr/>
              <a:t>22</a:t>
            </a:fld>
            <a:endParaRPr lang="en-US" altLang="en-US" sz="1200" smtClean="0"/>
          </a:p>
        </p:txBody>
      </p:sp>
    </p:spTree>
    <p:extLst>
      <p:ext uri="{BB962C8B-B14F-4D97-AF65-F5344CB8AC3E}">
        <p14:creationId xmlns:p14="http://schemas.microsoft.com/office/powerpoint/2010/main" val="1866276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7A51E1D-E5B7-4A97-B1D5-2E2F333B254B}" type="slidenum">
              <a:rPr lang="en-US" smtClean="0"/>
              <a:pPr>
                <a:defRPr/>
              </a:pPr>
              <a:t>23</a:t>
            </a:fld>
            <a:endParaRPr lang="en-US" dirty="0"/>
          </a:p>
        </p:txBody>
      </p:sp>
    </p:spTree>
    <p:extLst>
      <p:ext uri="{BB962C8B-B14F-4D97-AF65-F5344CB8AC3E}">
        <p14:creationId xmlns:p14="http://schemas.microsoft.com/office/powerpoint/2010/main" val="443826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2FBE630-06E9-4619-829B-F4F16D5CE698}" type="slidenum">
              <a:rPr lang="en-US" altLang="en-US" sz="1200" smtClean="0"/>
              <a:pPr/>
              <a:t>24</a:t>
            </a:fld>
            <a:endParaRPr lang="en-US" altLang="en-US" sz="1200" smtClean="0"/>
          </a:p>
        </p:txBody>
      </p:sp>
    </p:spTree>
    <p:extLst>
      <p:ext uri="{BB962C8B-B14F-4D97-AF65-F5344CB8AC3E}">
        <p14:creationId xmlns:p14="http://schemas.microsoft.com/office/powerpoint/2010/main" val="765513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6667A1-4AC3-4E22-8CDB-297D38B2BBA7}" type="slidenum">
              <a:rPr lang="en-US" smtClean="0"/>
              <a:pPr/>
              <a:t>25</a:t>
            </a:fld>
            <a:endParaRPr lang="en-US"/>
          </a:p>
        </p:txBody>
      </p:sp>
    </p:spTree>
    <p:extLst>
      <p:ext uri="{BB962C8B-B14F-4D97-AF65-F5344CB8AC3E}">
        <p14:creationId xmlns:p14="http://schemas.microsoft.com/office/powerpoint/2010/main" val="1201674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Toi</a:t>
            </a:r>
            <a:r>
              <a:rPr lang="en-US" dirty="0" smtClean="0"/>
              <a:t> day van</a:t>
            </a:r>
            <a:r>
              <a:rPr lang="en-US" baseline="0" dirty="0" smtClean="0"/>
              <a:t> </a:t>
            </a:r>
            <a:r>
              <a:rPr lang="en-US" baseline="0" dirty="0" err="1" smtClean="0"/>
              <a:t>chua</a:t>
            </a:r>
            <a:r>
              <a:rPr lang="en-US" baseline="0" dirty="0" smtClean="0"/>
              <a:t> </a:t>
            </a:r>
            <a:r>
              <a:rPr lang="en-US" baseline="0" dirty="0" err="1" smtClean="0"/>
              <a:t>len</a:t>
            </a:r>
            <a:r>
              <a:rPr lang="en-US" baseline="0" dirty="0" smtClean="0"/>
              <a:t> server. </a:t>
            </a:r>
            <a:r>
              <a:rPr lang="en-US" baseline="0" dirty="0" err="1" smtClean="0"/>
              <a:t>Moi</a:t>
            </a:r>
            <a:r>
              <a:rPr lang="en-US" baseline="0" dirty="0" smtClean="0"/>
              <a:t> </a:t>
            </a:r>
            <a:r>
              <a:rPr lang="en-US" baseline="0" dirty="0" err="1" smtClean="0"/>
              <a:t>dua</a:t>
            </a:r>
            <a:r>
              <a:rPr lang="en-US" baseline="0" dirty="0" smtClean="0"/>
              <a:t> </a:t>
            </a:r>
            <a:r>
              <a:rPr lang="en-US" baseline="0" dirty="0" err="1" smtClean="0"/>
              <a:t>len</a:t>
            </a:r>
            <a:r>
              <a:rPr lang="en-US" baseline="0" dirty="0" smtClean="0"/>
              <a:t> repository (</a:t>
            </a:r>
            <a:r>
              <a:rPr lang="en-US" baseline="0" dirty="0" err="1" smtClean="0"/>
              <a:t>tren</a:t>
            </a:r>
            <a:r>
              <a:rPr lang="en-US" baseline="0" dirty="0" smtClean="0"/>
              <a:t> may, local).</a:t>
            </a:r>
          </a:p>
          <a:p>
            <a:endParaRPr lang="en-US" baseline="0" dirty="0" smtClean="0"/>
          </a:p>
          <a:p>
            <a:r>
              <a:rPr lang="en-US" baseline="0" dirty="0" err="1" smtClean="0"/>
              <a:t>Khi</a:t>
            </a:r>
            <a:r>
              <a:rPr lang="en-US" baseline="0" dirty="0" smtClean="0"/>
              <a:t> bam push no </a:t>
            </a:r>
            <a:r>
              <a:rPr lang="en-US" baseline="0" dirty="0" err="1" smtClean="0"/>
              <a:t>moi</a:t>
            </a:r>
            <a:r>
              <a:rPr lang="en-US" baseline="0" dirty="0" smtClean="0"/>
              <a:t> </a:t>
            </a:r>
            <a:r>
              <a:rPr lang="en-US" baseline="0" dirty="0" err="1" smtClean="0"/>
              <a:t>dua</a:t>
            </a:r>
            <a:r>
              <a:rPr lang="en-US" baseline="0" dirty="0" smtClean="0"/>
              <a:t> </a:t>
            </a:r>
            <a:r>
              <a:rPr lang="en-US" baseline="0" dirty="0" err="1" smtClean="0"/>
              <a:t>len</a:t>
            </a:r>
            <a:r>
              <a:rPr lang="en-US" baseline="0" dirty="0" smtClean="0"/>
              <a:t> server</a:t>
            </a:r>
            <a:endParaRPr lang="en-US" dirty="0"/>
          </a:p>
        </p:txBody>
      </p:sp>
      <p:sp>
        <p:nvSpPr>
          <p:cNvPr id="4" name="Slide Number Placeholder 3"/>
          <p:cNvSpPr>
            <a:spLocks noGrp="1"/>
          </p:cNvSpPr>
          <p:nvPr>
            <p:ph type="sldNum" sz="quarter" idx="10"/>
          </p:nvPr>
        </p:nvSpPr>
        <p:spPr/>
        <p:txBody>
          <a:bodyPr/>
          <a:lstStyle/>
          <a:p>
            <a:pPr>
              <a:defRPr/>
            </a:pPr>
            <a:fld id="{17A51E1D-E5B7-4A97-B1D5-2E2F333B254B}" type="slidenum">
              <a:rPr lang="en-US" smtClean="0"/>
              <a:pPr>
                <a:defRPr/>
              </a:pPr>
              <a:t>26</a:t>
            </a:fld>
            <a:endParaRPr lang="en-US" dirty="0"/>
          </a:p>
        </p:txBody>
      </p:sp>
    </p:spTree>
    <p:extLst>
      <p:ext uri="{BB962C8B-B14F-4D97-AF65-F5344CB8AC3E}">
        <p14:creationId xmlns:p14="http://schemas.microsoft.com/office/powerpoint/2010/main" val="4060603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7A51E1D-E5B7-4A97-B1D5-2E2F333B254B}" type="slidenum">
              <a:rPr lang="en-US" smtClean="0"/>
              <a:pPr>
                <a:defRPr/>
              </a:pPr>
              <a:t>27</a:t>
            </a:fld>
            <a:endParaRPr lang="en-US" dirty="0"/>
          </a:p>
        </p:txBody>
      </p:sp>
    </p:spTree>
    <p:extLst>
      <p:ext uri="{BB962C8B-B14F-4D97-AF65-F5344CB8AC3E}">
        <p14:creationId xmlns:p14="http://schemas.microsoft.com/office/powerpoint/2010/main" val="37326035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C5E3D4F-91AA-499A-8323-31B7DCA3912D}" type="slidenum">
              <a:rPr lang="en-US" altLang="en-US" sz="1200" smtClean="0"/>
              <a:pPr/>
              <a:t>28</a:t>
            </a:fld>
            <a:endParaRPr lang="en-US" altLang="en-US" sz="1200" smtClean="0"/>
          </a:p>
        </p:txBody>
      </p:sp>
    </p:spTree>
    <p:extLst>
      <p:ext uri="{BB962C8B-B14F-4D97-AF65-F5344CB8AC3E}">
        <p14:creationId xmlns:p14="http://schemas.microsoft.com/office/powerpoint/2010/main" val="6892972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6667A1-4AC3-4E22-8CDB-297D38B2BBA7}" type="slidenum">
              <a:rPr lang="en-US" smtClean="0"/>
              <a:pPr/>
              <a:t>31</a:t>
            </a:fld>
            <a:endParaRPr lang="en-US"/>
          </a:p>
        </p:txBody>
      </p:sp>
    </p:spTree>
    <p:extLst>
      <p:ext uri="{BB962C8B-B14F-4D97-AF65-F5344CB8AC3E}">
        <p14:creationId xmlns:p14="http://schemas.microsoft.com/office/powerpoint/2010/main" val="20383372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MMMMMMMMMMMMMMMMMMMMMMMPORTTANT</a:t>
            </a:r>
            <a:endParaRPr lang="en-US" dirty="0"/>
          </a:p>
        </p:txBody>
      </p:sp>
      <p:sp>
        <p:nvSpPr>
          <p:cNvPr id="4" name="Slide Number Placeholder 3"/>
          <p:cNvSpPr>
            <a:spLocks noGrp="1"/>
          </p:cNvSpPr>
          <p:nvPr>
            <p:ph type="sldNum" sz="quarter" idx="10"/>
          </p:nvPr>
        </p:nvSpPr>
        <p:spPr/>
        <p:txBody>
          <a:bodyPr/>
          <a:lstStyle/>
          <a:p>
            <a:fld id="{5C0DD5FD-ABDB-4F07-A820-2B7F30C85D9B}" type="slidenum">
              <a:rPr lang="en-US" altLang="en-US" smtClean="0"/>
              <a:pPr/>
              <a:t>32</a:t>
            </a:fld>
            <a:endParaRPr lang="en-US" altLang="en-US"/>
          </a:p>
        </p:txBody>
      </p:sp>
    </p:spTree>
    <p:extLst>
      <p:ext uri="{BB962C8B-B14F-4D97-AF65-F5344CB8AC3E}">
        <p14:creationId xmlns:p14="http://schemas.microsoft.com/office/powerpoint/2010/main" val="24490124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Swith</a:t>
            </a:r>
            <a:r>
              <a:rPr lang="en-US" dirty="0" smtClean="0"/>
              <a:t> </a:t>
            </a:r>
            <a:r>
              <a:rPr lang="en-US" dirty="0" err="1" smtClean="0"/>
              <a:t>lai</a:t>
            </a:r>
            <a:r>
              <a:rPr lang="en-US" dirty="0" smtClean="0"/>
              <a:t> b1: </a:t>
            </a:r>
            <a:r>
              <a:rPr lang="en-US" dirty="0" err="1" smtClean="0"/>
              <a:t>git</a:t>
            </a:r>
            <a:r>
              <a:rPr lang="en-US" dirty="0" smtClean="0"/>
              <a:t> checkout develop1</a:t>
            </a:r>
            <a:endParaRPr lang="en-US" dirty="0"/>
          </a:p>
        </p:txBody>
      </p:sp>
      <p:sp>
        <p:nvSpPr>
          <p:cNvPr id="4" name="Slide Number Placeholder 3"/>
          <p:cNvSpPr>
            <a:spLocks noGrp="1"/>
          </p:cNvSpPr>
          <p:nvPr>
            <p:ph type="sldNum" sz="quarter" idx="10"/>
          </p:nvPr>
        </p:nvSpPr>
        <p:spPr/>
        <p:txBody>
          <a:bodyPr/>
          <a:lstStyle/>
          <a:p>
            <a:pPr>
              <a:defRPr/>
            </a:pPr>
            <a:fld id="{17A51E1D-E5B7-4A97-B1D5-2E2F333B254B}" type="slidenum">
              <a:rPr lang="en-US" smtClean="0"/>
              <a:pPr>
                <a:defRPr/>
              </a:pPr>
              <a:t>34</a:t>
            </a:fld>
            <a:endParaRPr lang="en-US" dirty="0"/>
          </a:p>
        </p:txBody>
      </p:sp>
    </p:spTree>
    <p:extLst>
      <p:ext uri="{BB962C8B-B14F-4D97-AF65-F5344CB8AC3E}">
        <p14:creationId xmlns:p14="http://schemas.microsoft.com/office/powerpoint/2010/main" val="3039697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F36D070-460B-47F5-938F-8720F49408CA}" type="slidenum">
              <a:rPr lang="en-US" altLang="en-US" sz="1200" smtClean="0"/>
              <a:pPr/>
              <a:t>5</a:t>
            </a:fld>
            <a:endParaRPr lang="en-US" altLang="en-US" sz="1200" smtClean="0"/>
          </a:p>
        </p:txBody>
      </p:sp>
      <p:sp>
        <p:nvSpPr>
          <p:cNvPr id="10243" name="Rectangle 1026"/>
          <p:cNvSpPr>
            <a:spLocks noGrp="1" noRot="1" noChangeAspect="1" noChangeArrowheads="1" noTextEdit="1"/>
          </p:cNvSpPr>
          <p:nvPr>
            <p:ph type="sldImg"/>
          </p:nvPr>
        </p:nvSpPr>
        <p:spPr>
          <a:ln/>
        </p:spPr>
      </p:sp>
      <p:sp>
        <p:nvSpPr>
          <p:cNvPr id="1024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smtClean="0"/>
          </a:p>
        </p:txBody>
      </p:sp>
    </p:spTree>
    <p:extLst>
      <p:ext uri="{BB962C8B-B14F-4D97-AF65-F5344CB8AC3E}">
        <p14:creationId xmlns:p14="http://schemas.microsoft.com/office/powerpoint/2010/main" val="28497518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you’ll see how to work with Git in a distributed environment as a contributor and an integrator. That is, you’ll learn how to contribute code successfully to a project and make it as easy on you and the project maintainer as possible, and also how to maintain a project successfully with a number of developers contributing.</a:t>
            </a:r>
            <a:endParaRPr lang="en-US" dirty="0"/>
          </a:p>
        </p:txBody>
      </p:sp>
      <p:sp>
        <p:nvSpPr>
          <p:cNvPr id="4" name="Slide Number Placeholder 3"/>
          <p:cNvSpPr>
            <a:spLocks noGrp="1"/>
          </p:cNvSpPr>
          <p:nvPr>
            <p:ph type="sldNum" sz="quarter" idx="10"/>
          </p:nvPr>
        </p:nvSpPr>
        <p:spPr/>
        <p:txBody>
          <a:bodyPr/>
          <a:lstStyle/>
          <a:p>
            <a:fld id="{966667A1-4AC3-4E22-8CDB-297D38B2BBA7}" type="slidenum">
              <a:rPr lang="en-US" smtClean="0"/>
              <a:pPr/>
              <a:t>36</a:t>
            </a:fld>
            <a:endParaRPr lang="en-US"/>
          </a:p>
        </p:txBody>
      </p:sp>
    </p:spTree>
    <p:extLst>
      <p:ext uri="{BB962C8B-B14F-4D97-AF65-F5344CB8AC3E}">
        <p14:creationId xmlns:p14="http://schemas.microsoft.com/office/powerpoint/2010/main" val="4016658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D2D7F6E-D6A8-40FC-AB6A-EC482081CEF9}" type="slidenum">
              <a:rPr lang="en-US" altLang="en-US" sz="1200" smtClean="0"/>
              <a:pPr/>
              <a:t>37</a:t>
            </a:fld>
            <a:endParaRPr lang="en-US" altLang="en-US" sz="1200" smtClean="0"/>
          </a:p>
        </p:txBody>
      </p:sp>
    </p:spTree>
    <p:extLst>
      <p:ext uri="{BB962C8B-B14F-4D97-AF65-F5344CB8AC3E}">
        <p14:creationId xmlns:p14="http://schemas.microsoft.com/office/powerpoint/2010/main" val="11852531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50000"/>
              </a:lnSpc>
              <a:buClr>
                <a:schemeClr val="tx2">
                  <a:lumMod val="75000"/>
                </a:schemeClr>
              </a:buClr>
              <a:buFont typeface="Wingdings" panose="05000000000000000000" pitchFamily="2" charset="2"/>
              <a:buChar char="Ø"/>
              <a:defRPr/>
            </a:pPr>
            <a:r>
              <a:rPr lang="en-US" dirty="0" smtClean="0"/>
              <a:t>Clone a repository from </a:t>
            </a:r>
            <a:r>
              <a:rPr lang="en-US" dirty="0" err="1" smtClean="0"/>
              <a:t>Git</a:t>
            </a:r>
            <a:r>
              <a:rPr lang="en-US" dirty="0" smtClean="0"/>
              <a:t> server</a:t>
            </a:r>
          </a:p>
          <a:p>
            <a:pPr marL="342900" indent="-342900">
              <a:lnSpc>
                <a:spcPct val="150000"/>
              </a:lnSpc>
              <a:buClr>
                <a:schemeClr val="tx2">
                  <a:lumMod val="75000"/>
                </a:schemeClr>
              </a:buClr>
              <a:buFont typeface="Wingdings" panose="05000000000000000000" pitchFamily="2" charset="2"/>
              <a:buChar char="Ø"/>
              <a:defRPr/>
            </a:pPr>
            <a:r>
              <a:rPr lang="en-US" dirty="0" smtClean="0"/>
              <a:t>Create a new file</a:t>
            </a:r>
          </a:p>
          <a:p>
            <a:pPr marL="342900" indent="-342900">
              <a:lnSpc>
                <a:spcPct val="150000"/>
              </a:lnSpc>
              <a:buClr>
                <a:schemeClr val="tx2">
                  <a:lumMod val="75000"/>
                </a:schemeClr>
              </a:buClr>
              <a:buFont typeface="Wingdings" panose="05000000000000000000" pitchFamily="2" charset="2"/>
              <a:buChar char="Ø"/>
              <a:defRPr/>
            </a:pPr>
            <a:r>
              <a:rPr lang="en-US" dirty="0" smtClean="0"/>
              <a:t>Add to local repo and commit to staging area</a:t>
            </a:r>
          </a:p>
          <a:p>
            <a:pPr marL="342900" indent="-342900">
              <a:lnSpc>
                <a:spcPct val="150000"/>
              </a:lnSpc>
              <a:buClr>
                <a:schemeClr val="tx2">
                  <a:lumMod val="75000"/>
                </a:schemeClr>
              </a:buClr>
              <a:buFont typeface="Wingdings" panose="05000000000000000000" pitchFamily="2" charset="2"/>
              <a:buChar char="Ø"/>
              <a:defRPr/>
            </a:pPr>
            <a:r>
              <a:rPr lang="en-US" dirty="0" smtClean="0"/>
              <a:t>Push to </a:t>
            </a:r>
            <a:r>
              <a:rPr lang="en-US" dirty="0" err="1" smtClean="0"/>
              <a:t>Git</a:t>
            </a:r>
            <a:r>
              <a:rPr lang="en-US" dirty="0" smtClean="0"/>
              <a:t> server</a:t>
            </a:r>
          </a:p>
          <a:p>
            <a:pPr marL="342900" indent="-342900">
              <a:lnSpc>
                <a:spcPct val="150000"/>
              </a:lnSpc>
              <a:buClr>
                <a:schemeClr val="tx2">
                  <a:lumMod val="75000"/>
                </a:schemeClr>
              </a:buClr>
              <a:buFont typeface="Wingdings" panose="05000000000000000000" pitchFamily="2" charset="2"/>
              <a:buChar char="Ø"/>
              <a:defRPr/>
            </a:pPr>
            <a:r>
              <a:rPr lang="en-US" dirty="0" smtClean="0"/>
              <a:t>Pull/fetch repository from server</a:t>
            </a:r>
          </a:p>
          <a:p>
            <a:pPr marL="342900" indent="-342900">
              <a:lnSpc>
                <a:spcPct val="150000"/>
              </a:lnSpc>
              <a:buClr>
                <a:schemeClr val="tx2">
                  <a:lumMod val="75000"/>
                </a:schemeClr>
              </a:buClr>
              <a:buFont typeface="Wingdings" panose="05000000000000000000" pitchFamily="2" charset="2"/>
              <a:buChar char="Ø"/>
              <a:defRPr/>
            </a:pPr>
            <a:r>
              <a:rPr lang="en-US" dirty="0" smtClean="0"/>
              <a:t>Branching and Merging</a:t>
            </a:r>
            <a:endParaRPr lang="en-US" altLang="en-US" dirty="0" smtClean="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E2AFC3B-A59C-4D1D-A55C-BFFEE7A71153}" type="slidenum">
              <a:rPr lang="en-US" altLang="en-US" sz="1200" smtClean="0"/>
              <a:pPr/>
              <a:t>38</a:t>
            </a:fld>
            <a:endParaRPr lang="en-US" altLang="en-US" sz="1200" smtClean="0"/>
          </a:p>
        </p:txBody>
      </p:sp>
    </p:spTree>
    <p:extLst>
      <p:ext uri="{BB962C8B-B14F-4D97-AF65-F5344CB8AC3E}">
        <p14:creationId xmlns:p14="http://schemas.microsoft.com/office/powerpoint/2010/main" val="38881228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77F4DC8-F9FC-4841-BBEB-D8F35C8DB3B5}" type="slidenum">
              <a:rPr lang="en-US" altLang="en-US" sz="1200" smtClean="0"/>
              <a:pPr/>
              <a:t>39</a:t>
            </a:fld>
            <a:endParaRPr lang="en-US" altLang="en-US" sz="1200" smtClean="0"/>
          </a:p>
        </p:txBody>
      </p:sp>
      <p:sp>
        <p:nvSpPr>
          <p:cNvPr id="59395" name="Rectangle 1026"/>
          <p:cNvSpPr>
            <a:spLocks noGrp="1" noRot="1" noChangeAspect="1" noChangeArrowheads="1" noTextEdit="1"/>
          </p:cNvSpPr>
          <p:nvPr>
            <p:ph type="sldImg"/>
          </p:nvPr>
        </p:nvSpPr>
        <p:spPr>
          <a:ln/>
        </p:spPr>
      </p:sp>
      <p:sp>
        <p:nvSpPr>
          <p:cNvPr id="5939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smtClean="0"/>
          </a:p>
        </p:txBody>
      </p:sp>
    </p:spTree>
    <p:extLst>
      <p:ext uri="{BB962C8B-B14F-4D97-AF65-F5344CB8AC3E}">
        <p14:creationId xmlns:p14="http://schemas.microsoft.com/office/powerpoint/2010/main" val="35596664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C6234F3-C6F6-4A97-B9E9-D0E76F6270C5}" type="slidenum">
              <a:rPr lang="en-US" altLang="en-US" sz="1200" smtClean="0"/>
              <a:pPr/>
              <a:t>40</a:t>
            </a:fld>
            <a:endParaRPr lang="en-US" altLang="en-US" sz="1200" smtClean="0"/>
          </a:p>
        </p:txBody>
      </p:sp>
    </p:spTree>
    <p:extLst>
      <p:ext uri="{BB962C8B-B14F-4D97-AF65-F5344CB8AC3E}">
        <p14:creationId xmlns:p14="http://schemas.microsoft.com/office/powerpoint/2010/main" val="32769316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FFFC48F-C8D1-49D1-B839-45158D71B785}" type="slidenum">
              <a:rPr lang="en-US" altLang="en-US" sz="1200" smtClean="0"/>
              <a:pPr/>
              <a:t>41</a:t>
            </a:fld>
            <a:endParaRPr lang="en-US" altLang="en-US" sz="1200" smtClean="0"/>
          </a:p>
        </p:txBody>
      </p:sp>
    </p:spTree>
    <p:extLst>
      <p:ext uri="{BB962C8B-B14F-4D97-AF65-F5344CB8AC3E}">
        <p14:creationId xmlns:p14="http://schemas.microsoft.com/office/powerpoint/2010/main" val="42900152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hangingPunct="1"/>
            <a:r>
              <a:rPr lang="en-US" altLang="en-US" smtClean="0"/>
              <a:t>The history of each file is tracked with an incrementing </a:t>
            </a:r>
            <a:r>
              <a:rPr lang="en-US" altLang="en-US" smtClean="0">
                <a:solidFill>
                  <a:srgbClr val="3366FF"/>
                </a:solidFill>
              </a:rPr>
              <a:t>revision number</a:t>
            </a:r>
            <a:endParaRPr lang="en-US" altLang="en-US" smtClean="0"/>
          </a:p>
          <a:p>
            <a:pPr hangingPunct="1"/>
            <a:r>
              <a:rPr lang="en-US" altLang="en-US" smtClean="0"/>
              <a:t>For each revision there is a </a:t>
            </a:r>
            <a:r>
              <a:rPr lang="en-US" altLang="en-US" smtClean="0">
                <a:solidFill>
                  <a:srgbClr val="3366FF"/>
                </a:solidFill>
              </a:rPr>
              <a:t>log entry</a:t>
            </a:r>
          </a:p>
          <a:p>
            <a:pPr hangingPunct="1"/>
            <a:r>
              <a:rPr lang="en-US" altLang="en-US" smtClean="0"/>
              <a:t>Revision numbers have the format 1.3 if they’re on the </a:t>
            </a:r>
            <a:r>
              <a:rPr lang="en-US" altLang="en-US" smtClean="0">
                <a:solidFill>
                  <a:srgbClr val="3366FF"/>
                </a:solidFill>
              </a:rPr>
              <a:t>main trunk</a:t>
            </a:r>
            <a:r>
              <a:rPr lang="en-US" altLang="en-US" smtClean="0"/>
              <a:t>, </a:t>
            </a:r>
            <a:r>
              <a:rPr lang="en-US" altLang="en-US" smtClean="0">
                <a:solidFill>
                  <a:srgbClr val="3366FF"/>
                </a:solidFill>
              </a:rPr>
              <a:t>branches</a:t>
            </a:r>
            <a:r>
              <a:rPr lang="en-US" altLang="en-US" smtClean="0"/>
              <a:t> have something like 1.2.1.1</a:t>
            </a:r>
          </a:p>
          <a:p>
            <a:endParaRPr lang="en-US" altLang="en-US" smtClean="0"/>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47CCD9A-CED0-4C3D-B197-6CE0A0AFCC9D}" type="slidenum">
              <a:rPr lang="en-US" altLang="en-US" sz="1200" smtClean="0"/>
              <a:pPr/>
              <a:t>42</a:t>
            </a:fld>
            <a:endParaRPr lang="en-US" altLang="en-US" sz="1200" smtClean="0"/>
          </a:p>
        </p:txBody>
      </p:sp>
    </p:spTree>
    <p:extLst>
      <p:ext uri="{BB962C8B-B14F-4D97-AF65-F5344CB8AC3E}">
        <p14:creationId xmlns:p14="http://schemas.microsoft.com/office/powerpoint/2010/main" val="30941545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smtClean="0"/>
              <a:t>Trunk</a:t>
            </a:r>
            <a:r>
              <a:rPr lang="en-US" altLang="en-US" dirty="0" smtClean="0"/>
              <a:t>: The main development area. This is where your next major release of the code lives, and generally has all the newest features.</a:t>
            </a:r>
          </a:p>
          <a:p>
            <a:r>
              <a:rPr lang="en-US" altLang="en-US" b="1" dirty="0" smtClean="0"/>
              <a:t>Branches</a:t>
            </a:r>
            <a:r>
              <a:rPr lang="en-US" altLang="en-US" dirty="0" smtClean="0"/>
              <a:t>: Every time you release a major version, it gets a branch created. This allows you to do bug fixes and make a new release without having to release the newest - possibly unfinished or untested - features.</a:t>
            </a:r>
          </a:p>
          <a:p>
            <a:r>
              <a:rPr lang="en-US" altLang="en-US" b="1" dirty="0" smtClean="0"/>
              <a:t>Tags</a:t>
            </a:r>
            <a:r>
              <a:rPr lang="en-US" altLang="en-US" dirty="0" smtClean="0"/>
              <a:t>: Every time you release a version (final release, release candidates (RC), and betas) you make a tag for it. This gives you a point-in-time copy of the code as it was at that state, allowing you to go back and reproduce any bugs if necessary in a past version, or re-release a past version exactly as it was. Branches and tags in SVN are lightweight - on the server, it does not make a full copy of the files, just a marker saying "these files were copied at this revision" that only takes up a few bytes.</a:t>
            </a: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6F577AA-B792-4469-A938-D9763F23BFE8}" type="slidenum">
              <a:rPr lang="en-US" altLang="en-US" sz="1200" smtClean="0"/>
              <a:pPr/>
              <a:t>43</a:t>
            </a:fld>
            <a:endParaRPr lang="en-US" altLang="en-US" sz="1200" smtClean="0"/>
          </a:p>
        </p:txBody>
      </p:sp>
    </p:spTree>
    <p:extLst>
      <p:ext uri="{BB962C8B-B14F-4D97-AF65-F5344CB8AC3E}">
        <p14:creationId xmlns:p14="http://schemas.microsoft.com/office/powerpoint/2010/main" val="16624562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B12B340-058A-4D32-B10F-70145529B316}" type="slidenum">
              <a:rPr lang="en-US" altLang="en-US" sz="1200" smtClean="0"/>
              <a:pPr/>
              <a:t>44</a:t>
            </a:fld>
            <a:endParaRPr lang="en-US" altLang="en-US" sz="1200" smtClean="0"/>
          </a:p>
        </p:txBody>
      </p:sp>
    </p:spTree>
    <p:extLst>
      <p:ext uri="{BB962C8B-B14F-4D97-AF65-F5344CB8AC3E}">
        <p14:creationId xmlns:p14="http://schemas.microsoft.com/office/powerpoint/2010/main" val="19808456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4F1B1EC-B5DA-46DB-A739-9170146DA83B}" type="slidenum">
              <a:rPr lang="en-US" altLang="en-US" sz="1200" smtClean="0"/>
              <a:pPr/>
              <a:t>45</a:t>
            </a:fld>
            <a:endParaRPr lang="en-US" altLang="en-US" sz="1200" smtClean="0"/>
          </a:p>
        </p:txBody>
      </p:sp>
    </p:spTree>
    <p:extLst>
      <p:ext uri="{BB962C8B-B14F-4D97-AF65-F5344CB8AC3E}">
        <p14:creationId xmlns:p14="http://schemas.microsoft.com/office/powerpoint/2010/main" val="2172249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t> Asking questions</a:t>
            </a:r>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32CFCF3-8122-4C0D-A492-750DAAEFE746}" type="slidenum">
              <a:rPr lang="en-US" altLang="en-US" sz="1200" smtClean="0"/>
              <a:pPr/>
              <a:t>6</a:t>
            </a:fld>
            <a:endParaRPr lang="en-US" altLang="en-US" sz="1200" smtClean="0"/>
          </a:p>
        </p:txBody>
      </p:sp>
    </p:spTree>
    <p:extLst>
      <p:ext uri="{BB962C8B-B14F-4D97-AF65-F5344CB8AC3E}">
        <p14:creationId xmlns:p14="http://schemas.microsoft.com/office/powerpoint/2010/main" val="4206471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50000"/>
              </a:lnSpc>
              <a:buClr>
                <a:schemeClr val="tx2">
                  <a:lumMod val="75000"/>
                </a:schemeClr>
              </a:buClr>
              <a:buFont typeface="Wingdings" panose="05000000000000000000" pitchFamily="2" charset="2"/>
              <a:buChar char="Ø"/>
              <a:defRPr/>
            </a:pPr>
            <a:r>
              <a:rPr lang="en-US" dirty="0" smtClean="0"/>
              <a:t>Clone a repository from SVN server</a:t>
            </a:r>
          </a:p>
          <a:p>
            <a:pPr marL="342900" indent="-342900">
              <a:lnSpc>
                <a:spcPct val="150000"/>
              </a:lnSpc>
              <a:buClr>
                <a:schemeClr val="tx2">
                  <a:lumMod val="75000"/>
                </a:schemeClr>
              </a:buClr>
              <a:buFont typeface="Wingdings" panose="05000000000000000000" pitchFamily="2" charset="2"/>
              <a:buChar char="Ø"/>
              <a:defRPr/>
            </a:pPr>
            <a:r>
              <a:rPr lang="en-US" dirty="0" smtClean="0"/>
              <a:t>Create a new file</a:t>
            </a:r>
          </a:p>
          <a:p>
            <a:pPr marL="342900" indent="-342900">
              <a:lnSpc>
                <a:spcPct val="150000"/>
              </a:lnSpc>
              <a:buClr>
                <a:schemeClr val="tx2">
                  <a:lumMod val="75000"/>
                </a:schemeClr>
              </a:buClr>
              <a:buFont typeface="Wingdings" panose="05000000000000000000" pitchFamily="2" charset="2"/>
              <a:buChar char="Ø"/>
              <a:defRPr/>
            </a:pPr>
            <a:r>
              <a:rPr lang="en-US" dirty="0" smtClean="0"/>
              <a:t>Add and commit to SVN server</a:t>
            </a:r>
          </a:p>
          <a:p>
            <a:pPr marL="342900" indent="-342900">
              <a:lnSpc>
                <a:spcPct val="150000"/>
              </a:lnSpc>
              <a:buClr>
                <a:schemeClr val="tx2">
                  <a:lumMod val="75000"/>
                </a:schemeClr>
              </a:buClr>
              <a:buFont typeface="Wingdings" panose="05000000000000000000" pitchFamily="2" charset="2"/>
              <a:buChar char="Ø"/>
              <a:defRPr/>
            </a:pPr>
            <a:r>
              <a:rPr lang="en-US" dirty="0" smtClean="0"/>
              <a:t>Branches and tags  </a:t>
            </a:r>
          </a:p>
          <a:p>
            <a:endParaRPr lang="en-US" altLang="en-US" dirty="0" smtClean="0"/>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99BF7D2-5A5D-4B98-B5B4-339AE0427298}" type="slidenum">
              <a:rPr lang="en-US" altLang="en-US" sz="1200" smtClean="0"/>
              <a:pPr/>
              <a:t>46</a:t>
            </a:fld>
            <a:endParaRPr lang="en-US" altLang="en-US" sz="1200" smtClean="0"/>
          </a:p>
        </p:txBody>
      </p:sp>
    </p:spTree>
    <p:extLst>
      <p:ext uri="{BB962C8B-B14F-4D97-AF65-F5344CB8AC3E}">
        <p14:creationId xmlns:p14="http://schemas.microsoft.com/office/powerpoint/2010/main" val="2089081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27B8990-87B1-438D-8B9F-290D3503F066}" type="slidenum">
              <a:rPr lang="en-US" altLang="en-US" sz="1200" smtClean="0"/>
              <a:pPr/>
              <a:t>47</a:t>
            </a:fld>
            <a:endParaRPr lang="en-US" altLang="en-US" sz="1200" smtClean="0"/>
          </a:p>
        </p:txBody>
      </p:sp>
    </p:spTree>
    <p:extLst>
      <p:ext uri="{BB962C8B-B14F-4D97-AF65-F5344CB8AC3E}">
        <p14:creationId xmlns:p14="http://schemas.microsoft.com/office/powerpoint/2010/main" val="1653358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946B0A7-2E59-4DE3-995F-518ED6F7609E}" type="slidenum">
              <a:rPr lang="en-US" altLang="en-US" sz="1200" smtClean="0"/>
              <a:pPr/>
              <a:t>49</a:t>
            </a:fld>
            <a:endParaRPr lang="en-US" altLang="en-US" sz="1200"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87554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n-US" altLang="en-US" smtClean="0"/>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6EDB968-49E7-46A3-A24F-1C37875D7226}" type="slidenum">
              <a:rPr lang="en-US" altLang="en-US" sz="1200" smtClean="0"/>
              <a:pPr/>
              <a:t>7</a:t>
            </a:fld>
            <a:endParaRPr lang="en-US" altLang="en-US" sz="1200" smtClean="0"/>
          </a:p>
        </p:txBody>
      </p:sp>
    </p:spTree>
    <p:extLst>
      <p:ext uri="{BB962C8B-B14F-4D97-AF65-F5344CB8AC3E}">
        <p14:creationId xmlns:p14="http://schemas.microsoft.com/office/powerpoint/2010/main" val="1299701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551FB54-BD38-4FF1-8BEC-5F78513160DF}" type="slidenum">
              <a:rPr lang="en-US" altLang="en-US" sz="1200" smtClean="0"/>
              <a:pPr/>
              <a:t>8</a:t>
            </a:fld>
            <a:endParaRPr lang="en-US" altLang="en-US" sz="1200" smtClean="0"/>
          </a:p>
        </p:txBody>
      </p:sp>
    </p:spTree>
    <p:extLst>
      <p:ext uri="{BB962C8B-B14F-4D97-AF65-F5344CB8AC3E}">
        <p14:creationId xmlns:p14="http://schemas.microsoft.com/office/powerpoint/2010/main" val="3212166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34FEBC3-DC4B-45E0-A627-2E0A8EAD464A}" type="slidenum">
              <a:rPr lang="en-US" altLang="en-US" sz="1200" smtClean="0"/>
              <a:pPr/>
              <a:t>9</a:t>
            </a:fld>
            <a:endParaRPr lang="en-US" altLang="en-US" sz="1200" smtClean="0"/>
          </a:p>
        </p:txBody>
      </p:sp>
    </p:spTree>
    <p:extLst>
      <p:ext uri="{BB962C8B-B14F-4D97-AF65-F5344CB8AC3E}">
        <p14:creationId xmlns:p14="http://schemas.microsoft.com/office/powerpoint/2010/main" val="3633030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0AFAD49-1DBD-41F4-905A-169460918F79}" type="slidenum">
              <a:rPr lang="en-US" altLang="en-US" sz="1200" smtClean="0"/>
              <a:pPr/>
              <a:t>10</a:t>
            </a:fld>
            <a:endParaRPr lang="en-US" altLang="en-US" sz="1200" smtClean="0"/>
          </a:p>
        </p:txBody>
      </p:sp>
    </p:spTree>
    <p:extLst>
      <p:ext uri="{BB962C8B-B14F-4D97-AF65-F5344CB8AC3E}">
        <p14:creationId xmlns:p14="http://schemas.microsoft.com/office/powerpoint/2010/main" val="1155242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C8A8164-2FDA-4B7A-97EE-7D235EB8C490}" type="slidenum">
              <a:rPr lang="en-US" altLang="en-US" sz="1200" smtClean="0"/>
              <a:pPr/>
              <a:t>11</a:t>
            </a:fld>
            <a:endParaRPr lang="en-US" altLang="en-US" sz="1200" smtClean="0"/>
          </a:p>
        </p:txBody>
      </p:sp>
    </p:spTree>
    <p:extLst>
      <p:ext uri="{BB962C8B-B14F-4D97-AF65-F5344CB8AC3E}">
        <p14:creationId xmlns:p14="http://schemas.microsoft.com/office/powerpoint/2010/main" val="33092428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4" name="Picture 2" descr="P:\p2\008_Presentations\Presentation Formats\0002-17 New Brand Template\Support\PowerPoint images\jumpYellow_Cover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p:cNvGrpSpPr>
            <a:grpSpLocks/>
          </p:cNvGrpSpPr>
          <p:nvPr userDrawn="1"/>
        </p:nvGrpSpPr>
        <p:grpSpPr bwMode="auto">
          <a:xfrm>
            <a:off x="352425" y="327025"/>
            <a:ext cx="977900" cy="544513"/>
            <a:chOff x="0" y="0"/>
            <a:chExt cx="616" cy="343"/>
          </a:xfrm>
        </p:grpSpPr>
        <p:sp>
          <p:nvSpPr>
            <p:cNvPr id="6"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w="9525" cap="flat">
              <a:noFill/>
              <a:round/>
              <a:headEnd type="none" w="med" len="med"/>
              <a:tailEnd type="none" w="med" len="med"/>
            </a:ln>
          </p:spPr>
          <p:txBody>
            <a:bodyPr lIns="0" tIns="0" rIns="0" bIns="0"/>
            <a:lstStyle/>
            <a:p>
              <a:pPr algn="ctr" eaLnBrk="0" hangingPunct="0">
                <a:defRPr/>
              </a:pPr>
              <a:endParaRPr lang="en-US"/>
            </a:p>
          </p:txBody>
        </p:sp>
        <p:sp>
          <p:nvSpPr>
            <p:cNvPr id="7" name="Freeform 4"/>
            <p:cNvSpPr>
              <a:spLocks/>
            </p:cNvSpPr>
            <p:nvPr/>
          </p:nvSpPr>
          <p:spPr bwMode="auto">
            <a:xfrm>
              <a:off x="75" y="90"/>
              <a:ext cx="150"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sp>
          <p:nvSpPr>
            <p:cNvPr id="8" name="Freeform 5"/>
            <p:cNvSpPr>
              <a:spLocks/>
            </p:cNvSpPr>
            <p:nvPr/>
          </p:nvSpPr>
          <p:spPr bwMode="auto">
            <a:xfrm>
              <a:off x="386" y="90"/>
              <a:ext cx="150"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sp>
          <p:nvSpPr>
            <p:cNvPr id="9" name="Freeform 6"/>
            <p:cNvSpPr>
              <a:spLocks/>
            </p:cNvSpPr>
            <p:nvPr/>
          </p:nvSpPr>
          <p:spPr bwMode="auto">
            <a:xfrm>
              <a:off x="239" y="90"/>
              <a:ext cx="129"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grpSp>
      <p:sp>
        <p:nvSpPr>
          <p:cNvPr id="10" name="Text Box 66"/>
          <p:cNvSpPr txBox="1">
            <a:spLocks noChangeArrowheads="1"/>
          </p:cNvSpPr>
          <p:nvPr userDrawn="1"/>
        </p:nvSpPr>
        <p:spPr bwMode="auto">
          <a:xfrm>
            <a:off x="366713" y="6575425"/>
            <a:ext cx="3808412" cy="168275"/>
          </a:xfrm>
          <a:prstGeom prst="rect">
            <a:avLst/>
          </a:prstGeom>
          <a:noFill/>
          <a:ln w="9525">
            <a:noFill/>
            <a:miter lim="800000"/>
            <a:headEnd/>
            <a:tailEnd/>
          </a:ln>
          <a:effectLst/>
        </p:spPr>
        <p:txBody>
          <a:bodyPr lIns="0" tIns="0" rIns="0" bIns="0" anchor="ctr">
            <a:spAutoFit/>
          </a:bodyPr>
          <a:lstStyle/>
          <a:p>
            <a:pPr defTabSz="820738" eaLnBrk="0" hangingPunct="0">
              <a:spcBef>
                <a:spcPct val="50000"/>
              </a:spcBef>
              <a:defRPr/>
            </a:pPr>
            <a:r>
              <a:rPr lang="en-US" sz="1100" dirty="0">
                <a:solidFill>
                  <a:schemeClr val="bg1"/>
                </a:solidFill>
              </a:rPr>
              <a:t>CSC Proprietary and Confidential</a:t>
            </a:r>
          </a:p>
        </p:txBody>
      </p:sp>
      <p:sp>
        <p:nvSpPr>
          <p:cNvPr id="2878539" name="Rectangle 75"/>
          <p:cNvSpPr>
            <a:spLocks noGrp="1" noChangeArrowheads="1"/>
          </p:cNvSpPr>
          <p:nvPr>
            <p:ph type="ctrTitle"/>
          </p:nvPr>
        </p:nvSpPr>
        <p:spPr>
          <a:xfrm>
            <a:off x="3708875" y="4731809"/>
            <a:ext cx="4746968" cy="626400"/>
          </a:xfrm>
        </p:spPr>
        <p:txBody>
          <a:bodyPr/>
          <a:lstStyle>
            <a:lvl1pPr algn="r">
              <a:defRPr sz="2400">
                <a:solidFill>
                  <a:schemeClr val="bg1"/>
                </a:solidFill>
              </a:defRPr>
            </a:lvl1pPr>
          </a:lstStyle>
          <a:p>
            <a:r>
              <a:rPr lang="en-US" smtClean="0"/>
              <a:t>Click to edit Master title style</a:t>
            </a:r>
            <a:endParaRPr lang="en-US" dirty="0"/>
          </a:p>
        </p:txBody>
      </p:sp>
      <p:sp>
        <p:nvSpPr>
          <p:cNvPr id="2878540" name="Rectangle 76"/>
          <p:cNvSpPr>
            <a:spLocks noGrp="1" noChangeArrowheads="1"/>
          </p:cNvSpPr>
          <p:nvPr>
            <p:ph type="subTitle" idx="1"/>
          </p:nvPr>
        </p:nvSpPr>
        <p:spPr>
          <a:xfrm>
            <a:off x="4973099" y="5527311"/>
            <a:ext cx="3491621" cy="193899"/>
          </a:xfrm>
        </p:spPr>
        <p:txBody>
          <a:bodyPr/>
          <a:lstStyle>
            <a:lvl1pPr marL="0" indent="0" algn="r">
              <a:spcBef>
                <a:spcPts val="400"/>
              </a:spcBef>
              <a:buFontTx/>
              <a:buNone/>
              <a:defRPr sz="1400">
                <a:solidFill>
                  <a:schemeClr val="bg1"/>
                </a:solidFill>
              </a:defRPr>
            </a:lvl1pPr>
          </a:lstStyle>
          <a:p>
            <a:r>
              <a:rPr lang="en-US" smtClean="0"/>
              <a:t>Click to edit Master subtitle style</a:t>
            </a:r>
            <a:endParaRPr lang="en-US" dirty="0"/>
          </a:p>
        </p:txBody>
      </p:sp>
    </p:spTree>
    <p:extLst>
      <p:ext uri="{BB962C8B-B14F-4D97-AF65-F5344CB8AC3E}">
        <p14:creationId xmlns:p14="http://schemas.microsoft.com/office/powerpoint/2010/main" val="298349470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Section and Thank You Slide">
    <p:spTree>
      <p:nvGrpSpPr>
        <p:cNvPr id="1" name=""/>
        <p:cNvGrpSpPr/>
        <p:nvPr/>
      </p:nvGrpSpPr>
      <p:grpSpPr>
        <a:xfrm>
          <a:off x="0" y="0"/>
          <a:ext cx="0" cy="0"/>
          <a:chOff x="0" y="0"/>
          <a:chExt cx="0" cy="0"/>
        </a:xfrm>
      </p:grpSpPr>
      <p:pic>
        <p:nvPicPr>
          <p:cNvPr id="4" name="Picture 1" descr="P:\p2\008_Presentations\Presentation Formats\0002-17 New Brand Template\Support\PowerPoint images\jumpYellow_Cover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p:cNvGrpSpPr>
            <a:grpSpLocks/>
          </p:cNvGrpSpPr>
          <p:nvPr userDrawn="1"/>
        </p:nvGrpSpPr>
        <p:grpSpPr bwMode="auto">
          <a:xfrm>
            <a:off x="352425" y="327025"/>
            <a:ext cx="977900" cy="544513"/>
            <a:chOff x="0" y="0"/>
            <a:chExt cx="616" cy="343"/>
          </a:xfrm>
        </p:grpSpPr>
        <p:sp>
          <p:nvSpPr>
            <p:cNvPr id="6"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w="9525" cap="flat">
              <a:noFill/>
              <a:round/>
              <a:headEnd type="none" w="med" len="med"/>
              <a:tailEnd type="none" w="med" len="med"/>
            </a:ln>
          </p:spPr>
          <p:txBody>
            <a:bodyPr lIns="0" tIns="0" rIns="0" bIns="0"/>
            <a:lstStyle/>
            <a:p>
              <a:pPr algn="ctr" eaLnBrk="0" hangingPunct="0">
                <a:defRPr/>
              </a:pPr>
              <a:endParaRPr lang="en-US"/>
            </a:p>
          </p:txBody>
        </p:sp>
        <p:sp>
          <p:nvSpPr>
            <p:cNvPr id="7" name="Freeform 4"/>
            <p:cNvSpPr>
              <a:spLocks/>
            </p:cNvSpPr>
            <p:nvPr/>
          </p:nvSpPr>
          <p:spPr bwMode="auto">
            <a:xfrm>
              <a:off x="75" y="90"/>
              <a:ext cx="150"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sp>
          <p:nvSpPr>
            <p:cNvPr id="8" name="Freeform 5"/>
            <p:cNvSpPr>
              <a:spLocks/>
            </p:cNvSpPr>
            <p:nvPr/>
          </p:nvSpPr>
          <p:spPr bwMode="auto">
            <a:xfrm>
              <a:off x="386" y="90"/>
              <a:ext cx="150"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sp>
          <p:nvSpPr>
            <p:cNvPr id="9" name="Freeform 6"/>
            <p:cNvSpPr>
              <a:spLocks/>
            </p:cNvSpPr>
            <p:nvPr/>
          </p:nvSpPr>
          <p:spPr bwMode="auto">
            <a:xfrm>
              <a:off x="239" y="90"/>
              <a:ext cx="129"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grpSp>
      <p:sp>
        <p:nvSpPr>
          <p:cNvPr id="10" name="Text Box 66"/>
          <p:cNvSpPr txBox="1">
            <a:spLocks noChangeArrowheads="1"/>
          </p:cNvSpPr>
          <p:nvPr userDrawn="1"/>
        </p:nvSpPr>
        <p:spPr bwMode="auto">
          <a:xfrm>
            <a:off x="366713" y="6575425"/>
            <a:ext cx="3808412" cy="168275"/>
          </a:xfrm>
          <a:prstGeom prst="rect">
            <a:avLst/>
          </a:prstGeom>
          <a:noFill/>
          <a:ln w="9525">
            <a:noFill/>
            <a:miter lim="800000"/>
            <a:headEnd/>
            <a:tailEnd/>
          </a:ln>
          <a:effectLst/>
        </p:spPr>
        <p:txBody>
          <a:bodyPr lIns="0" tIns="0" rIns="0" bIns="0" anchor="ctr">
            <a:spAutoFit/>
          </a:bodyPr>
          <a:lstStyle/>
          <a:p>
            <a:pPr defTabSz="820738" eaLnBrk="0" hangingPunct="0">
              <a:spcBef>
                <a:spcPct val="50000"/>
              </a:spcBef>
              <a:defRPr/>
            </a:pPr>
            <a:r>
              <a:rPr lang="en-US" sz="1100" dirty="0">
                <a:solidFill>
                  <a:schemeClr val="bg1"/>
                </a:solidFill>
              </a:rPr>
              <a:t>CSC Proprietary and Confidential</a:t>
            </a:r>
          </a:p>
        </p:txBody>
      </p:sp>
      <p:sp>
        <p:nvSpPr>
          <p:cNvPr id="11" name="Text Box 115"/>
          <p:cNvSpPr txBox="1">
            <a:spLocks noChangeArrowheads="1"/>
          </p:cNvSpPr>
          <p:nvPr userDrawn="1"/>
        </p:nvSpPr>
        <p:spPr bwMode="auto">
          <a:xfrm>
            <a:off x="8426450" y="6599238"/>
            <a:ext cx="365125" cy="153987"/>
          </a:xfrm>
          <a:prstGeom prst="rect">
            <a:avLst/>
          </a:prstGeom>
          <a:noFill/>
          <a:ln w="9525">
            <a:noFill/>
            <a:miter lim="800000"/>
            <a:headEnd/>
            <a:tailEnd/>
          </a:ln>
          <a:effectLst/>
        </p:spPr>
        <p:txBody>
          <a:bodyPr lIns="0" tIns="0" rIns="0" bIns="0" anchor="b">
            <a:spAutoFit/>
          </a:bodyPr>
          <a:lstStyle>
            <a:lvl1pPr defTabSz="82073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82073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82073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82073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82073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50000"/>
              </a:spcBef>
            </a:pPr>
            <a:fld id="{43B9B002-C133-4CA7-91FF-B3FBECC67B11}" type="slidenum">
              <a:rPr lang="en-US" altLang="en-US" sz="1000">
                <a:solidFill>
                  <a:schemeClr val="bg1"/>
                </a:solidFill>
              </a:rPr>
              <a:pPr algn="r">
                <a:spcBef>
                  <a:spcPct val="50000"/>
                </a:spcBef>
              </a:pPr>
              <a:t>‹#›</a:t>
            </a:fld>
            <a:r>
              <a:rPr lang="en-US" altLang="en-US" sz="1000">
                <a:solidFill>
                  <a:schemeClr val="bg1"/>
                </a:solidFill>
              </a:rPr>
              <a:t>    </a:t>
            </a:r>
          </a:p>
        </p:txBody>
      </p:sp>
      <p:sp>
        <p:nvSpPr>
          <p:cNvPr id="12" name="Text Box 115"/>
          <p:cNvSpPr txBox="1">
            <a:spLocks noChangeArrowheads="1"/>
          </p:cNvSpPr>
          <p:nvPr userDrawn="1"/>
        </p:nvSpPr>
        <p:spPr bwMode="auto">
          <a:xfrm>
            <a:off x="6564313" y="6599238"/>
            <a:ext cx="1828800" cy="153987"/>
          </a:xfrm>
          <a:prstGeom prst="rect">
            <a:avLst/>
          </a:prstGeom>
          <a:noFill/>
          <a:ln w="9525">
            <a:noFill/>
            <a:miter lim="800000"/>
            <a:headEnd/>
            <a:tailEnd/>
          </a:ln>
          <a:effectLst/>
        </p:spPr>
        <p:txBody>
          <a:bodyPr lIns="0" tIns="0" rIns="0" bIns="0" anchor="b">
            <a:spAutoFit/>
          </a:bodyPr>
          <a:lstStyle/>
          <a:p>
            <a:pPr algn="r" defTabSz="820738" eaLnBrk="0" hangingPunct="0">
              <a:spcBef>
                <a:spcPct val="50000"/>
              </a:spcBef>
              <a:defRPr/>
            </a:pPr>
            <a:fld id="{03C7D0F0-10D5-4191-B6F4-99306F468FEF}" type="datetime4">
              <a:rPr lang="en-US" sz="1000">
                <a:solidFill>
                  <a:schemeClr val="bg1"/>
                </a:solidFill>
              </a:rPr>
              <a:pPr algn="r" defTabSz="820738" eaLnBrk="0" hangingPunct="0">
                <a:spcBef>
                  <a:spcPct val="50000"/>
                </a:spcBef>
                <a:defRPr/>
              </a:pPr>
              <a:t>May 14, 2016</a:t>
            </a:fld>
            <a:endParaRPr lang="en-US" sz="1000" dirty="0">
              <a:solidFill>
                <a:schemeClr val="bg1"/>
              </a:solidFill>
            </a:endParaRPr>
          </a:p>
        </p:txBody>
      </p:sp>
      <p:sp>
        <p:nvSpPr>
          <p:cNvPr id="14" name="Rectangle 75"/>
          <p:cNvSpPr>
            <a:spLocks noGrp="1" noChangeArrowheads="1"/>
          </p:cNvSpPr>
          <p:nvPr>
            <p:ph type="ctrTitle"/>
          </p:nvPr>
        </p:nvSpPr>
        <p:spPr>
          <a:xfrm>
            <a:off x="3708875" y="4731809"/>
            <a:ext cx="4746968" cy="626400"/>
          </a:xfrm>
        </p:spPr>
        <p:txBody>
          <a:bodyPr/>
          <a:lstStyle>
            <a:lvl1pPr algn="r">
              <a:defRPr sz="2400">
                <a:solidFill>
                  <a:schemeClr val="bg1"/>
                </a:solidFill>
              </a:defRPr>
            </a:lvl1pPr>
          </a:lstStyle>
          <a:p>
            <a:r>
              <a:rPr lang="en-US" smtClean="0"/>
              <a:t>Click to edit Master title style</a:t>
            </a:r>
            <a:endParaRPr lang="en-US" dirty="0"/>
          </a:p>
        </p:txBody>
      </p:sp>
      <p:sp>
        <p:nvSpPr>
          <p:cNvPr id="15" name="Rectangle 76"/>
          <p:cNvSpPr>
            <a:spLocks noGrp="1" noChangeArrowheads="1"/>
          </p:cNvSpPr>
          <p:nvPr>
            <p:ph type="subTitle" idx="1"/>
          </p:nvPr>
        </p:nvSpPr>
        <p:spPr>
          <a:xfrm>
            <a:off x="4973099" y="5527311"/>
            <a:ext cx="3491621" cy="193899"/>
          </a:xfrm>
        </p:spPr>
        <p:txBody>
          <a:bodyPr/>
          <a:lstStyle>
            <a:lvl1pPr marL="0" indent="0" algn="r">
              <a:spcBef>
                <a:spcPts val="400"/>
              </a:spcBef>
              <a:buFontTx/>
              <a:buNone/>
              <a:defRPr sz="1400">
                <a:solidFill>
                  <a:schemeClr val="bg1"/>
                </a:solidFill>
              </a:defRPr>
            </a:lvl1pPr>
          </a:lstStyle>
          <a:p>
            <a:r>
              <a:rPr lang="en-US" smtClean="0"/>
              <a:t>Click to edit Master subtitle style</a:t>
            </a:r>
            <a:endParaRPr lang="en-US" dirty="0"/>
          </a:p>
        </p:txBody>
      </p:sp>
    </p:spTree>
    <p:extLst>
      <p:ext uri="{BB962C8B-B14F-4D97-AF65-F5344CB8AC3E}">
        <p14:creationId xmlns:p14="http://schemas.microsoft.com/office/powerpoint/2010/main" val="116869103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6713" y="455962"/>
            <a:ext cx="8408987" cy="785813"/>
          </a:xfrm>
        </p:spPr>
        <p:txBody>
          <a:bodyPr/>
          <a:lstStyle>
            <a:lvl1pPr>
              <a:defRPr>
                <a:solidFill>
                  <a:schemeClr val="bg1">
                    <a:lumMod val="50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6713" y="1412532"/>
            <a:ext cx="8408987" cy="1589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689617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66713" y="457200"/>
            <a:ext cx="8408987" cy="785813"/>
          </a:xfrm>
        </p:spPr>
        <p:txBody>
          <a:bodyPr/>
          <a:lstStyle>
            <a:lvl1pPr>
              <a:defRPr>
                <a:solidFill>
                  <a:schemeClr val="bg1">
                    <a:lumMod val="5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66713" y="1412532"/>
            <a:ext cx="4151312" cy="159736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4387" y="1412532"/>
            <a:ext cx="4151313" cy="159736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122496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6712" y="457200"/>
            <a:ext cx="8408987" cy="725300"/>
          </a:xfrm>
        </p:spPr>
        <p:txBody>
          <a:bodyPr/>
          <a:lstStyle>
            <a:lvl1pPr>
              <a:defRPr>
                <a:solidFill>
                  <a:schemeClr val="bg1">
                    <a:lumMod val="50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66713" y="1412532"/>
            <a:ext cx="4151376" cy="350865"/>
          </a:xfrm>
          <a:solidFill>
            <a:srgbClr val="588BA3"/>
          </a:solidFill>
        </p:spPr>
        <p:txBody>
          <a:bodyPr lIns="36576" tIns="36576" rIns="36576" bIns="36576">
            <a:noAutofit/>
          </a:bodyPr>
          <a:lstStyle>
            <a:lvl1pPr marL="0" inden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66713" y="1870946"/>
            <a:ext cx="4151376" cy="159736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4387" y="1412532"/>
            <a:ext cx="4151313" cy="350865"/>
          </a:xfrm>
          <a:solidFill>
            <a:schemeClr val="accent2"/>
          </a:solidFill>
        </p:spPr>
        <p:txBody>
          <a:bodyPr lIns="36576" tIns="36576" rIns="36576" bIns="36576">
            <a:noAutofit/>
          </a:bodyPr>
          <a:lstStyle>
            <a:lvl1pPr marL="0" inden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4387" y="1881337"/>
            <a:ext cx="4151313" cy="159736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636689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6713" y="457200"/>
            <a:ext cx="8408987" cy="785813"/>
          </a:xfrm>
        </p:spPr>
        <p:txBody>
          <a:bodyPr/>
          <a:lstStyle>
            <a:lvl1pPr>
              <a:defRPr>
                <a:solidFill>
                  <a:schemeClr val="bg1">
                    <a:lumMod val="50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06256865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3" name="Rectangle 2"/>
          <p:cNvSpPr>
            <a:spLocks/>
          </p:cNvSpPr>
          <p:nvPr userDrawn="1"/>
        </p:nvSpPr>
        <p:spPr bwMode="auto">
          <a:xfrm>
            <a:off x="350838" y="5986463"/>
            <a:ext cx="8442325" cy="519112"/>
          </a:xfrm>
          <a:prstGeom prst="rect">
            <a:avLst/>
          </a:prstGeom>
          <a:solidFill>
            <a:srgbClr val="939598"/>
          </a:solidFill>
          <a:ln w="12700">
            <a:noFill/>
            <a:miter lim="800000"/>
            <a:headEnd/>
            <a:tailEnd/>
          </a:ln>
        </p:spPr>
        <p:txBody>
          <a:bodyPr lIns="0" tIns="0" rIns="-5080" bIns="0" anchor="ctr"/>
          <a:lstStyle/>
          <a:p>
            <a:pPr algn="ctr" eaLnBrk="0" hangingPunct="0">
              <a:lnSpc>
                <a:spcPct val="90000"/>
              </a:lnSpc>
              <a:spcBef>
                <a:spcPts val="400"/>
              </a:spcBef>
              <a:defRPr/>
            </a:pPr>
            <a:endParaRPr lang="en-US" sz="1400" dirty="0">
              <a:latin typeface="Arial Bold" pitchFamily="34" charset="0"/>
              <a:ea typeface="Gotham Book" charset="0"/>
              <a:cs typeface="Arial Bold" pitchFamily="34" charset="0"/>
              <a:sym typeface="Gotham Book" charset="0"/>
            </a:endParaRPr>
          </a:p>
        </p:txBody>
      </p:sp>
      <p:grpSp>
        <p:nvGrpSpPr>
          <p:cNvPr id="4" name="Group 7"/>
          <p:cNvGrpSpPr>
            <a:grpSpLocks/>
          </p:cNvGrpSpPr>
          <p:nvPr userDrawn="1"/>
        </p:nvGrpSpPr>
        <p:grpSpPr bwMode="auto">
          <a:xfrm>
            <a:off x="352425" y="327025"/>
            <a:ext cx="977900" cy="544513"/>
            <a:chOff x="0" y="0"/>
            <a:chExt cx="616" cy="343"/>
          </a:xfrm>
        </p:grpSpPr>
        <p:sp>
          <p:nvSpPr>
            <p:cNvPr id="5"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w="9525" cap="flat">
              <a:noFill/>
              <a:round/>
              <a:headEnd type="none" w="med" len="med"/>
              <a:tailEnd type="none" w="med" len="med"/>
            </a:ln>
          </p:spPr>
          <p:txBody>
            <a:bodyPr lIns="0" tIns="0" rIns="0" bIns="0"/>
            <a:lstStyle/>
            <a:p>
              <a:pPr algn="ctr" eaLnBrk="0" hangingPunct="0">
                <a:defRPr/>
              </a:pPr>
              <a:endParaRPr lang="en-US"/>
            </a:p>
          </p:txBody>
        </p:sp>
        <p:sp>
          <p:nvSpPr>
            <p:cNvPr id="6" name="Freeform 4"/>
            <p:cNvSpPr>
              <a:spLocks/>
            </p:cNvSpPr>
            <p:nvPr/>
          </p:nvSpPr>
          <p:spPr bwMode="auto">
            <a:xfrm>
              <a:off x="75" y="90"/>
              <a:ext cx="150"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sp>
          <p:nvSpPr>
            <p:cNvPr id="7" name="Freeform 5"/>
            <p:cNvSpPr>
              <a:spLocks/>
            </p:cNvSpPr>
            <p:nvPr/>
          </p:nvSpPr>
          <p:spPr bwMode="auto">
            <a:xfrm>
              <a:off x="386" y="90"/>
              <a:ext cx="150"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sp>
          <p:nvSpPr>
            <p:cNvPr id="8" name="Freeform 6"/>
            <p:cNvSpPr>
              <a:spLocks/>
            </p:cNvSpPr>
            <p:nvPr/>
          </p:nvSpPr>
          <p:spPr bwMode="auto">
            <a:xfrm>
              <a:off x="239" y="90"/>
              <a:ext cx="129"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grpSp>
      <p:sp>
        <p:nvSpPr>
          <p:cNvPr id="2" name="Title 1"/>
          <p:cNvSpPr>
            <a:spLocks noGrp="1"/>
          </p:cNvSpPr>
          <p:nvPr>
            <p:ph type="title"/>
          </p:nvPr>
        </p:nvSpPr>
        <p:spPr>
          <a:xfrm>
            <a:off x="1600200" y="457200"/>
            <a:ext cx="7175500" cy="785813"/>
          </a:xfrm>
        </p:spPr>
        <p:txBody>
          <a:bodyPr/>
          <a:lstStyle>
            <a:lvl1pPr algn="r">
              <a:defRPr>
                <a:solidFill>
                  <a:schemeClr val="bg1">
                    <a:lumMod val="50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2047693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4026919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66713" y="457200"/>
            <a:ext cx="8408987" cy="785813"/>
          </a:xfrm>
        </p:spPr>
        <p:txBody>
          <a:bodyPr/>
          <a:lstStyle>
            <a:lvl1pPr>
              <a:defRPr>
                <a:solidFill>
                  <a:schemeClr val="bg1">
                    <a:lumMod val="50000"/>
                  </a:schemeClr>
                </a:solidFill>
              </a:defRPr>
            </a:lvl1pPr>
          </a:lstStyle>
          <a:p>
            <a:r>
              <a:rPr lang="en-US" smtClean="0"/>
              <a:t>Click to edit Master title style</a:t>
            </a:r>
            <a:endParaRPr lang="en-US" dirty="0"/>
          </a:p>
        </p:txBody>
      </p:sp>
      <p:sp>
        <p:nvSpPr>
          <p:cNvPr id="3" name="Table Placeholder 2"/>
          <p:cNvSpPr>
            <a:spLocks noGrp="1"/>
          </p:cNvSpPr>
          <p:nvPr>
            <p:ph type="tbl" idx="1"/>
          </p:nvPr>
        </p:nvSpPr>
        <p:spPr>
          <a:xfrm>
            <a:off x="365760" y="1421078"/>
            <a:ext cx="8434388" cy="1589088"/>
          </a:xfrm>
        </p:spPr>
        <p:txBody>
          <a:bodyPr/>
          <a:lstStyle/>
          <a:p>
            <a:pPr lvl="0"/>
            <a:r>
              <a:rPr lang="en-US" noProof="0" smtClean="0"/>
              <a:t>Click icon to add table</a:t>
            </a:r>
            <a:endParaRPr lang="en-US" noProof="0"/>
          </a:p>
        </p:txBody>
      </p:sp>
    </p:spTree>
    <p:extLst>
      <p:ext uri="{BB962C8B-B14F-4D97-AF65-F5344CB8AC3E}">
        <p14:creationId xmlns:p14="http://schemas.microsoft.com/office/powerpoint/2010/main" val="117355209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6713" y="457200"/>
            <a:ext cx="8408987"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65125" y="1412875"/>
            <a:ext cx="8407400"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29570" name="Text Box 66"/>
          <p:cNvSpPr txBox="1">
            <a:spLocks noChangeArrowheads="1"/>
          </p:cNvSpPr>
          <p:nvPr/>
        </p:nvSpPr>
        <p:spPr bwMode="auto">
          <a:xfrm>
            <a:off x="366713" y="6575425"/>
            <a:ext cx="3808412" cy="168275"/>
          </a:xfrm>
          <a:prstGeom prst="rect">
            <a:avLst/>
          </a:prstGeom>
          <a:noFill/>
          <a:ln w="9525">
            <a:noFill/>
            <a:miter lim="800000"/>
            <a:headEnd/>
            <a:tailEnd/>
          </a:ln>
          <a:effectLst/>
        </p:spPr>
        <p:txBody>
          <a:bodyPr lIns="0" tIns="0" rIns="0" bIns="0" anchor="ctr">
            <a:spAutoFit/>
          </a:bodyPr>
          <a:lstStyle/>
          <a:p>
            <a:pPr defTabSz="820738" eaLnBrk="0" hangingPunct="0">
              <a:spcBef>
                <a:spcPct val="50000"/>
              </a:spcBef>
              <a:defRPr/>
            </a:pPr>
            <a:r>
              <a:rPr lang="en-US" sz="1100" dirty="0">
                <a:solidFill>
                  <a:srgbClr val="777777"/>
                </a:solidFill>
              </a:rPr>
              <a:t>CSC Proprietary and Confidential</a:t>
            </a:r>
          </a:p>
        </p:txBody>
      </p:sp>
      <p:grpSp>
        <p:nvGrpSpPr>
          <p:cNvPr id="1029" name="Group 7"/>
          <p:cNvGrpSpPr>
            <a:grpSpLocks/>
          </p:cNvGrpSpPr>
          <p:nvPr/>
        </p:nvGrpSpPr>
        <p:grpSpPr bwMode="auto">
          <a:xfrm>
            <a:off x="366713" y="6240463"/>
            <a:ext cx="460375" cy="255587"/>
            <a:chOff x="0" y="0"/>
            <a:chExt cx="616" cy="343"/>
          </a:xfrm>
        </p:grpSpPr>
        <p:sp>
          <p:nvSpPr>
            <p:cNvPr id="16"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w="9525" cap="flat">
              <a:noFill/>
              <a:round/>
              <a:headEnd type="none" w="med" len="med"/>
              <a:tailEnd type="none" w="med" len="med"/>
            </a:ln>
          </p:spPr>
          <p:txBody>
            <a:bodyPr lIns="0" tIns="0" rIns="0" bIns="0"/>
            <a:lstStyle/>
            <a:p>
              <a:pPr algn="ctr" eaLnBrk="0" hangingPunct="0">
                <a:defRPr/>
              </a:pPr>
              <a:endParaRPr lang="en-US"/>
            </a:p>
          </p:txBody>
        </p:sp>
        <p:sp>
          <p:nvSpPr>
            <p:cNvPr id="17" name="Freeform 4"/>
            <p:cNvSpPr>
              <a:spLocks/>
            </p:cNvSpPr>
            <p:nvPr/>
          </p:nvSpPr>
          <p:spPr bwMode="auto">
            <a:xfrm>
              <a:off x="74" y="89"/>
              <a:ext cx="151"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sp>
          <p:nvSpPr>
            <p:cNvPr id="18" name="Freeform 5"/>
            <p:cNvSpPr>
              <a:spLocks/>
            </p:cNvSpPr>
            <p:nvPr/>
          </p:nvSpPr>
          <p:spPr bwMode="auto">
            <a:xfrm>
              <a:off x="387" y="89"/>
              <a:ext cx="149"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sp>
          <p:nvSpPr>
            <p:cNvPr id="19" name="Freeform 6"/>
            <p:cNvSpPr>
              <a:spLocks/>
            </p:cNvSpPr>
            <p:nvPr/>
          </p:nvSpPr>
          <p:spPr bwMode="auto">
            <a:xfrm>
              <a:off x="240" y="89"/>
              <a:ext cx="127"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grpSp>
      <p:sp>
        <p:nvSpPr>
          <p:cNvPr id="11" name="Text Box 115"/>
          <p:cNvSpPr txBox="1">
            <a:spLocks noChangeArrowheads="1"/>
          </p:cNvSpPr>
          <p:nvPr/>
        </p:nvSpPr>
        <p:spPr bwMode="auto">
          <a:xfrm>
            <a:off x="8426450" y="6599238"/>
            <a:ext cx="365125" cy="153987"/>
          </a:xfrm>
          <a:prstGeom prst="rect">
            <a:avLst/>
          </a:prstGeom>
          <a:noFill/>
          <a:ln w="9525">
            <a:noFill/>
            <a:miter lim="800000"/>
            <a:headEnd/>
            <a:tailEnd/>
          </a:ln>
          <a:effectLst/>
        </p:spPr>
        <p:txBody>
          <a:bodyPr lIns="0" tIns="0" rIns="0" bIns="0" anchor="b">
            <a:spAutoFit/>
          </a:bodyPr>
          <a:lstStyle>
            <a:lvl1pPr defTabSz="82073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82073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82073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82073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82073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50000"/>
              </a:spcBef>
            </a:pPr>
            <a:fld id="{72F1FA01-5690-495E-9FC7-C8666C6D4A10}" type="slidenum">
              <a:rPr lang="en-US" altLang="en-US" sz="1000">
                <a:solidFill>
                  <a:srgbClr val="777777"/>
                </a:solidFill>
              </a:rPr>
              <a:pPr algn="r">
                <a:spcBef>
                  <a:spcPct val="50000"/>
                </a:spcBef>
              </a:pPr>
              <a:t>‹#›</a:t>
            </a:fld>
            <a:r>
              <a:rPr lang="en-US" altLang="en-US" sz="1000">
                <a:solidFill>
                  <a:srgbClr val="777777"/>
                </a:solidFill>
              </a:rPr>
              <a:t>    </a:t>
            </a:r>
          </a:p>
        </p:txBody>
      </p:sp>
      <p:sp>
        <p:nvSpPr>
          <p:cNvPr id="12" name="Text Box 115"/>
          <p:cNvSpPr txBox="1">
            <a:spLocks noChangeArrowheads="1"/>
          </p:cNvSpPr>
          <p:nvPr/>
        </p:nvSpPr>
        <p:spPr bwMode="auto">
          <a:xfrm>
            <a:off x="6564313" y="6599238"/>
            <a:ext cx="1828800" cy="153987"/>
          </a:xfrm>
          <a:prstGeom prst="rect">
            <a:avLst/>
          </a:prstGeom>
          <a:noFill/>
          <a:ln w="9525">
            <a:noFill/>
            <a:miter lim="800000"/>
            <a:headEnd/>
            <a:tailEnd/>
          </a:ln>
          <a:effectLst/>
        </p:spPr>
        <p:txBody>
          <a:bodyPr lIns="0" tIns="0" rIns="0" bIns="0" anchor="b">
            <a:spAutoFit/>
          </a:bodyPr>
          <a:lstStyle/>
          <a:p>
            <a:pPr algn="r" defTabSz="820738" eaLnBrk="0" hangingPunct="0">
              <a:spcBef>
                <a:spcPct val="50000"/>
              </a:spcBef>
              <a:defRPr/>
            </a:pPr>
            <a:fld id="{03C7D0F0-10D5-4191-B6F4-99306F468FEF}" type="datetime4">
              <a:rPr lang="en-US" sz="1000">
                <a:solidFill>
                  <a:srgbClr val="777777"/>
                </a:solidFill>
              </a:rPr>
              <a:pPr algn="r" defTabSz="820738" eaLnBrk="0" hangingPunct="0">
                <a:spcBef>
                  <a:spcPct val="50000"/>
                </a:spcBef>
                <a:defRPr/>
              </a:pPr>
              <a:t>May 14, 2016</a:t>
            </a:fld>
            <a:endParaRPr lang="en-US" sz="1000" dirty="0">
              <a:solidFill>
                <a:srgbClr val="777777"/>
              </a:solidFill>
            </a:endParaRPr>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13" r:id="rId3"/>
    <p:sldLayoutId id="2147483714" r:id="rId4"/>
    <p:sldLayoutId id="2147483715" r:id="rId5"/>
    <p:sldLayoutId id="2147483716" r:id="rId6"/>
    <p:sldLayoutId id="2147483721" r:id="rId7"/>
    <p:sldLayoutId id="2147483717" r:id="rId8"/>
    <p:sldLayoutId id="2147483718" r:id="rId9"/>
  </p:sldLayoutIdLst>
  <p:transition/>
  <p:timing>
    <p:tnLst>
      <p:par>
        <p:cTn id="1" dur="indefinite" restart="never" nodeType="tmRoot"/>
      </p:par>
    </p:tnLst>
  </p:timing>
  <p:txStyles>
    <p:titleStyle>
      <a:lvl1pPr algn="l" defTabSz="944563" rtl="0" eaLnBrk="1" fontAlgn="base" hangingPunct="1">
        <a:lnSpc>
          <a:spcPct val="90000"/>
        </a:lnSpc>
        <a:spcBef>
          <a:spcPct val="40000"/>
        </a:spcBef>
        <a:spcAft>
          <a:spcPct val="0"/>
        </a:spcAft>
        <a:defRPr sz="2200" b="1">
          <a:solidFill>
            <a:srgbClr val="7F7F7F"/>
          </a:solidFill>
          <a:latin typeface="+mj-lt"/>
          <a:ea typeface="+mj-ea"/>
          <a:cs typeface="+mj-cs"/>
        </a:defRPr>
      </a:lvl1pPr>
      <a:lvl2pPr algn="l" defTabSz="944563" rtl="0" eaLnBrk="1" fontAlgn="base" hangingPunct="1">
        <a:lnSpc>
          <a:spcPct val="90000"/>
        </a:lnSpc>
        <a:spcBef>
          <a:spcPct val="40000"/>
        </a:spcBef>
        <a:spcAft>
          <a:spcPct val="0"/>
        </a:spcAft>
        <a:defRPr sz="2200" b="1">
          <a:solidFill>
            <a:srgbClr val="7F7F7F"/>
          </a:solidFill>
          <a:latin typeface="Arial" pitchFamily="34" charset="0"/>
        </a:defRPr>
      </a:lvl2pPr>
      <a:lvl3pPr algn="l" defTabSz="944563" rtl="0" eaLnBrk="1" fontAlgn="base" hangingPunct="1">
        <a:lnSpc>
          <a:spcPct val="90000"/>
        </a:lnSpc>
        <a:spcBef>
          <a:spcPct val="40000"/>
        </a:spcBef>
        <a:spcAft>
          <a:spcPct val="0"/>
        </a:spcAft>
        <a:defRPr sz="2200" b="1">
          <a:solidFill>
            <a:srgbClr val="7F7F7F"/>
          </a:solidFill>
          <a:latin typeface="Arial" pitchFamily="34" charset="0"/>
        </a:defRPr>
      </a:lvl3pPr>
      <a:lvl4pPr algn="l" defTabSz="944563" rtl="0" eaLnBrk="1" fontAlgn="base" hangingPunct="1">
        <a:lnSpc>
          <a:spcPct val="90000"/>
        </a:lnSpc>
        <a:spcBef>
          <a:spcPct val="40000"/>
        </a:spcBef>
        <a:spcAft>
          <a:spcPct val="0"/>
        </a:spcAft>
        <a:defRPr sz="2200" b="1">
          <a:solidFill>
            <a:srgbClr val="7F7F7F"/>
          </a:solidFill>
          <a:latin typeface="Arial" pitchFamily="34" charset="0"/>
        </a:defRPr>
      </a:lvl4pPr>
      <a:lvl5pPr algn="l" defTabSz="944563" rtl="0" eaLnBrk="1" fontAlgn="base" hangingPunct="1">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p:titleStyle>
    <p:body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1.png"/><Relationship Id="rId7" Type="http://schemas.openxmlformats.org/officeDocument/2006/relationships/diagramColors" Target="../diagrams/colors2.xml"/><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tortoisegit.org/download/"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tortoisesvn.tigris.org/"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hyperlink" Target="http://tortoisesvn.net/downloads.html"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s://en.wikipedia.org/wiki/Revision_control"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hyperlink" Target="https://git-scm.com/downloads" TargetMode="External"/><Relationship Id="rId5" Type="http://schemas.openxmlformats.org/officeDocument/2006/relationships/hyperlink" Target="http://tortoisesvn.net/" TargetMode="External"/><Relationship Id="rId4" Type="http://schemas.openxmlformats.org/officeDocument/2006/relationships/hyperlink" Target="http://www.junit.or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7"/>
          <p:cNvSpPr>
            <a:spLocks noGrp="1"/>
          </p:cNvSpPr>
          <p:nvPr>
            <p:ph type="ctrTitle"/>
          </p:nvPr>
        </p:nvSpPr>
        <p:spPr>
          <a:xfrm>
            <a:off x="3716337" y="4265613"/>
            <a:ext cx="4748213" cy="625475"/>
          </a:xfrm>
        </p:spPr>
        <p:txBody>
          <a:bodyPr/>
          <a:lstStyle/>
          <a:p>
            <a:pPr>
              <a:lnSpc>
                <a:spcPct val="100000"/>
              </a:lnSpc>
            </a:pPr>
            <a:r>
              <a:rPr lang="en-US" dirty="0"/>
              <a:t>Version Control System &amp;  </a:t>
            </a:r>
            <a:br>
              <a:rPr lang="en-US" dirty="0"/>
            </a:br>
            <a:r>
              <a:rPr lang="en-US" dirty="0"/>
              <a:t/>
            </a:r>
            <a:br>
              <a:rPr lang="en-US" dirty="0"/>
            </a:br>
            <a:r>
              <a:rPr lang="en-US" dirty="0">
                <a:solidFill>
                  <a:srgbClr val="FFC000"/>
                </a:solidFill>
              </a:rPr>
              <a:t>Collaboration </a:t>
            </a:r>
            <a:r>
              <a:rPr lang="en-US" dirty="0" smtClean="0">
                <a:solidFill>
                  <a:srgbClr val="FFC000"/>
                </a:solidFill>
              </a:rPr>
              <a:t>Tools</a:t>
            </a:r>
            <a:endParaRPr lang="en-US" altLang="en-US" dirty="0" smtClean="0"/>
          </a:p>
        </p:txBody>
      </p:sp>
      <p:sp>
        <p:nvSpPr>
          <p:cNvPr id="5123" name="Subtitle 19"/>
          <p:cNvSpPr>
            <a:spLocks noGrp="1"/>
          </p:cNvSpPr>
          <p:nvPr>
            <p:ph type="subTitle" idx="1"/>
          </p:nvPr>
        </p:nvSpPr>
        <p:spPr>
          <a:xfrm>
            <a:off x="4973638" y="5565775"/>
            <a:ext cx="3490912" cy="632994"/>
          </a:xfrm>
        </p:spPr>
        <p:txBody>
          <a:bodyPr/>
          <a:lstStyle/>
          <a:p>
            <a:pPr eaLnBrk="1" hangingPunct="1"/>
            <a:r>
              <a:rPr lang="en-US" altLang="en-US" dirty="0" err="1" smtClean="0"/>
              <a:t>Quan</a:t>
            </a:r>
            <a:r>
              <a:rPr lang="en-US" altLang="en-US" dirty="0" smtClean="0"/>
              <a:t> </a:t>
            </a:r>
            <a:r>
              <a:rPr lang="en-US" altLang="en-US" dirty="0" err="1" smtClean="0"/>
              <a:t>Vuong</a:t>
            </a:r>
            <a:endParaRPr lang="en-US" altLang="en-US" dirty="0" smtClean="0"/>
          </a:p>
          <a:p>
            <a:pPr eaLnBrk="1" hangingPunct="1"/>
            <a:r>
              <a:rPr lang="en-US" altLang="en-US" dirty="0" smtClean="0"/>
              <a:t>Trainer</a:t>
            </a:r>
            <a:br>
              <a:rPr lang="en-US" altLang="en-US" dirty="0" smtClean="0"/>
            </a:br>
            <a:endParaRPr lang="en-US" alt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66725"/>
            <a:ext cx="8418513" cy="785813"/>
          </a:xfrm>
        </p:spPr>
        <p:txBody>
          <a:bodyPr/>
          <a:lstStyle/>
          <a:p>
            <a:pPr>
              <a:defRPr/>
            </a:pPr>
            <a:r>
              <a:rPr lang="en-US" sz="2600" b="0" dirty="0" smtClean="0">
                <a:solidFill>
                  <a:schemeClr val="accent5">
                    <a:lumMod val="50000"/>
                  </a:schemeClr>
                </a:solidFill>
              </a:rPr>
              <a:t>How it helps team...</a:t>
            </a:r>
            <a:endParaRPr lang="en-US" sz="2600" b="0" dirty="0">
              <a:solidFill>
                <a:schemeClr val="accent5">
                  <a:lumMod val="50000"/>
                </a:schemeClr>
              </a:solidFill>
            </a:endParaRPr>
          </a:p>
        </p:txBody>
      </p:sp>
      <p:sp>
        <p:nvSpPr>
          <p:cNvPr id="19459" name="Content Placeholder 2"/>
          <p:cNvSpPr>
            <a:spLocks noGrp="1"/>
          </p:cNvSpPr>
          <p:nvPr>
            <p:ph idx="1"/>
          </p:nvPr>
        </p:nvSpPr>
        <p:spPr>
          <a:xfrm>
            <a:off x="381000" y="1971675"/>
            <a:ext cx="6248400" cy="1600438"/>
          </a:xfrm>
        </p:spPr>
        <p:txBody>
          <a:bodyPr/>
          <a:lstStyle/>
          <a:p>
            <a:pPr>
              <a:lnSpc>
                <a:spcPct val="100000"/>
              </a:lnSpc>
              <a:buFont typeface="Wingdings" panose="05000000000000000000" pitchFamily="2" charset="2"/>
              <a:buChar char="Ø"/>
            </a:pPr>
            <a:r>
              <a:rPr lang="en-US" altLang="en-US" dirty="0" smtClean="0"/>
              <a:t> Allow team to work on same source base</a:t>
            </a:r>
          </a:p>
          <a:p>
            <a:pPr>
              <a:lnSpc>
                <a:spcPct val="100000"/>
              </a:lnSpc>
              <a:buFont typeface="Wingdings" panose="05000000000000000000" pitchFamily="2" charset="2"/>
              <a:buChar char="Ø"/>
            </a:pPr>
            <a:r>
              <a:rPr lang="en-US" altLang="en-US" dirty="0" smtClean="0"/>
              <a:t> Handle collision by merging function</a:t>
            </a:r>
          </a:p>
          <a:p>
            <a:pPr>
              <a:lnSpc>
                <a:spcPct val="100000"/>
              </a:lnSpc>
              <a:buFont typeface="Wingdings" panose="05000000000000000000" pitchFamily="2" charset="2"/>
              <a:buChar char="Ø"/>
            </a:pPr>
            <a:r>
              <a:rPr lang="en-US" altLang="en-US" dirty="0" smtClean="0"/>
              <a:t> Answer who did what</a:t>
            </a:r>
          </a:p>
          <a:p>
            <a:pPr>
              <a:lnSpc>
                <a:spcPct val="100000"/>
              </a:lnSpc>
              <a:buFont typeface="Wingdings" panose="05000000000000000000" pitchFamily="2" charset="2"/>
              <a:buChar char="Ø"/>
            </a:pPr>
            <a:r>
              <a:rPr lang="en-US" altLang="en-US" dirty="0" smtClean="0"/>
              <a:t> Team work productivity</a:t>
            </a:r>
          </a:p>
        </p:txBody>
      </p:sp>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381000"/>
            <a:ext cx="18192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37366095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7" y="371475"/>
            <a:ext cx="8418513" cy="785813"/>
          </a:xfrm>
        </p:spPr>
        <p:txBody>
          <a:bodyPr/>
          <a:lstStyle/>
          <a:p>
            <a:pPr>
              <a:defRPr/>
            </a:pPr>
            <a:r>
              <a:rPr lang="en-US" sz="2600" b="0" dirty="0" smtClean="0">
                <a:solidFill>
                  <a:schemeClr val="accent5">
                    <a:lumMod val="50000"/>
                  </a:schemeClr>
                </a:solidFill>
              </a:rPr>
              <a:t>Version Control System  </a:t>
            </a:r>
            <a:endParaRPr lang="en-US" sz="2600" b="0" dirty="0">
              <a:solidFill>
                <a:schemeClr val="accent5">
                  <a:lumMod val="50000"/>
                </a:schemeClr>
              </a:solidFill>
            </a:endParaRPr>
          </a:p>
        </p:txBody>
      </p:sp>
      <p:sp>
        <p:nvSpPr>
          <p:cNvPr id="21507" name="Content Placeholder 2"/>
          <p:cNvSpPr>
            <a:spLocks noGrp="1"/>
          </p:cNvSpPr>
          <p:nvPr>
            <p:ph idx="1"/>
          </p:nvPr>
        </p:nvSpPr>
        <p:spPr>
          <a:xfrm>
            <a:off x="571500" y="1243013"/>
            <a:ext cx="6400800" cy="4493538"/>
          </a:xfrm>
        </p:spPr>
        <p:txBody>
          <a:bodyPr/>
          <a:lstStyle/>
          <a:p>
            <a:pPr>
              <a:lnSpc>
                <a:spcPct val="100000"/>
              </a:lnSpc>
              <a:buFont typeface="Wingdings" panose="05000000000000000000" pitchFamily="2" charset="2"/>
              <a:buChar char="Ø"/>
            </a:pPr>
            <a:r>
              <a:rPr lang="en-US" altLang="en-US" dirty="0" smtClean="0"/>
              <a:t> Tool to manage file changes</a:t>
            </a:r>
          </a:p>
          <a:p>
            <a:pPr>
              <a:lnSpc>
                <a:spcPct val="100000"/>
              </a:lnSpc>
              <a:buFont typeface="Wingdings" panose="05000000000000000000" pitchFamily="2" charset="2"/>
              <a:buChar char="Ø"/>
            </a:pPr>
            <a:r>
              <a:rPr lang="en-US" altLang="en-US" dirty="0" smtClean="0"/>
              <a:t> </a:t>
            </a:r>
            <a:r>
              <a:rPr lang="en-US" altLang="en-US" dirty="0" smtClean="0">
                <a:solidFill>
                  <a:schemeClr val="accent2">
                    <a:lumMod val="50000"/>
                    <a:lumOff val="50000"/>
                  </a:schemeClr>
                </a:solidFill>
              </a:rPr>
              <a:t>Three types </a:t>
            </a:r>
          </a:p>
          <a:p>
            <a:pPr lvl="3">
              <a:lnSpc>
                <a:spcPct val="100000"/>
              </a:lnSpc>
              <a:buFont typeface="Wingdings" panose="05000000000000000000" pitchFamily="2" charset="2"/>
              <a:buChar char="§"/>
            </a:pPr>
            <a:r>
              <a:rPr lang="en-US" altLang="en-US" sz="2000" dirty="0" smtClean="0">
                <a:solidFill>
                  <a:schemeClr val="accent2">
                    <a:lumMod val="50000"/>
                    <a:lumOff val="50000"/>
                  </a:schemeClr>
                </a:solidFill>
              </a:rPr>
              <a:t> Localized (</a:t>
            </a:r>
            <a:r>
              <a:rPr lang="en-US" altLang="en-US" sz="2000" dirty="0" err="1" smtClean="0">
                <a:solidFill>
                  <a:schemeClr val="accent2">
                    <a:lumMod val="50000"/>
                    <a:lumOff val="50000"/>
                  </a:schemeClr>
                </a:solidFill>
              </a:rPr>
              <a:t>tren</a:t>
            </a:r>
            <a:r>
              <a:rPr lang="en-US" altLang="en-US" sz="2000" dirty="0" smtClean="0">
                <a:solidFill>
                  <a:schemeClr val="accent2">
                    <a:lumMod val="50000"/>
                    <a:lumOff val="50000"/>
                  </a:schemeClr>
                </a:solidFill>
              </a:rPr>
              <a:t> may </a:t>
            </a:r>
            <a:r>
              <a:rPr lang="en-US" altLang="en-US" sz="2000" dirty="0" err="1" smtClean="0">
                <a:solidFill>
                  <a:schemeClr val="accent2">
                    <a:lumMod val="50000"/>
                    <a:lumOff val="50000"/>
                  </a:schemeClr>
                </a:solidFill>
              </a:rPr>
              <a:t>tinh</a:t>
            </a:r>
            <a:r>
              <a:rPr lang="en-US" altLang="en-US" sz="2000" dirty="0" smtClean="0">
                <a:solidFill>
                  <a:schemeClr val="accent2">
                    <a:lumMod val="50000"/>
                    <a:lumOff val="50000"/>
                  </a:schemeClr>
                </a:solidFill>
              </a:rPr>
              <a:t>, </a:t>
            </a:r>
            <a:r>
              <a:rPr lang="en-US" altLang="en-US" sz="2000" dirty="0" err="1" smtClean="0">
                <a:solidFill>
                  <a:schemeClr val="accent2">
                    <a:lumMod val="50000"/>
                    <a:lumOff val="50000"/>
                  </a:schemeClr>
                </a:solidFill>
              </a:rPr>
              <a:t>xai</a:t>
            </a:r>
            <a:r>
              <a:rPr lang="en-US" altLang="en-US" sz="2000" dirty="0" smtClean="0">
                <a:solidFill>
                  <a:schemeClr val="accent2">
                    <a:lumMod val="50000"/>
                    <a:lumOff val="50000"/>
                  </a:schemeClr>
                </a:solidFill>
              </a:rPr>
              <a:t> </a:t>
            </a:r>
            <a:r>
              <a:rPr lang="en-US" altLang="en-US" sz="2000" dirty="0" err="1" smtClean="0">
                <a:solidFill>
                  <a:schemeClr val="accent2">
                    <a:lumMod val="50000"/>
                    <a:lumOff val="50000"/>
                  </a:schemeClr>
                </a:solidFill>
              </a:rPr>
              <a:t>rieng</a:t>
            </a:r>
            <a:r>
              <a:rPr lang="en-US" altLang="en-US" sz="2000" dirty="0" smtClean="0">
                <a:solidFill>
                  <a:schemeClr val="accent2">
                    <a:lumMod val="50000"/>
                    <a:lumOff val="50000"/>
                  </a:schemeClr>
                </a:solidFill>
              </a:rPr>
              <a:t> </a:t>
            </a:r>
            <a:r>
              <a:rPr lang="en-US" altLang="en-US" sz="2000" dirty="0" err="1" smtClean="0">
                <a:solidFill>
                  <a:schemeClr val="accent2">
                    <a:lumMod val="50000"/>
                    <a:lumOff val="50000"/>
                  </a:schemeClr>
                </a:solidFill>
              </a:rPr>
              <a:t>cho</a:t>
            </a:r>
            <a:r>
              <a:rPr lang="en-US" altLang="en-US" sz="2000" dirty="0" smtClean="0">
                <a:solidFill>
                  <a:schemeClr val="accent2">
                    <a:lumMod val="50000"/>
                    <a:lumOff val="50000"/>
                  </a:schemeClr>
                </a:solidFill>
              </a:rPr>
              <a:t> minh, </a:t>
            </a:r>
            <a:r>
              <a:rPr lang="en-US" altLang="en-US" sz="2000" dirty="0" err="1" smtClean="0">
                <a:solidFill>
                  <a:schemeClr val="accent2">
                    <a:lumMod val="50000"/>
                    <a:lumOff val="50000"/>
                  </a:schemeClr>
                </a:solidFill>
              </a:rPr>
              <a:t>ko</a:t>
            </a:r>
            <a:r>
              <a:rPr lang="en-US" altLang="en-US" sz="2000" dirty="0" smtClean="0">
                <a:solidFill>
                  <a:schemeClr val="accent2">
                    <a:lumMod val="50000"/>
                    <a:lumOff val="50000"/>
                  </a:schemeClr>
                </a:solidFill>
              </a:rPr>
              <a:t> lam </a:t>
            </a:r>
            <a:r>
              <a:rPr lang="en-US" altLang="en-US" sz="2000" dirty="0" err="1" smtClean="0">
                <a:solidFill>
                  <a:schemeClr val="accent2">
                    <a:lumMod val="50000"/>
                    <a:lumOff val="50000"/>
                  </a:schemeClr>
                </a:solidFill>
              </a:rPr>
              <a:t>nhom</a:t>
            </a:r>
            <a:r>
              <a:rPr lang="en-US" altLang="en-US" sz="2000" dirty="0" smtClean="0">
                <a:solidFill>
                  <a:schemeClr val="accent2">
                    <a:lumMod val="50000"/>
                    <a:lumOff val="50000"/>
                  </a:schemeClr>
                </a:solidFill>
              </a:rPr>
              <a:t> dc)</a:t>
            </a:r>
          </a:p>
          <a:p>
            <a:pPr lvl="3">
              <a:lnSpc>
                <a:spcPct val="100000"/>
              </a:lnSpc>
              <a:buFont typeface="Wingdings" panose="05000000000000000000" pitchFamily="2" charset="2"/>
              <a:buChar char="§"/>
            </a:pPr>
            <a:r>
              <a:rPr lang="en-US" altLang="en-US" sz="2000" dirty="0" smtClean="0">
                <a:solidFill>
                  <a:schemeClr val="accent2">
                    <a:lumMod val="50000"/>
                    <a:lumOff val="50000"/>
                  </a:schemeClr>
                </a:solidFill>
              </a:rPr>
              <a:t> Centralized(can co server)</a:t>
            </a:r>
          </a:p>
          <a:p>
            <a:pPr lvl="3">
              <a:lnSpc>
                <a:spcPct val="100000"/>
              </a:lnSpc>
              <a:buFont typeface="Wingdings" panose="05000000000000000000" pitchFamily="2" charset="2"/>
              <a:buChar char="§"/>
            </a:pPr>
            <a:r>
              <a:rPr lang="en-US" altLang="en-US" sz="2000" dirty="0" smtClean="0">
                <a:solidFill>
                  <a:schemeClr val="accent2">
                    <a:lumMod val="50000"/>
                    <a:lumOff val="50000"/>
                  </a:schemeClr>
                </a:solidFill>
              </a:rPr>
              <a:t> Distributed(upgrade cua3 Centralized)</a:t>
            </a:r>
          </a:p>
          <a:p>
            <a:pPr>
              <a:lnSpc>
                <a:spcPct val="100000"/>
              </a:lnSpc>
              <a:buFont typeface="Wingdings" panose="05000000000000000000" pitchFamily="2" charset="2"/>
              <a:buChar char="Ø"/>
            </a:pPr>
            <a:r>
              <a:rPr lang="en-US" altLang="en-US" dirty="0" smtClean="0"/>
              <a:t> Also called </a:t>
            </a:r>
          </a:p>
          <a:p>
            <a:pPr lvl="3">
              <a:lnSpc>
                <a:spcPct val="100000"/>
              </a:lnSpc>
              <a:buFont typeface="Wingdings" panose="05000000000000000000" pitchFamily="2" charset="2"/>
              <a:buChar char="§"/>
            </a:pPr>
            <a:r>
              <a:rPr lang="en-US" altLang="en-US" sz="2000" dirty="0" smtClean="0"/>
              <a:t> Revision control software</a:t>
            </a:r>
          </a:p>
          <a:p>
            <a:pPr lvl="3">
              <a:lnSpc>
                <a:spcPct val="100000"/>
              </a:lnSpc>
              <a:buFont typeface="Wingdings" panose="05000000000000000000" pitchFamily="2" charset="2"/>
              <a:buChar char="§"/>
            </a:pPr>
            <a:r>
              <a:rPr lang="en-US" altLang="en-US" sz="2000" dirty="0" smtClean="0"/>
              <a:t> Version management software</a:t>
            </a:r>
          </a:p>
          <a:p>
            <a:pPr lvl="3">
              <a:lnSpc>
                <a:spcPct val="100000"/>
              </a:lnSpc>
              <a:buFont typeface="Wingdings" panose="05000000000000000000" pitchFamily="2" charset="2"/>
              <a:buChar char="§"/>
            </a:pPr>
            <a:r>
              <a:rPr lang="en-US" altLang="en-US" sz="2000" dirty="0" smtClean="0"/>
              <a:t> Source control software</a:t>
            </a:r>
          </a:p>
          <a:p>
            <a:pPr lvl="3">
              <a:lnSpc>
                <a:spcPct val="100000"/>
              </a:lnSpc>
              <a:buFont typeface="Wingdings" panose="05000000000000000000" pitchFamily="2" charset="2"/>
              <a:buChar char="§"/>
            </a:pPr>
            <a:r>
              <a:rPr lang="en-US" altLang="en-US" sz="2000" dirty="0" smtClean="0"/>
              <a:t> Configuration management software</a:t>
            </a:r>
          </a:p>
        </p:txBody>
      </p:sp>
      <p:pic>
        <p:nvPicPr>
          <p:cNvPr id="2150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457200"/>
            <a:ext cx="262890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98600874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227831"/>
            <a:ext cx="8418513" cy="785813"/>
          </a:xfrm>
        </p:spPr>
        <p:txBody>
          <a:bodyPr/>
          <a:lstStyle/>
          <a:p>
            <a:pPr>
              <a:defRPr/>
            </a:pPr>
            <a:r>
              <a:rPr lang="en-US" sz="2600" b="0" dirty="0">
                <a:solidFill>
                  <a:schemeClr val="accent5">
                    <a:lumMod val="50000"/>
                  </a:schemeClr>
                </a:solidFill>
              </a:rPr>
              <a:t>Localized Version Control System</a:t>
            </a:r>
          </a:p>
        </p:txBody>
      </p:sp>
      <p:pic>
        <p:nvPicPr>
          <p:cNvPr id="2355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196" y="1013644"/>
            <a:ext cx="7554120" cy="5110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 name="TextBox 2"/>
          <p:cNvSpPr txBox="1">
            <a:spLocks noChangeArrowheads="1"/>
          </p:cNvSpPr>
          <p:nvPr/>
        </p:nvSpPr>
        <p:spPr bwMode="auto">
          <a:xfrm>
            <a:off x="2817976" y="6211652"/>
            <a:ext cx="32752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dirty="0" smtClean="0"/>
              <a:t>Check out files on Local computer</a:t>
            </a:r>
            <a:endParaRPr lang="en-US" altLang="en-US" sz="1600" dirty="0"/>
          </a:p>
        </p:txBody>
      </p:sp>
    </p:spTree>
    <p:extLst>
      <p:ext uri="{BB962C8B-B14F-4D97-AF65-F5344CB8AC3E}">
        <p14:creationId xmlns:p14="http://schemas.microsoft.com/office/powerpoint/2010/main" val="330889004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223837"/>
            <a:ext cx="8418513" cy="785813"/>
          </a:xfrm>
        </p:spPr>
        <p:txBody>
          <a:bodyPr/>
          <a:lstStyle/>
          <a:p>
            <a:pPr>
              <a:defRPr/>
            </a:pPr>
            <a:r>
              <a:rPr lang="en-US" sz="2600" b="0" dirty="0">
                <a:solidFill>
                  <a:schemeClr val="accent2">
                    <a:lumMod val="50000"/>
                    <a:lumOff val="50000"/>
                  </a:schemeClr>
                </a:solidFill>
              </a:rPr>
              <a:t>Centralized Version Control System</a:t>
            </a:r>
          </a:p>
        </p:txBody>
      </p:sp>
      <p:pic>
        <p:nvPicPr>
          <p:cNvPr id="2560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952500"/>
            <a:ext cx="8382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cxnSp>
        <p:nvCxnSpPr>
          <p:cNvPr id="10" name="Straight Arrow Connector 9"/>
          <p:cNvCxnSpPr/>
          <p:nvPr/>
        </p:nvCxnSpPr>
        <p:spPr bwMode="auto">
          <a:xfrm>
            <a:off x="3257550" y="2533650"/>
            <a:ext cx="1371600" cy="533400"/>
          </a:xfrm>
          <a:prstGeom prst="straightConnector1">
            <a:avLst/>
          </a:prstGeom>
          <a:solidFill>
            <a:schemeClr val="accent1"/>
          </a:solidFill>
          <a:ln w="57150" cap="flat" cmpd="sng" algn="ctr">
            <a:solidFill>
              <a:schemeClr val="tx1">
                <a:lumMod val="65000"/>
                <a:lumOff val="35000"/>
              </a:schemeClr>
            </a:solidFill>
            <a:prstDash val="solid"/>
            <a:round/>
            <a:headEnd type="triangle"/>
            <a:tailEnd type="triangle"/>
          </a:ln>
          <a:effectLst/>
        </p:spPr>
      </p:cxnSp>
      <p:cxnSp>
        <p:nvCxnSpPr>
          <p:cNvPr id="16" name="Straight Arrow Connector 15"/>
          <p:cNvCxnSpPr/>
          <p:nvPr/>
        </p:nvCxnSpPr>
        <p:spPr bwMode="auto">
          <a:xfrm flipV="1">
            <a:off x="3257550" y="4591050"/>
            <a:ext cx="1371600" cy="685800"/>
          </a:xfrm>
          <a:prstGeom prst="straightConnector1">
            <a:avLst/>
          </a:prstGeom>
          <a:solidFill>
            <a:schemeClr val="accent1"/>
          </a:solidFill>
          <a:ln w="57150" cap="flat" cmpd="sng" algn="ctr">
            <a:solidFill>
              <a:schemeClr val="tx1">
                <a:lumMod val="65000"/>
                <a:lumOff val="35000"/>
              </a:schemeClr>
            </a:solidFill>
            <a:prstDash val="solid"/>
            <a:round/>
            <a:headEnd type="triangle"/>
            <a:tailEnd type="triangle"/>
          </a:ln>
          <a:effectLst/>
        </p:spPr>
      </p:cxnSp>
      <p:sp>
        <p:nvSpPr>
          <p:cNvPr id="6" name="TextBox 2"/>
          <p:cNvSpPr txBox="1">
            <a:spLocks noChangeArrowheads="1"/>
          </p:cNvSpPr>
          <p:nvPr/>
        </p:nvSpPr>
        <p:spPr bwMode="auto">
          <a:xfrm>
            <a:off x="2522937" y="6134100"/>
            <a:ext cx="34034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dirty="0" smtClean="0"/>
              <a:t>Check out files from Remote server</a:t>
            </a:r>
            <a:endParaRPr lang="en-US" altLang="en-US" sz="1600" dirty="0"/>
          </a:p>
        </p:txBody>
      </p:sp>
    </p:spTree>
    <p:extLst>
      <p:ext uri="{BB962C8B-B14F-4D97-AF65-F5344CB8AC3E}">
        <p14:creationId xmlns:p14="http://schemas.microsoft.com/office/powerpoint/2010/main" val="89511565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418513" cy="785813"/>
          </a:xfrm>
        </p:spPr>
        <p:txBody>
          <a:bodyPr/>
          <a:lstStyle/>
          <a:p>
            <a:pPr>
              <a:defRPr/>
            </a:pPr>
            <a:r>
              <a:rPr lang="en-US" sz="2600" b="0" dirty="0" smtClean="0">
                <a:solidFill>
                  <a:schemeClr val="accent5">
                    <a:lumMod val="50000"/>
                  </a:schemeClr>
                </a:solidFill>
              </a:rPr>
              <a:t>Centralized Tools</a:t>
            </a:r>
            <a:endParaRPr lang="en-US" sz="2600" b="0" dirty="0">
              <a:solidFill>
                <a:schemeClr val="accent5">
                  <a:lumMod val="50000"/>
                </a:schemeClr>
              </a:solidFill>
            </a:endParaRPr>
          </a:p>
        </p:txBody>
      </p:sp>
      <p:pic>
        <p:nvPicPr>
          <p:cNvPr id="276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52600"/>
            <a:ext cx="44196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2765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048000"/>
            <a:ext cx="365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2765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343400"/>
            <a:ext cx="24669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2765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5410200"/>
            <a:ext cx="2514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27655"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4953000"/>
            <a:ext cx="228600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27656"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7000" y="1752600"/>
            <a:ext cx="19431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27657" name="Picture 11" descr="http://community.microfocus.com/cfs-filesystemfile.ashx/__key/communityserver-components-imagefileviewer/communityserver-components-groupavatars-00-00-00-00-24/4TLUWYDW0WZL.jpg_2D00_70x70.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8400" y="2971800"/>
            <a:ext cx="1676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222094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8" y="276225"/>
            <a:ext cx="8418513" cy="785813"/>
          </a:xfrm>
        </p:spPr>
        <p:txBody>
          <a:bodyPr/>
          <a:lstStyle/>
          <a:p>
            <a:pPr>
              <a:defRPr/>
            </a:pPr>
            <a:r>
              <a:rPr lang="en-US" sz="2600" b="0" dirty="0" smtClean="0">
                <a:solidFill>
                  <a:schemeClr val="accent2">
                    <a:lumMod val="50000"/>
                    <a:lumOff val="50000"/>
                  </a:schemeClr>
                </a:solidFill>
              </a:rPr>
              <a:t>Distributed Version Control System</a:t>
            </a:r>
            <a:endParaRPr lang="en-US" sz="2600" b="0" dirty="0">
              <a:solidFill>
                <a:schemeClr val="accent2">
                  <a:lumMod val="50000"/>
                  <a:lumOff val="50000"/>
                </a:schemeClr>
              </a:solidFill>
            </a:endParaRPr>
          </a:p>
        </p:txBody>
      </p:sp>
      <p:pic>
        <p:nvPicPr>
          <p:cNvPr id="2969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0756" y="962025"/>
            <a:ext cx="7239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p:cNvCxnSpPr/>
          <p:nvPr/>
        </p:nvCxnSpPr>
        <p:spPr bwMode="auto">
          <a:xfrm>
            <a:off x="3810000" y="5029200"/>
            <a:ext cx="1524000" cy="0"/>
          </a:xfrm>
          <a:prstGeom prst="straightConnector1">
            <a:avLst/>
          </a:prstGeom>
          <a:solidFill>
            <a:schemeClr val="accent1"/>
          </a:solidFill>
          <a:ln w="57150" cap="flat" cmpd="sng" algn="ctr">
            <a:solidFill>
              <a:schemeClr val="bg2">
                <a:lumMod val="75000"/>
              </a:schemeClr>
            </a:solidFill>
            <a:prstDash val="dash"/>
            <a:round/>
            <a:headEnd type="triangle"/>
            <a:tailEnd type="triangle"/>
          </a:ln>
          <a:effectLst/>
        </p:spPr>
      </p:cxnSp>
      <p:sp>
        <p:nvSpPr>
          <p:cNvPr id="5" name="TextBox 2"/>
          <p:cNvSpPr txBox="1">
            <a:spLocks noChangeArrowheads="1"/>
          </p:cNvSpPr>
          <p:nvPr/>
        </p:nvSpPr>
        <p:spPr bwMode="auto">
          <a:xfrm>
            <a:off x="2446079" y="6279118"/>
            <a:ext cx="38395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dirty="0" smtClean="0"/>
              <a:t>Check out files from Server or from peer</a:t>
            </a:r>
            <a:endParaRPr lang="en-US" altLang="en-US" sz="1600" dirty="0"/>
          </a:p>
        </p:txBody>
      </p:sp>
      <p:sp>
        <p:nvSpPr>
          <p:cNvPr id="3" name="Rectangle 2"/>
          <p:cNvSpPr/>
          <p:nvPr/>
        </p:nvSpPr>
        <p:spPr>
          <a:xfrm>
            <a:off x="0" y="1307500"/>
            <a:ext cx="3294805" cy="1544012"/>
          </a:xfrm>
          <a:prstGeom prst="rect">
            <a:avLst/>
          </a:prstGeom>
        </p:spPr>
        <p:txBody>
          <a:bodyPr wrap="square">
            <a:spAutoFit/>
          </a:bodyPr>
          <a:lstStyle/>
          <a:p>
            <a:pPr>
              <a:spcBef>
                <a:spcPts val="500"/>
              </a:spcBef>
              <a:spcAft>
                <a:spcPts val="500"/>
              </a:spcAft>
            </a:pPr>
            <a:endParaRPr lang="en-US" altLang="en-US" sz="1400" dirty="0"/>
          </a:p>
          <a:p>
            <a:pPr>
              <a:spcBef>
                <a:spcPts val="500"/>
              </a:spcBef>
              <a:spcAft>
                <a:spcPts val="500"/>
              </a:spcAft>
            </a:pPr>
            <a:r>
              <a:rPr lang="en-US" altLang="en-US" dirty="0"/>
              <a:t>May A, B co the share tai lieu </a:t>
            </a:r>
            <a:r>
              <a:rPr lang="en-US" altLang="en-US" dirty="0" err="1"/>
              <a:t>cho</a:t>
            </a:r>
            <a:r>
              <a:rPr lang="en-US" altLang="en-US" dirty="0"/>
              <a:t> </a:t>
            </a:r>
            <a:r>
              <a:rPr lang="en-US" altLang="en-US" dirty="0" err="1"/>
              <a:t>nhau</a:t>
            </a:r>
            <a:r>
              <a:rPr lang="en-US" altLang="en-US" dirty="0"/>
              <a:t> </a:t>
            </a:r>
            <a:r>
              <a:rPr lang="en-US" altLang="en-US" dirty="0" err="1"/>
              <a:t>neu</a:t>
            </a:r>
            <a:r>
              <a:rPr lang="en-US" altLang="en-US" dirty="0"/>
              <a:t> Server die</a:t>
            </a:r>
          </a:p>
        </p:txBody>
      </p:sp>
    </p:spTree>
    <p:extLst>
      <p:ext uri="{BB962C8B-B14F-4D97-AF65-F5344CB8AC3E}">
        <p14:creationId xmlns:p14="http://schemas.microsoft.com/office/powerpoint/2010/main" val="74160173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418513" cy="785813"/>
          </a:xfrm>
        </p:spPr>
        <p:txBody>
          <a:bodyPr/>
          <a:lstStyle/>
          <a:p>
            <a:pPr>
              <a:defRPr/>
            </a:pPr>
            <a:r>
              <a:rPr lang="en-US" sz="2600" b="0" dirty="0" smtClean="0">
                <a:solidFill>
                  <a:schemeClr val="accent5">
                    <a:lumMod val="50000"/>
                  </a:schemeClr>
                </a:solidFill>
              </a:rPr>
              <a:t>Distributed Tools</a:t>
            </a:r>
            <a:endParaRPr lang="en-US" sz="2600" b="0" dirty="0">
              <a:solidFill>
                <a:schemeClr val="accent5">
                  <a:lumMod val="50000"/>
                </a:schemeClr>
              </a:solidFill>
            </a:endParaRPr>
          </a:p>
        </p:txBody>
      </p:sp>
      <p:pic>
        <p:nvPicPr>
          <p:cNvPr id="317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35088"/>
            <a:ext cx="25527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3174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1752600"/>
            <a:ext cx="1603375" cy="33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3174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197225"/>
            <a:ext cx="1539875" cy="192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3175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9200" y="4300538"/>
            <a:ext cx="2674938"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3175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6188" y="1358900"/>
            <a:ext cx="228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43323754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600" b="0" dirty="0" smtClean="0">
                <a:solidFill>
                  <a:schemeClr val="accent5">
                    <a:lumMod val="50000"/>
                  </a:schemeClr>
                </a:solidFill>
              </a:rPr>
              <a:t>Version Control in Real World</a:t>
            </a:r>
            <a:endParaRPr lang="en-US" sz="2600" b="0" dirty="0">
              <a:solidFill>
                <a:schemeClr val="accent5">
                  <a:lumMod val="50000"/>
                </a:schemeClr>
              </a:solidFill>
            </a:endParaRPr>
          </a:p>
        </p:txBody>
      </p:sp>
      <p:pic>
        <p:nvPicPr>
          <p:cNvPr id="3379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43013"/>
            <a:ext cx="7620000" cy="501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Box 2"/>
          <p:cNvSpPr txBox="1">
            <a:spLocks noChangeArrowheads="1"/>
          </p:cNvSpPr>
          <p:nvPr/>
        </p:nvSpPr>
        <p:spPr bwMode="auto">
          <a:xfrm>
            <a:off x="2657861" y="5819775"/>
            <a:ext cx="34243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dirty="0"/>
              <a:t>Continuous </a:t>
            </a:r>
            <a:r>
              <a:rPr lang="en-US" altLang="en-US" sz="1600" dirty="0" smtClean="0"/>
              <a:t>Integration </a:t>
            </a:r>
            <a:r>
              <a:rPr lang="en-US" altLang="en-US" sz="1600" dirty="0"/>
              <a:t>(CI) process</a:t>
            </a:r>
          </a:p>
        </p:txBody>
      </p:sp>
      <p:sp>
        <p:nvSpPr>
          <p:cNvPr id="3" name="Right Arrow 2"/>
          <p:cNvSpPr/>
          <p:nvPr/>
        </p:nvSpPr>
        <p:spPr bwMode="auto">
          <a:xfrm>
            <a:off x="518160" y="3982720"/>
            <a:ext cx="599440" cy="73152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MS PGothic" pitchFamily="34" charset="-128"/>
            </a:endParaRPr>
          </a:p>
        </p:txBody>
      </p:sp>
    </p:spTree>
    <p:extLst>
      <p:ext uri="{BB962C8B-B14F-4D97-AF65-F5344CB8AC3E}">
        <p14:creationId xmlns:p14="http://schemas.microsoft.com/office/powerpoint/2010/main" val="385846447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600" b="0" dirty="0" smtClean="0">
                <a:solidFill>
                  <a:schemeClr val="accent2">
                    <a:lumMod val="50000"/>
                    <a:lumOff val="50000"/>
                  </a:schemeClr>
                </a:solidFill>
              </a:rPr>
              <a:t>Version Control Vocabulary</a:t>
            </a:r>
            <a:endParaRPr lang="en-US" sz="2600" b="0" dirty="0">
              <a:solidFill>
                <a:schemeClr val="accent2">
                  <a:lumMod val="50000"/>
                  <a:lumOff val="50000"/>
                </a:schemeClr>
              </a:solidFill>
            </a:endParaRPr>
          </a:p>
        </p:txBody>
      </p:sp>
      <p:sp>
        <p:nvSpPr>
          <p:cNvPr id="35843" name="Content Placeholder 2"/>
          <p:cNvSpPr>
            <a:spLocks noGrp="1"/>
          </p:cNvSpPr>
          <p:nvPr>
            <p:ph idx="1"/>
          </p:nvPr>
        </p:nvSpPr>
        <p:spPr>
          <a:xfrm>
            <a:off x="914400" y="2438400"/>
            <a:ext cx="2514600" cy="1477328"/>
          </a:xfrm>
        </p:spPr>
        <p:txBody>
          <a:bodyPr/>
          <a:lstStyle/>
          <a:p>
            <a:pPr>
              <a:buFont typeface="Wingdings" panose="05000000000000000000" pitchFamily="2" charset="2"/>
              <a:buChar char="Ø"/>
            </a:pPr>
            <a:r>
              <a:rPr lang="en-US" altLang="en-US" dirty="0" smtClean="0"/>
              <a:t> Repository</a:t>
            </a:r>
          </a:p>
          <a:p>
            <a:pPr>
              <a:buFont typeface="Wingdings" panose="05000000000000000000" pitchFamily="2" charset="2"/>
              <a:buChar char="Ø"/>
            </a:pPr>
            <a:r>
              <a:rPr lang="en-US" altLang="en-US" dirty="0" smtClean="0"/>
              <a:t> Server</a:t>
            </a:r>
          </a:p>
          <a:p>
            <a:pPr>
              <a:buFont typeface="Wingdings" panose="05000000000000000000" pitchFamily="2" charset="2"/>
              <a:buChar char="Ø"/>
            </a:pPr>
            <a:r>
              <a:rPr lang="en-US" altLang="en-US" dirty="0" smtClean="0"/>
              <a:t> Client</a:t>
            </a:r>
          </a:p>
          <a:p>
            <a:pPr>
              <a:buFont typeface="Wingdings" panose="05000000000000000000" pitchFamily="2" charset="2"/>
              <a:buChar char="Ø"/>
            </a:pPr>
            <a:r>
              <a:rPr lang="en-US" altLang="en-US" dirty="0" smtClean="0"/>
              <a:t> Working Copy</a:t>
            </a:r>
          </a:p>
        </p:txBody>
      </p:sp>
      <p:pic>
        <p:nvPicPr>
          <p:cNvPr id="358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057400"/>
            <a:ext cx="45053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 name="TextBox 2"/>
          <p:cNvSpPr txBox="1">
            <a:spLocks noChangeArrowheads="1"/>
          </p:cNvSpPr>
          <p:nvPr/>
        </p:nvSpPr>
        <p:spPr bwMode="auto">
          <a:xfrm>
            <a:off x="4812042" y="4676775"/>
            <a:ext cx="29881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dirty="0" smtClean="0"/>
              <a:t>Version control basic operation</a:t>
            </a:r>
            <a:endParaRPr lang="en-US" altLang="en-US" sz="1600" dirty="0"/>
          </a:p>
        </p:txBody>
      </p:sp>
      <p:sp>
        <p:nvSpPr>
          <p:cNvPr id="3" name="Down Arrow 2"/>
          <p:cNvSpPr/>
          <p:nvPr/>
        </p:nvSpPr>
        <p:spPr bwMode="auto">
          <a:xfrm>
            <a:off x="6045200" y="2402840"/>
            <a:ext cx="1422400" cy="53848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accent2">
                  <a:lumMod val="50000"/>
                  <a:lumOff val="50000"/>
                </a:schemeClr>
              </a:solidFill>
              <a:effectLst/>
              <a:latin typeface="Arial" pitchFamily="34" charset="0"/>
              <a:ea typeface="MS PGothic" pitchFamily="34" charset="-128"/>
            </a:endParaRPr>
          </a:p>
        </p:txBody>
      </p:sp>
    </p:spTree>
    <p:extLst>
      <p:ext uri="{BB962C8B-B14F-4D97-AF65-F5344CB8AC3E}">
        <p14:creationId xmlns:p14="http://schemas.microsoft.com/office/powerpoint/2010/main" val="192609613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66113" cy="785813"/>
          </a:xfrm>
        </p:spPr>
        <p:txBody>
          <a:bodyPr/>
          <a:lstStyle/>
          <a:p>
            <a:pPr>
              <a:defRPr/>
            </a:pPr>
            <a:r>
              <a:rPr lang="en-US" sz="2600" b="0" dirty="0" smtClean="0">
                <a:solidFill>
                  <a:schemeClr val="accent2">
                    <a:lumMod val="50000"/>
                    <a:lumOff val="50000"/>
                  </a:schemeClr>
                </a:solidFill>
              </a:rPr>
              <a:t>Basic Operations</a:t>
            </a:r>
            <a:endParaRPr lang="en-US" sz="2600" b="0" dirty="0">
              <a:solidFill>
                <a:schemeClr val="accent2">
                  <a:lumMod val="50000"/>
                  <a:lumOff val="50000"/>
                </a:schemeClr>
              </a:solidFill>
            </a:endParaRPr>
          </a:p>
        </p:txBody>
      </p:sp>
      <p:sp>
        <p:nvSpPr>
          <p:cNvPr id="37891" name="Content Placeholder 2"/>
          <p:cNvSpPr>
            <a:spLocks noGrp="1"/>
          </p:cNvSpPr>
          <p:nvPr>
            <p:ph idx="1"/>
          </p:nvPr>
        </p:nvSpPr>
        <p:spPr>
          <a:xfrm>
            <a:off x="733425" y="2028825"/>
            <a:ext cx="2438400" cy="2677656"/>
          </a:xfrm>
        </p:spPr>
        <p:txBody>
          <a:bodyPr/>
          <a:lstStyle/>
          <a:p>
            <a:pPr>
              <a:buFont typeface="Wingdings" panose="05000000000000000000" pitchFamily="2" charset="2"/>
              <a:buChar char="Ø"/>
            </a:pPr>
            <a:r>
              <a:rPr lang="en-US" altLang="en-US" dirty="0" smtClean="0"/>
              <a:t> </a:t>
            </a:r>
            <a:r>
              <a:rPr lang="en-US" altLang="en-US" dirty="0" smtClean="0">
                <a:solidFill>
                  <a:schemeClr val="accent2">
                    <a:lumMod val="50000"/>
                    <a:lumOff val="50000"/>
                  </a:schemeClr>
                </a:solidFill>
              </a:rPr>
              <a:t>Add</a:t>
            </a:r>
          </a:p>
          <a:p>
            <a:pPr>
              <a:buFont typeface="Wingdings" panose="05000000000000000000" pitchFamily="2" charset="2"/>
              <a:buChar char="Ø"/>
            </a:pPr>
            <a:r>
              <a:rPr lang="en-US" altLang="en-US" dirty="0" smtClean="0">
                <a:solidFill>
                  <a:schemeClr val="accent2">
                    <a:lumMod val="50000"/>
                    <a:lumOff val="50000"/>
                  </a:schemeClr>
                </a:solidFill>
              </a:rPr>
              <a:t> Change</a:t>
            </a:r>
          </a:p>
          <a:p>
            <a:pPr>
              <a:buFont typeface="Wingdings" panose="05000000000000000000" pitchFamily="2" charset="2"/>
              <a:buChar char="Ø"/>
            </a:pPr>
            <a:r>
              <a:rPr lang="en-US" altLang="en-US" dirty="0" smtClean="0">
                <a:solidFill>
                  <a:schemeClr val="accent2">
                    <a:lumMod val="50000"/>
                    <a:lumOff val="50000"/>
                  </a:schemeClr>
                </a:solidFill>
              </a:rPr>
              <a:t> Commit</a:t>
            </a:r>
          </a:p>
          <a:p>
            <a:pPr>
              <a:buFont typeface="Wingdings" panose="05000000000000000000" pitchFamily="2" charset="2"/>
              <a:buChar char="Ø"/>
            </a:pPr>
            <a:r>
              <a:rPr lang="en-US" altLang="en-US" dirty="0" smtClean="0">
                <a:solidFill>
                  <a:schemeClr val="accent2">
                    <a:lumMod val="50000"/>
                    <a:lumOff val="50000"/>
                  </a:schemeClr>
                </a:solidFill>
              </a:rPr>
              <a:t> Revert</a:t>
            </a:r>
          </a:p>
          <a:p>
            <a:pPr>
              <a:buFont typeface="Wingdings" panose="05000000000000000000" pitchFamily="2" charset="2"/>
              <a:buChar char="Ø"/>
            </a:pPr>
            <a:r>
              <a:rPr lang="en-US" altLang="en-US" dirty="0" smtClean="0">
                <a:solidFill>
                  <a:schemeClr val="accent2">
                    <a:lumMod val="50000"/>
                    <a:lumOff val="50000"/>
                  </a:schemeClr>
                </a:solidFill>
              </a:rPr>
              <a:t> Update</a:t>
            </a:r>
          </a:p>
          <a:p>
            <a:pPr>
              <a:buFont typeface="Wingdings" panose="05000000000000000000" pitchFamily="2" charset="2"/>
              <a:buChar char="Ø"/>
            </a:pPr>
            <a:r>
              <a:rPr lang="en-US" altLang="en-US" dirty="0" smtClean="0">
                <a:solidFill>
                  <a:schemeClr val="accent2">
                    <a:lumMod val="50000"/>
                    <a:lumOff val="50000"/>
                  </a:schemeClr>
                </a:solidFill>
              </a:rPr>
              <a:t> Tags</a:t>
            </a:r>
          </a:p>
          <a:p>
            <a:pPr>
              <a:buFont typeface="Wingdings" panose="05000000000000000000" pitchFamily="2" charset="2"/>
              <a:buChar char="Ø"/>
            </a:pPr>
            <a:r>
              <a:rPr lang="en-US" altLang="en-US" dirty="0" smtClean="0"/>
              <a:t> …</a:t>
            </a:r>
          </a:p>
        </p:txBody>
      </p:sp>
      <p:pic>
        <p:nvPicPr>
          <p:cNvPr id="378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247900"/>
            <a:ext cx="54197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 name="TextBox 2"/>
          <p:cNvSpPr txBox="1">
            <a:spLocks noChangeArrowheads="1"/>
          </p:cNvSpPr>
          <p:nvPr/>
        </p:nvSpPr>
        <p:spPr bwMode="auto">
          <a:xfrm>
            <a:off x="4364367" y="4869934"/>
            <a:ext cx="29881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dirty="0" smtClean="0"/>
              <a:t>Version control basic operation</a:t>
            </a:r>
            <a:endParaRPr lang="en-US" altLang="en-US" sz="1600" dirty="0"/>
          </a:p>
        </p:txBody>
      </p:sp>
      <p:sp>
        <p:nvSpPr>
          <p:cNvPr id="3" name="Down Arrow 2"/>
          <p:cNvSpPr/>
          <p:nvPr/>
        </p:nvSpPr>
        <p:spPr bwMode="auto">
          <a:xfrm>
            <a:off x="1127760" y="1310640"/>
            <a:ext cx="660400" cy="54864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MS PGothic" pitchFamily="34" charset="-128"/>
            </a:endParaRPr>
          </a:p>
        </p:txBody>
      </p:sp>
    </p:spTree>
    <p:extLst>
      <p:ext uri="{BB962C8B-B14F-4D97-AF65-F5344CB8AC3E}">
        <p14:creationId xmlns:p14="http://schemas.microsoft.com/office/powerpoint/2010/main" val="152845398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a:xfrm>
            <a:off x="500063" y="484537"/>
            <a:ext cx="8408987" cy="785813"/>
          </a:xfrm>
        </p:spPr>
        <p:txBody>
          <a:bodyPr/>
          <a:lstStyle/>
          <a:p>
            <a:pPr>
              <a:defRPr/>
            </a:pPr>
            <a:r>
              <a:rPr lang="en-US" sz="2600" b="0" dirty="0" smtClean="0">
                <a:solidFill>
                  <a:schemeClr val="accent5">
                    <a:lumMod val="50000"/>
                  </a:schemeClr>
                </a:solidFill>
              </a:rPr>
              <a:t>Agenda </a:t>
            </a:r>
          </a:p>
        </p:txBody>
      </p:sp>
      <p:sp>
        <p:nvSpPr>
          <p:cNvPr id="7171" name="Rectangle 5"/>
          <p:cNvSpPr>
            <a:spLocks noGrp="1" noChangeArrowheads="1"/>
          </p:cNvSpPr>
          <p:nvPr>
            <p:ph idx="1"/>
          </p:nvPr>
        </p:nvSpPr>
        <p:spPr>
          <a:xfrm>
            <a:off x="637381" y="1733550"/>
            <a:ext cx="7867650" cy="3711785"/>
          </a:xfrm>
        </p:spPr>
        <p:txBody>
          <a:bodyPr/>
          <a:lstStyle/>
          <a:p>
            <a:pPr marL="568325" indent="-514350">
              <a:spcBef>
                <a:spcPts val="1800"/>
              </a:spcBef>
              <a:buFont typeface="+mj-lt"/>
              <a:buAutoNum type="romanUcPeriod"/>
            </a:pPr>
            <a:r>
              <a:rPr lang="en-US" altLang="en-US" sz="2400" dirty="0" smtClean="0"/>
              <a:t>Version Control concepts</a:t>
            </a:r>
          </a:p>
          <a:p>
            <a:pPr marL="568325" indent="-514350">
              <a:spcBef>
                <a:spcPts val="1800"/>
              </a:spcBef>
              <a:buFont typeface="+mj-lt"/>
              <a:buAutoNum type="romanUcPeriod"/>
            </a:pPr>
            <a:r>
              <a:rPr lang="en-US" altLang="en-US" sz="2400" dirty="0" smtClean="0"/>
              <a:t>Version Control tools</a:t>
            </a:r>
          </a:p>
          <a:p>
            <a:pPr marL="568325" indent="-514350">
              <a:spcBef>
                <a:spcPts val="1800"/>
              </a:spcBef>
              <a:buFont typeface="+mj-lt"/>
              <a:buAutoNum type="romanUcPeriod"/>
            </a:pPr>
            <a:r>
              <a:rPr lang="en-US" altLang="en-US" sz="2400" dirty="0" smtClean="0"/>
              <a:t>GIT basics</a:t>
            </a:r>
          </a:p>
          <a:p>
            <a:pPr marL="568325" indent="-514350">
              <a:spcBef>
                <a:spcPts val="1800"/>
              </a:spcBef>
              <a:buFont typeface="+mj-lt"/>
              <a:buAutoNum type="romanUcPeriod"/>
            </a:pPr>
            <a:r>
              <a:rPr lang="en-US" altLang="en-US" sz="2400" dirty="0" smtClean="0"/>
              <a:t>Branches on GIT</a:t>
            </a:r>
          </a:p>
          <a:p>
            <a:pPr marL="568325" indent="-514350">
              <a:spcBef>
                <a:spcPts val="1800"/>
              </a:spcBef>
              <a:buFont typeface="+mj-lt"/>
              <a:buAutoNum type="romanUcPeriod"/>
            </a:pPr>
            <a:r>
              <a:rPr lang="en-US" altLang="en-US" sz="2400" dirty="0" smtClean="0"/>
              <a:t>Tools in GIT</a:t>
            </a:r>
          </a:p>
          <a:p>
            <a:pPr marL="568325" indent="-514350">
              <a:spcBef>
                <a:spcPts val="1800"/>
              </a:spcBef>
              <a:buFont typeface="+mj-lt"/>
              <a:buAutoNum type="romanUcPeriod"/>
            </a:pPr>
            <a:r>
              <a:rPr lang="en-US" altLang="en-US" sz="2400" dirty="0" smtClean="0"/>
              <a:t>SVN basics and tools</a:t>
            </a:r>
          </a:p>
          <a:p>
            <a:pPr marL="568325" indent="-514350">
              <a:spcBef>
                <a:spcPts val="1800"/>
              </a:spcBef>
              <a:buFont typeface="+mj-lt"/>
              <a:buAutoNum type="romanUcPeriod"/>
            </a:pPr>
            <a:r>
              <a:rPr lang="en-US" altLang="en-US" sz="2400" dirty="0" smtClean="0"/>
              <a:t>Games</a:t>
            </a:r>
            <a:endParaRPr lang="en-US" altLang="en-US" sz="2400" dirty="0" smtClean="0">
              <a:solidFill>
                <a:srgbClr val="C00000"/>
              </a:solidFill>
            </a:endParaRP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0175" y="2019300"/>
            <a:ext cx="3035368"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1053610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600" b="0" dirty="0" smtClean="0">
                <a:solidFill>
                  <a:schemeClr val="accent2">
                    <a:lumMod val="50000"/>
                    <a:lumOff val="50000"/>
                  </a:schemeClr>
                </a:solidFill>
              </a:rPr>
              <a:t>What is branch</a:t>
            </a:r>
            <a:r>
              <a:rPr lang="en-US" sz="2600" b="0" dirty="0" smtClean="0">
                <a:solidFill>
                  <a:schemeClr val="accent5">
                    <a:lumMod val="50000"/>
                  </a:schemeClr>
                </a:solidFill>
              </a:rPr>
              <a:t>?</a:t>
            </a:r>
            <a:endParaRPr lang="en-US" sz="2600" b="0" dirty="0">
              <a:solidFill>
                <a:schemeClr val="accent5">
                  <a:lumMod val="50000"/>
                </a:schemeClr>
              </a:solidFill>
            </a:endParaRPr>
          </a:p>
        </p:txBody>
      </p:sp>
      <p:sp>
        <p:nvSpPr>
          <p:cNvPr id="39939" name="Content Placeholder 2"/>
          <p:cNvSpPr>
            <a:spLocks noGrp="1"/>
          </p:cNvSpPr>
          <p:nvPr>
            <p:ph idx="1"/>
          </p:nvPr>
        </p:nvSpPr>
        <p:spPr>
          <a:xfrm>
            <a:off x="1143000" y="1638300"/>
            <a:ext cx="7162800" cy="677108"/>
          </a:xfrm>
        </p:spPr>
        <p:txBody>
          <a:bodyPr/>
          <a:lstStyle/>
          <a:p>
            <a:pPr>
              <a:buFont typeface="Wingdings" panose="05000000000000000000" pitchFamily="2" charset="2"/>
              <a:buChar char="Ø"/>
            </a:pPr>
            <a:r>
              <a:rPr lang="en-US" altLang="en-US" dirty="0" smtClean="0"/>
              <a:t> Copy of current tree / workspace</a:t>
            </a:r>
          </a:p>
          <a:p>
            <a:pPr>
              <a:buFont typeface="Wingdings" panose="05000000000000000000" pitchFamily="2" charset="2"/>
              <a:buChar char="Ø"/>
            </a:pPr>
            <a:r>
              <a:rPr lang="en-US" altLang="en-US" dirty="0" smtClean="0"/>
              <a:t> Support parallel development</a:t>
            </a:r>
          </a:p>
        </p:txBody>
      </p:sp>
      <p:pic>
        <p:nvPicPr>
          <p:cNvPr id="399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771775"/>
            <a:ext cx="5419725"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56770487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6" name="Rectangle 1028"/>
          <p:cNvSpPr>
            <a:spLocks noChangeArrowheads="1"/>
          </p:cNvSpPr>
          <p:nvPr/>
        </p:nvSpPr>
        <p:spPr bwMode="auto">
          <a:xfrm>
            <a:off x="4479925" y="3224213"/>
            <a:ext cx="184150" cy="409575"/>
          </a:xfrm>
          <a:prstGeom prst="rect">
            <a:avLst/>
          </a:prstGeom>
          <a:noFill/>
          <a:ln w="9525">
            <a:noFill/>
            <a:miter lim="800000"/>
            <a:headEnd/>
            <a:tailEnd/>
          </a:ln>
          <a:effectLst/>
        </p:spPr>
        <p:txBody>
          <a:bodyPr wrap="none">
            <a:spAutoFit/>
          </a:bodyPr>
          <a:lstStyle/>
          <a:p>
            <a:pPr eaLnBrk="1" hangingPunct="1">
              <a:lnSpc>
                <a:spcPct val="80000"/>
              </a:lnSpc>
              <a:defRPr/>
            </a:pPr>
            <a:endParaRPr lang="en-US" sz="2600" b="1">
              <a:solidFill>
                <a:srgbClr val="840017"/>
              </a:solidFill>
              <a:effectLst>
                <a:outerShdw blurRad="38100" dist="38100" dir="2700000" algn="tl">
                  <a:srgbClr val="C0C0C0"/>
                </a:outerShdw>
              </a:effectLst>
            </a:endParaRPr>
          </a:p>
        </p:txBody>
      </p:sp>
      <p:sp>
        <p:nvSpPr>
          <p:cNvPr id="4" name="Rectangle 37"/>
          <p:cNvSpPr txBox="1">
            <a:spLocks noChangeArrowheads="1"/>
          </p:cNvSpPr>
          <p:nvPr/>
        </p:nvSpPr>
        <p:spPr bwMode="auto">
          <a:xfrm>
            <a:off x="3429000" y="4133850"/>
            <a:ext cx="4876800" cy="1752600"/>
          </a:xfrm>
          <a:prstGeom prst="rect">
            <a:avLst/>
          </a:prstGeom>
          <a:noFill/>
          <a:ln w="12700">
            <a:noFill/>
            <a:miter lim="800000"/>
            <a:headEnd/>
            <a:tailEnd/>
          </a:ln>
        </p:spPr>
        <p:txBody>
          <a:bodyPr lIns="0" tIns="0" rIns="0" bIns="0" anchor="b"/>
          <a:lstStyle/>
          <a:p>
            <a:pPr algn="r" defTabSz="944563">
              <a:lnSpc>
                <a:spcPct val="90000"/>
              </a:lnSpc>
              <a:spcBef>
                <a:spcPct val="40000"/>
              </a:spcBef>
              <a:defRPr/>
            </a:pPr>
            <a:r>
              <a:rPr lang="en-US" sz="3000" b="1" kern="0" dirty="0">
                <a:solidFill>
                  <a:schemeClr val="bg1"/>
                </a:solidFill>
                <a:latin typeface="+mj-lt"/>
                <a:ea typeface="+mj-ea"/>
                <a:cs typeface="+mj-cs"/>
              </a:rPr>
              <a:t/>
            </a:r>
            <a:br>
              <a:rPr lang="en-US" sz="3000" b="1" kern="0" dirty="0">
                <a:solidFill>
                  <a:schemeClr val="bg1"/>
                </a:solidFill>
                <a:latin typeface="+mj-lt"/>
                <a:ea typeface="+mj-ea"/>
                <a:cs typeface="+mj-cs"/>
              </a:rPr>
            </a:br>
            <a:r>
              <a:rPr lang="en-US" sz="3000" b="1" kern="0" dirty="0">
                <a:solidFill>
                  <a:schemeClr val="bg1"/>
                </a:solidFill>
                <a:latin typeface="+mj-lt"/>
                <a:ea typeface="+mj-ea"/>
                <a:cs typeface="+mj-cs"/>
              </a:rPr>
              <a:t>Version Control Tool</a:t>
            </a:r>
            <a:br>
              <a:rPr lang="en-US" sz="3000" b="1" kern="0" dirty="0">
                <a:solidFill>
                  <a:schemeClr val="bg1"/>
                </a:solidFill>
                <a:latin typeface="+mj-lt"/>
                <a:ea typeface="+mj-ea"/>
                <a:cs typeface="+mj-cs"/>
              </a:rPr>
            </a:br>
            <a:r>
              <a:rPr lang="en-US" sz="3000" b="1" kern="0" dirty="0">
                <a:solidFill>
                  <a:schemeClr val="bg1"/>
                </a:solidFill>
                <a:latin typeface="+mj-lt"/>
                <a:ea typeface="+mj-ea"/>
                <a:cs typeface="+mj-cs"/>
              </a:rPr>
              <a:t/>
            </a:r>
            <a:br>
              <a:rPr lang="en-US" sz="3000" b="1" kern="0" dirty="0">
                <a:solidFill>
                  <a:schemeClr val="bg1"/>
                </a:solidFill>
                <a:latin typeface="+mj-lt"/>
                <a:ea typeface="+mj-ea"/>
                <a:cs typeface="+mj-cs"/>
              </a:rPr>
            </a:br>
            <a:r>
              <a:rPr lang="en-US" sz="3000" b="1" kern="0" dirty="0">
                <a:solidFill>
                  <a:srgbClr val="FFC000"/>
                </a:solidFill>
                <a:latin typeface="+mj-lt"/>
                <a:ea typeface="+mj-ea"/>
                <a:cs typeface="+mj-cs"/>
              </a:rPr>
              <a:t>GIT </a:t>
            </a:r>
          </a:p>
        </p:txBody>
      </p:sp>
    </p:spTree>
    <p:extLst>
      <p:ext uri="{BB962C8B-B14F-4D97-AF65-F5344CB8AC3E}">
        <p14:creationId xmlns:p14="http://schemas.microsoft.com/office/powerpoint/2010/main" val="24675057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600" b="0" dirty="0" smtClean="0">
                <a:solidFill>
                  <a:schemeClr val="accent5">
                    <a:lumMod val="50000"/>
                  </a:schemeClr>
                </a:solidFill>
              </a:rPr>
              <a:t>GIT</a:t>
            </a:r>
            <a:endParaRPr lang="en-US" sz="2600" b="0" dirty="0">
              <a:solidFill>
                <a:schemeClr val="accent5">
                  <a:lumMod val="50000"/>
                </a:schemeClr>
              </a:solidFill>
            </a:endParaRPr>
          </a:p>
        </p:txBody>
      </p:sp>
      <p:sp>
        <p:nvSpPr>
          <p:cNvPr id="44035" name="Content Placeholder 2"/>
          <p:cNvSpPr>
            <a:spLocks noGrp="1"/>
          </p:cNvSpPr>
          <p:nvPr>
            <p:ph idx="1"/>
          </p:nvPr>
        </p:nvSpPr>
        <p:spPr>
          <a:xfrm>
            <a:off x="366713" y="1666875"/>
            <a:ext cx="7315200" cy="2031325"/>
          </a:xfrm>
        </p:spPr>
        <p:txBody>
          <a:bodyPr/>
          <a:lstStyle/>
          <a:p>
            <a:pPr>
              <a:lnSpc>
                <a:spcPct val="100000"/>
              </a:lnSpc>
              <a:buFont typeface="Wingdings" panose="05000000000000000000" pitchFamily="2" charset="2"/>
              <a:buChar char="Ø"/>
              <a:defRPr/>
            </a:pPr>
            <a:r>
              <a:rPr lang="en-US" altLang="en-US" dirty="0" smtClean="0"/>
              <a:t> Distributed Version Control System</a:t>
            </a:r>
          </a:p>
          <a:p>
            <a:pPr>
              <a:lnSpc>
                <a:spcPct val="100000"/>
              </a:lnSpc>
              <a:buFont typeface="Wingdings" panose="05000000000000000000" pitchFamily="2" charset="2"/>
              <a:buChar char="Ø"/>
              <a:defRPr/>
            </a:pPr>
            <a:r>
              <a:rPr lang="en-US" altLang="en-US" dirty="0" smtClean="0"/>
              <a:t> Multiple redundant repository</a:t>
            </a:r>
          </a:p>
          <a:p>
            <a:pPr>
              <a:lnSpc>
                <a:spcPct val="100000"/>
              </a:lnSpc>
              <a:buFont typeface="Wingdings" panose="05000000000000000000" pitchFamily="2" charset="2"/>
              <a:buChar char="Ø"/>
              <a:defRPr/>
            </a:pPr>
            <a:r>
              <a:rPr lang="en-US" altLang="en-US" dirty="0" smtClean="0"/>
              <a:t> Each dev have a copy of repository &amp; history</a:t>
            </a:r>
          </a:p>
          <a:p>
            <a:pPr>
              <a:lnSpc>
                <a:spcPct val="100000"/>
              </a:lnSpc>
              <a:buFont typeface="Wingdings" panose="05000000000000000000" pitchFamily="2" charset="2"/>
              <a:buChar char="Ø"/>
              <a:defRPr/>
            </a:pPr>
            <a:r>
              <a:rPr lang="en-US" altLang="en-US" dirty="0" smtClean="0"/>
              <a:t> Community support and use widespread currently</a:t>
            </a:r>
          </a:p>
          <a:p>
            <a:pPr>
              <a:lnSpc>
                <a:spcPct val="100000"/>
              </a:lnSpc>
              <a:buFont typeface="Wingdings" panose="05000000000000000000" pitchFamily="2" charset="2"/>
              <a:buChar char="Ø"/>
              <a:defRPr/>
            </a:pPr>
            <a:r>
              <a:rPr lang="en-US" altLang="en-US" dirty="0" smtClean="0"/>
              <a:t> Reference at </a:t>
            </a:r>
            <a:r>
              <a:rPr lang="en-US" altLang="en-US" dirty="0" smtClean="0">
                <a:solidFill>
                  <a:schemeClr val="accent1">
                    <a:lumMod val="75000"/>
                  </a:schemeClr>
                </a:solidFill>
                <a:hlinkClick r:id="rId3"/>
              </a:rPr>
              <a:t>https://git-scm.com/downloads</a:t>
            </a:r>
            <a:r>
              <a:rPr lang="en-US" altLang="en-US" dirty="0" smtClean="0">
                <a:solidFill>
                  <a:schemeClr val="accent1">
                    <a:lumMod val="75000"/>
                  </a:schemeClr>
                </a:solidFill>
              </a:rPr>
              <a:t> </a:t>
            </a:r>
          </a:p>
        </p:txBody>
      </p:sp>
    </p:spTree>
    <p:extLst>
      <p:ext uri="{BB962C8B-B14F-4D97-AF65-F5344CB8AC3E}">
        <p14:creationId xmlns:p14="http://schemas.microsoft.com/office/powerpoint/2010/main" val="340683972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720794" y="613464"/>
            <a:ext cx="3380978" cy="276999"/>
          </a:xfrm>
          <a:prstGeom prst="rect">
            <a:avLst/>
          </a:prstGeom>
          <a:solidFill>
            <a:schemeClr val="accent2">
              <a:lumMod val="60000"/>
              <a:lumOff val="40000"/>
            </a:schemeClr>
          </a:solidFill>
          <a:ln>
            <a:noFill/>
          </a:ln>
        </p:spPr>
        <p:style>
          <a:lnRef idx="1">
            <a:schemeClr val="accent4"/>
          </a:lnRef>
          <a:fillRef idx="3">
            <a:schemeClr val="accent4"/>
          </a:fillRef>
          <a:effectRef idx="2">
            <a:schemeClr val="accent4"/>
          </a:effectRef>
          <a:fontRef idx="minor">
            <a:schemeClr val="lt1"/>
          </a:fontRef>
        </p:style>
        <p:txBody>
          <a:bodyPr wrap="square" lIns="91440" tIns="45720" rIns="91440" bIns="45720">
            <a:spAutoFit/>
          </a:bodyPr>
          <a:lstStyle/>
          <a:p>
            <a:pPr algn="ctr"/>
            <a:r>
              <a:rPr lang="en-US" sz="1200" dirty="0" smtClean="0">
                <a:ln w="18415" cmpd="sng">
                  <a:noFill/>
                  <a:prstDash val="solid"/>
                </a:ln>
                <a:solidFill>
                  <a:schemeClr val="accent1"/>
                </a:solidFill>
                <a:effectLst>
                  <a:outerShdw blurRad="63500" dir="3600000" algn="tl" rotWithShape="0">
                    <a:srgbClr val="000000">
                      <a:alpha val="70000"/>
                    </a:srgbClr>
                  </a:outerShdw>
                </a:effectLst>
              </a:rPr>
              <a:t>Stores Snapshot of files</a:t>
            </a:r>
          </a:p>
        </p:txBody>
      </p:sp>
      <p:pic>
        <p:nvPicPr>
          <p:cNvPr id="54274" name="Picture 2" descr="D:\ExceedJ\Issues\deltas.png"/>
          <p:cNvPicPr>
            <a:picLocks noChangeAspect="1" noChangeArrowheads="1"/>
          </p:cNvPicPr>
          <p:nvPr/>
        </p:nvPicPr>
        <p:blipFill>
          <a:blip r:embed="rId3" cstate="print"/>
          <a:srcRect/>
          <a:stretch>
            <a:fillRect/>
          </a:stretch>
        </p:blipFill>
        <p:spPr bwMode="auto">
          <a:xfrm>
            <a:off x="1796977" y="4133038"/>
            <a:ext cx="5394398" cy="2088154"/>
          </a:xfrm>
          <a:prstGeom prst="rect">
            <a:avLst/>
          </a:prstGeom>
          <a:noFill/>
        </p:spPr>
      </p:pic>
      <p:pic>
        <p:nvPicPr>
          <p:cNvPr id="54275" name="Picture 3" descr="D:\ExceedJ\Issues\snapshots.png"/>
          <p:cNvPicPr>
            <a:picLocks noChangeAspect="1" noChangeArrowheads="1"/>
          </p:cNvPicPr>
          <p:nvPr/>
        </p:nvPicPr>
        <p:blipFill>
          <a:blip r:embed="rId4" cstate="print"/>
          <a:srcRect/>
          <a:stretch>
            <a:fillRect/>
          </a:stretch>
        </p:blipFill>
        <p:spPr bwMode="auto">
          <a:xfrm>
            <a:off x="1629310" y="967564"/>
            <a:ext cx="5593630" cy="2135202"/>
          </a:xfrm>
          <a:prstGeom prst="rect">
            <a:avLst/>
          </a:prstGeom>
          <a:noFill/>
        </p:spPr>
      </p:pic>
      <p:sp>
        <p:nvSpPr>
          <p:cNvPr id="9" name="Rectangle 8"/>
          <p:cNvSpPr/>
          <p:nvPr/>
        </p:nvSpPr>
        <p:spPr>
          <a:xfrm>
            <a:off x="2798766" y="3731240"/>
            <a:ext cx="3380978" cy="276999"/>
          </a:xfrm>
          <a:prstGeom prst="rect">
            <a:avLst/>
          </a:prstGeom>
          <a:solidFill>
            <a:schemeClr val="accent2">
              <a:lumMod val="60000"/>
              <a:lumOff val="40000"/>
            </a:schemeClr>
          </a:solidFill>
          <a:ln>
            <a:noFill/>
          </a:ln>
        </p:spPr>
        <p:style>
          <a:lnRef idx="1">
            <a:schemeClr val="accent4"/>
          </a:lnRef>
          <a:fillRef idx="3">
            <a:schemeClr val="accent4"/>
          </a:fillRef>
          <a:effectRef idx="2">
            <a:schemeClr val="accent4"/>
          </a:effectRef>
          <a:fontRef idx="minor">
            <a:schemeClr val="lt1"/>
          </a:fontRef>
        </p:style>
        <p:txBody>
          <a:bodyPr wrap="square" lIns="91440" tIns="45720" rIns="91440" bIns="45720">
            <a:spAutoFit/>
          </a:bodyPr>
          <a:lstStyle/>
          <a:p>
            <a:pPr algn="ctr"/>
            <a:r>
              <a:rPr lang="en-US" sz="1200" dirty="0" smtClean="0">
                <a:ln w="18415" cmpd="sng">
                  <a:noFill/>
                  <a:prstDash val="solid"/>
                </a:ln>
                <a:solidFill>
                  <a:schemeClr val="accent1"/>
                </a:solidFill>
                <a:effectLst>
                  <a:outerShdw blurRad="63500" dir="3600000" algn="tl" rotWithShape="0">
                    <a:srgbClr val="000000">
                      <a:alpha val="70000"/>
                    </a:srgbClr>
                  </a:outerShdw>
                </a:effectLst>
              </a:rPr>
              <a:t>Stores List changed files (NOT GIT)</a:t>
            </a:r>
          </a:p>
        </p:txBody>
      </p:sp>
      <p:sp>
        <p:nvSpPr>
          <p:cNvPr id="7" name="Title 1"/>
          <p:cNvSpPr txBox="1">
            <a:spLocks/>
          </p:cNvSpPr>
          <p:nvPr/>
        </p:nvSpPr>
        <p:spPr>
          <a:xfrm>
            <a:off x="128588" y="109862"/>
            <a:ext cx="8408987" cy="785813"/>
          </a:xfrm>
          <a:prstGeom prst="rect">
            <a:avLst/>
          </a:prstGeom>
        </p:spPr>
        <p:txBody>
          <a:bodyPr/>
          <a:lstStyle>
            <a:lvl1pPr algn="l" defTabSz="944563" rtl="0" eaLnBrk="1" fontAlgn="base" hangingPunct="1">
              <a:lnSpc>
                <a:spcPct val="90000"/>
              </a:lnSpc>
              <a:spcBef>
                <a:spcPct val="40000"/>
              </a:spcBef>
              <a:spcAft>
                <a:spcPct val="0"/>
              </a:spcAft>
              <a:defRPr sz="2200" b="1">
                <a:solidFill>
                  <a:srgbClr val="7F7F7F"/>
                </a:solidFill>
                <a:latin typeface="+mj-lt"/>
                <a:ea typeface="+mj-ea"/>
                <a:cs typeface="+mj-cs"/>
              </a:defRPr>
            </a:lvl1pPr>
            <a:lvl2pPr algn="l" defTabSz="944563" rtl="0" eaLnBrk="1" fontAlgn="base" hangingPunct="1">
              <a:lnSpc>
                <a:spcPct val="90000"/>
              </a:lnSpc>
              <a:spcBef>
                <a:spcPct val="40000"/>
              </a:spcBef>
              <a:spcAft>
                <a:spcPct val="0"/>
              </a:spcAft>
              <a:defRPr sz="2200" b="1">
                <a:solidFill>
                  <a:srgbClr val="7F7F7F"/>
                </a:solidFill>
                <a:latin typeface="Arial" pitchFamily="34" charset="0"/>
              </a:defRPr>
            </a:lvl2pPr>
            <a:lvl3pPr algn="l" defTabSz="944563" rtl="0" eaLnBrk="1" fontAlgn="base" hangingPunct="1">
              <a:lnSpc>
                <a:spcPct val="90000"/>
              </a:lnSpc>
              <a:spcBef>
                <a:spcPct val="40000"/>
              </a:spcBef>
              <a:spcAft>
                <a:spcPct val="0"/>
              </a:spcAft>
              <a:defRPr sz="2200" b="1">
                <a:solidFill>
                  <a:srgbClr val="7F7F7F"/>
                </a:solidFill>
                <a:latin typeface="Arial" pitchFamily="34" charset="0"/>
              </a:defRPr>
            </a:lvl3pPr>
            <a:lvl4pPr algn="l" defTabSz="944563" rtl="0" eaLnBrk="1" fontAlgn="base" hangingPunct="1">
              <a:lnSpc>
                <a:spcPct val="90000"/>
              </a:lnSpc>
              <a:spcBef>
                <a:spcPct val="40000"/>
              </a:spcBef>
              <a:spcAft>
                <a:spcPct val="0"/>
              </a:spcAft>
              <a:defRPr sz="2200" b="1">
                <a:solidFill>
                  <a:srgbClr val="7F7F7F"/>
                </a:solidFill>
                <a:latin typeface="Arial" pitchFamily="34" charset="0"/>
              </a:defRPr>
            </a:lvl4pPr>
            <a:lvl5pPr algn="l" defTabSz="944563" rtl="0" eaLnBrk="1" fontAlgn="base" hangingPunct="1">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defRPr/>
            </a:pPr>
            <a:r>
              <a:rPr lang="en-US" sz="2600" b="0" kern="0" dirty="0" smtClean="0">
                <a:solidFill>
                  <a:schemeClr val="accent5">
                    <a:lumMod val="50000"/>
                  </a:schemeClr>
                </a:solidFill>
              </a:rPr>
              <a:t>GIT &amp; Not GIT behavior</a:t>
            </a:r>
            <a:endParaRPr lang="en-US" sz="2600" b="0" kern="0" dirty="0">
              <a:solidFill>
                <a:schemeClr val="accent5">
                  <a:lumMod val="50000"/>
                </a:schemeClr>
              </a:solidFill>
            </a:endParaRPr>
          </a:p>
        </p:txBody>
      </p:sp>
      <p:sp>
        <p:nvSpPr>
          <p:cNvPr id="8" name="TextBox 2"/>
          <p:cNvSpPr txBox="1">
            <a:spLocks noChangeArrowheads="1"/>
          </p:cNvSpPr>
          <p:nvPr/>
        </p:nvSpPr>
        <p:spPr bwMode="auto">
          <a:xfrm>
            <a:off x="2203225" y="6269593"/>
            <a:ext cx="46447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dirty="0" smtClean="0"/>
              <a:t>GIT check in (top) and not GIT check in (bottom) </a:t>
            </a:r>
            <a:endParaRPr lang="en-US" altLang="en-US" sz="1600" dirty="0"/>
          </a:p>
        </p:txBody>
      </p:sp>
    </p:spTree>
    <p:extLst>
      <p:ext uri="{BB962C8B-B14F-4D97-AF65-F5344CB8AC3E}">
        <p14:creationId xmlns:p14="http://schemas.microsoft.com/office/powerpoint/2010/main" val="3640551709"/>
      </p:ext>
    </p:extLst>
  </p:cSld>
  <p:clrMapOvr>
    <a:masterClrMapping/>
  </p:clrMapOvr>
  <p:transition advTm="2000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600" b="0" dirty="0" smtClean="0">
                <a:solidFill>
                  <a:schemeClr val="accent5">
                    <a:lumMod val="50000"/>
                  </a:schemeClr>
                </a:solidFill>
              </a:rPr>
              <a:t>Why GIT?</a:t>
            </a:r>
            <a:endParaRPr lang="en-US" sz="2600" b="0" dirty="0">
              <a:solidFill>
                <a:schemeClr val="accent5">
                  <a:lumMod val="50000"/>
                </a:schemeClr>
              </a:solidFill>
            </a:endParaRPr>
          </a:p>
        </p:txBody>
      </p:sp>
      <p:sp>
        <p:nvSpPr>
          <p:cNvPr id="48131" name="Content Placeholder 2"/>
          <p:cNvSpPr>
            <a:spLocks noGrp="1"/>
          </p:cNvSpPr>
          <p:nvPr>
            <p:ph idx="1"/>
          </p:nvPr>
        </p:nvSpPr>
        <p:spPr>
          <a:xfrm>
            <a:off x="542925" y="1476375"/>
            <a:ext cx="7315200" cy="2462213"/>
          </a:xfrm>
        </p:spPr>
        <p:txBody>
          <a:bodyPr/>
          <a:lstStyle/>
          <a:p>
            <a:pPr>
              <a:lnSpc>
                <a:spcPct val="100000"/>
              </a:lnSpc>
              <a:buFont typeface="Wingdings" panose="05000000000000000000" pitchFamily="2" charset="2"/>
              <a:buChar char="Ø"/>
            </a:pPr>
            <a:r>
              <a:rPr lang="en-US" altLang="en-US" dirty="0" smtClean="0"/>
              <a:t> </a:t>
            </a:r>
            <a:r>
              <a:rPr lang="en-US" altLang="en-US" dirty="0" smtClean="0">
                <a:solidFill>
                  <a:schemeClr val="accent2">
                    <a:lumMod val="50000"/>
                    <a:lumOff val="50000"/>
                  </a:schemeClr>
                </a:solidFill>
              </a:rPr>
              <a:t>Best branching &amp; merging mechanism</a:t>
            </a:r>
          </a:p>
          <a:p>
            <a:pPr>
              <a:lnSpc>
                <a:spcPct val="100000"/>
              </a:lnSpc>
              <a:buFont typeface="Wingdings" panose="05000000000000000000" pitchFamily="2" charset="2"/>
              <a:buChar char="Ø"/>
            </a:pPr>
            <a:r>
              <a:rPr lang="en-US" altLang="en-US" dirty="0" smtClean="0"/>
              <a:t> </a:t>
            </a:r>
            <a:r>
              <a:rPr lang="en-US" altLang="en-US" dirty="0" smtClean="0">
                <a:solidFill>
                  <a:schemeClr val="accent2">
                    <a:lumMod val="50000"/>
                    <a:lumOff val="50000"/>
                  </a:schemeClr>
                </a:solidFill>
              </a:rPr>
              <a:t>Work offline(lam </a:t>
            </a:r>
            <a:r>
              <a:rPr lang="en-US" altLang="en-US" dirty="0" err="1" smtClean="0">
                <a:solidFill>
                  <a:schemeClr val="accent2">
                    <a:lumMod val="50000"/>
                    <a:lumOff val="50000"/>
                  </a:schemeClr>
                </a:solidFill>
              </a:rPr>
              <a:t>ko</a:t>
            </a:r>
            <a:r>
              <a:rPr lang="en-US" altLang="en-US" dirty="0" smtClean="0">
                <a:solidFill>
                  <a:schemeClr val="accent2">
                    <a:lumMod val="50000"/>
                    <a:lumOff val="50000"/>
                  </a:schemeClr>
                </a:solidFill>
              </a:rPr>
              <a:t> can server </a:t>
            </a:r>
            <a:r>
              <a:rPr lang="en-US" altLang="en-US" dirty="0" err="1" smtClean="0">
                <a:solidFill>
                  <a:schemeClr val="accent2">
                    <a:lumMod val="50000"/>
                    <a:lumOff val="50000"/>
                  </a:schemeClr>
                </a:solidFill>
              </a:rPr>
              <a:t>cung</a:t>
            </a:r>
            <a:r>
              <a:rPr lang="en-US" altLang="en-US" dirty="0" smtClean="0">
                <a:solidFill>
                  <a:schemeClr val="accent2">
                    <a:lumMod val="50000"/>
                    <a:lumOff val="50000"/>
                  </a:schemeClr>
                </a:solidFill>
              </a:rPr>
              <a:t> dc)</a:t>
            </a:r>
          </a:p>
          <a:p>
            <a:pPr>
              <a:lnSpc>
                <a:spcPct val="100000"/>
              </a:lnSpc>
              <a:buFont typeface="Wingdings" panose="05000000000000000000" pitchFamily="2" charset="2"/>
              <a:buChar char="Ø"/>
            </a:pPr>
            <a:r>
              <a:rPr lang="en-US" altLang="en-US" dirty="0" smtClean="0"/>
              <a:t> </a:t>
            </a:r>
            <a:r>
              <a:rPr lang="en-US" altLang="en-US" dirty="0" smtClean="0">
                <a:solidFill>
                  <a:schemeClr val="accent2">
                    <a:lumMod val="50000"/>
                    <a:lumOff val="50000"/>
                  </a:schemeClr>
                </a:solidFill>
              </a:rPr>
              <a:t>Easy switch, no checkouts</a:t>
            </a:r>
          </a:p>
          <a:p>
            <a:pPr>
              <a:lnSpc>
                <a:spcPct val="100000"/>
              </a:lnSpc>
              <a:buFont typeface="Wingdings" panose="05000000000000000000" pitchFamily="2" charset="2"/>
              <a:buChar char="Ø"/>
            </a:pPr>
            <a:r>
              <a:rPr lang="en-US" altLang="en-US" dirty="0" smtClean="0"/>
              <a:t> </a:t>
            </a:r>
            <a:r>
              <a:rPr lang="en-US" altLang="en-US" dirty="0" smtClean="0">
                <a:solidFill>
                  <a:schemeClr val="accent2">
                    <a:lumMod val="50000"/>
                    <a:lumOff val="50000"/>
                  </a:schemeClr>
                </a:solidFill>
              </a:rPr>
              <a:t>Data Assurance</a:t>
            </a:r>
          </a:p>
          <a:p>
            <a:pPr>
              <a:lnSpc>
                <a:spcPct val="100000"/>
              </a:lnSpc>
              <a:buFont typeface="Wingdings" panose="05000000000000000000" pitchFamily="2" charset="2"/>
              <a:buChar char="Ø"/>
            </a:pPr>
            <a:r>
              <a:rPr lang="en-US" altLang="en-US" dirty="0" smtClean="0"/>
              <a:t> </a:t>
            </a:r>
            <a:r>
              <a:rPr lang="en-US" altLang="en-US" dirty="0" smtClean="0">
                <a:solidFill>
                  <a:srgbClr val="00B0F0"/>
                </a:solidFill>
              </a:rPr>
              <a:t>Undo mistake</a:t>
            </a:r>
          </a:p>
          <a:p>
            <a:pPr>
              <a:lnSpc>
                <a:spcPct val="100000"/>
              </a:lnSpc>
              <a:buFont typeface="Wingdings" panose="05000000000000000000" pitchFamily="2" charset="2"/>
              <a:buChar char="Ø"/>
            </a:pPr>
            <a:r>
              <a:rPr lang="en-US" altLang="en-US" dirty="0" smtClean="0"/>
              <a:t> </a:t>
            </a:r>
            <a:r>
              <a:rPr lang="en-US" altLang="en-US" dirty="0" smtClean="0">
                <a:solidFill>
                  <a:schemeClr val="accent2">
                    <a:lumMod val="50000"/>
                    <a:lumOff val="50000"/>
                  </a:schemeClr>
                </a:solidFill>
              </a:rPr>
              <a:t>Free </a:t>
            </a:r>
            <a:r>
              <a:rPr lang="en-US" altLang="en-US" dirty="0" err="1" smtClean="0">
                <a:solidFill>
                  <a:schemeClr val="accent2">
                    <a:lumMod val="50000"/>
                    <a:lumOff val="50000"/>
                  </a:schemeClr>
                </a:solidFill>
              </a:rPr>
              <a:t>Opensource</a:t>
            </a:r>
            <a:endParaRPr lang="en-US" altLang="en-US" dirty="0" smtClean="0">
              <a:solidFill>
                <a:schemeClr val="accent2">
                  <a:lumMod val="50000"/>
                  <a:lumOff val="50000"/>
                </a:schemeClr>
              </a:solidFill>
            </a:endParaRPr>
          </a:p>
        </p:txBody>
      </p:sp>
    </p:spTree>
    <p:extLst>
      <p:ext uri="{BB962C8B-B14F-4D97-AF65-F5344CB8AC3E}">
        <p14:creationId xmlns:p14="http://schemas.microsoft.com/office/powerpoint/2010/main" val="7877506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Git</a:t>
            </a:r>
            <a:r>
              <a:rPr lang="en-US" dirty="0" smtClean="0"/>
              <a:t> Basics</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1355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1054" y="114771"/>
            <a:ext cx="8408987" cy="392906"/>
          </a:xfrm>
          <a:prstGeom prst="rect">
            <a:avLst/>
          </a:prstGeom>
        </p:spPr>
        <p:txBody>
          <a:bodyPr/>
          <a:lstStyle>
            <a:lvl1pPr algn="l" defTabSz="944563" rtl="0" eaLnBrk="1" fontAlgn="base" hangingPunct="1">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pitchFamily="34" charset="0"/>
              </a:defRPr>
            </a:lvl2pPr>
            <a:lvl3pPr algn="l" defTabSz="944563" rtl="0" eaLnBrk="1" fontAlgn="base" hangingPunct="1">
              <a:lnSpc>
                <a:spcPct val="90000"/>
              </a:lnSpc>
              <a:spcBef>
                <a:spcPct val="40000"/>
              </a:spcBef>
              <a:spcAft>
                <a:spcPct val="0"/>
              </a:spcAft>
              <a:defRPr sz="2200" b="1">
                <a:solidFill>
                  <a:schemeClr val="tx1"/>
                </a:solidFill>
                <a:latin typeface="Arial" pitchFamily="34" charset="0"/>
              </a:defRPr>
            </a:lvl3pPr>
            <a:lvl4pPr algn="l" defTabSz="944563" rtl="0" eaLnBrk="1" fontAlgn="base" hangingPunct="1">
              <a:lnSpc>
                <a:spcPct val="90000"/>
              </a:lnSpc>
              <a:spcBef>
                <a:spcPct val="40000"/>
              </a:spcBef>
              <a:spcAft>
                <a:spcPct val="0"/>
              </a:spcAft>
              <a:defRPr sz="2200" b="1">
                <a:solidFill>
                  <a:schemeClr val="tx1"/>
                </a:solidFill>
                <a:latin typeface="Arial" pitchFamily="34" charset="0"/>
              </a:defRPr>
            </a:lvl4pPr>
            <a:lvl5pPr algn="l" defTabSz="944563" rtl="0" eaLnBrk="1" fontAlgn="base" hangingPunct="1">
              <a:lnSpc>
                <a:spcPct val="90000"/>
              </a:lnSpc>
              <a:spcBef>
                <a:spcPct val="40000"/>
              </a:spcBef>
              <a:spcAft>
                <a:spcPct val="0"/>
              </a:spcAft>
              <a:defRPr sz="2200" b="1">
                <a:solidFill>
                  <a:schemeClr val="tx1"/>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r>
              <a:rPr lang="en-US" sz="2600" b="0" kern="0" dirty="0" smtClean="0">
                <a:solidFill>
                  <a:schemeClr val="accent2">
                    <a:lumMod val="50000"/>
                    <a:lumOff val="50000"/>
                  </a:schemeClr>
                </a:solidFill>
              </a:rPr>
              <a:t>The three stages of GIT</a:t>
            </a:r>
            <a:endParaRPr lang="en-US" sz="2600" b="0" kern="0" dirty="0">
              <a:solidFill>
                <a:schemeClr val="accent2">
                  <a:lumMod val="50000"/>
                  <a:lumOff val="50000"/>
                </a:schemeClr>
              </a:solidFill>
            </a:endParaRPr>
          </a:p>
        </p:txBody>
      </p:sp>
      <p:sp>
        <p:nvSpPr>
          <p:cNvPr id="3" name="AutoShape 4" descr="data:image/jpeg;base64,/9j/4AAQSkZJRgABAQAAAQABAAD/2wCEAAkGBxAQEBAQEBMUFBQQDxAQDxEQEBAQDw8SFREWFxUWFxQYHCggGBolGxQVITEiJSkrLi4wGCA/ODMsNyguLisBCgoKDgwOGxAQGysmHyQuOC83NzUsLCs3NCsvLCw3LywtLC43Kzc1NTcuNTcsNSwtLiwwLC43NzQwLDY3NzEsK//AABEIANMA7wMBIgACEQEDEQH/xAAbAAEAAQUBAAAAAAAAAAAAAAAABQECAwQGB//EAEgQAAIBAgMEBQcIBQwDAQAAAAECAAMRBBIhBRMxQQYiUWFxFDJSgZGxwSNCU3OSodHhBxVik/AkMzRjcnSio7KzwtIlQ4IW/8QAGQEBAAMBAQAAAAAAAAAAAAAAAAMEBQIB/8QAMBEBAAEDAQQIBgIDAAAAAAAAAAECAxEEEhMh8AUxMzRBYYGhFCJRcbHRweEVUlP/2gAMAwEAAhEDEQA/APcYiICIiAiIgIiICJQmWGqIGSJi3wlRWEDJEorA8JWAiIgIiICIiAiIgIiICIiAiIgIiICIiAiIgIiICWVagUEnlL5CbaxfXCD5oufE/l74Gari7n4TH5RIo4iU8ogS3lEeUSI8olfKIEwuJm/hcSH05j75zIxEy0cYVIYcjA6mJbScMoYcCAR65dAREQEREBERAREQEREBERAREQEREBERAREQE4famJvWq91Rh7Db4TuJ5x0iJp4qsp5vnHgwzfGBecRKeUSJOJjymBK+USvlEifKI8pgS4xEuGIkN5TLhiIHo3R2tnoL+yzL99/jJOQvRBT5KremzsPDNb4SagIiICIiAiIgIiICIiAiIgIiICIiAiIgIiICcb+kLZpKLikF92MlYD0L6N6iTfx7p2Uo6ggggEEEEEXBB4giB4YcTKeVTpul3QepSLVsGC9PUtRFzUp/2B89e7iO/lwhq/doe4wJbyqPKpEb2V3sCW8pm1s9Xr1EpU9WqMFXu7Se4C5PhInZuErYmoKVBC7nkvBR2seCjvM9c6IdFlwS53Ieu4s7jzUHopfl38/ugT2DwwpU0prwRFUd9hxmaIgIiICIiAiIgIiICIiAiIgIiICIiAiIgIiICImOvWVFLMbAffAudgASSABxJNgPXOI6V0Nm4kktTqGp9Nh1VGv+0WsH9YPdNrau1t4bE6A6Ly9faZpZQYHl22K2HwlTdVjVuVDqVpqQVJIGubjpJbo1gMNiAtd9+aJvZUVEqMVaxuWOi6Hhr4SP/TDSVRhbCzHf2I45QEuPaRO82Zh6dOhSCgKopIFGgUDKLCB0uxdp4Gggp0aTUV5jdgkntZgSWPebyZpbVoNwcesMvvE4pqoAuLW7ph/WajnA9FSsreawPgQZcTPPk2oO2Ru0ttEZrsbDgL6D1QPSW2lRDBQ4LHkvWP3TIMSJ5n0K2jvK9RieGUD13/CTG2NpVqGJFgWpGnmLAjq6m+l7n1QO4WoDL5zmD2orqCDxEksDjwzZDz838IEjERAREQEREBERAREQEREBEo7AAk8ACT4CQf8A+hUtpYjx19sCdialHaFNhxt4zaVgRcG47RrAo7hQSdABczi+kO2SxNtAOAk1t7aQUFQfHvnnW18YajCnSBeo7ZURdWZjyEDBRxFfEYjJSFxTBq1iTZVQd/aTYAcyfGddRGgmXBbDGAwORrGtiaiGu47RdgoPoqAR6yecoIHlf6Zm+Vwg7KVc+1qf/WdvgsMauHokk2ajRNrm1jTUHnOC/TC98XQXsw1/tVG/6z0Pow+bA4Nu3CYc/wCUsCPxtGogslzfRVvzNgOJ9UkV/Rxi2ALYqmGI1UUnZQezNmF/ZG0tBccRqPEaidht3bAp00yGxqIHvzVDwt3n4GQ379Fi3Nyvqh3RRNdUUw4LFdDMbRP8/hj3NUqI/wBnIffMNPoVjarDesiodSyHeMR3K2X7yJN4aq71UL3WkWJZjopsCRcnjcgSe8up/SL9oSvodTc1NM11U7MeH1+6S/bptzsxOZQW19nU8DhkNAZVo3LFzmq1mewJYged1R3C3ITW6O498YlZSVI6mhLZ0sSb2tbXhe/bprOlONp/SL9oSgxdL6RftCXkDjtoY0YCtujfKyhxoQoJJuAefC/deS3RXaQrVd85KUqWoYo+V2OgAa1tL39kmmxNI8XQ+LAw2JpEFS6kEWIzDhPJzjgR5uhw2OpVNEdWPYCM3s4zYnlwaqhY2YorkK+vANowYcPETtOjG2DXBpubugDA83Thc94NgfETM0nSM3Lm5u07NXh9JWrunimnbonMJ2IiaiqREQEREBERAREQKMoIIOoIsR2icRtHoZUpk1MJVLAa7iqRe3YtT3ZvWZ1+Oxa0lBb5zBR42J+EicXiy3E3HZy9kDl8FiqxvmVlsSLNpwm8ce6g2YjtsSAfGbeIdSJAbSxSoDcwMW7xWNqmlRHC28dtKdMHmT29gGp9pna9G+i9DBDMPlKzCz1nHWtzCj5i93tJmTojhd3hKd1ytUzVXBFj1jdb9+XKPVJmBy/TDEWegndUY+1QPjIgV5l6eORiKX1P/NvynPjFQPPP0qVc2PXuwtL/AHKn5T0PojW/8fgv7rQH+WJzfSXo3TxtVKu8NNgFSpYZg9MEnQHzW1OvDXgZP4MJSppSp6LTRUQE3NgLDWBubSrdUzNtCuWWjflhMMP8oH3kyJxrEqZI40WWj/dML/srMnpru3rC3o+09HR1XVadMdXrZEQMcoJI4ewE+qaONrbsquRGZyAqhzcAsFzscvVQFhc+y50mfH4FcRQFNhfSmw6xRlIsQVYaqw7ZrbP2XUpqRUYValSojVazt1nVHBRcuWwAAtbhcsec04yhjYxmev6f3z+q0cXhyBmZVORX+UG6DKysQyhuRCOe0ZTe0uTFYVlzZ6YF3HWZB5tQ0yePDMpF5lGyKVrdY9QUwS7FggBCqDx0zNY8deMtTY9ENmsScwcsTdi4qmrmvxHWJ0FhbS1p2iYsQpBYLTFhwNh6Nz/HdNI4euHJ5cAu7W17kaG/dfXt9U6C0WgR6VnKlGSwyVATbjYG3uP5TX6GMfK0+rqX7xYae0D2SUxHmP8A2G9xkX0K/pa/VP8ACZGu71Y+8/wt2OyrehxETXVCIiAiIgIiICIiBp7WwIr0mpk2J1RvRYag/wAcrzz7GbSqYRjSxSlCNFY+Y/ercCP4Np6bKMAeOvjA8xwtXE4vTDU2YH/2Hq0R4udD4C57p1Gw+h9Okwq4ht9VGoBHyNM/sqfOPefUBOmiBWJSIHFfpFo64ep9Yh/wkf8AKccwno3TjDZ8Izc6To/qvlP3Nf1TzsQIzFV2UgAEkkAAAkkk2AAHEzd2UxqGxBBBIIIIII4gjkZr1qgp18PUPCniaDnnotVSfdOh2dhCXqViLGrVqVSOzO5a33wNbadHLTJ7pJ9I6WSoE9GhQX2UwPhMO0Ke8enSH/sq06f2mA+M3emf9Kf6un7jMnpnu3rC1o+0Z9pY4UMOlRg5UGkKhp3LIhtdrDWw521sb8ppvjBWP8mc7tHpCrXFV2U5nUGnTubE5WuW+bcW11WUBXdLm0GVNRe99LWtzvaalKnh6KhQSlNWzBSpp0wxfN6IHna27ZpxE48kcVUxGMfNz4NNduMKTdQKwp16lIPmRSi01emLNqzkOBbS5Sobi02f14LX3ZAzBLswXK5y6Pp1AufrHXLlbQ2kmtS4B11F9QQfWDwgtO0KFxHSCyPkptmFJ3QtrTJFE1BqOIsG8cveJdW29qAqWJqhAXYcBVpowtx3nXvl7jrpaSxeY6dVrDMLNYZgDcA2B489DAiv18tQFAmrBh56mwNNG9ZG81HLK3HS+boR/Sx9S/wm9TpI3yR0urlbGzKLgNY9nWGnCYOimFNLHtTOtqLkH0gStjMzW26p1FmvwiVmzVG7rh3cSkTTVlYlJAYHaT4vENuiRhqLWzjTyhxe5B9C9gLcbMeGXMHQREQESkQESkGBWJbeLwLpS8tvF4F14vLbzU2jit2lxxJsPxgZ8ZQFWnUpnhURkPdcWnkDgqSraFSQR2EaGdviNoV16yVGv2NZlPqPwnH4qjWxOLeyZBUOd2FyiEgZyL9puQO/uvAs2Vs/f1N4w6lM6ftP+X4ToMRiAgsJjq1UoIETQKLD+O2RWGpVsbV3VEd7ufMpL2sfcOJgTfRDDnEYvfHzMOCb8jUYEKPUCT7O2U6af0pvqqf/ACnX7I2fTwtFaNPgNWY+c7Hizd5/DsnH9ND/ACo/U0/e0yumO7esLWj7Rk2ktU4dDRYK6mi65xem1iLh+YXtI4WvNHDVnxGWrXARlq0tzhhUWoUy1Fz1Gy+c2jW5BRfmZKHEBKdIkgFt0i5jYFmsB8TbumLG45qZVbK7OVsgJWwLBc7HWygkfCaURGIlxFVWNmI9fzx595zH4bA4ymuVai+ZpoGBfcqNc2qjOCdL63JGtplqUcWzNaplXTJdabMvUAuxHFg2Y2tYgjXS026O0qRUHOL7sVfMdM6kMcyq2pHUY6X0mcVVa+Vgcps1iDlPYbcDO0CPwgxOe9ZhlKXyKFKqxscuewJy6gG2otfWSz0N4FZWynKAbrnBt3XGo15+2a7THnI4EjwMDco4ZKN6jEsxGUu2rWv5qqBYC9tALnS95bsFmbaGcjqvhW3Z7lZQynsYE6jvE0BXKsGdrgG4ZjcUzYg//JBIPZx5TeckfKpcFWu4Gr03A84DmbHUcGU87ziuiK8Z8Jy6irDsrxeaGy9oCsvLMoGcA3Fj5rL2qbGx7iOIM0+ke12ohaNCzYivpSBGYUlvZqrDmBcAD5zEDQXI7ctXb2MfE1Ts/Dkjh5ZUW43aEA7oMODMCCxGoUjgXUyewOESjTWnTFlUADQC+nd/AmlsHZS4WllGrtdqrk3Z2JJJLczckk8yTw4CTvAuiW3i8C6UiIFLyhMoTLC0C68XmMtKFoGTNKZpiLSheBlzSF21VzOF9EfefytJJ6tgSeQuZz9ercljzN4GtWqgcZG7Q2wlNbCY9r1zqBIAYRWp1XqG7N8nRW+gOmZz22BsB2k9kDBU2ga9RVvYFgCe4nW09g2fg6WHQUqKhVHIcWPax4k95nkOB2U4IOU+yelbI2kXUK+jqoufSA0v4wJzeTh+mJ/lJ+pp+951e+nIdKmvXv8A1Se9pl9Md2n7ws6TtG3icGlfDik4DKyUyQSRe2U8RqDpxHCa+z9lvSUqWzs1RGqVqjl6rBGBRfNA0AA5cSeZl2OxD08MjohqW3GdFPXZLrmyj5x7ues06eITEgPQGWir01NVVNN6rF1DIvAhQDZj26cjNCmY4fXDyIr2J4/Lnnhzn04bZ2JSKupLHeCzHqLyqA2CqAv863AcdeN75cFgRSLHMWZr3JCgBd47hQAORqNxuZp4bbBCUr0woYIBZsqjzQ3VtcasLAXJ7rXmrV2+5p9VFFTcb1gGZ1RsqkoRZT89de5hxBkiunmmJpkJmJjA1dofzVX6t/8ASZqbC2myqwa5FKnmzf1YNsjd1z1TyvbgZs7RPyVX6t/9Jmj0bdkOIYDzsO1MG3VuWW9/UDMvWaibF+irOIxOVqzb3lExjjlZjOk7UsRTbBqzqKoDgplBZgwekt7aMQGJ4AoSDoSOy6KYS+8xdZg9eq3yhsQKQA6qKDqqhT1e434u1+Jw2PV8QuakXsSoRdT1rBjbhrYX8LcLg9Rh6xoOr0zdCAF1spW+iE8hcnKfmk24EiWtJqN/RtYmOfBHetburDsbyt5q4bErUUOp0PboQRoQRyIOlpmDS0hZbxeYwZcDAyCVliysCyY2l5mNjAtLS0tLSZYxgXF5YakxsZgqNA19t40U6RPpMF+PwnP/AKyU85KbWpJVptTqXynmDYgjgQe2cFtHAimSErOe40wT7QR7oExjaoNzeYNjUQbueJJ17r6SAAqWOrnTkAPxk5srGIigNdSB84EQOkpgASjYrIQ3YdfDnI/9bUvSHqmvUxLVSFpoxudWKlVA8TxgdKuNB5yB6QteorcmTL61JPuYeybtHCkDUzFj8OGQq3iCOIPIiVtZp/iLU0JLVzd1xUYfatHdqtS4IVVIyMwuttQQO68quPwo4MdDexWuRe972Ite+vjOcqGqhylGccmVTr4jlLPKW+iqfu2mX8XrrfyzbiceU/ta3VirjtOr/XND0z9ip/1lp2xQ9P8AwVPwnKnEt9FU/dt+EtOJP0dT92/4R8frf+ftP7NxZ/2/DqjtWh6f+F/wmNtqUfTH2W/CcucUfo6n7t/winWLMFCOLniUYAd/Ce/5DVR12/aXnw9qeqpMbX2xRWi9iWLjIiKDmdm0AGn8fdOfo7fdHGFXrvcviWUnd0dLLSpgcSDYd5J4mRm28TUpFSAfKKwK4al87D0zoXI5VG+7Xs06f9HHRoUwK72JvdP239PvVdQvabnslybNOqoibkR6c9Ue8+UcY4uTZq+Xnn2jznh3GwdlpSw+R1GaoM1btueVx2acOYvMFekaTFG6ysCdR5w5tbt16w58RzBl6YMwbYU7hiPOBUoSL5GzABvAXN+0Xl6mmKKYpjqhXmZqnMovA45qNZqaHeHdioUv5ycFzPwR/RJ84Cx4XE1htsFiA9JkB+dnpuF8bG/sBkPgcMB8nSGrEsx0GZj5zsQOPD7gOQm/icE1Nc5YNqAwC2tc24311InTxPAzIompgXvTQ/sj7tJurAuAlYEGBhaWGXGWmBhMsMyuJjIgY2mJ1mciWFYGhXoBuUj6uykPzRJwpLDTgQP6qQch7JUbOXsk0acoacCJGCA5S4Ye0kjTlDTgRxpTE+HkoaUtNKBDthJb5JJg0ZTcwIfySU8kkxuZTcwIY4UTUxOMp0eqRct5pFtPznQthrzSxGwaNTz0v6yJX1WnjUW5omcJbN3dV7WHG4bZdOtiHquRwVWYE52X0R6Pfb852OHqgABbAAAADQATLhthUUFlS3rJ98202cg4CdaezubcU9eHl25vKplZTrntl74k2IOoIII7RMowQl3kQkyNCYfaO5qAXuDoDY6jsPf+E6MVs6lW4MCCO0EWMwpgAJs06FoGxheqqqOQA14mbqGalJZsiBsLKy1OEuga14lJUGBawmMiZSZZaBjIlpEy2lCIGIrLSszWlLQMOWUyTNljLAwZJTJM+WUywMGSUyTYyxlga27lN3NnLGSBrbuN3NnJGSBrbqVFKbOSVyQNcU5cKcz5ZXLAwhJcEmXLKhYFgWXBZfaVAgEWZVEoBMiCBcsulol0DWlIiBSIiBSUlYgUlIiAlIiAlIiAiIgIiICIiAlYiBWViIASsRArKiUiBmUS8REBBiIH/9k="/>
          <p:cNvSpPr>
            <a:spLocks noChangeAspect="1" noChangeArrowheads="1"/>
          </p:cNvSpPr>
          <p:nvPr/>
        </p:nvSpPr>
        <p:spPr bwMode="auto">
          <a:xfrm>
            <a:off x="155575" y="-2484438"/>
            <a:ext cx="5876925" cy="5181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4" descr="http://git-scm.com/images/about/index1@2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4816" y="2289709"/>
            <a:ext cx="5925239" cy="342040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432943" y="543615"/>
            <a:ext cx="8408987" cy="2029463"/>
          </a:xfrm>
          <a:prstGeom prst="rect">
            <a:avLst/>
          </a:prstGeom>
        </p:spPr>
        <p:txBody>
          <a:bodyPr/>
          <a:lstStyle>
            <a:lvl1pPr algn="l" defTabSz="944563" rtl="0" eaLnBrk="1" fontAlgn="base" hangingPunct="1">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pitchFamily="34" charset="0"/>
              </a:defRPr>
            </a:lvl2pPr>
            <a:lvl3pPr algn="l" defTabSz="944563" rtl="0" eaLnBrk="1" fontAlgn="base" hangingPunct="1">
              <a:lnSpc>
                <a:spcPct val="90000"/>
              </a:lnSpc>
              <a:spcBef>
                <a:spcPct val="40000"/>
              </a:spcBef>
              <a:spcAft>
                <a:spcPct val="0"/>
              </a:spcAft>
              <a:defRPr sz="2200" b="1">
                <a:solidFill>
                  <a:schemeClr val="tx1"/>
                </a:solidFill>
                <a:latin typeface="Arial" pitchFamily="34" charset="0"/>
              </a:defRPr>
            </a:lvl3pPr>
            <a:lvl4pPr algn="l" defTabSz="944563" rtl="0" eaLnBrk="1" fontAlgn="base" hangingPunct="1">
              <a:lnSpc>
                <a:spcPct val="90000"/>
              </a:lnSpc>
              <a:spcBef>
                <a:spcPct val="40000"/>
              </a:spcBef>
              <a:spcAft>
                <a:spcPct val="0"/>
              </a:spcAft>
              <a:defRPr sz="2200" b="1">
                <a:solidFill>
                  <a:schemeClr val="tx1"/>
                </a:solidFill>
                <a:latin typeface="Arial" pitchFamily="34" charset="0"/>
              </a:defRPr>
            </a:lvl4pPr>
            <a:lvl5pPr algn="l" defTabSz="944563" rtl="0" eaLnBrk="1" fontAlgn="base" hangingPunct="1">
              <a:lnSpc>
                <a:spcPct val="90000"/>
              </a:lnSpc>
              <a:spcBef>
                <a:spcPct val="40000"/>
              </a:spcBef>
              <a:spcAft>
                <a:spcPct val="0"/>
              </a:spcAft>
              <a:defRPr sz="2200" b="1">
                <a:solidFill>
                  <a:schemeClr val="tx1"/>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r>
              <a:rPr lang="en-US" sz="1800" b="0" dirty="0" smtClean="0">
                <a:solidFill>
                  <a:srgbClr val="003F60"/>
                </a:solidFill>
              </a:rPr>
              <a:t>The basic </a:t>
            </a:r>
            <a:r>
              <a:rPr lang="en-US" sz="1800" b="0" dirty="0" err="1" smtClean="0">
                <a:solidFill>
                  <a:srgbClr val="003F60"/>
                </a:solidFill>
              </a:rPr>
              <a:t>Git</a:t>
            </a:r>
            <a:r>
              <a:rPr lang="en-US" sz="1800" b="0" dirty="0" smtClean="0">
                <a:solidFill>
                  <a:srgbClr val="003F60"/>
                </a:solidFill>
              </a:rPr>
              <a:t> workflow:</a:t>
            </a:r>
          </a:p>
          <a:p>
            <a:pPr marL="285750" indent="-285750">
              <a:buFont typeface="Wingdings" panose="05000000000000000000" pitchFamily="2" charset="2"/>
              <a:buChar char="§"/>
            </a:pPr>
            <a:r>
              <a:rPr lang="en-US" sz="1800" b="0" dirty="0" smtClean="0">
                <a:solidFill>
                  <a:srgbClr val="003F60"/>
                </a:solidFill>
              </a:rPr>
              <a:t>Create: You get files in your working directory.</a:t>
            </a:r>
          </a:p>
          <a:p>
            <a:pPr marL="285750" indent="-285750">
              <a:buFont typeface="Wingdings" panose="05000000000000000000" pitchFamily="2" charset="2"/>
              <a:buChar char="§"/>
            </a:pPr>
            <a:r>
              <a:rPr lang="en-US" sz="1800" b="0" dirty="0" smtClean="0">
                <a:solidFill>
                  <a:srgbClr val="003F60"/>
                </a:solidFill>
              </a:rPr>
              <a:t>Stage: adding snapshots of them to your staging area.</a:t>
            </a:r>
          </a:p>
          <a:p>
            <a:pPr marL="285750" indent="-285750">
              <a:buFont typeface="Wingdings" panose="05000000000000000000" pitchFamily="2" charset="2"/>
              <a:buChar char="§"/>
            </a:pPr>
            <a:r>
              <a:rPr lang="en-US" sz="1800" b="0" dirty="0" smtClean="0">
                <a:solidFill>
                  <a:srgbClr val="003F60"/>
                </a:solidFill>
              </a:rPr>
              <a:t>Commit: takes the files in the staging area and stores that snapshot permanently to your </a:t>
            </a:r>
            <a:r>
              <a:rPr lang="en-US" sz="1800" b="0" dirty="0" err="1" smtClean="0">
                <a:solidFill>
                  <a:srgbClr val="003F60"/>
                </a:solidFill>
              </a:rPr>
              <a:t>Git</a:t>
            </a:r>
            <a:r>
              <a:rPr lang="en-US" sz="1800" b="0" dirty="0" smtClean="0">
                <a:solidFill>
                  <a:srgbClr val="003F60"/>
                </a:solidFill>
              </a:rPr>
              <a:t> directory.</a:t>
            </a:r>
            <a:endParaRPr lang="en-US" b="0" dirty="0" smtClean="0">
              <a:solidFill>
                <a:srgbClr val="003F60"/>
              </a:solidFill>
            </a:endParaRPr>
          </a:p>
          <a:p>
            <a:endParaRPr lang="en-US" kern="0" dirty="0">
              <a:solidFill>
                <a:schemeClr val="accent1"/>
              </a:solidFill>
            </a:endParaRPr>
          </a:p>
        </p:txBody>
      </p:sp>
      <p:sp>
        <p:nvSpPr>
          <p:cNvPr id="8" name="TextBox 2"/>
          <p:cNvSpPr txBox="1">
            <a:spLocks noChangeArrowheads="1"/>
          </p:cNvSpPr>
          <p:nvPr/>
        </p:nvSpPr>
        <p:spPr bwMode="auto">
          <a:xfrm>
            <a:off x="3426441" y="5926693"/>
            <a:ext cx="20981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dirty="0" smtClean="0"/>
              <a:t>GIT commit workflow</a:t>
            </a:r>
            <a:endParaRPr lang="en-US" altLang="en-US" sz="1600" dirty="0"/>
          </a:p>
        </p:txBody>
      </p:sp>
    </p:spTree>
    <p:extLst>
      <p:ext uri="{BB962C8B-B14F-4D97-AF65-F5344CB8AC3E}">
        <p14:creationId xmlns:p14="http://schemas.microsoft.com/office/powerpoint/2010/main" val="3385410936"/>
      </p:ext>
    </p:extLst>
  </p:cSld>
  <p:clrMapOvr>
    <a:masterClrMapping/>
  </p:clrMapOvr>
  <p:transition advTm="20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5575" y="264319"/>
            <a:ext cx="8408987" cy="392906"/>
          </a:xfrm>
          <a:prstGeom prst="rect">
            <a:avLst/>
          </a:prstGeom>
        </p:spPr>
        <p:txBody>
          <a:bodyPr/>
          <a:lstStyle>
            <a:lvl1pPr algn="l" defTabSz="944563" rtl="0" eaLnBrk="1" fontAlgn="base" hangingPunct="1">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pitchFamily="34" charset="0"/>
              </a:defRPr>
            </a:lvl2pPr>
            <a:lvl3pPr algn="l" defTabSz="944563" rtl="0" eaLnBrk="1" fontAlgn="base" hangingPunct="1">
              <a:lnSpc>
                <a:spcPct val="90000"/>
              </a:lnSpc>
              <a:spcBef>
                <a:spcPct val="40000"/>
              </a:spcBef>
              <a:spcAft>
                <a:spcPct val="0"/>
              </a:spcAft>
              <a:defRPr sz="2200" b="1">
                <a:solidFill>
                  <a:schemeClr val="tx1"/>
                </a:solidFill>
                <a:latin typeface="Arial" pitchFamily="34" charset="0"/>
              </a:defRPr>
            </a:lvl3pPr>
            <a:lvl4pPr algn="l" defTabSz="944563" rtl="0" eaLnBrk="1" fontAlgn="base" hangingPunct="1">
              <a:lnSpc>
                <a:spcPct val="90000"/>
              </a:lnSpc>
              <a:spcBef>
                <a:spcPct val="40000"/>
              </a:spcBef>
              <a:spcAft>
                <a:spcPct val="0"/>
              </a:spcAft>
              <a:defRPr sz="2200" b="1">
                <a:solidFill>
                  <a:schemeClr val="tx1"/>
                </a:solidFill>
                <a:latin typeface="Arial" pitchFamily="34" charset="0"/>
              </a:defRPr>
            </a:lvl4pPr>
            <a:lvl5pPr algn="l" defTabSz="944563" rtl="0" eaLnBrk="1" fontAlgn="base" hangingPunct="1">
              <a:lnSpc>
                <a:spcPct val="90000"/>
              </a:lnSpc>
              <a:spcBef>
                <a:spcPct val="40000"/>
              </a:spcBef>
              <a:spcAft>
                <a:spcPct val="0"/>
              </a:spcAft>
              <a:defRPr sz="2200" b="1">
                <a:solidFill>
                  <a:schemeClr val="tx1"/>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r>
              <a:rPr lang="en-US" sz="2600" b="0" kern="0" dirty="0" smtClean="0">
                <a:solidFill>
                  <a:srgbClr val="003F60"/>
                </a:solidFill>
              </a:rPr>
              <a:t>GIT Common Basic Commands</a:t>
            </a:r>
            <a:endParaRPr lang="en-US" sz="2600" b="0" kern="0" dirty="0">
              <a:solidFill>
                <a:srgbClr val="003F60"/>
              </a:solidFill>
            </a:endParaRPr>
          </a:p>
        </p:txBody>
      </p:sp>
      <p:sp>
        <p:nvSpPr>
          <p:cNvPr id="3" name="AutoShape 4" descr="data:image/jpeg;base64,/9j/4AAQSkZJRgABAQAAAQABAAD/2wCEAAkGBxAQEBAQEBMUFBQQDxAQDxEQEBAQDw8SFREWFxUWFxQYHCggGBolGxQVITEiJSkrLi4wGCA/ODMsNyguLisBCgoKDgwOGxAQGysmHyQuOC83NzUsLCs3NCsvLCw3LywtLC43Kzc1NTcuNTcsNSwtLiwwLC43NzQwLDY3NzEsK//AABEIANMA7wMBIgACEQEDEQH/xAAbAAEAAQUBAAAAAAAAAAAAAAAABQECAwQGB//EAEgQAAIBAgMEBQcIBQwDAQAAAAECAAMRBBIhBRMxQQYiUWFxFDJSgZGxwSNCU3OSodHhBxVik/AkMzRjcnSio7KzwtIlQ4IW/8QAGQEBAAMBAQAAAAAAAAAAAAAAAAMEBQIB/8QAMBEBAAEDAQQIBgIDAAAAAAAAAAECAxEEEhMh8AUxMzRBYYGhFCJRcbHRweEVUlP/2gAMAwEAAhEDEQA/APcYiICIiAiIgIiICJQmWGqIGSJi3wlRWEDJEorA8JWAiIgIiICIiAiIgIiICIiAiIgIiICIiAiIgIiICWVagUEnlL5CbaxfXCD5oufE/l74Gari7n4TH5RIo4iU8ogS3lEeUSI8olfKIEwuJm/hcSH05j75zIxEy0cYVIYcjA6mJbScMoYcCAR65dAREQEREBERAREQEREBERAREQEREBERAREQE4famJvWq91Rh7Db4TuJ5x0iJp4qsp5vnHgwzfGBecRKeUSJOJjymBK+USvlEifKI8pgS4xEuGIkN5TLhiIHo3R2tnoL+yzL99/jJOQvRBT5KremzsPDNb4SagIiICIiAiIgIiICIiAiIgIiICIiAiIgIiICcb+kLZpKLikF92MlYD0L6N6iTfx7p2Uo6ggggEEEEEXBB4giB4YcTKeVTpul3QepSLVsGC9PUtRFzUp/2B89e7iO/lwhq/doe4wJbyqPKpEb2V3sCW8pm1s9Xr1EpU9WqMFXu7Se4C5PhInZuErYmoKVBC7nkvBR2seCjvM9c6IdFlwS53Ieu4s7jzUHopfl38/ugT2DwwpU0prwRFUd9hxmaIgIiICIiAiIgIiICIiAiIgIiICIiAiIgIiICImOvWVFLMbAffAudgASSABxJNgPXOI6V0Nm4kktTqGp9Nh1VGv+0WsH9YPdNrau1t4bE6A6Ly9faZpZQYHl22K2HwlTdVjVuVDqVpqQVJIGubjpJbo1gMNiAtd9+aJvZUVEqMVaxuWOi6Hhr4SP/TDSVRhbCzHf2I45QEuPaRO82Zh6dOhSCgKopIFGgUDKLCB0uxdp4Gggp0aTUV5jdgkntZgSWPebyZpbVoNwcesMvvE4pqoAuLW7ph/WajnA9FSsreawPgQZcTPPk2oO2Ru0ttEZrsbDgL6D1QPSW2lRDBQ4LHkvWP3TIMSJ5n0K2jvK9RieGUD13/CTG2NpVqGJFgWpGnmLAjq6m+l7n1QO4WoDL5zmD2orqCDxEksDjwzZDz838IEjERAREQEREBERAREQEREBEo7AAk8ACT4CQf8A+hUtpYjx19sCdialHaFNhxt4zaVgRcG47RrAo7hQSdABczi+kO2SxNtAOAk1t7aQUFQfHvnnW18YajCnSBeo7ZURdWZjyEDBRxFfEYjJSFxTBq1iTZVQd/aTYAcyfGddRGgmXBbDGAwORrGtiaiGu47RdgoPoqAR6yecoIHlf6Zm+Vwg7KVc+1qf/WdvgsMauHokk2ajRNrm1jTUHnOC/TC98XQXsw1/tVG/6z0Pow+bA4Nu3CYc/wCUsCPxtGogslzfRVvzNgOJ9UkV/Rxi2ALYqmGI1UUnZQezNmF/ZG0tBccRqPEaidht3bAp00yGxqIHvzVDwt3n4GQ379Fi3Nyvqh3RRNdUUw4LFdDMbRP8/hj3NUqI/wBnIffMNPoVjarDesiodSyHeMR3K2X7yJN4aq71UL3WkWJZjopsCRcnjcgSe8up/SL9oSvodTc1NM11U7MeH1+6S/bptzsxOZQW19nU8DhkNAZVo3LFzmq1mewJYged1R3C3ITW6O498YlZSVI6mhLZ0sSb2tbXhe/bprOlONp/SL9oSgxdL6RftCXkDjtoY0YCtujfKyhxoQoJJuAefC/deS3RXaQrVd85KUqWoYo+V2OgAa1tL39kmmxNI8XQ+LAw2JpEFS6kEWIzDhPJzjgR5uhw2OpVNEdWPYCM3s4zYnlwaqhY2YorkK+vANowYcPETtOjG2DXBpubugDA83Thc94NgfETM0nSM3Lm5u07NXh9JWrunimnbonMJ2IiaiqREQEREBERAREQKMoIIOoIsR2icRtHoZUpk1MJVLAa7iqRe3YtT3ZvWZ1+Oxa0lBb5zBR42J+EicXiy3E3HZy9kDl8FiqxvmVlsSLNpwm8ce6g2YjtsSAfGbeIdSJAbSxSoDcwMW7xWNqmlRHC28dtKdMHmT29gGp9pna9G+i9DBDMPlKzCz1nHWtzCj5i93tJmTojhd3hKd1ytUzVXBFj1jdb9+XKPVJmBy/TDEWegndUY+1QPjIgV5l6eORiKX1P/NvynPjFQPPP0qVc2PXuwtL/AHKn5T0PojW/8fgv7rQH+WJzfSXo3TxtVKu8NNgFSpYZg9MEnQHzW1OvDXgZP4MJSppSp6LTRUQE3NgLDWBubSrdUzNtCuWWjflhMMP8oH3kyJxrEqZI40WWj/dML/srMnpru3rC3o+09HR1XVadMdXrZEQMcoJI4ewE+qaONrbsquRGZyAqhzcAsFzscvVQFhc+y50mfH4FcRQFNhfSmw6xRlIsQVYaqw7ZrbP2XUpqRUYValSojVazt1nVHBRcuWwAAtbhcsec04yhjYxmev6f3z+q0cXhyBmZVORX+UG6DKysQyhuRCOe0ZTe0uTFYVlzZ6YF3HWZB5tQ0yePDMpF5lGyKVrdY9QUwS7FggBCqDx0zNY8deMtTY9ENmsScwcsTdi4qmrmvxHWJ0FhbS1p2iYsQpBYLTFhwNh6Nz/HdNI4euHJ5cAu7W17kaG/dfXt9U6C0WgR6VnKlGSwyVATbjYG3uP5TX6GMfK0+rqX7xYae0D2SUxHmP8A2G9xkX0K/pa/VP8ACZGu71Y+8/wt2OyrehxETXVCIiAiIgIiICIiBp7WwIr0mpk2J1RvRYag/wAcrzz7GbSqYRjSxSlCNFY+Y/ercCP4Np6bKMAeOvjA8xwtXE4vTDU2YH/2Hq0R4udD4C57p1Gw+h9Okwq4ht9VGoBHyNM/sqfOPefUBOmiBWJSIHFfpFo64ep9Yh/wkf8AKccwno3TjDZ8Izc6To/qvlP3Nf1TzsQIzFV2UgAEkkAAAkkk2AAHEzd2UxqGxBBBIIIIII4gjkZr1qgp18PUPCniaDnnotVSfdOh2dhCXqViLGrVqVSOzO5a33wNbadHLTJ7pJ9I6WSoE9GhQX2UwPhMO0Ke8enSH/sq06f2mA+M3emf9Kf6un7jMnpnu3rC1o+0Z9pY4UMOlRg5UGkKhp3LIhtdrDWw521sb8ppvjBWP8mc7tHpCrXFV2U5nUGnTubE5WuW+bcW11WUBXdLm0GVNRe99LWtzvaalKnh6KhQSlNWzBSpp0wxfN6IHna27ZpxE48kcVUxGMfNz4NNduMKTdQKwp16lIPmRSi01emLNqzkOBbS5Sobi02f14LX3ZAzBLswXK5y6Pp1AufrHXLlbQ2kmtS4B11F9QQfWDwgtO0KFxHSCyPkptmFJ3QtrTJFE1BqOIsG8cveJdW29qAqWJqhAXYcBVpowtx3nXvl7jrpaSxeY6dVrDMLNYZgDcA2B489DAiv18tQFAmrBh56mwNNG9ZG81HLK3HS+boR/Sx9S/wm9TpI3yR0urlbGzKLgNY9nWGnCYOimFNLHtTOtqLkH0gStjMzW26p1FmvwiVmzVG7rh3cSkTTVlYlJAYHaT4vENuiRhqLWzjTyhxe5B9C9gLcbMeGXMHQREQESkQESkGBWJbeLwLpS8tvF4F14vLbzU2jit2lxxJsPxgZ8ZQFWnUpnhURkPdcWnkDgqSraFSQR2EaGdviNoV16yVGv2NZlPqPwnH4qjWxOLeyZBUOd2FyiEgZyL9puQO/uvAs2Vs/f1N4w6lM6ftP+X4ToMRiAgsJjq1UoIETQKLD+O2RWGpVsbV3VEd7ufMpL2sfcOJgTfRDDnEYvfHzMOCb8jUYEKPUCT7O2U6af0pvqqf/ACnX7I2fTwtFaNPgNWY+c7Hizd5/DsnH9ND/ACo/U0/e0yumO7esLWj7Rk2ktU4dDRYK6mi65xem1iLh+YXtI4WvNHDVnxGWrXARlq0tzhhUWoUy1Fz1Gy+c2jW5BRfmZKHEBKdIkgFt0i5jYFmsB8TbumLG45qZVbK7OVsgJWwLBc7HWygkfCaURGIlxFVWNmI9fzx595zH4bA4ymuVai+ZpoGBfcqNc2qjOCdL63JGtplqUcWzNaplXTJdabMvUAuxHFg2Y2tYgjXS026O0qRUHOL7sVfMdM6kMcyq2pHUY6X0mcVVa+Vgcps1iDlPYbcDO0CPwgxOe9ZhlKXyKFKqxscuewJy6gG2otfWSz0N4FZWynKAbrnBt3XGo15+2a7THnI4EjwMDco4ZKN6jEsxGUu2rWv5qqBYC9tALnS95bsFmbaGcjqvhW3Z7lZQynsYE6jvE0BXKsGdrgG4ZjcUzYg//JBIPZx5TeckfKpcFWu4Gr03A84DmbHUcGU87ziuiK8Z8Jy6irDsrxeaGy9oCsvLMoGcA3Fj5rL2qbGx7iOIM0+ke12ohaNCzYivpSBGYUlvZqrDmBcAD5zEDQXI7ctXb2MfE1Ts/Dkjh5ZUW43aEA7oMODMCCxGoUjgXUyewOESjTWnTFlUADQC+nd/AmlsHZS4WllGrtdqrk3Z2JJJLczckk8yTw4CTvAuiW3i8C6UiIFLyhMoTLC0C68XmMtKFoGTNKZpiLSheBlzSF21VzOF9EfefytJJ6tgSeQuZz9ercljzN4GtWqgcZG7Q2wlNbCY9r1zqBIAYRWp1XqG7N8nRW+gOmZz22BsB2k9kDBU2ga9RVvYFgCe4nW09g2fg6WHQUqKhVHIcWPax4k95nkOB2U4IOU+yelbI2kXUK+jqoufSA0v4wJzeTh+mJ/lJ+pp+951e+nIdKmvXv8A1Se9pl9Md2n7ws6TtG3icGlfDik4DKyUyQSRe2U8RqDpxHCa+z9lvSUqWzs1RGqVqjl6rBGBRfNA0AA5cSeZl2OxD08MjohqW3GdFPXZLrmyj5x7ues06eITEgPQGWir01NVVNN6rF1DIvAhQDZj26cjNCmY4fXDyIr2J4/Lnnhzn04bZ2JSKupLHeCzHqLyqA2CqAv863AcdeN75cFgRSLHMWZr3JCgBd47hQAORqNxuZp4bbBCUr0woYIBZsqjzQ3VtcasLAXJ7rXmrV2+5p9VFFTcb1gGZ1RsqkoRZT89de5hxBkiunmmJpkJmJjA1dofzVX6t/8ASZqbC2myqwa5FKnmzf1YNsjd1z1TyvbgZs7RPyVX6t/9Jmj0bdkOIYDzsO1MG3VuWW9/UDMvWaibF+irOIxOVqzb3lExjjlZjOk7UsRTbBqzqKoDgplBZgwekt7aMQGJ4AoSDoSOy6KYS+8xdZg9eq3yhsQKQA6qKDqqhT1e434u1+Jw2PV8QuakXsSoRdT1rBjbhrYX8LcLg9Rh6xoOr0zdCAF1spW+iE8hcnKfmk24EiWtJqN/RtYmOfBHetburDsbyt5q4bErUUOp0PboQRoQRyIOlpmDS0hZbxeYwZcDAyCVliysCyY2l5mNjAtLS0tLSZYxgXF5YakxsZgqNA19t40U6RPpMF+PwnP/AKyU85KbWpJVptTqXynmDYgjgQe2cFtHAimSErOe40wT7QR7oExjaoNzeYNjUQbueJJ17r6SAAqWOrnTkAPxk5srGIigNdSB84EQOkpgASjYrIQ3YdfDnI/9bUvSHqmvUxLVSFpoxudWKlVA8TxgdKuNB5yB6QteorcmTL61JPuYeybtHCkDUzFj8OGQq3iCOIPIiVtZp/iLU0JLVzd1xUYfatHdqtS4IVVIyMwuttQQO68quPwo4MdDexWuRe972Ite+vjOcqGqhylGccmVTr4jlLPKW+iqfu2mX8XrrfyzbiceU/ta3VirjtOr/XND0z9ip/1lp2xQ9P8AwVPwnKnEt9FU/dt+EtOJP0dT92/4R8frf+ftP7NxZ/2/DqjtWh6f+F/wmNtqUfTH2W/CcucUfo6n7t/winWLMFCOLniUYAd/Ce/5DVR12/aXnw9qeqpMbX2xRWi9iWLjIiKDmdm0AGn8fdOfo7fdHGFXrvcviWUnd0dLLSpgcSDYd5J4mRm28TUpFSAfKKwK4al87D0zoXI5VG+7Xs06f9HHRoUwK72JvdP239PvVdQvabnslybNOqoibkR6c9Ue8+UcY4uTZq+Xnn2jznh3GwdlpSw+R1GaoM1btueVx2acOYvMFekaTFG6ysCdR5w5tbt16w58RzBl6YMwbYU7hiPOBUoSL5GzABvAXN+0Xl6mmKKYpjqhXmZqnMovA45qNZqaHeHdioUv5ycFzPwR/RJ84Cx4XE1htsFiA9JkB+dnpuF8bG/sBkPgcMB8nSGrEsx0GZj5zsQOPD7gOQm/icE1Nc5YNqAwC2tc24311InTxPAzIompgXvTQ/sj7tJurAuAlYEGBhaWGXGWmBhMsMyuJjIgY2mJ1mciWFYGhXoBuUj6uykPzRJwpLDTgQP6qQch7JUbOXsk0acoacCJGCA5S4Ye0kjTlDTgRxpTE+HkoaUtNKBDthJb5JJg0ZTcwIfySU8kkxuZTcwIY4UTUxOMp0eqRct5pFtPznQthrzSxGwaNTz0v6yJX1WnjUW5omcJbN3dV7WHG4bZdOtiHquRwVWYE52X0R6Pfb852OHqgABbAAAADQATLhthUUFlS3rJ98202cg4CdaezubcU9eHl25vKplZTrntl74k2IOoIII7RMowQl3kQkyNCYfaO5qAXuDoDY6jsPf+E6MVs6lW4MCCO0EWMwpgAJs06FoGxheqqqOQA14mbqGalJZsiBsLKy1OEuga14lJUGBawmMiZSZZaBjIlpEy2lCIGIrLSszWlLQMOWUyTNljLAwZJTJM+WUywMGSUyTYyxlga27lN3NnLGSBrbuN3NnJGSBrbqVFKbOSVyQNcU5cKcz5ZXLAwhJcEmXLKhYFgWXBZfaVAgEWZVEoBMiCBcsulol0DWlIiBSIiBSUlYgUlIiAlIiAlIiAiIgIiICIiAlYiBWViIASsRArKiUiBmUS8REBBiIH/9k="/>
          <p:cNvSpPr>
            <a:spLocks noChangeAspect="1" noChangeArrowheads="1"/>
          </p:cNvSpPr>
          <p:nvPr/>
        </p:nvSpPr>
        <p:spPr bwMode="auto">
          <a:xfrm>
            <a:off x="155575" y="-2484438"/>
            <a:ext cx="5876925" cy="5181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8" name="Content Placeholder 3"/>
          <p:cNvGraphicFramePr>
            <a:graphicFrameLocks/>
          </p:cNvGraphicFramePr>
          <p:nvPr>
            <p:extLst>
              <p:ext uri="{D42A27DB-BD31-4B8C-83A1-F6EECF244321}">
                <p14:modId xmlns:p14="http://schemas.microsoft.com/office/powerpoint/2010/main" val="981070320"/>
              </p:ext>
            </p:extLst>
          </p:nvPr>
        </p:nvGraphicFramePr>
        <p:xfrm>
          <a:off x="3228975" y="967582"/>
          <a:ext cx="6048375"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2" descr="C:\Users\User\Desktop\workshop git\Oj8iXCjovIYQRtR.png.590x440_q85_crop_upscale.png"/>
          <p:cNvPicPr>
            <a:picLocks noChangeAspect="1" noChangeArrowheads="1"/>
          </p:cNvPicPr>
          <p:nvPr/>
        </p:nvPicPr>
        <p:blipFill>
          <a:blip r:embed="rId8" cstate="print"/>
          <a:srcRect/>
          <a:stretch>
            <a:fillRect/>
          </a:stretch>
        </p:blipFill>
        <p:spPr bwMode="auto">
          <a:xfrm>
            <a:off x="4081462" y="1924050"/>
            <a:ext cx="4343400" cy="3239146"/>
          </a:xfrm>
          <a:prstGeom prst="rect">
            <a:avLst/>
          </a:prstGeom>
          <a:noFill/>
        </p:spPr>
      </p:pic>
      <p:sp>
        <p:nvSpPr>
          <p:cNvPr id="6" name="TextBox 2"/>
          <p:cNvSpPr txBox="1">
            <a:spLocks noChangeArrowheads="1"/>
          </p:cNvSpPr>
          <p:nvPr/>
        </p:nvSpPr>
        <p:spPr bwMode="auto">
          <a:xfrm>
            <a:off x="5192871" y="6119664"/>
            <a:ext cx="21205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dirty="0" smtClean="0"/>
              <a:t>GIT basic commands</a:t>
            </a:r>
            <a:endParaRPr lang="en-US" altLang="en-US" sz="1600" dirty="0"/>
          </a:p>
        </p:txBody>
      </p:sp>
      <p:sp>
        <p:nvSpPr>
          <p:cNvPr id="4" name="TextBox 3"/>
          <p:cNvSpPr txBox="1"/>
          <p:nvPr/>
        </p:nvSpPr>
        <p:spPr>
          <a:xfrm>
            <a:off x="130175" y="1576359"/>
            <a:ext cx="3441968" cy="2862322"/>
          </a:xfrm>
          <a:prstGeom prst="rect">
            <a:avLst/>
          </a:prstGeom>
          <a:noFill/>
        </p:spPr>
        <p:txBody>
          <a:bodyPr wrap="none" rtlCol="0">
            <a:spAutoFit/>
          </a:bodyPr>
          <a:lstStyle/>
          <a:p>
            <a:pPr marL="342900" indent="-342900">
              <a:lnSpc>
                <a:spcPct val="150000"/>
              </a:lnSpc>
              <a:buClr>
                <a:schemeClr val="tx2"/>
              </a:buClr>
              <a:buFont typeface="Wingdings" panose="05000000000000000000" pitchFamily="2" charset="2"/>
              <a:buChar char="§"/>
            </a:pPr>
            <a:r>
              <a:rPr lang="en-US" sz="2000" dirty="0" smtClean="0">
                <a:solidFill>
                  <a:srgbClr val="0070C0"/>
                </a:solidFill>
              </a:rPr>
              <a:t>Add file a:</a:t>
            </a:r>
          </a:p>
          <a:p>
            <a:pPr marL="800100" lvl="1" indent="-342900">
              <a:lnSpc>
                <a:spcPct val="150000"/>
              </a:lnSpc>
              <a:buClr>
                <a:schemeClr val="tx2"/>
              </a:buClr>
              <a:buFont typeface="Wingdings" panose="05000000000000000000" pitchFamily="2" charset="2"/>
              <a:buChar char="Ø"/>
            </a:pPr>
            <a:r>
              <a:rPr lang="en-US" sz="2000" dirty="0" err="1"/>
              <a:t>g</a:t>
            </a:r>
            <a:r>
              <a:rPr lang="en-US" sz="2000" dirty="0" err="1" smtClean="0"/>
              <a:t>it</a:t>
            </a:r>
            <a:r>
              <a:rPr lang="en-US" sz="2000" dirty="0" smtClean="0"/>
              <a:t> add a</a:t>
            </a:r>
          </a:p>
          <a:p>
            <a:pPr marL="342900" indent="-342900">
              <a:lnSpc>
                <a:spcPct val="150000"/>
              </a:lnSpc>
              <a:buClr>
                <a:schemeClr val="tx2"/>
              </a:buClr>
              <a:buFont typeface="Wingdings" panose="05000000000000000000" pitchFamily="2" charset="2"/>
              <a:buChar char="§"/>
            </a:pPr>
            <a:r>
              <a:rPr lang="en-US" sz="2000" dirty="0" smtClean="0">
                <a:solidFill>
                  <a:srgbClr val="0070C0"/>
                </a:solidFill>
              </a:rPr>
              <a:t>Commit file a:</a:t>
            </a:r>
          </a:p>
          <a:p>
            <a:pPr marL="800100" lvl="1" indent="-342900">
              <a:lnSpc>
                <a:spcPct val="150000"/>
              </a:lnSpc>
              <a:buClr>
                <a:schemeClr val="tx2"/>
              </a:buClr>
              <a:buFont typeface="Wingdings" panose="05000000000000000000" pitchFamily="2" charset="2"/>
              <a:buChar char="Ø"/>
            </a:pPr>
            <a:r>
              <a:rPr lang="en-US" sz="2000" dirty="0" err="1"/>
              <a:t>g</a:t>
            </a:r>
            <a:r>
              <a:rPr lang="en-US" sz="2000" dirty="0" err="1" smtClean="0"/>
              <a:t>it</a:t>
            </a:r>
            <a:r>
              <a:rPr lang="en-US" sz="2000" dirty="0" smtClean="0"/>
              <a:t> commit –m ‘add a’</a:t>
            </a:r>
          </a:p>
          <a:p>
            <a:pPr marL="342900" indent="-342900">
              <a:lnSpc>
                <a:spcPct val="150000"/>
              </a:lnSpc>
              <a:buClr>
                <a:schemeClr val="tx2"/>
              </a:buClr>
              <a:buFont typeface="Wingdings" panose="05000000000000000000" pitchFamily="2" charset="2"/>
              <a:buChar char="§"/>
            </a:pPr>
            <a:r>
              <a:rPr lang="en-US" sz="2000" dirty="0" smtClean="0">
                <a:solidFill>
                  <a:srgbClr val="0070C0"/>
                </a:solidFill>
              </a:rPr>
              <a:t>Push file a to server:</a:t>
            </a:r>
          </a:p>
          <a:p>
            <a:pPr marL="800100" lvl="1" indent="-342900">
              <a:lnSpc>
                <a:spcPct val="150000"/>
              </a:lnSpc>
              <a:buClr>
                <a:schemeClr val="tx2"/>
              </a:buClr>
              <a:buFont typeface="Wingdings" panose="05000000000000000000" pitchFamily="2" charset="2"/>
              <a:buChar char="Ø"/>
            </a:pPr>
            <a:r>
              <a:rPr lang="en-US" sz="2000" dirty="0" err="1"/>
              <a:t>g</a:t>
            </a:r>
            <a:r>
              <a:rPr lang="en-US" sz="2000" dirty="0" err="1" smtClean="0"/>
              <a:t>it</a:t>
            </a:r>
            <a:r>
              <a:rPr lang="en-US" sz="2000" dirty="0" smtClean="0"/>
              <a:t> push origin master</a:t>
            </a:r>
            <a:endParaRPr lang="en-US" sz="2000" dirty="0"/>
          </a:p>
        </p:txBody>
      </p:sp>
    </p:spTree>
    <p:extLst>
      <p:ext uri="{BB962C8B-B14F-4D97-AF65-F5344CB8AC3E}">
        <p14:creationId xmlns:p14="http://schemas.microsoft.com/office/powerpoint/2010/main" val="46900113"/>
      </p:ext>
    </p:extLst>
  </p:cSld>
  <p:clrMapOvr>
    <a:masterClrMapping/>
  </p:clrMapOvr>
  <p:transition advTm="20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600" b="0" dirty="0" smtClean="0">
                <a:solidFill>
                  <a:schemeClr val="accent5">
                    <a:lumMod val="50000"/>
                  </a:schemeClr>
                </a:solidFill>
              </a:rPr>
              <a:t>GIT workflow</a:t>
            </a:r>
            <a:endParaRPr lang="en-US" sz="2600" b="0" dirty="0">
              <a:solidFill>
                <a:schemeClr val="accent5">
                  <a:lumMod val="50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100" y="1104575"/>
            <a:ext cx="7163800" cy="4648849"/>
          </a:xfrm>
          <a:prstGeom prst="rect">
            <a:avLst/>
          </a:prstGeom>
        </p:spPr>
      </p:pic>
      <p:sp>
        <p:nvSpPr>
          <p:cNvPr id="4" name="TextBox 2"/>
          <p:cNvSpPr txBox="1">
            <a:spLocks noChangeArrowheads="1"/>
          </p:cNvSpPr>
          <p:nvPr/>
        </p:nvSpPr>
        <p:spPr bwMode="auto">
          <a:xfrm>
            <a:off x="2539496" y="6063483"/>
            <a:ext cx="40634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dirty="0" smtClean="0"/>
              <a:t>GIT clone, fetch, push and pull from server</a:t>
            </a:r>
            <a:endParaRPr lang="en-US" altLang="en-US" sz="1600" dirty="0"/>
          </a:p>
        </p:txBody>
      </p:sp>
    </p:spTree>
    <p:extLst>
      <p:ext uri="{BB962C8B-B14F-4D97-AF65-F5344CB8AC3E}">
        <p14:creationId xmlns:p14="http://schemas.microsoft.com/office/powerpoint/2010/main" val="68598060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lvl="0"/>
            <a:r>
              <a:rPr lang="en-US" sz="2600" b="0" dirty="0" err="1" smtClean="0">
                <a:solidFill>
                  <a:srgbClr val="003F60"/>
                </a:solidFill>
                <a:sym typeface="Gotham Book" charset="0"/>
              </a:rPr>
              <a:t>Git</a:t>
            </a:r>
            <a:r>
              <a:rPr lang="en-US" sz="2600" b="0" dirty="0" smtClean="0">
                <a:solidFill>
                  <a:srgbClr val="003F60"/>
                </a:solidFill>
                <a:sym typeface="Gotham Book" charset="0"/>
              </a:rPr>
              <a:t> Basics - Viewing the Commit History</a:t>
            </a:r>
            <a:r>
              <a:rPr lang="en-US" sz="2600" dirty="0" smtClean="0">
                <a:solidFill>
                  <a:srgbClr val="003F60"/>
                </a:solidFill>
                <a:sym typeface="Gotham Book" charset="0"/>
              </a:rPr>
              <a:t/>
            </a:r>
            <a:br>
              <a:rPr lang="en-US" sz="2600" dirty="0" smtClean="0">
                <a:solidFill>
                  <a:srgbClr val="003F60"/>
                </a:solidFill>
                <a:sym typeface="Gotham Book" charset="0"/>
              </a:rPr>
            </a:br>
            <a:endParaRPr lang="en-US" sz="2600" dirty="0" smtClean="0">
              <a:solidFill>
                <a:srgbClr val="003F60"/>
              </a:solidFill>
            </a:endParaRPr>
          </a:p>
        </p:txBody>
      </p:sp>
      <p:sp>
        <p:nvSpPr>
          <p:cNvPr id="10243" name="Rectangle 2"/>
          <p:cNvSpPr>
            <a:spLocks noGrp="1" noChangeArrowheads="1"/>
          </p:cNvSpPr>
          <p:nvPr>
            <p:ph idx="1"/>
          </p:nvPr>
        </p:nvSpPr>
        <p:spPr>
          <a:xfrm>
            <a:off x="366713" y="1174407"/>
            <a:ext cx="7810636" cy="1988237"/>
          </a:xfrm>
        </p:spPr>
        <p:txBody>
          <a:bodyPr/>
          <a:lstStyle/>
          <a:p>
            <a:pPr>
              <a:lnSpc>
                <a:spcPct val="100000"/>
              </a:lnSpc>
            </a:pPr>
            <a:r>
              <a:rPr lang="en-US" dirty="0" smtClean="0"/>
              <a:t>How to view history</a:t>
            </a:r>
          </a:p>
          <a:p>
            <a:pPr>
              <a:lnSpc>
                <a:spcPct val="100000"/>
              </a:lnSpc>
            </a:pPr>
            <a:r>
              <a:rPr lang="en-US" dirty="0" smtClean="0"/>
              <a:t>Limit log output </a:t>
            </a:r>
          </a:p>
          <a:p>
            <a:pPr>
              <a:lnSpc>
                <a:spcPct val="100000"/>
              </a:lnSpc>
            </a:pPr>
            <a:r>
              <a:rPr lang="en-US" dirty="0" smtClean="0"/>
              <a:t>Use GUI to visualize history </a:t>
            </a:r>
          </a:p>
          <a:p>
            <a:pPr>
              <a:lnSpc>
                <a:spcPct val="100000"/>
              </a:lnSpc>
            </a:pPr>
            <a:endParaRPr lang="en-US" dirty="0" smtClean="0"/>
          </a:p>
          <a:p>
            <a:pPr lvl="1">
              <a:lnSpc>
                <a:spcPct val="100000"/>
              </a:lnSpc>
            </a:pPr>
            <a:endParaRPr lang="en-US" dirty="0" smtClean="0"/>
          </a:p>
        </p:txBody>
      </p:sp>
      <p:pic>
        <p:nvPicPr>
          <p:cNvPr id="2" name="Picture 1"/>
          <p:cNvPicPr>
            <a:picLocks noChangeAspect="1"/>
          </p:cNvPicPr>
          <p:nvPr/>
        </p:nvPicPr>
        <p:blipFill>
          <a:blip r:embed="rId2"/>
          <a:stretch>
            <a:fillRect/>
          </a:stretch>
        </p:blipFill>
        <p:spPr>
          <a:xfrm>
            <a:off x="1724025" y="2741742"/>
            <a:ext cx="5430675" cy="3582857"/>
          </a:xfrm>
          <a:prstGeom prst="rect">
            <a:avLst/>
          </a:prstGeom>
        </p:spPr>
      </p:pic>
    </p:spTree>
    <p:extLst>
      <p:ext uri="{BB962C8B-B14F-4D97-AF65-F5344CB8AC3E}">
        <p14:creationId xmlns:p14="http://schemas.microsoft.com/office/powerpoint/2010/main" val="612135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455613"/>
            <a:ext cx="8408987" cy="785812"/>
          </a:xfrm>
        </p:spPr>
        <p:txBody>
          <a:bodyPr/>
          <a:lstStyle/>
          <a:p>
            <a:pPr>
              <a:defRPr/>
            </a:pPr>
            <a:r>
              <a:rPr lang="en-US" sz="2600" b="0" dirty="0" smtClean="0">
                <a:solidFill>
                  <a:srgbClr val="003F60"/>
                </a:solidFill>
              </a:rPr>
              <a:t>Course Audience and Prerequisite</a:t>
            </a:r>
            <a:endParaRPr lang="en-US" sz="2600" b="0" dirty="0">
              <a:solidFill>
                <a:srgbClr val="003F60"/>
              </a:solidFill>
            </a:endParaRPr>
          </a:p>
        </p:txBody>
      </p:sp>
      <p:sp>
        <p:nvSpPr>
          <p:cNvPr id="9219" name="Content Placeholder 2"/>
          <p:cNvSpPr>
            <a:spLocks noGrp="1"/>
          </p:cNvSpPr>
          <p:nvPr>
            <p:ph idx="1"/>
          </p:nvPr>
        </p:nvSpPr>
        <p:spPr>
          <a:xfrm>
            <a:off x="366713" y="1412875"/>
            <a:ext cx="8408987" cy="3200876"/>
          </a:xfrm>
        </p:spPr>
        <p:txBody>
          <a:bodyPr/>
          <a:lstStyle/>
          <a:p>
            <a:pPr>
              <a:lnSpc>
                <a:spcPct val="100000"/>
              </a:lnSpc>
            </a:pPr>
            <a:r>
              <a:rPr lang="en-US" altLang="en-US" dirty="0" smtClean="0"/>
              <a:t>The course is for </a:t>
            </a:r>
            <a:r>
              <a:rPr lang="en-US" altLang="en-US" dirty="0" err="1" smtClean="0">
                <a:solidFill>
                  <a:schemeClr val="accent2">
                    <a:lumMod val="90000"/>
                    <a:lumOff val="10000"/>
                  </a:schemeClr>
                </a:solidFill>
              </a:rPr>
              <a:t>freshers</a:t>
            </a:r>
            <a:r>
              <a:rPr lang="en-US" altLang="en-US" dirty="0" smtClean="0">
                <a:solidFill>
                  <a:schemeClr val="accent2">
                    <a:lumMod val="90000"/>
                    <a:lumOff val="10000"/>
                  </a:schemeClr>
                </a:solidFill>
              </a:rPr>
              <a:t> and newcomers</a:t>
            </a:r>
          </a:p>
          <a:p>
            <a:pPr>
              <a:lnSpc>
                <a:spcPct val="100000"/>
              </a:lnSpc>
            </a:pPr>
            <a:r>
              <a:rPr lang="en-US" altLang="en-US" dirty="0" smtClean="0"/>
              <a:t>The following are prerequisites to Version control and Collaboration tools:</a:t>
            </a:r>
          </a:p>
          <a:p>
            <a:pPr lvl="1">
              <a:lnSpc>
                <a:spcPct val="100000"/>
              </a:lnSpc>
            </a:pPr>
            <a:r>
              <a:rPr lang="en-US" altLang="en-US" sz="2000" dirty="0"/>
              <a:t> </a:t>
            </a:r>
            <a:r>
              <a:rPr lang="en-US" altLang="en-US" sz="2000" dirty="0" smtClean="0"/>
              <a:t>Windows </a:t>
            </a:r>
          </a:p>
          <a:p>
            <a:pPr lvl="1">
              <a:lnSpc>
                <a:spcPct val="100000"/>
              </a:lnSpc>
            </a:pPr>
            <a:r>
              <a:rPr lang="en-US" altLang="en-US" sz="2000" dirty="0"/>
              <a:t> </a:t>
            </a:r>
            <a:r>
              <a:rPr lang="en-US" altLang="en-US" sz="2000" dirty="0" smtClean="0"/>
              <a:t>Computer skills</a:t>
            </a:r>
          </a:p>
          <a:p>
            <a:pPr lvl="1">
              <a:lnSpc>
                <a:spcPct val="100000"/>
              </a:lnSpc>
            </a:pPr>
            <a:r>
              <a:rPr lang="en-US" altLang="en-US" sz="2000" dirty="0"/>
              <a:t> </a:t>
            </a:r>
            <a:r>
              <a:rPr lang="en-US" altLang="en-US" sz="2000" dirty="0" smtClean="0"/>
              <a:t>File management</a:t>
            </a:r>
            <a:endParaRPr lang="en-US" altLang="en-US" sz="2000" dirty="0"/>
          </a:p>
          <a:p>
            <a:pPr lvl="1">
              <a:lnSpc>
                <a:spcPct val="100000"/>
              </a:lnSpc>
            </a:pPr>
            <a:r>
              <a:rPr lang="en-US" altLang="en-US" sz="2000" dirty="0" smtClean="0"/>
              <a:t> Teamwork</a:t>
            </a:r>
          </a:p>
          <a:p>
            <a:pPr>
              <a:lnSpc>
                <a:spcPct val="100000"/>
              </a:lnSpc>
            </a:pPr>
            <a:endParaRPr lang="en-US" altLang="en-US" dirty="0" smtClean="0"/>
          </a:p>
        </p:txBody>
      </p:sp>
    </p:spTree>
    <p:extLst>
      <p:ext uri="{BB962C8B-B14F-4D97-AF65-F5344CB8AC3E}">
        <p14:creationId xmlns:p14="http://schemas.microsoft.com/office/powerpoint/2010/main" val="83463100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lvl="0"/>
            <a:r>
              <a:rPr lang="en-US" sz="2600" b="0" dirty="0" err="1" smtClean="0">
                <a:solidFill>
                  <a:srgbClr val="003F60"/>
                </a:solidFill>
                <a:sym typeface="Gotham Book" charset="0"/>
              </a:rPr>
              <a:t>Git</a:t>
            </a:r>
            <a:r>
              <a:rPr lang="en-US" sz="2600" b="0" dirty="0" smtClean="0">
                <a:solidFill>
                  <a:srgbClr val="003F60"/>
                </a:solidFill>
                <a:sym typeface="Gotham Book" charset="0"/>
              </a:rPr>
              <a:t> Basics</a:t>
            </a:r>
            <a:r>
              <a:rPr lang="en-US" dirty="0" smtClean="0">
                <a:sym typeface="Gotham Book" charset="0"/>
              </a:rPr>
              <a:t/>
            </a:r>
            <a:br>
              <a:rPr lang="en-US" dirty="0" smtClean="0">
                <a:sym typeface="Gotham Book" charset="0"/>
              </a:rPr>
            </a:br>
            <a:endParaRPr lang="en-US" dirty="0" smtClean="0"/>
          </a:p>
        </p:txBody>
      </p:sp>
      <p:sp>
        <p:nvSpPr>
          <p:cNvPr id="10243" name="Rectangle 2"/>
          <p:cNvSpPr>
            <a:spLocks noGrp="1" noChangeArrowheads="1"/>
          </p:cNvSpPr>
          <p:nvPr>
            <p:ph idx="1"/>
          </p:nvPr>
        </p:nvSpPr>
        <p:spPr>
          <a:xfrm>
            <a:off x="366713" y="1412532"/>
            <a:ext cx="7810636" cy="2893100"/>
          </a:xfrm>
        </p:spPr>
        <p:txBody>
          <a:bodyPr/>
          <a:lstStyle/>
          <a:p>
            <a:pPr>
              <a:lnSpc>
                <a:spcPct val="100000"/>
              </a:lnSpc>
            </a:pPr>
            <a:r>
              <a:rPr lang="en-US" b="1" dirty="0" smtClean="0"/>
              <a:t>Summary</a:t>
            </a:r>
          </a:p>
          <a:p>
            <a:pPr lvl="1">
              <a:lnSpc>
                <a:spcPct val="100000"/>
              </a:lnSpc>
            </a:pPr>
            <a:r>
              <a:rPr lang="en-US" sz="2000" dirty="0" smtClean="0"/>
              <a:t> Know how to create repository</a:t>
            </a:r>
          </a:p>
          <a:p>
            <a:pPr lvl="1">
              <a:lnSpc>
                <a:spcPct val="100000"/>
              </a:lnSpc>
            </a:pPr>
            <a:r>
              <a:rPr lang="en-US" sz="2000" dirty="0" smtClean="0"/>
              <a:t> How to make, stage and commit changes</a:t>
            </a:r>
          </a:p>
          <a:p>
            <a:pPr lvl="1">
              <a:lnSpc>
                <a:spcPct val="100000"/>
              </a:lnSpc>
            </a:pPr>
            <a:r>
              <a:rPr lang="en-US" sz="2000" dirty="0" smtClean="0"/>
              <a:t> Ways to view the history of changes</a:t>
            </a:r>
          </a:p>
          <a:p>
            <a:pPr>
              <a:lnSpc>
                <a:spcPct val="100000"/>
              </a:lnSpc>
            </a:pPr>
            <a:endParaRPr lang="en-US" dirty="0" smtClean="0"/>
          </a:p>
          <a:p>
            <a:pPr>
              <a:lnSpc>
                <a:spcPct val="100000"/>
              </a:lnSpc>
            </a:pPr>
            <a:endParaRPr lang="en-US" dirty="0" smtClean="0"/>
          </a:p>
          <a:p>
            <a:pPr lvl="1">
              <a:lnSpc>
                <a:spcPct val="100000"/>
              </a:lnSpc>
            </a:pPr>
            <a:endParaRPr lang="en-US" sz="2000" dirty="0" smtClean="0"/>
          </a:p>
        </p:txBody>
      </p:sp>
    </p:spTree>
    <p:extLst>
      <p:ext uri="{BB962C8B-B14F-4D97-AF65-F5344CB8AC3E}">
        <p14:creationId xmlns:p14="http://schemas.microsoft.com/office/powerpoint/2010/main" val="2832929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Branches on Git</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33387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lvl="0"/>
            <a:r>
              <a:rPr lang="en-US" sz="2600" b="0" dirty="0" smtClean="0">
                <a:solidFill>
                  <a:schemeClr val="accent2">
                    <a:lumMod val="90000"/>
                    <a:lumOff val="10000"/>
                  </a:schemeClr>
                </a:solidFill>
                <a:sym typeface="Gotham Book" charset="0"/>
              </a:rPr>
              <a:t>Branches on Git</a:t>
            </a:r>
            <a:r>
              <a:rPr lang="en-US" dirty="0" smtClean="0">
                <a:sym typeface="Gotham Book" charset="0"/>
              </a:rPr>
              <a:t/>
            </a:r>
            <a:br>
              <a:rPr lang="en-US" dirty="0" smtClean="0">
                <a:sym typeface="Gotham Book" charset="0"/>
              </a:rPr>
            </a:br>
            <a:endParaRPr lang="en-US" dirty="0" smtClean="0"/>
          </a:p>
        </p:txBody>
      </p:sp>
      <p:sp>
        <p:nvSpPr>
          <p:cNvPr id="10243" name="Rectangle 2"/>
          <p:cNvSpPr>
            <a:spLocks noGrp="1" noChangeArrowheads="1"/>
          </p:cNvSpPr>
          <p:nvPr>
            <p:ph idx="1"/>
          </p:nvPr>
        </p:nvSpPr>
        <p:spPr>
          <a:xfrm>
            <a:off x="366713" y="1526832"/>
            <a:ext cx="7810636" cy="4616648"/>
          </a:xfrm>
        </p:spPr>
        <p:txBody>
          <a:bodyPr/>
          <a:lstStyle/>
          <a:p>
            <a:pPr>
              <a:lnSpc>
                <a:spcPct val="100000"/>
              </a:lnSpc>
            </a:pPr>
            <a:r>
              <a:rPr lang="en-US" b="1" dirty="0" smtClean="0"/>
              <a:t>What is branch?</a:t>
            </a:r>
          </a:p>
          <a:p>
            <a:pPr lvl="1">
              <a:lnSpc>
                <a:spcPct val="100000"/>
              </a:lnSpc>
            </a:pPr>
            <a:r>
              <a:rPr lang="en-US" sz="2000" dirty="0" smtClean="0"/>
              <a:t> A branch is a lightweight movable pointer to the commits</a:t>
            </a:r>
          </a:p>
          <a:p>
            <a:pPr lvl="1">
              <a:lnSpc>
                <a:spcPct val="100000"/>
              </a:lnSpc>
            </a:pPr>
            <a:r>
              <a:rPr lang="en-US" sz="2000" dirty="0"/>
              <a:t> </a:t>
            </a:r>
            <a:r>
              <a:rPr lang="en-US" sz="2000" dirty="0" smtClean="0"/>
              <a:t>The default branch name is </a:t>
            </a:r>
            <a:r>
              <a:rPr lang="en-US" sz="2000" dirty="0" smtClean="0">
                <a:solidFill>
                  <a:srgbClr val="FF0000"/>
                </a:solidFill>
              </a:rPr>
              <a:t>master</a:t>
            </a:r>
            <a:endParaRPr lang="en-US" sz="2000" dirty="0"/>
          </a:p>
          <a:p>
            <a:pPr>
              <a:lnSpc>
                <a:spcPct val="100000"/>
              </a:lnSpc>
            </a:pPr>
            <a:r>
              <a:rPr lang="en-US" b="1" dirty="0" smtClean="0"/>
              <a:t>Create a branch</a:t>
            </a:r>
          </a:p>
          <a:p>
            <a:pPr lvl="1">
              <a:lnSpc>
                <a:spcPct val="100000"/>
              </a:lnSpc>
            </a:pPr>
            <a:r>
              <a:rPr lang="en-US" sz="2000" dirty="0"/>
              <a:t> </a:t>
            </a:r>
            <a:r>
              <a:rPr lang="en-US" sz="2000" dirty="0" smtClean="0"/>
              <a:t>Create and check out a new branch:</a:t>
            </a:r>
            <a:r>
              <a:rPr lang="en-US" sz="2000" i="1" dirty="0" smtClean="0">
                <a:effectLst>
                  <a:outerShdw blurRad="38100" dist="38100" dir="2700000" algn="tl">
                    <a:srgbClr val="000000">
                      <a:alpha val="43137"/>
                    </a:srgbClr>
                  </a:outerShdw>
                </a:effectLst>
              </a:rPr>
              <a:t> </a:t>
            </a:r>
            <a:r>
              <a:rPr lang="en-US" sz="2000" i="1" dirty="0" err="1" smtClean="0">
                <a:solidFill>
                  <a:srgbClr val="00B0F0"/>
                </a:solidFill>
              </a:rPr>
              <a:t>git</a:t>
            </a:r>
            <a:r>
              <a:rPr lang="en-US" sz="2000" i="1" dirty="0" smtClean="0">
                <a:solidFill>
                  <a:srgbClr val="00B0F0"/>
                </a:solidFill>
              </a:rPr>
              <a:t> checkout </a:t>
            </a:r>
            <a:r>
              <a:rPr lang="en-US" sz="2000" i="1" dirty="0" smtClean="0">
                <a:solidFill>
                  <a:srgbClr val="00B0F0"/>
                </a:solidFill>
              </a:rPr>
              <a:t>–p </a:t>
            </a:r>
            <a:r>
              <a:rPr lang="en-US" sz="2000" i="1" dirty="0" smtClean="0">
                <a:solidFill>
                  <a:srgbClr val="00B0F0"/>
                </a:solidFill>
              </a:rPr>
              <a:t>test</a:t>
            </a:r>
            <a:endParaRPr lang="en-US" sz="2000" i="1" dirty="0">
              <a:solidFill>
                <a:srgbClr val="00B0F0"/>
              </a:solidFill>
            </a:endParaRPr>
          </a:p>
          <a:p>
            <a:pPr>
              <a:lnSpc>
                <a:spcPct val="100000"/>
              </a:lnSpc>
            </a:pPr>
            <a:r>
              <a:rPr lang="en-US" b="1" dirty="0" smtClean="0"/>
              <a:t>Switch to an existing branch</a:t>
            </a:r>
          </a:p>
          <a:p>
            <a:pPr lvl="1">
              <a:lnSpc>
                <a:spcPct val="100000"/>
              </a:lnSpc>
            </a:pPr>
            <a:r>
              <a:rPr lang="en-US" sz="2000" dirty="0"/>
              <a:t> </a:t>
            </a:r>
            <a:r>
              <a:rPr lang="en-US" sz="2000" dirty="0" smtClean="0"/>
              <a:t>Check out ‘master’ branch: </a:t>
            </a:r>
            <a:r>
              <a:rPr lang="en-US" sz="2000" i="1" dirty="0" err="1" smtClean="0">
                <a:solidFill>
                  <a:srgbClr val="00B0F0"/>
                </a:solidFill>
              </a:rPr>
              <a:t>git</a:t>
            </a:r>
            <a:r>
              <a:rPr lang="en-US" sz="2000" i="1" dirty="0" smtClean="0">
                <a:solidFill>
                  <a:srgbClr val="00B0F0"/>
                </a:solidFill>
              </a:rPr>
              <a:t> checkout master</a:t>
            </a:r>
          </a:p>
          <a:p>
            <a:pPr lvl="1">
              <a:lnSpc>
                <a:spcPct val="100000"/>
              </a:lnSpc>
            </a:pPr>
            <a:endParaRPr lang="en-US" sz="2000" dirty="0" smtClean="0"/>
          </a:p>
          <a:p>
            <a:pPr>
              <a:lnSpc>
                <a:spcPct val="100000"/>
              </a:lnSpc>
            </a:pPr>
            <a:endParaRPr lang="en-US" dirty="0" smtClean="0"/>
          </a:p>
          <a:p>
            <a:pPr>
              <a:lnSpc>
                <a:spcPct val="100000"/>
              </a:lnSpc>
            </a:pPr>
            <a:endParaRPr lang="en-US" dirty="0" smtClean="0"/>
          </a:p>
          <a:p>
            <a:pPr lvl="1">
              <a:lnSpc>
                <a:spcPct val="100000"/>
              </a:lnSpc>
            </a:pPr>
            <a:endParaRPr lang="en-US" sz="2000" dirty="0" smtClean="0"/>
          </a:p>
        </p:txBody>
      </p:sp>
    </p:spTree>
    <p:extLst>
      <p:ext uri="{BB962C8B-B14F-4D97-AF65-F5344CB8AC3E}">
        <p14:creationId xmlns:p14="http://schemas.microsoft.com/office/powerpoint/2010/main" val="993512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lvl="0"/>
            <a:r>
              <a:rPr lang="en-US" sz="2600" b="0" dirty="0" smtClean="0">
                <a:solidFill>
                  <a:schemeClr val="accent2">
                    <a:lumMod val="90000"/>
                    <a:lumOff val="10000"/>
                  </a:schemeClr>
                </a:solidFill>
                <a:sym typeface="Gotham Book" charset="0"/>
              </a:rPr>
              <a:t>Branches on </a:t>
            </a:r>
            <a:r>
              <a:rPr lang="en-US" sz="2600" b="0" dirty="0" err="1" smtClean="0">
                <a:solidFill>
                  <a:schemeClr val="accent2">
                    <a:lumMod val="90000"/>
                    <a:lumOff val="10000"/>
                  </a:schemeClr>
                </a:solidFill>
                <a:sym typeface="Gotham Book" charset="0"/>
              </a:rPr>
              <a:t>Git</a:t>
            </a:r>
            <a:r>
              <a:rPr lang="en-US" sz="2600" b="0" dirty="0" smtClean="0">
                <a:solidFill>
                  <a:schemeClr val="accent2">
                    <a:lumMod val="90000"/>
                    <a:lumOff val="10000"/>
                  </a:schemeClr>
                </a:solidFill>
                <a:sym typeface="Gotham Book" charset="0"/>
              </a:rPr>
              <a:t> – Merging</a:t>
            </a:r>
            <a:r>
              <a:rPr lang="en-US" sz="2600" dirty="0" smtClean="0">
                <a:solidFill>
                  <a:schemeClr val="accent2">
                    <a:lumMod val="90000"/>
                    <a:lumOff val="10000"/>
                  </a:schemeClr>
                </a:solidFill>
                <a:sym typeface="Gotham Book" charset="0"/>
              </a:rPr>
              <a:t/>
            </a:r>
            <a:br>
              <a:rPr lang="en-US" sz="2600" dirty="0" smtClean="0">
                <a:solidFill>
                  <a:schemeClr val="accent2">
                    <a:lumMod val="90000"/>
                    <a:lumOff val="10000"/>
                  </a:schemeClr>
                </a:solidFill>
                <a:sym typeface="Gotham Book" charset="0"/>
              </a:rPr>
            </a:br>
            <a:endParaRPr lang="en-US" sz="2600" dirty="0" smtClean="0">
              <a:solidFill>
                <a:schemeClr val="accent2">
                  <a:lumMod val="90000"/>
                  <a:lumOff val="10000"/>
                </a:schemeClr>
              </a:solidFill>
            </a:endParaRPr>
          </a:p>
        </p:txBody>
      </p:sp>
      <p:sp>
        <p:nvSpPr>
          <p:cNvPr id="10243" name="Rectangle 2"/>
          <p:cNvSpPr>
            <a:spLocks noGrp="1" noChangeArrowheads="1"/>
          </p:cNvSpPr>
          <p:nvPr>
            <p:ph idx="1"/>
          </p:nvPr>
        </p:nvSpPr>
        <p:spPr>
          <a:xfrm>
            <a:off x="366713" y="1469682"/>
            <a:ext cx="7810636" cy="3754874"/>
          </a:xfrm>
        </p:spPr>
        <p:txBody>
          <a:bodyPr/>
          <a:lstStyle/>
          <a:p>
            <a:pPr>
              <a:lnSpc>
                <a:spcPct val="100000"/>
              </a:lnSpc>
            </a:pPr>
            <a:r>
              <a:rPr lang="en-US" b="1" dirty="0" smtClean="0"/>
              <a:t>Merging</a:t>
            </a:r>
            <a:endParaRPr lang="en-US" b="1" dirty="0"/>
          </a:p>
          <a:p>
            <a:pPr lvl="1">
              <a:lnSpc>
                <a:spcPct val="100000"/>
              </a:lnSpc>
            </a:pPr>
            <a:r>
              <a:rPr lang="en-US" sz="2000" dirty="0" smtClean="0"/>
              <a:t> Combine two </a:t>
            </a:r>
            <a:r>
              <a:rPr lang="en-US" sz="2000" dirty="0" err="1" smtClean="0"/>
              <a:t>branches,i.e</a:t>
            </a:r>
            <a:r>
              <a:rPr lang="en-US" sz="2000" dirty="0" smtClean="0"/>
              <a:t>: master and test</a:t>
            </a:r>
          </a:p>
          <a:p>
            <a:pPr lvl="1">
              <a:lnSpc>
                <a:spcPct val="100000"/>
              </a:lnSpc>
            </a:pPr>
            <a:r>
              <a:rPr lang="en-US" sz="2000" dirty="0"/>
              <a:t> </a:t>
            </a:r>
            <a:r>
              <a:rPr lang="en-US" sz="2000" dirty="0" smtClean="0"/>
              <a:t>Command on master branch: </a:t>
            </a:r>
            <a:r>
              <a:rPr lang="en-US" sz="2000" i="1" dirty="0" err="1" smtClean="0">
                <a:solidFill>
                  <a:srgbClr val="00B0F0"/>
                </a:solidFill>
              </a:rPr>
              <a:t>git</a:t>
            </a:r>
            <a:r>
              <a:rPr lang="en-US" sz="2000" i="1" dirty="0" smtClean="0">
                <a:solidFill>
                  <a:srgbClr val="00B0F0"/>
                </a:solidFill>
              </a:rPr>
              <a:t> merge test</a:t>
            </a:r>
          </a:p>
          <a:p>
            <a:pPr>
              <a:lnSpc>
                <a:spcPct val="100000"/>
              </a:lnSpc>
            </a:pPr>
            <a:r>
              <a:rPr lang="en-US" b="1" dirty="0" smtClean="0"/>
              <a:t>Resolving merge conflicts</a:t>
            </a:r>
          </a:p>
          <a:p>
            <a:pPr lvl="1">
              <a:lnSpc>
                <a:spcPct val="100000"/>
              </a:lnSpc>
            </a:pPr>
            <a:r>
              <a:rPr lang="en-US" sz="2000" dirty="0" smtClean="0"/>
              <a:t> Control the different between two branches.</a:t>
            </a:r>
          </a:p>
          <a:p>
            <a:pPr>
              <a:lnSpc>
                <a:spcPct val="100000"/>
              </a:lnSpc>
            </a:pPr>
            <a:r>
              <a:rPr lang="en-US" b="1" dirty="0" smtClean="0"/>
              <a:t>Managing branches</a:t>
            </a:r>
          </a:p>
          <a:p>
            <a:pPr lvl="1">
              <a:lnSpc>
                <a:spcPct val="100000"/>
              </a:lnSpc>
            </a:pPr>
            <a:r>
              <a:rPr lang="en-US" sz="2000" dirty="0"/>
              <a:t> </a:t>
            </a:r>
            <a:r>
              <a:rPr lang="en-US" sz="2000" dirty="0" smtClean="0"/>
              <a:t>Show branches with command</a:t>
            </a:r>
            <a:r>
              <a:rPr lang="en-US" sz="2000" dirty="0" smtClean="0">
                <a:solidFill>
                  <a:srgbClr val="00B0F0"/>
                </a:solidFill>
              </a:rPr>
              <a:t>: </a:t>
            </a:r>
            <a:r>
              <a:rPr lang="en-US" sz="2000" i="1" dirty="0" err="1" smtClean="0">
                <a:solidFill>
                  <a:srgbClr val="00B0F0"/>
                </a:solidFill>
              </a:rPr>
              <a:t>git</a:t>
            </a:r>
            <a:r>
              <a:rPr lang="en-US" sz="2000" i="1" dirty="0" smtClean="0">
                <a:solidFill>
                  <a:srgbClr val="00B0F0"/>
                </a:solidFill>
              </a:rPr>
              <a:t> branch</a:t>
            </a:r>
          </a:p>
          <a:p>
            <a:pPr marL="0" indent="0">
              <a:lnSpc>
                <a:spcPct val="100000"/>
              </a:lnSpc>
              <a:buNone/>
            </a:pPr>
            <a:endParaRPr lang="en-US" dirty="0" smtClean="0"/>
          </a:p>
          <a:p>
            <a:pPr lvl="1">
              <a:lnSpc>
                <a:spcPct val="100000"/>
              </a:lnSpc>
            </a:pPr>
            <a:endParaRPr lang="en-US" sz="2000" dirty="0" smtClean="0"/>
          </a:p>
        </p:txBody>
      </p:sp>
    </p:spTree>
    <p:extLst>
      <p:ext uri="{BB962C8B-B14F-4D97-AF65-F5344CB8AC3E}">
        <p14:creationId xmlns:p14="http://schemas.microsoft.com/office/powerpoint/2010/main" val="2972355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1054" y="114771"/>
            <a:ext cx="8408987" cy="392906"/>
          </a:xfrm>
          <a:prstGeom prst="rect">
            <a:avLst/>
          </a:prstGeom>
        </p:spPr>
        <p:txBody>
          <a:bodyPr/>
          <a:lstStyle>
            <a:lvl1pPr algn="l" defTabSz="944563" rtl="0" eaLnBrk="1" fontAlgn="base" hangingPunct="1">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pitchFamily="34" charset="0"/>
              </a:defRPr>
            </a:lvl2pPr>
            <a:lvl3pPr algn="l" defTabSz="944563" rtl="0" eaLnBrk="1" fontAlgn="base" hangingPunct="1">
              <a:lnSpc>
                <a:spcPct val="90000"/>
              </a:lnSpc>
              <a:spcBef>
                <a:spcPct val="40000"/>
              </a:spcBef>
              <a:spcAft>
                <a:spcPct val="0"/>
              </a:spcAft>
              <a:defRPr sz="2200" b="1">
                <a:solidFill>
                  <a:schemeClr val="tx1"/>
                </a:solidFill>
                <a:latin typeface="Arial" pitchFamily="34" charset="0"/>
              </a:defRPr>
            </a:lvl3pPr>
            <a:lvl4pPr algn="l" defTabSz="944563" rtl="0" eaLnBrk="1" fontAlgn="base" hangingPunct="1">
              <a:lnSpc>
                <a:spcPct val="90000"/>
              </a:lnSpc>
              <a:spcBef>
                <a:spcPct val="40000"/>
              </a:spcBef>
              <a:spcAft>
                <a:spcPct val="0"/>
              </a:spcAft>
              <a:defRPr sz="2200" b="1">
                <a:solidFill>
                  <a:schemeClr val="tx1"/>
                </a:solidFill>
                <a:latin typeface="Arial" pitchFamily="34" charset="0"/>
              </a:defRPr>
            </a:lvl4pPr>
            <a:lvl5pPr algn="l" defTabSz="944563" rtl="0" eaLnBrk="1" fontAlgn="base" hangingPunct="1">
              <a:lnSpc>
                <a:spcPct val="90000"/>
              </a:lnSpc>
              <a:spcBef>
                <a:spcPct val="40000"/>
              </a:spcBef>
              <a:spcAft>
                <a:spcPct val="0"/>
              </a:spcAft>
              <a:defRPr sz="2200" b="1">
                <a:solidFill>
                  <a:schemeClr val="tx1"/>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r>
              <a:rPr lang="en-US" sz="2600" b="0" kern="0" dirty="0" err="1" smtClean="0">
                <a:solidFill>
                  <a:schemeClr val="accent2">
                    <a:lumMod val="90000"/>
                    <a:lumOff val="10000"/>
                  </a:schemeClr>
                </a:solidFill>
              </a:rPr>
              <a:t>Git</a:t>
            </a:r>
            <a:r>
              <a:rPr lang="en-US" sz="2600" b="0" kern="0" dirty="0" smtClean="0">
                <a:solidFill>
                  <a:schemeClr val="accent2">
                    <a:lumMod val="90000"/>
                    <a:lumOff val="10000"/>
                  </a:schemeClr>
                </a:solidFill>
              </a:rPr>
              <a:t> Branches</a:t>
            </a:r>
            <a:endParaRPr lang="en-US" sz="2600" b="0" kern="0" dirty="0">
              <a:solidFill>
                <a:schemeClr val="accent2">
                  <a:lumMod val="90000"/>
                  <a:lumOff val="10000"/>
                </a:schemeClr>
              </a:solidFill>
            </a:endParaRPr>
          </a:p>
        </p:txBody>
      </p:sp>
      <p:sp>
        <p:nvSpPr>
          <p:cNvPr id="3" name="AutoShape 4" descr="data:image/jpeg;base64,/9j/4AAQSkZJRgABAQAAAQABAAD/2wCEAAkGBxAQEBAQEBMUFBQQDxAQDxEQEBAQDw8SFREWFxUWFxQYHCggGBolGxQVITEiJSkrLi4wGCA/ODMsNyguLisBCgoKDgwOGxAQGysmHyQuOC83NzUsLCs3NCsvLCw3LywtLC43Kzc1NTcuNTcsNSwtLiwwLC43NzQwLDY3NzEsK//AABEIANMA7wMBIgACEQEDEQH/xAAbAAEAAQUBAAAAAAAAAAAAAAAABQECAwQGB//EAEgQAAIBAgMEBQcIBQwDAQAAAAECAAMRBBIhBRMxQQYiUWFxFDJSgZGxwSNCU3OSodHhBxVik/AkMzRjcnSio7KzwtIlQ4IW/8QAGQEBAAMBAQAAAAAAAAAAAAAAAAMEBQIB/8QAMBEBAAEDAQQIBgIDAAAAAAAAAAECAxEEEhMh8AUxMzRBYYGhFCJRcbHRweEVUlP/2gAMAwEAAhEDEQA/APcYiICIiAiIgIiICJQmWGqIGSJi3wlRWEDJEorA8JWAiIgIiICIiAiIgIiICIiAiIgIiICIiAiIgIiICWVagUEnlL5CbaxfXCD5oufE/l74Gari7n4TH5RIo4iU8ogS3lEeUSI8olfKIEwuJm/hcSH05j75zIxEy0cYVIYcjA6mJbScMoYcCAR65dAREQEREBERAREQEREBERAREQEREBERAREQE4famJvWq91Rh7Db4TuJ5x0iJp4qsp5vnHgwzfGBecRKeUSJOJjymBK+USvlEifKI8pgS4xEuGIkN5TLhiIHo3R2tnoL+yzL99/jJOQvRBT5KremzsPDNb4SagIiICIiAiIgIiICIiAiIgIiICIiAiIgIiICcb+kLZpKLikF92MlYD0L6N6iTfx7p2Uo6ggggEEEEEXBB4giB4YcTKeVTpul3QepSLVsGC9PUtRFzUp/2B89e7iO/lwhq/doe4wJbyqPKpEb2V3sCW8pm1s9Xr1EpU9WqMFXu7Se4C5PhInZuErYmoKVBC7nkvBR2seCjvM9c6IdFlwS53Ieu4s7jzUHopfl38/ugT2DwwpU0prwRFUd9hxmaIgIiICIiAiIgIiICIiAiIgIiICIiAiIgIiICImOvWVFLMbAffAudgASSABxJNgPXOI6V0Nm4kktTqGp9Nh1VGv+0WsH9YPdNrau1t4bE6A6Ly9faZpZQYHl22K2HwlTdVjVuVDqVpqQVJIGubjpJbo1gMNiAtd9+aJvZUVEqMVaxuWOi6Hhr4SP/TDSVRhbCzHf2I45QEuPaRO82Zh6dOhSCgKopIFGgUDKLCB0uxdp4Gggp0aTUV5jdgkntZgSWPebyZpbVoNwcesMvvE4pqoAuLW7ph/WajnA9FSsreawPgQZcTPPk2oO2Ru0ttEZrsbDgL6D1QPSW2lRDBQ4LHkvWP3TIMSJ5n0K2jvK9RieGUD13/CTG2NpVqGJFgWpGnmLAjq6m+l7n1QO4WoDL5zmD2orqCDxEksDjwzZDz838IEjERAREQEREBERAREQEREBEo7AAk8ACT4CQf8A+hUtpYjx19sCdialHaFNhxt4zaVgRcG47RrAo7hQSdABczi+kO2SxNtAOAk1t7aQUFQfHvnnW18YajCnSBeo7ZURdWZjyEDBRxFfEYjJSFxTBq1iTZVQd/aTYAcyfGddRGgmXBbDGAwORrGtiaiGu47RdgoPoqAR6yecoIHlf6Zm+Vwg7KVc+1qf/WdvgsMauHokk2ajRNrm1jTUHnOC/TC98XQXsw1/tVG/6z0Pow+bA4Nu3CYc/wCUsCPxtGogslzfRVvzNgOJ9UkV/Rxi2ALYqmGI1UUnZQezNmF/ZG0tBccRqPEaidht3bAp00yGxqIHvzVDwt3n4GQ379Fi3Nyvqh3RRNdUUw4LFdDMbRP8/hj3NUqI/wBnIffMNPoVjarDesiodSyHeMR3K2X7yJN4aq71UL3WkWJZjopsCRcnjcgSe8up/SL9oSvodTc1NM11U7MeH1+6S/bptzsxOZQW19nU8DhkNAZVo3LFzmq1mewJYged1R3C3ITW6O498YlZSVI6mhLZ0sSb2tbXhe/bprOlONp/SL9oSgxdL6RftCXkDjtoY0YCtujfKyhxoQoJJuAefC/deS3RXaQrVd85KUqWoYo+V2OgAa1tL39kmmxNI8XQ+LAw2JpEFS6kEWIzDhPJzjgR5uhw2OpVNEdWPYCM3s4zYnlwaqhY2YorkK+vANowYcPETtOjG2DXBpubugDA83Thc94NgfETM0nSM3Lm5u07NXh9JWrunimnbonMJ2IiaiqREQEREBERAREQKMoIIOoIsR2icRtHoZUpk1MJVLAa7iqRe3YtT3ZvWZ1+Oxa0lBb5zBR42J+EicXiy3E3HZy9kDl8FiqxvmVlsSLNpwm8ce6g2YjtsSAfGbeIdSJAbSxSoDcwMW7xWNqmlRHC28dtKdMHmT29gGp9pna9G+i9DBDMPlKzCz1nHWtzCj5i93tJmTojhd3hKd1ytUzVXBFj1jdb9+XKPVJmBy/TDEWegndUY+1QPjIgV5l6eORiKX1P/NvynPjFQPPP0qVc2PXuwtL/AHKn5T0PojW/8fgv7rQH+WJzfSXo3TxtVKu8NNgFSpYZg9MEnQHzW1OvDXgZP4MJSppSp6LTRUQE3NgLDWBubSrdUzNtCuWWjflhMMP8oH3kyJxrEqZI40WWj/dML/srMnpru3rC3o+09HR1XVadMdXrZEQMcoJI4ewE+qaONrbsquRGZyAqhzcAsFzscvVQFhc+y50mfH4FcRQFNhfSmw6xRlIsQVYaqw7ZrbP2XUpqRUYValSojVazt1nVHBRcuWwAAtbhcsec04yhjYxmev6f3z+q0cXhyBmZVORX+UG6DKysQyhuRCOe0ZTe0uTFYVlzZ6YF3HWZB5tQ0yePDMpF5lGyKVrdY9QUwS7FggBCqDx0zNY8deMtTY9ENmsScwcsTdi4qmrmvxHWJ0FhbS1p2iYsQpBYLTFhwNh6Nz/HdNI4euHJ5cAu7W17kaG/dfXt9U6C0WgR6VnKlGSwyVATbjYG3uP5TX6GMfK0+rqX7xYae0D2SUxHmP8A2G9xkX0K/pa/VP8ACZGu71Y+8/wt2OyrehxETXVCIiAiIgIiICIiBp7WwIr0mpk2J1RvRYag/wAcrzz7GbSqYRjSxSlCNFY+Y/ercCP4Np6bKMAeOvjA8xwtXE4vTDU2YH/2Hq0R4udD4C57p1Gw+h9Okwq4ht9VGoBHyNM/sqfOPefUBOmiBWJSIHFfpFo64ep9Yh/wkf8AKccwno3TjDZ8Izc6To/qvlP3Nf1TzsQIzFV2UgAEkkAAAkkk2AAHEzd2UxqGxBBBIIIIII4gjkZr1qgp18PUPCniaDnnotVSfdOh2dhCXqViLGrVqVSOzO5a33wNbadHLTJ7pJ9I6WSoE9GhQX2UwPhMO0Ke8enSH/sq06f2mA+M3emf9Kf6un7jMnpnu3rC1o+0Z9pY4UMOlRg5UGkKhp3LIhtdrDWw521sb8ppvjBWP8mc7tHpCrXFV2U5nUGnTubE5WuW+bcW11WUBXdLm0GVNRe99LWtzvaalKnh6KhQSlNWzBSpp0wxfN6IHna27ZpxE48kcVUxGMfNz4NNduMKTdQKwp16lIPmRSi01emLNqzkOBbS5Sobi02f14LX3ZAzBLswXK5y6Pp1AufrHXLlbQ2kmtS4B11F9QQfWDwgtO0KFxHSCyPkptmFJ3QtrTJFE1BqOIsG8cveJdW29qAqWJqhAXYcBVpowtx3nXvl7jrpaSxeY6dVrDMLNYZgDcA2B489DAiv18tQFAmrBh56mwNNG9ZG81HLK3HS+boR/Sx9S/wm9TpI3yR0urlbGzKLgNY9nWGnCYOimFNLHtTOtqLkH0gStjMzW26p1FmvwiVmzVG7rh3cSkTTVlYlJAYHaT4vENuiRhqLWzjTyhxe5B9C9gLcbMeGXMHQREQESkQESkGBWJbeLwLpS8tvF4F14vLbzU2jit2lxxJsPxgZ8ZQFWnUpnhURkPdcWnkDgqSraFSQR2EaGdviNoV16yVGv2NZlPqPwnH4qjWxOLeyZBUOd2FyiEgZyL9puQO/uvAs2Vs/f1N4w6lM6ftP+X4ToMRiAgsJjq1UoIETQKLD+O2RWGpVsbV3VEd7ufMpL2sfcOJgTfRDDnEYvfHzMOCb8jUYEKPUCT7O2U6af0pvqqf/ACnX7I2fTwtFaNPgNWY+c7Hizd5/DsnH9ND/ACo/U0/e0yumO7esLWj7Rk2ktU4dDRYK6mi65xem1iLh+YXtI4WvNHDVnxGWrXARlq0tzhhUWoUy1Fz1Gy+c2jW5BRfmZKHEBKdIkgFt0i5jYFmsB8TbumLG45qZVbK7OVsgJWwLBc7HWygkfCaURGIlxFVWNmI9fzx595zH4bA4ymuVai+ZpoGBfcqNc2qjOCdL63JGtplqUcWzNaplXTJdabMvUAuxHFg2Y2tYgjXS026O0qRUHOL7sVfMdM6kMcyq2pHUY6X0mcVVa+Vgcps1iDlPYbcDO0CPwgxOe9ZhlKXyKFKqxscuewJy6gG2otfWSz0N4FZWynKAbrnBt3XGo15+2a7THnI4EjwMDco4ZKN6jEsxGUu2rWv5qqBYC9tALnS95bsFmbaGcjqvhW3Z7lZQynsYE6jvE0BXKsGdrgG4ZjcUzYg//JBIPZx5TeckfKpcFWu4Gr03A84DmbHUcGU87ziuiK8Z8Jy6irDsrxeaGy9oCsvLMoGcA3Fj5rL2qbGx7iOIM0+ke12ohaNCzYivpSBGYUlvZqrDmBcAD5zEDQXI7ctXb2MfE1Ts/Dkjh5ZUW43aEA7oMODMCCxGoUjgXUyewOESjTWnTFlUADQC+nd/AmlsHZS4WllGrtdqrk3Z2JJJLczckk8yTw4CTvAuiW3i8C6UiIFLyhMoTLC0C68XmMtKFoGTNKZpiLSheBlzSF21VzOF9EfefytJJ6tgSeQuZz9ercljzN4GtWqgcZG7Q2wlNbCY9r1zqBIAYRWp1XqG7N8nRW+gOmZz22BsB2k9kDBU2ga9RVvYFgCe4nW09g2fg6WHQUqKhVHIcWPax4k95nkOB2U4IOU+yelbI2kXUK+jqoufSA0v4wJzeTh+mJ/lJ+pp+951e+nIdKmvXv8A1Se9pl9Md2n7ws6TtG3icGlfDik4DKyUyQSRe2U8RqDpxHCa+z9lvSUqWzs1RGqVqjl6rBGBRfNA0AA5cSeZl2OxD08MjohqW3GdFPXZLrmyj5x7ues06eITEgPQGWir01NVVNN6rF1DIvAhQDZj26cjNCmY4fXDyIr2J4/Lnnhzn04bZ2JSKupLHeCzHqLyqA2CqAv863AcdeN75cFgRSLHMWZr3JCgBd47hQAORqNxuZp4bbBCUr0woYIBZsqjzQ3VtcasLAXJ7rXmrV2+5p9VFFTcb1gGZ1RsqkoRZT89de5hxBkiunmmJpkJmJjA1dofzVX6t/8ASZqbC2myqwa5FKnmzf1YNsjd1z1TyvbgZs7RPyVX6t/9Jmj0bdkOIYDzsO1MG3VuWW9/UDMvWaibF+irOIxOVqzb3lExjjlZjOk7UsRTbBqzqKoDgplBZgwekt7aMQGJ4AoSDoSOy6KYS+8xdZg9eq3yhsQKQA6qKDqqhT1e434u1+Jw2PV8QuakXsSoRdT1rBjbhrYX8LcLg9Rh6xoOr0zdCAF1spW+iE8hcnKfmk24EiWtJqN/RtYmOfBHetburDsbyt5q4bErUUOp0PboQRoQRyIOlpmDS0hZbxeYwZcDAyCVliysCyY2l5mNjAtLS0tLSZYxgXF5YakxsZgqNA19t40U6RPpMF+PwnP/AKyU85KbWpJVptTqXynmDYgjgQe2cFtHAimSErOe40wT7QR7oExjaoNzeYNjUQbueJJ17r6SAAqWOrnTkAPxk5srGIigNdSB84EQOkpgASjYrIQ3YdfDnI/9bUvSHqmvUxLVSFpoxudWKlVA8TxgdKuNB5yB6QteorcmTL61JPuYeybtHCkDUzFj8OGQq3iCOIPIiVtZp/iLU0JLVzd1xUYfatHdqtS4IVVIyMwuttQQO68quPwo4MdDexWuRe972Ite+vjOcqGqhylGccmVTr4jlLPKW+iqfu2mX8XrrfyzbiceU/ta3VirjtOr/XND0z9ip/1lp2xQ9P8AwVPwnKnEt9FU/dt+EtOJP0dT92/4R8frf+ftP7NxZ/2/DqjtWh6f+F/wmNtqUfTH2W/CcucUfo6n7t/winWLMFCOLniUYAd/Ce/5DVR12/aXnw9qeqpMbX2xRWi9iWLjIiKDmdm0AGn8fdOfo7fdHGFXrvcviWUnd0dLLSpgcSDYd5J4mRm28TUpFSAfKKwK4al87D0zoXI5VG+7Xs06f9HHRoUwK72JvdP239PvVdQvabnslybNOqoibkR6c9Ue8+UcY4uTZq+Xnn2jznh3GwdlpSw+R1GaoM1btueVx2acOYvMFekaTFG6ysCdR5w5tbt16w58RzBl6YMwbYU7hiPOBUoSL5GzABvAXN+0Xl6mmKKYpjqhXmZqnMovA45qNZqaHeHdioUv5ycFzPwR/RJ84Cx4XE1htsFiA9JkB+dnpuF8bG/sBkPgcMB8nSGrEsx0GZj5zsQOPD7gOQm/icE1Nc5YNqAwC2tc24311InTxPAzIompgXvTQ/sj7tJurAuAlYEGBhaWGXGWmBhMsMyuJjIgY2mJ1mciWFYGhXoBuUj6uykPzRJwpLDTgQP6qQch7JUbOXsk0acoacCJGCA5S4Ye0kjTlDTgRxpTE+HkoaUtNKBDthJb5JJg0ZTcwIfySU8kkxuZTcwIY4UTUxOMp0eqRct5pFtPznQthrzSxGwaNTz0v6yJX1WnjUW5omcJbN3dV7WHG4bZdOtiHquRwVWYE52X0R6Pfb852OHqgABbAAAADQATLhthUUFlS3rJ98202cg4CdaezubcU9eHl25vKplZTrntl74k2IOoIII7RMowQl3kQkyNCYfaO5qAXuDoDY6jsPf+E6MVs6lW4MCCO0EWMwpgAJs06FoGxheqqqOQA14mbqGalJZsiBsLKy1OEuga14lJUGBawmMiZSZZaBjIlpEy2lCIGIrLSszWlLQMOWUyTNljLAwZJTJM+WUywMGSUyTYyxlga27lN3NnLGSBrbuN3NnJGSBrbqVFKbOSVyQNcU5cKcz5ZXLAwhJcEmXLKhYFgWXBZfaVAgEWZVEoBMiCBcsulol0DWlIiBSIiBSUlYgUlIiAlIiAlIiAiIgIiICIiAlYiBWViIASsRArKiUiBmUS8REBBiIH/9k="/>
          <p:cNvSpPr>
            <a:spLocks noChangeAspect="1" noChangeArrowheads="1"/>
          </p:cNvSpPr>
          <p:nvPr/>
        </p:nvSpPr>
        <p:spPr bwMode="auto">
          <a:xfrm>
            <a:off x="155575" y="-2484438"/>
            <a:ext cx="5876925" cy="5181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0" name="Picture 2" descr="https://encrypted-tbn0.gstatic.com/images?q=tbn:ANd9GcQyvkfQi1dj_oVdVA1oPU02t8cn4MJrMGPtOwIPoctg_NvJmtH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1901" y="1"/>
            <a:ext cx="1374774" cy="21996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p:cNvGraphicFramePr/>
          <p:nvPr>
            <p:extLst>
              <p:ext uri="{D42A27DB-BD31-4B8C-83A1-F6EECF244321}">
                <p14:modId xmlns:p14="http://schemas.microsoft.com/office/powerpoint/2010/main" val="3832197279"/>
              </p:ext>
            </p:extLst>
          </p:nvPr>
        </p:nvGraphicFramePr>
        <p:xfrm>
          <a:off x="447675" y="885825"/>
          <a:ext cx="7000876" cy="47815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29087289"/>
      </p:ext>
    </p:extLst>
  </p:cSld>
  <p:clrMapOvr>
    <a:masterClrMapping/>
  </p:clrMapOvr>
  <p:transition advTm="2000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lvl="0"/>
            <a:r>
              <a:rPr lang="en-US" sz="2600" b="0" dirty="0" smtClean="0">
                <a:solidFill>
                  <a:schemeClr val="accent2">
                    <a:lumMod val="90000"/>
                    <a:lumOff val="10000"/>
                  </a:schemeClr>
                </a:solidFill>
                <a:sym typeface="Gotham Book" charset="0"/>
              </a:rPr>
              <a:t>Branches on Git</a:t>
            </a:r>
            <a:br>
              <a:rPr lang="en-US" sz="2600" b="0" dirty="0" smtClean="0">
                <a:solidFill>
                  <a:schemeClr val="accent2">
                    <a:lumMod val="90000"/>
                    <a:lumOff val="10000"/>
                  </a:schemeClr>
                </a:solidFill>
                <a:sym typeface="Gotham Book" charset="0"/>
              </a:rPr>
            </a:br>
            <a:endParaRPr lang="en-US" sz="2600" b="0" dirty="0" smtClean="0">
              <a:solidFill>
                <a:schemeClr val="accent2">
                  <a:lumMod val="90000"/>
                  <a:lumOff val="10000"/>
                </a:schemeClr>
              </a:solidFill>
            </a:endParaRPr>
          </a:p>
        </p:txBody>
      </p:sp>
      <p:sp>
        <p:nvSpPr>
          <p:cNvPr id="10243" name="Rectangle 2"/>
          <p:cNvSpPr>
            <a:spLocks noGrp="1" noChangeArrowheads="1"/>
          </p:cNvSpPr>
          <p:nvPr>
            <p:ph idx="1"/>
          </p:nvPr>
        </p:nvSpPr>
        <p:spPr>
          <a:xfrm>
            <a:off x="392838" y="1340548"/>
            <a:ext cx="7810636" cy="5355312"/>
          </a:xfrm>
        </p:spPr>
        <p:txBody>
          <a:bodyPr/>
          <a:lstStyle/>
          <a:p>
            <a:pPr>
              <a:lnSpc>
                <a:spcPct val="100000"/>
              </a:lnSpc>
            </a:pPr>
            <a:r>
              <a:rPr lang="en-US" b="1" dirty="0" smtClean="0"/>
              <a:t>Summary</a:t>
            </a:r>
          </a:p>
          <a:p>
            <a:pPr lvl="1">
              <a:lnSpc>
                <a:spcPct val="100000"/>
              </a:lnSpc>
            </a:pPr>
            <a:r>
              <a:rPr lang="en-US" sz="2000" dirty="0" smtClean="0"/>
              <a:t> Covered basic branching and merging in Git.</a:t>
            </a:r>
          </a:p>
          <a:p>
            <a:pPr lvl="1">
              <a:lnSpc>
                <a:spcPct val="100000"/>
              </a:lnSpc>
            </a:pPr>
            <a:r>
              <a:rPr lang="en-US" sz="2000" dirty="0" smtClean="0"/>
              <a:t> Create, switch between branches and merge / rebase local branches </a:t>
            </a:r>
          </a:p>
          <a:p>
            <a:pPr lvl="1">
              <a:lnSpc>
                <a:spcPct val="100000"/>
              </a:lnSpc>
            </a:pPr>
            <a:r>
              <a:rPr lang="en-US" sz="2000" dirty="0" smtClean="0"/>
              <a:t> Share branches by pushing them to a shared server</a:t>
            </a:r>
          </a:p>
          <a:p>
            <a:pPr>
              <a:lnSpc>
                <a:spcPct val="100000"/>
              </a:lnSpc>
            </a:pPr>
            <a:endParaRPr lang="en-US" dirty="0" smtClean="0"/>
          </a:p>
          <a:p>
            <a:pPr>
              <a:lnSpc>
                <a:spcPct val="100000"/>
              </a:lnSpc>
            </a:pPr>
            <a:endParaRPr lang="en-US" dirty="0" smtClean="0"/>
          </a:p>
          <a:p>
            <a:pPr>
              <a:lnSpc>
                <a:spcPct val="100000"/>
              </a:lnSpc>
              <a:buNone/>
            </a:pPr>
            <a:endParaRPr lang="en-US" dirty="0" smtClean="0"/>
          </a:p>
          <a:p>
            <a:pPr>
              <a:lnSpc>
                <a:spcPct val="100000"/>
              </a:lnSpc>
            </a:pPr>
            <a:endParaRPr lang="en-US" dirty="0" smtClean="0"/>
          </a:p>
          <a:p>
            <a:pPr lvl="1">
              <a:lnSpc>
                <a:spcPct val="100000"/>
              </a:lnSpc>
              <a:buNone/>
            </a:pPr>
            <a:endParaRPr lang="en-US" sz="2000" dirty="0" smtClean="0"/>
          </a:p>
          <a:p>
            <a:pPr>
              <a:lnSpc>
                <a:spcPct val="100000"/>
              </a:lnSpc>
            </a:pPr>
            <a:endParaRPr lang="en-US" dirty="0" smtClean="0"/>
          </a:p>
          <a:p>
            <a:pPr>
              <a:lnSpc>
                <a:spcPct val="100000"/>
              </a:lnSpc>
            </a:pPr>
            <a:endParaRPr lang="en-US" dirty="0" smtClean="0"/>
          </a:p>
          <a:p>
            <a:pPr lvl="1">
              <a:lnSpc>
                <a:spcPct val="100000"/>
              </a:lnSpc>
            </a:pPr>
            <a:endParaRPr lang="en-US" sz="2000" dirty="0" smtClean="0"/>
          </a:p>
        </p:txBody>
      </p:sp>
    </p:spTree>
    <p:extLst>
      <p:ext uri="{BB962C8B-B14F-4D97-AF65-F5344CB8AC3E}">
        <p14:creationId xmlns:p14="http://schemas.microsoft.com/office/powerpoint/2010/main" val="3676973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Tools in Git </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80178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455025" cy="457200"/>
          </a:xfrm>
        </p:spPr>
        <p:txBody>
          <a:bodyPr/>
          <a:lstStyle/>
          <a:p>
            <a:pPr>
              <a:defRPr/>
            </a:pPr>
            <a:r>
              <a:rPr lang="en-US" sz="2600" b="0" dirty="0" err="1" smtClean="0">
                <a:solidFill>
                  <a:schemeClr val="accent2">
                    <a:lumMod val="90000"/>
                    <a:lumOff val="10000"/>
                  </a:schemeClr>
                </a:solidFill>
              </a:rPr>
              <a:t>Git</a:t>
            </a:r>
            <a:r>
              <a:rPr lang="en-US" sz="2600" b="0" dirty="0" smtClean="0">
                <a:solidFill>
                  <a:schemeClr val="accent2">
                    <a:lumMod val="90000"/>
                    <a:lumOff val="10000"/>
                  </a:schemeClr>
                </a:solidFill>
              </a:rPr>
              <a:t> Installation</a:t>
            </a:r>
            <a:br>
              <a:rPr lang="en-US" sz="2600" b="0" dirty="0" smtClean="0">
                <a:solidFill>
                  <a:schemeClr val="accent2">
                    <a:lumMod val="90000"/>
                    <a:lumOff val="10000"/>
                  </a:schemeClr>
                </a:solidFill>
              </a:rPr>
            </a:br>
            <a:r>
              <a:rPr lang="en-US" sz="2600" b="0" dirty="0" smtClean="0">
                <a:solidFill>
                  <a:schemeClr val="accent2">
                    <a:lumMod val="90000"/>
                    <a:lumOff val="10000"/>
                  </a:schemeClr>
                </a:solidFill>
              </a:rPr>
              <a:t/>
            </a:r>
            <a:br>
              <a:rPr lang="en-US" sz="2600" b="0" dirty="0" smtClean="0">
                <a:solidFill>
                  <a:schemeClr val="accent2">
                    <a:lumMod val="90000"/>
                    <a:lumOff val="10000"/>
                  </a:schemeClr>
                </a:solidFill>
              </a:rPr>
            </a:br>
            <a:r>
              <a:rPr lang="en-US" sz="2600" b="0" dirty="0" smtClean="0">
                <a:solidFill>
                  <a:schemeClr val="accent2">
                    <a:lumMod val="90000"/>
                    <a:lumOff val="10000"/>
                  </a:schemeClr>
                </a:solidFill>
              </a:rPr>
              <a:t/>
            </a:r>
            <a:br>
              <a:rPr lang="en-US" sz="2600" b="0" dirty="0" smtClean="0">
                <a:solidFill>
                  <a:schemeClr val="accent2">
                    <a:lumMod val="90000"/>
                    <a:lumOff val="10000"/>
                  </a:schemeClr>
                </a:solidFill>
              </a:rPr>
            </a:br>
            <a:endParaRPr lang="en-US" sz="2600" b="0" dirty="0">
              <a:solidFill>
                <a:schemeClr val="accent2">
                  <a:lumMod val="90000"/>
                  <a:lumOff val="10000"/>
                </a:schemeClr>
              </a:solidFill>
            </a:endParaRPr>
          </a:p>
        </p:txBody>
      </p:sp>
      <p:sp>
        <p:nvSpPr>
          <p:cNvPr id="3" name="TextBox 2"/>
          <p:cNvSpPr txBox="1"/>
          <p:nvPr/>
        </p:nvSpPr>
        <p:spPr>
          <a:xfrm>
            <a:off x="457200" y="2133600"/>
            <a:ext cx="6858000" cy="1574214"/>
          </a:xfrm>
          <a:prstGeom prst="rect">
            <a:avLst/>
          </a:prstGeom>
          <a:noFill/>
        </p:spPr>
        <p:txBody>
          <a:bodyPr>
            <a:spAutoFit/>
          </a:bodyPr>
          <a:lstStyle/>
          <a:p>
            <a:pPr marL="342900" indent="-342900">
              <a:buClr>
                <a:schemeClr val="tx2">
                  <a:lumMod val="75000"/>
                </a:schemeClr>
              </a:buClr>
              <a:buFont typeface="Wingdings" panose="05000000000000000000" pitchFamily="2" charset="2"/>
              <a:buChar char="Ø"/>
              <a:defRPr/>
            </a:pPr>
            <a:r>
              <a:rPr lang="en-US" sz="2000" dirty="0"/>
              <a:t>Download </a:t>
            </a:r>
            <a:r>
              <a:rPr lang="en-US" sz="2000" dirty="0" err="1"/>
              <a:t>TortoiseGit</a:t>
            </a:r>
            <a:r>
              <a:rPr lang="en-US" sz="2000" dirty="0"/>
              <a:t> from </a:t>
            </a:r>
            <a:r>
              <a:rPr lang="en-US" sz="2000" dirty="0">
                <a:hlinkClick r:id="rId3"/>
              </a:rPr>
              <a:t>URL:https://tortoisegit.org/download/</a:t>
            </a:r>
            <a:r>
              <a:rPr lang="en-US" sz="2000" dirty="0"/>
              <a:t> </a:t>
            </a:r>
          </a:p>
          <a:p>
            <a:pPr marL="342900" indent="-342900">
              <a:lnSpc>
                <a:spcPct val="150000"/>
              </a:lnSpc>
              <a:buClr>
                <a:schemeClr val="tx2">
                  <a:lumMod val="75000"/>
                </a:schemeClr>
              </a:buClr>
              <a:buFont typeface="Wingdings" panose="05000000000000000000" pitchFamily="2" charset="2"/>
              <a:buChar char="Ø"/>
              <a:defRPr/>
            </a:pPr>
            <a:r>
              <a:rPr lang="en-US" sz="2000" dirty="0"/>
              <a:t>Choose your version 32bit or 64bit OS.</a:t>
            </a:r>
          </a:p>
          <a:p>
            <a:pPr marL="342900" indent="-342900">
              <a:lnSpc>
                <a:spcPct val="150000"/>
              </a:lnSpc>
              <a:buClr>
                <a:schemeClr val="tx2">
                  <a:lumMod val="75000"/>
                </a:schemeClr>
              </a:buClr>
              <a:buFont typeface="Wingdings" panose="05000000000000000000" pitchFamily="2" charset="2"/>
              <a:buChar char="Ø"/>
              <a:defRPr/>
            </a:pPr>
            <a:r>
              <a:rPr lang="en-US" sz="2000" dirty="0"/>
              <a:t>Double click </a:t>
            </a:r>
            <a:r>
              <a:rPr lang="en-US" sz="2000" dirty="0">
                <a:solidFill>
                  <a:srgbClr val="FF0000"/>
                </a:solidFill>
              </a:rPr>
              <a:t>TortoiseGit-1.8.15.0-64bit.msi</a:t>
            </a:r>
            <a:r>
              <a:rPr lang="en-US" sz="2000" dirty="0"/>
              <a:t> to install it.</a:t>
            </a:r>
            <a:endParaRPr lang="en-US" sz="2000" dirty="0">
              <a:solidFill>
                <a:srgbClr val="FF0000"/>
              </a:solidFill>
            </a:endParaRPr>
          </a:p>
        </p:txBody>
      </p:sp>
      <p:pic>
        <p:nvPicPr>
          <p:cNvPr id="5427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533400"/>
            <a:ext cx="2192338"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4277"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1363" y="4249152"/>
            <a:ext cx="6092825"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431760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455025" cy="457200"/>
          </a:xfrm>
        </p:spPr>
        <p:txBody>
          <a:bodyPr/>
          <a:lstStyle/>
          <a:p>
            <a:pPr>
              <a:defRPr/>
            </a:pPr>
            <a:r>
              <a:rPr lang="en-US" sz="2600" b="0" dirty="0" err="1" smtClean="0">
                <a:solidFill>
                  <a:schemeClr val="accent5">
                    <a:lumMod val="50000"/>
                  </a:schemeClr>
                </a:solidFill>
              </a:rPr>
              <a:t>Git</a:t>
            </a:r>
            <a:r>
              <a:rPr lang="en-US" sz="2600" b="0" dirty="0" smtClean="0">
                <a:solidFill>
                  <a:schemeClr val="accent5">
                    <a:lumMod val="50000"/>
                  </a:schemeClr>
                </a:solidFill>
              </a:rPr>
              <a:t> Demo</a:t>
            </a:r>
            <a:br>
              <a:rPr lang="en-US" sz="2600" b="0" dirty="0" smtClean="0">
                <a:solidFill>
                  <a:schemeClr val="accent5">
                    <a:lumMod val="50000"/>
                  </a:schemeClr>
                </a:solidFill>
              </a:rPr>
            </a:br>
            <a:r>
              <a:rPr lang="en-US" sz="2600" b="0" dirty="0" smtClean="0">
                <a:solidFill>
                  <a:schemeClr val="accent5">
                    <a:lumMod val="50000"/>
                  </a:schemeClr>
                </a:solidFill>
              </a:rPr>
              <a:t/>
            </a:r>
            <a:br>
              <a:rPr lang="en-US" sz="2600" b="0" dirty="0" smtClean="0">
                <a:solidFill>
                  <a:schemeClr val="accent5">
                    <a:lumMod val="50000"/>
                  </a:schemeClr>
                </a:solidFill>
              </a:rPr>
            </a:br>
            <a:r>
              <a:rPr lang="en-US" sz="2600" b="0" dirty="0" smtClean="0">
                <a:solidFill>
                  <a:schemeClr val="accent5">
                    <a:lumMod val="50000"/>
                  </a:schemeClr>
                </a:solidFill>
              </a:rPr>
              <a:t/>
            </a:r>
            <a:br>
              <a:rPr lang="en-US" sz="2600" b="0" dirty="0" smtClean="0">
                <a:solidFill>
                  <a:schemeClr val="accent5">
                    <a:lumMod val="50000"/>
                  </a:schemeClr>
                </a:solidFill>
              </a:rPr>
            </a:br>
            <a:endParaRPr lang="en-US" sz="2600" b="0" dirty="0">
              <a:solidFill>
                <a:schemeClr val="accent5">
                  <a:lumMod val="50000"/>
                </a:schemeClr>
              </a:solidFill>
            </a:endParaRPr>
          </a:p>
        </p:txBody>
      </p:sp>
      <p:sp>
        <p:nvSpPr>
          <p:cNvPr id="3" name="TextBox 2"/>
          <p:cNvSpPr txBox="1"/>
          <p:nvPr/>
        </p:nvSpPr>
        <p:spPr>
          <a:xfrm>
            <a:off x="332740" y="2193290"/>
            <a:ext cx="6858000" cy="400110"/>
          </a:xfrm>
          <a:prstGeom prst="rect">
            <a:avLst/>
          </a:prstGeom>
          <a:noFill/>
        </p:spPr>
        <p:txBody>
          <a:bodyPr>
            <a:spAutoFit/>
          </a:bodyPr>
          <a:lstStyle/>
          <a:p>
            <a:pPr marL="342900" indent="-342900">
              <a:buClr>
                <a:schemeClr val="tx2">
                  <a:lumMod val="75000"/>
                </a:schemeClr>
              </a:buClr>
              <a:buFont typeface="Wingdings" panose="05000000000000000000" pitchFamily="2" charset="2"/>
              <a:buChar char="§"/>
              <a:defRPr/>
            </a:pPr>
            <a:r>
              <a:rPr lang="en-US" sz="2000" dirty="0" smtClean="0"/>
              <a:t>Create and manage a file version on </a:t>
            </a:r>
            <a:r>
              <a:rPr lang="en-US" sz="2000" dirty="0" err="1" smtClean="0"/>
              <a:t>Git</a:t>
            </a:r>
            <a:r>
              <a:rPr lang="en-US" sz="2000" dirty="0" smtClean="0"/>
              <a:t> repository</a:t>
            </a:r>
          </a:p>
        </p:txBody>
      </p:sp>
      <p:pic>
        <p:nvPicPr>
          <p:cNvPr id="563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533400"/>
            <a:ext cx="2192338"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3400661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6" name="Rectangle 1028"/>
          <p:cNvSpPr>
            <a:spLocks noChangeArrowheads="1"/>
          </p:cNvSpPr>
          <p:nvPr/>
        </p:nvSpPr>
        <p:spPr bwMode="auto">
          <a:xfrm>
            <a:off x="4479925" y="3224213"/>
            <a:ext cx="184150" cy="409575"/>
          </a:xfrm>
          <a:prstGeom prst="rect">
            <a:avLst/>
          </a:prstGeom>
          <a:noFill/>
          <a:ln w="9525">
            <a:noFill/>
            <a:miter lim="800000"/>
            <a:headEnd/>
            <a:tailEnd/>
          </a:ln>
          <a:effectLst/>
        </p:spPr>
        <p:txBody>
          <a:bodyPr wrap="none">
            <a:spAutoFit/>
          </a:bodyPr>
          <a:lstStyle/>
          <a:p>
            <a:pPr eaLnBrk="1" hangingPunct="1">
              <a:lnSpc>
                <a:spcPct val="80000"/>
              </a:lnSpc>
              <a:defRPr/>
            </a:pPr>
            <a:endParaRPr lang="en-US" sz="2600" b="1">
              <a:solidFill>
                <a:srgbClr val="840017"/>
              </a:solidFill>
              <a:effectLst>
                <a:outerShdw blurRad="38100" dist="38100" dir="2700000" algn="tl">
                  <a:srgbClr val="C0C0C0"/>
                </a:outerShdw>
              </a:effectLst>
            </a:endParaRPr>
          </a:p>
        </p:txBody>
      </p:sp>
      <p:sp>
        <p:nvSpPr>
          <p:cNvPr id="4" name="Rectangle 37"/>
          <p:cNvSpPr txBox="1">
            <a:spLocks noChangeArrowheads="1"/>
          </p:cNvSpPr>
          <p:nvPr/>
        </p:nvSpPr>
        <p:spPr bwMode="auto">
          <a:xfrm>
            <a:off x="333375" y="4067175"/>
            <a:ext cx="7848600" cy="1752600"/>
          </a:xfrm>
          <a:prstGeom prst="rect">
            <a:avLst/>
          </a:prstGeom>
          <a:noFill/>
          <a:ln w="12700">
            <a:noFill/>
            <a:miter lim="800000"/>
            <a:headEnd/>
            <a:tailEnd/>
          </a:ln>
        </p:spPr>
        <p:txBody>
          <a:bodyPr lIns="0" tIns="0" rIns="0" bIns="0" anchor="b"/>
          <a:lstStyle/>
          <a:p>
            <a:pPr algn="r" defTabSz="944563">
              <a:lnSpc>
                <a:spcPct val="90000"/>
              </a:lnSpc>
              <a:spcBef>
                <a:spcPct val="40000"/>
              </a:spcBef>
              <a:defRPr/>
            </a:pPr>
            <a:r>
              <a:rPr lang="en-US" sz="3000" b="1" kern="0" dirty="0">
                <a:solidFill>
                  <a:schemeClr val="bg1"/>
                </a:solidFill>
                <a:latin typeface="+mj-lt"/>
                <a:ea typeface="+mj-ea"/>
                <a:cs typeface="+mj-cs"/>
              </a:rPr>
              <a:t>Version Control Tool</a:t>
            </a:r>
            <a:br>
              <a:rPr lang="en-US" sz="3000" b="1" kern="0" dirty="0">
                <a:solidFill>
                  <a:schemeClr val="bg1"/>
                </a:solidFill>
                <a:latin typeface="+mj-lt"/>
                <a:ea typeface="+mj-ea"/>
                <a:cs typeface="+mj-cs"/>
              </a:rPr>
            </a:br>
            <a:r>
              <a:rPr lang="en-US" sz="3000" b="1" kern="0" dirty="0">
                <a:solidFill>
                  <a:schemeClr val="bg1"/>
                </a:solidFill>
                <a:latin typeface="+mj-lt"/>
                <a:ea typeface="+mj-ea"/>
                <a:cs typeface="+mj-cs"/>
              </a:rPr>
              <a:t/>
            </a:r>
            <a:br>
              <a:rPr lang="en-US" sz="3000" b="1" kern="0" dirty="0">
                <a:solidFill>
                  <a:schemeClr val="bg1"/>
                </a:solidFill>
                <a:latin typeface="+mj-lt"/>
                <a:ea typeface="+mj-ea"/>
                <a:cs typeface="+mj-cs"/>
              </a:rPr>
            </a:br>
            <a:r>
              <a:rPr lang="en-US" sz="3000" b="1" kern="0" dirty="0">
                <a:solidFill>
                  <a:srgbClr val="FFC000"/>
                </a:solidFill>
                <a:latin typeface="+mj-lt"/>
                <a:ea typeface="+mj-ea"/>
                <a:cs typeface="+mj-cs"/>
              </a:rPr>
              <a:t>Subversion</a:t>
            </a:r>
          </a:p>
        </p:txBody>
      </p:sp>
    </p:spTree>
    <p:extLst>
      <p:ext uri="{BB962C8B-B14F-4D97-AF65-F5344CB8AC3E}">
        <p14:creationId xmlns:p14="http://schemas.microsoft.com/office/powerpoint/2010/main" val="3476623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455613"/>
            <a:ext cx="8408987" cy="785812"/>
          </a:xfrm>
        </p:spPr>
        <p:txBody>
          <a:bodyPr/>
          <a:lstStyle/>
          <a:p>
            <a:pPr>
              <a:defRPr/>
            </a:pPr>
            <a:r>
              <a:rPr lang="en-US" sz="2600" b="0" dirty="0" smtClean="0">
                <a:solidFill>
                  <a:schemeClr val="accent2">
                    <a:lumMod val="90000"/>
                    <a:lumOff val="10000"/>
                  </a:schemeClr>
                </a:solidFill>
              </a:rPr>
              <a:t>Course Objectives</a:t>
            </a:r>
            <a:endParaRPr lang="en-US" sz="2600" b="0" dirty="0">
              <a:solidFill>
                <a:schemeClr val="accent2">
                  <a:lumMod val="90000"/>
                  <a:lumOff val="10000"/>
                </a:schemeClr>
              </a:solidFill>
            </a:endParaRPr>
          </a:p>
        </p:txBody>
      </p:sp>
      <p:sp>
        <p:nvSpPr>
          <p:cNvPr id="7171" name="Content Placeholder 2"/>
          <p:cNvSpPr>
            <a:spLocks noGrp="1"/>
          </p:cNvSpPr>
          <p:nvPr>
            <p:ph idx="1"/>
          </p:nvPr>
        </p:nvSpPr>
        <p:spPr>
          <a:xfrm>
            <a:off x="366713" y="1412875"/>
            <a:ext cx="8408987" cy="2554545"/>
          </a:xfrm>
        </p:spPr>
        <p:txBody>
          <a:bodyPr/>
          <a:lstStyle/>
          <a:p>
            <a:r>
              <a:rPr lang="en-US" altLang="en-US" dirty="0" smtClean="0"/>
              <a:t>At the end of the course, you will have acquired sufficient knowledge to:</a:t>
            </a:r>
            <a:endParaRPr lang="en-US" altLang="en-US" sz="2000" dirty="0"/>
          </a:p>
          <a:p>
            <a:pPr lvl="1"/>
            <a:r>
              <a:rPr lang="en-US" altLang="en-US" sz="2000" dirty="0" smtClean="0"/>
              <a:t> Understand the Version control concepts, tools and workflows</a:t>
            </a:r>
          </a:p>
          <a:p>
            <a:pPr lvl="1"/>
            <a:r>
              <a:rPr lang="en-US" altLang="en-US" sz="2000" dirty="0" smtClean="0"/>
              <a:t> Manage the version of </a:t>
            </a:r>
            <a:r>
              <a:rPr lang="en-US" altLang="en-US" sz="2000" dirty="0"/>
              <a:t>source code or files on GIT and SVN repositories</a:t>
            </a:r>
            <a:r>
              <a:rPr lang="en-US" altLang="en-US" sz="2000" dirty="0" smtClean="0"/>
              <a:t> </a:t>
            </a:r>
          </a:p>
          <a:p>
            <a:pPr lvl="1"/>
            <a:r>
              <a:rPr lang="en-US" altLang="en-US" sz="2000" dirty="0" smtClean="0"/>
              <a:t> Practice the basic operations on Version control system</a:t>
            </a:r>
          </a:p>
          <a:p>
            <a:pPr lvl="1"/>
            <a:r>
              <a:rPr lang="en-US" altLang="en-US" sz="2000" dirty="0"/>
              <a:t> </a:t>
            </a:r>
            <a:r>
              <a:rPr lang="en-US" altLang="en-US" sz="2000" dirty="0" smtClean="0"/>
              <a:t>Do the branching and merging on Version control repositories </a:t>
            </a:r>
          </a:p>
          <a:p>
            <a:endParaRPr lang="en-US" altLang="en-US" dirty="0" smtClean="0"/>
          </a:p>
        </p:txBody>
      </p:sp>
    </p:spTree>
    <p:extLst>
      <p:ext uri="{BB962C8B-B14F-4D97-AF65-F5344CB8AC3E}">
        <p14:creationId xmlns:p14="http://schemas.microsoft.com/office/powerpoint/2010/main" val="275558747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600" b="0" dirty="0" smtClean="0">
                <a:solidFill>
                  <a:schemeClr val="accent5">
                    <a:lumMod val="50000"/>
                  </a:schemeClr>
                </a:solidFill>
              </a:rPr>
              <a:t>Subversion - SVN</a:t>
            </a:r>
            <a:endParaRPr lang="en-US" sz="2600" b="0" dirty="0">
              <a:solidFill>
                <a:schemeClr val="accent5">
                  <a:lumMod val="50000"/>
                </a:schemeClr>
              </a:solidFill>
            </a:endParaRPr>
          </a:p>
        </p:txBody>
      </p:sp>
      <p:sp>
        <p:nvSpPr>
          <p:cNvPr id="60419" name="Content Placeholder 2"/>
          <p:cNvSpPr>
            <a:spLocks noGrp="1"/>
          </p:cNvSpPr>
          <p:nvPr>
            <p:ph idx="1"/>
          </p:nvPr>
        </p:nvSpPr>
        <p:spPr>
          <a:xfrm>
            <a:off x="609600" y="2028825"/>
            <a:ext cx="7162800" cy="3323987"/>
          </a:xfrm>
        </p:spPr>
        <p:txBody>
          <a:bodyPr/>
          <a:lstStyle/>
          <a:p>
            <a:pPr>
              <a:lnSpc>
                <a:spcPct val="100000"/>
              </a:lnSpc>
              <a:buFont typeface="Wingdings" panose="05000000000000000000" pitchFamily="2" charset="2"/>
              <a:buChar char="Ø"/>
            </a:pPr>
            <a:r>
              <a:rPr lang="en-US" altLang="en-US" dirty="0" smtClean="0"/>
              <a:t> A centralized system with core repository</a:t>
            </a:r>
          </a:p>
          <a:p>
            <a:pPr>
              <a:lnSpc>
                <a:spcPct val="100000"/>
              </a:lnSpc>
              <a:buFont typeface="Wingdings" panose="05000000000000000000" pitchFamily="2" charset="2"/>
              <a:buChar char="Ø"/>
            </a:pPr>
            <a:r>
              <a:rPr lang="en-US" altLang="en-US" dirty="0" smtClean="0"/>
              <a:t> Designed as compelling replacement for localized</a:t>
            </a:r>
          </a:p>
          <a:p>
            <a:pPr>
              <a:lnSpc>
                <a:spcPct val="100000"/>
              </a:lnSpc>
              <a:buFont typeface="Wingdings" panose="05000000000000000000" pitchFamily="2" charset="2"/>
              <a:buChar char="Ø"/>
            </a:pPr>
            <a:r>
              <a:rPr lang="en-US" altLang="en-US" dirty="0" smtClean="0"/>
              <a:t> Command includes </a:t>
            </a:r>
            <a:r>
              <a:rPr lang="en-US" altLang="en-US" i="1" dirty="0" smtClean="0">
                <a:latin typeface="Times New Roman" panose="02020603050405020304" pitchFamily="18" charset="0"/>
                <a:cs typeface="Times New Roman" panose="02020603050405020304" pitchFamily="18" charset="0"/>
              </a:rPr>
              <a:t>checkout, commit, update</a:t>
            </a:r>
            <a:r>
              <a:rPr lang="en-US" altLang="en-US" dirty="0" smtClean="0">
                <a:latin typeface="Times New Roman" panose="02020603050405020304" pitchFamily="18" charset="0"/>
                <a:cs typeface="Times New Roman" panose="02020603050405020304" pitchFamily="18" charset="0"/>
              </a:rPr>
              <a:t>…</a:t>
            </a:r>
          </a:p>
          <a:p>
            <a:pPr>
              <a:lnSpc>
                <a:spcPct val="100000"/>
              </a:lnSpc>
              <a:buFont typeface="Wingdings" panose="05000000000000000000" pitchFamily="2" charset="2"/>
              <a:buChar char="Ø"/>
            </a:pPr>
            <a:r>
              <a:rPr lang="en-US" altLang="en-US" dirty="0" smtClean="0"/>
              <a:t> Several features:</a:t>
            </a:r>
          </a:p>
          <a:p>
            <a:pPr lvl="2">
              <a:lnSpc>
                <a:spcPct val="100000"/>
              </a:lnSpc>
              <a:buFont typeface="Wingdings" panose="05000000000000000000" pitchFamily="2" charset="2"/>
              <a:buChar char="§"/>
            </a:pPr>
            <a:r>
              <a:rPr lang="en-US" altLang="en-US" sz="2000" dirty="0" smtClean="0"/>
              <a:t> Not file repository but database </a:t>
            </a:r>
          </a:p>
          <a:p>
            <a:pPr lvl="2">
              <a:lnSpc>
                <a:spcPct val="100000"/>
              </a:lnSpc>
              <a:buFont typeface="Wingdings" panose="05000000000000000000" pitchFamily="2" charset="2"/>
              <a:buChar char="§"/>
            </a:pPr>
            <a:r>
              <a:rPr lang="en-US" altLang="en-US" sz="2000" dirty="0" smtClean="0"/>
              <a:t> Version not file-based</a:t>
            </a:r>
          </a:p>
          <a:p>
            <a:pPr lvl="2">
              <a:lnSpc>
                <a:spcPct val="100000"/>
              </a:lnSpc>
              <a:buFont typeface="Wingdings" panose="05000000000000000000" pitchFamily="2" charset="2"/>
              <a:buChar char="§"/>
            </a:pPr>
            <a:r>
              <a:rPr lang="en-US" altLang="en-US" sz="2000" dirty="0" smtClean="0"/>
              <a:t> Directory based tags and branches</a:t>
            </a:r>
          </a:p>
          <a:p>
            <a:pPr>
              <a:lnSpc>
                <a:spcPct val="100000"/>
              </a:lnSpc>
              <a:buFont typeface="Wingdings" panose="05000000000000000000" pitchFamily="2" charset="2"/>
              <a:buChar char="Ø"/>
            </a:pPr>
            <a:r>
              <a:rPr lang="en-US" altLang="en-US" dirty="0" smtClean="0"/>
              <a:t> Download at </a:t>
            </a:r>
            <a:r>
              <a:rPr lang="en-US" altLang="en-US" dirty="0" smtClean="0">
                <a:hlinkClick r:id="rId3"/>
              </a:rPr>
              <a:t>http://tortoisesvn.tigris.org/</a:t>
            </a:r>
            <a:r>
              <a:rPr lang="en-US" altLang="en-US" dirty="0" smtClean="0"/>
              <a:t> </a:t>
            </a:r>
          </a:p>
        </p:txBody>
      </p:sp>
      <p:pic>
        <p:nvPicPr>
          <p:cNvPr id="604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304800"/>
            <a:ext cx="15240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61354539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600" b="0" dirty="0" smtClean="0">
                <a:solidFill>
                  <a:schemeClr val="accent5">
                    <a:lumMod val="50000"/>
                  </a:schemeClr>
                </a:solidFill>
              </a:rPr>
              <a:t>Hierarchy</a:t>
            </a:r>
            <a:endParaRPr lang="en-US" sz="2600" b="0" dirty="0">
              <a:solidFill>
                <a:schemeClr val="accent5">
                  <a:lumMod val="50000"/>
                </a:schemeClr>
              </a:solidFill>
            </a:endParaRPr>
          </a:p>
        </p:txBody>
      </p:sp>
      <p:pic>
        <p:nvPicPr>
          <p:cNvPr id="6246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357313"/>
            <a:ext cx="7162800" cy="420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624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304800"/>
            <a:ext cx="15240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62469" name="TextBox 2"/>
          <p:cNvSpPr txBox="1">
            <a:spLocks noChangeArrowheads="1"/>
          </p:cNvSpPr>
          <p:nvPr/>
        </p:nvSpPr>
        <p:spPr bwMode="auto">
          <a:xfrm>
            <a:off x="3438525" y="5895975"/>
            <a:ext cx="19511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Client server model</a:t>
            </a:r>
          </a:p>
        </p:txBody>
      </p:sp>
    </p:spTree>
    <p:extLst>
      <p:ext uri="{BB962C8B-B14F-4D97-AF65-F5344CB8AC3E}">
        <p14:creationId xmlns:p14="http://schemas.microsoft.com/office/powerpoint/2010/main" val="33142764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600" b="0" dirty="0" smtClean="0">
                <a:solidFill>
                  <a:schemeClr val="accent5">
                    <a:lumMod val="50000"/>
                  </a:schemeClr>
                </a:solidFill>
              </a:rPr>
              <a:t>SVN - Steps</a:t>
            </a:r>
            <a:endParaRPr lang="en-US" sz="2600" b="0" dirty="0">
              <a:solidFill>
                <a:schemeClr val="accent5">
                  <a:lumMod val="50000"/>
                </a:schemeClr>
              </a:solidFill>
            </a:endParaRPr>
          </a:p>
        </p:txBody>
      </p:sp>
      <p:sp>
        <p:nvSpPr>
          <p:cNvPr id="64515" name="Content Placeholder 2"/>
          <p:cNvSpPr>
            <a:spLocks noGrp="1"/>
          </p:cNvSpPr>
          <p:nvPr>
            <p:ph idx="1"/>
          </p:nvPr>
        </p:nvSpPr>
        <p:spPr>
          <a:xfrm>
            <a:off x="685800" y="1524000"/>
            <a:ext cx="7391400" cy="677108"/>
          </a:xfrm>
        </p:spPr>
        <p:txBody>
          <a:bodyPr/>
          <a:lstStyle/>
          <a:p>
            <a:pPr>
              <a:buFont typeface="Wingdings" panose="05000000000000000000" pitchFamily="2" charset="2"/>
              <a:buChar char="Ø"/>
            </a:pPr>
            <a:r>
              <a:rPr lang="en-US" altLang="en-US" dirty="0" smtClean="0"/>
              <a:t> File history tracked by revision numbers</a:t>
            </a:r>
          </a:p>
          <a:p>
            <a:pPr>
              <a:buFont typeface="Wingdings" panose="05000000000000000000" pitchFamily="2" charset="2"/>
              <a:buChar char="Ø"/>
            </a:pPr>
            <a:r>
              <a:rPr lang="en-US" altLang="en-US" dirty="0" smtClean="0"/>
              <a:t> Each revision has a </a:t>
            </a:r>
            <a:r>
              <a:rPr lang="en-US" altLang="en-US" dirty="0" smtClean="0">
                <a:solidFill>
                  <a:srgbClr val="3366FF"/>
                </a:solidFill>
              </a:rPr>
              <a:t>log entry</a:t>
            </a:r>
          </a:p>
        </p:txBody>
      </p:sp>
      <p:pic>
        <p:nvPicPr>
          <p:cNvPr id="645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743200"/>
            <a:ext cx="6934200"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64517" name="TextBox 2"/>
          <p:cNvSpPr txBox="1">
            <a:spLocks noChangeArrowheads="1"/>
          </p:cNvSpPr>
          <p:nvPr/>
        </p:nvSpPr>
        <p:spPr bwMode="auto">
          <a:xfrm>
            <a:off x="3280076" y="6002090"/>
            <a:ext cx="22028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dirty="0"/>
              <a:t>SVN branch and trunk</a:t>
            </a:r>
          </a:p>
        </p:txBody>
      </p:sp>
    </p:spTree>
    <p:extLst>
      <p:ext uri="{BB962C8B-B14F-4D97-AF65-F5344CB8AC3E}">
        <p14:creationId xmlns:p14="http://schemas.microsoft.com/office/powerpoint/2010/main" val="192968923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600" b="0" dirty="0" smtClean="0">
                <a:solidFill>
                  <a:schemeClr val="accent5">
                    <a:lumMod val="50000"/>
                  </a:schemeClr>
                </a:solidFill>
              </a:rPr>
              <a:t>Branches and Tags</a:t>
            </a:r>
            <a:endParaRPr lang="en-US" sz="2600" b="0" dirty="0">
              <a:solidFill>
                <a:schemeClr val="accent5">
                  <a:lumMod val="50000"/>
                </a:schemeClr>
              </a:solidFill>
            </a:endParaRPr>
          </a:p>
        </p:txBody>
      </p:sp>
      <p:pic>
        <p:nvPicPr>
          <p:cNvPr id="6656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04800"/>
            <a:ext cx="15240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66564"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35050" y="1524000"/>
            <a:ext cx="5715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TextBox 2"/>
          <p:cNvSpPr txBox="1">
            <a:spLocks noChangeArrowheads="1"/>
          </p:cNvSpPr>
          <p:nvPr/>
        </p:nvSpPr>
        <p:spPr bwMode="auto">
          <a:xfrm>
            <a:off x="2441575" y="6048375"/>
            <a:ext cx="34708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dirty="0"/>
              <a:t>SVN repo with branches, trunk, tags</a:t>
            </a:r>
          </a:p>
        </p:txBody>
      </p:sp>
    </p:spTree>
    <p:extLst>
      <p:ext uri="{BB962C8B-B14F-4D97-AF65-F5344CB8AC3E}">
        <p14:creationId xmlns:p14="http://schemas.microsoft.com/office/powerpoint/2010/main" val="421281038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600" b="0" dirty="0" smtClean="0">
                <a:solidFill>
                  <a:schemeClr val="accent5">
                    <a:lumMod val="50000"/>
                  </a:schemeClr>
                </a:solidFill>
              </a:rPr>
              <a:t>Sample Commands</a:t>
            </a:r>
            <a:endParaRPr lang="en-US" sz="2600" b="0" dirty="0">
              <a:solidFill>
                <a:schemeClr val="accent5">
                  <a:lumMod val="50000"/>
                </a:schemeClr>
              </a:solidFill>
            </a:endParaRPr>
          </a:p>
        </p:txBody>
      </p:sp>
      <p:sp>
        <p:nvSpPr>
          <p:cNvPr id="68611" name="Content Placeholder 2"/>
          <p:cNvSpPr>
            <a:spLocks noGrp="1"/>
          </p:cNvSpPr>
          <p:nvPr>
            <p:ph idx="1"/>
          </p:nvPr>
        </p:nvSpPr>
        <p:spPr>
          <a:xfrm>
            <a:off x="723900" y="1241775"/>
            <a:ext cx="7162800" cy="3877985"/>
          </a:xfrm>
        </p:spPr>
        <p:txBody>
          <a:bodyPr/>
          <a:lstStyle/>
          <a:p>
            <a:pPr>
              <a:buFont typeface="Wingdings" panose="05000000000000000000" pitchFamily="2" charset="2"/>
              <a:buChar char="Ø"/>
            </a:pPr>
            <a:r>
              <a:rPr lang="en-US" altLang="en-US" dirty="0" smtClean="0">
                <a:solidFill>
                  <a:srgbClr val="00B0F0"/>
                </a:solidFill>
              </a:rPr>
              <a:t> $ </a:t>
            </a:r>
            <a:r>
              <a:rPr lang="en-US" altLang="en-US" dirty="0" err="1" smtClean="0">
                <a:solidFill>
                  <a:srgbClr val="00B0F0"/>
                </a:solidFill>
              </a:rPr>
              <a:t>svn</a:t>
            </a:r>
            <a:r>
              <a:rPr lang="en-US" altLang="en-US" dirty="0" smtClean="0">
                <a:solidFill>
                  <a:srgbClr val="00B0F0"/>
                </a:solidFill>
              </a:rPr>
              <a:t> checkout [URL]</a:t>
            </a:r>
          </a:p>
          <a:p>
            <a:pPr>
              <a:buFont typeface="Wingdings" panose="05000000000000000000" pitchFamily="2" charset="2"/>
              <a:buChar char="Ø"/>
            </a:pPr>
            <a:r>
              <a:rPr lang="en-US" altLang="en-US" dirty="0" smtClean="0">
                <a:solidFill>
                  <a:srgbClr val="00B0F0"/>
                </a:solidFill>
              </a:rPr>
              <a:t> $ </a:t>
            </a:r>
            <a:r>
              <a:rPr lang="en-US" altLang="en-US" dirty="0" err="1" smtClean="0">
                <a:solidFill>
                  <a:srgbClr val="00B0F0"/>
                </a:solidFill>
              </a:rPr>
              <a:t>svn</a:t>
            </a:r>
            <a:r>
              <a:rPr lang="en-US" altLang="en-US" dirty="0" smtClean="0">
                <a:solidFill>
                  <a:srgbClr val="00B0F0"/>
                </a:solidFill>
              </a:rPr>
              <a:t> add [file/directory] </a:t>
            </a:r>
          </a:p>
          <a:p>
            <a:pPr>
              <a:buFont typeface="Wingdings" panose="05000000000000000000" pitchFamily="2" charset="2"/>
              <a:buChar char="Ø"/>
            </a:pPr>
            <a:r>
              <a:rPr lang="en-US" altLang="en-US" dirty="0" smtClean="0">
                <a:solidFill>
                  <a:srgbClr val="00B0F0"/>
                </a:solidFill>
              </a:rPr>
              <a:t> $ </a:t>
            </a:r>
            <a:r>
              <a:rPr lang="en-US" altLang="en-US" dirty="0" err="1" smtClean="0">
                <a:solidFill>
                  <a:srgbClr val="00B0F0"/>
                </a:solidFill>
              </a:rPr>
              <a:t>svn</a:t>
            </a:r>
            <a:r>
              <a:rPr lang="en-US" altLang="en-US" dirty="0" smtClean="0">
                <a:solidFill>
                  <a:srgbClr val="00B0F0"/>
                </a:solidFill>
              </a:rPr>
              <a:t> delete </a:t>
            </a:r>
          </a:p>
          <a:p>
            <a:pPr>
              <a:buFont typeface="Wingdings" panose="05000000000000000000" pitchFamily="2" charset="2"/>
              <a:buChar char="Ø"/>
            </a:pPr>
            <a:r>
              <a:rPr lang="en-US" altLang="en-US" dirty="0" smtClean="0">
                <a:solidFill>
                  <a:srgbClr val="00B0F0"/>
                </a:solidFill>
              </a:rPr>
              <a:t> $ </a:t>
            </a:r>
            <a:r>
              <a:rPr lang="en-US" altLang="en-US" dirty="0" err="1" smtClean="0">
                <a:solidFill>
                  <a:srgbClr val="00B0F0"/>
                </a:solidFill>
              </a:rPr>
              <a:t>svn</a:t>
            </a:r>
            <a:r>
              <a:rPr lang="en-US" altLang="en-US" dirty="0" smtClean="0">
                <a:solidFill>
                  <a:srgbClr val="00B0F0"/>
                </a:solidFill>
              </a:rPr>
              <a:t> commit </a:t>
            </a:r>
          </a:p>
          <a:p>
            <a:pPr>
              <a:buFont typeface="Wingdings" panose="05000000000000000000" pitchFamily="2" charset="2"/>
              <a:buChar char="Ø"/>
            </a:pPr>
            <a:r>
              <a:rPr lang="en-US" altLang="en-US" dirty="0" smtClean="0">
                <a:solidFill>
                  <a:srgbClr val="00B0F0"/>
                </a:solidFill>
              </a:rPr>
              <a:t> $ </a:t>
            </a:r>
            <a:r>
              <a:rPr lang="en-US" altLang="en-US" dirty="0" err="1" smtClean="0">
                <a:solidFill>
                  <a:srgbClr val="00B0F0"/>
                </a:solidFill>
              </a:rPr>
              <a:t>svn</a:t>
            </a:r>
            <a:r>
              <a:rPr lang="en-US" altLang="en-US" dirty="0" smtClean="0">
                <a:solidFill>
                  <a:srgbClr val="00B0F0"/>
                </a:solidFill>
              </a:rPr>
              <a:t> update </a:t>
            </a:r>
          </a:p>
          <a:p>
            <a:pPr>
              <a:buFont typeface="Wingdings" panose="05000000000000000000" pitchFamily="2" charset="2"/>
              <a:buChar char="Ø"/>
            </a:pPr>
            <a:r>
              <a:rPr lang="en-US" altLang="en-US" dirty="0" smtClean="0">
                <a:solidFill>
                  <a:srgbClr val="00B0F0"/>
                </a:solidFill>
              </a:rPr>
              <a:t> $ </a:t>
            </a:r>
            <a:r>
              <a:rPr lang="en-US" altLang="en-US" dirty="0" err="1" smtClean="0">
                <a:solidFill>
                  <a:srgbClr val="00B0F0"/>
                </a:solidFill>
              </a:rPr>
              <a:t>svn</a:t>
            </a:r>
            <a:r>
              <a:rPr lang="en-US" altLang="en-US" dirty="0" smtClean="0">
                <a:solidFill>
                  <a:srgbClr val="00B0F0"/>
                </a:solidFill>
              </a:rPr>
              <a:t> mv(move) </a:t>
            </a:r>
          </a:p>
          <a:p>
            <a:pPr>
              <a:buFont typeface="Wingdings" panose="05000000000000000000" pitchFamily="2" charset="2"/>
              <a:buChar char="Ø"/>
            </a:pPr>
            <a:r>
              <a:rPr lang="en-US" altLang="en-US" dirty="0" smtClean="0">
                <a:solidFill>
                  <a:srgbClr val="00B0F0"/>
                </a:solidFill>
              </a:rPr>
              <a:t> $ </a:t>
            </a:r>
            <a:r>
              <a:rPr lang="en-US" altLang="en-US" dirty="0" err="1" smtClean="0">
                <a:solidFill>
                  <a:srgbClr val="00B0F0"/>
                </a:solidFill>
              </a:rPr>
              <a:t>svn</a:t>
            </a:r>
            <a:r>
              <a:rPr lang="en-US" altLang="en-US" dirty="0" smtClean="0">
                <a:solidFill>
                  <a:srgbClr val="00B0F0"/>
                </a:solidFill>
              </a:rPr>
              <a:t> help </a:t>
            </a:r>
          </a:p>
          <a:p>
            <a:pPr>
              <a:buFont typeface="Wingdings" panose="05000000000000000000" pitchFamily="2" charset="2"/>
              <a:buChar char="Ø"/>
            </a:pPr>
            <a:r>
              <a:rPr lang="en-US" altLang="en-US" dirty="0" smtClean="0">
                <a:solidFill>
                  <a:srgbClr val="00B0F0"/>
                </a:solidFill>
              </a:rPr>
              <a:t> $ </a:t>
            </a:r>
            <a:r>
              <a:rPr lang="en-US" altLang="en-US" dirty="0" err="1" smtClean="0">
                <a:solidFill>
                  <a:srgbClr val="00B0F0"/>
                </a:solidFill>
              </a:rPr>
              <a:t>svn</a:t>
            </a:r>
            <a:r>
              <a:rPr lang="en-US" altLang="en-US" dirty="0" smtClean="0">
                <a:solidFill>
                  <a:srgbClr val="00B0F0"/>
                </a:solidFill>
              </a:rPr>
              <a:t> diff </a:t>
            </a:r>
          </a:p>
          <a:p>
            <a:pPr>
              <a:buFont typeface="Wingdings" panose="05000000000000000000" pitchFamily="2" charset="2"/>
              <a:buChar char="Ø"/>
            </a:pPr>
            <a:r>
              <a:rPr lang="en-US" altLang="en-US" dirty="0" smtClean="0">
                <a:solidFill>
                  <a:srgbClr val="00B0F0"/>
                </a:solidFill>
              </a:rPr>
              <a:t> $ </a:t>
            </a:r>
            <a:r>
              <a:rPr lang="en-US" altLang="en-US" dirty="0" err="1" smtClean="0">
                <a:solidFill>
                  <a:srgbClr val="00B0F0"/>
                </a:solidFill>
              </a:rPr>
              <a:t>svn</a:t>
            </a:r>
            <a:r>
              <a:rPr lang="en-US" altLang="en-US" dirty="0" smtClean="0">
                <a:solidFill>
                  <a:srgbClr val="00B0F0"/>
                </a:solidFill>
              </a:rPr>
              <a:t> revert </a:t>
            </a:r>
          </a:p>
          <a:p>
            <a:pPr>
              <a:buFont typeface="Wingdings" panose="05000000000000000000" pitchFamily="2" charset="2"/>
              <a:buChar char="Ø"/>
            </a:pPr>
            <a:r>
              <a:rPr lang="en-US" altLang="en-US" dirty="0" smtClean="0">
                <a:solidFill>
                  <a:srgbClr val="00B0F0"/>
                </a:solidFill>
              </a:rPr>
              <a:t> $ </a:t>
            </a:r>
            <a:r>
              <a:rPr lang="en-US" altLang="en-US" dirty="0" err="1" smtClean="0">
                <a:solidFill>
                  <a:srgbClr val="00B0F0"/>
                </a:solidFill>
              </a:rPr>
              <a:t>svn</a:t>
            </a:r>
            <a:r>
              <a:rPr lang="en-US" altLang="en-US" dirty="0" smtClean="0">
                <a:solidFill>
                  <a:srgbClr val="00B0F0"/>
                </a:solidFill>
              </a:rPr>
              <a:t> list</a:t>
            </a:r>
          </a:p>
        </p:txBody>
      </p:sp>
      <p:pic>
        <p:nvPicPr>
          <p:cNvPr id="686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04800"/>
            <a:ext cx="15240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4021289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455025" cy="457200"/>
          </a:xfrm>
        </p:spPr>
        <p:txBody>
          <a:bodyPr/>
          <a:lstStyle/>
          <a:p>
            <a:pPr>
              <a:defRPr/>
            </a:pPr>
            <a:r>
              <a:rPr lang="en-US" sz="2600" b="0" dirty="0" smtClean="0">
                <a:solidFill>
                  <a:schemeClr val="accent5">
                    <a:lumMod val="50000"/>
                  </a:schemeClr>
                </a:solidFill>
              </a:rPr>
              <a:t>SVN Installation</a:t>
            </a:r>
            <a:br>
              <a:rPr lang="en-US" sz="2600" b="0" dirty="0" smtClean="0">
                <a:solidFill>
                  <a:schemeClr val="accent5">
                    <a:lumMod val="50000"/>
                  </a:schemeClr>
                </a:solidFill>
              </a:rPr>
            </a:br>
            <a:r>
              <a:rPr lang="en-US" sz="2600" b="0" dirty="0" smtClean="0">
                <a:solidFill>
                  <a:schemeClr val="accent5">
                    <a:lumMod val="50000"/>
                  </a:schemeClr>
                </a:solidFill>
              </a:rPr>
              <a:t/>
            </a:r>
            <a:br>
              <a:rPr lang="en-US" sz="2600" b="0" dirty="0" smtClean="0">
                <a:solidFill>
                  <a:schemeClr val="accent5">
                    <a:lumMod val="50000"/>
                  </a:schemeClr>
                </a:solidFill>
              </a:rPr>
            </a:br>
            <a:r>
              <a:rPr lang="en-US" sz="2600" b="0" dirty="0" smtClean="0">
                <a:solidFill>
                  <a:schemeClr val="accent5">
                    <a:lumMod val="50000"/>
                  </a:schemeClr>
                </a:solidFill>
              </a:rPr>
              <a:t/>
            </a:r>
            <a:br>
              <a:rPr lang="en-US" sz="2600" b="0" dirty="0" smtClean="0">
                <a:solidFill>
                  <a:schemeClr val="accent5">
                    <a:lumMod val="50000"/>
                  </a:schemeClr>
                </a:solidFill>
              </a:rPr>
            </a:br>
            <a:endParaRPr lang="en-US" sz="2600" b="0" dirty="0">
              <a:solidFill>
                <a:schemeClr val="accent5">
                  <a:lumMod val="50000"/>
                </a:schemeClr>
              </a:solidFill>
            </a:endParaRPr>
          </a:p>
        </p:txBody>
      </p:sp>
      <p:pic>
        <p:nvPicPr>
          <p:cNvPr id="7065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519113"/>
            <a:ext cx="15240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6" name="TextBox 5"/>
          <p:cNvSpPr txBox="1"/>
          <p:nvPr/>
        </p:nvSpPr>
        <p:spPr>
          <a:xfrm>
            <a:off x="457200" y="2133600"/>
            <a:ext cx="6858000" cy="2343655"/>
          </a:xfrm>
          <a:prstGeom prst="rect">
            <a:avLst/>
          </a:prstGeom>
          <a:noFill/>
        </p:spPr>
        <p:txBody>
          <a:bodyPr>
            <a:spAutoFit/>
          </a:bodyPr>
          <a:lstStyle/>
          <a:p>
            <a:pPr marL="342900" indent="-342900">
              <a:lnSpc>
                <a:spcPct val="150000"/>
              </a:lnSpc>
              <a:buClr>
                <a:schemeClr val="tx2">
                  <a:lumMod val="75000"/>
                </a:schemeClr>
              </a:buClr>
              <a:buFont typeface="Wingdings" panose="05000000000000000000" pitchFamily="2" charset="2"/>
              <a:buChar char="Ø"/>
              <a:defRPr/>
            </a:pPr>
            <a:r>
              <a:rPr lang="en-US" sz="2000" dirty="0"/>
              <a:t>Download </a:t>
            </a:r>
            <a:r>
              <a:rPr lang="en-US" sz="2000" dirty="0" err="1"/>
              <a:t>TortoiseSVN</a:t>
            </a:r>
            <a:r>
              <a:rPr lang="en-US" sz="2000" dirty="0"/>
              <a:t> from </a:t>
            </a:r>
            <a:r>
              <a:rPr lang="en-US" sz="2000" dirty="0">
                <a:hlinkClick r:id="rId4"/>
              </a:rPr>
              <a:t>http://tortoisesvn.net/downloads.html</a:t>
            </a:r>
            <a:r>
              <a:rPr lang="en-US" sz="2000" dirty="0"/>
              <a:t>  </a:t>
            </a:r>
          </a:p>
          <a:p>
            <a:pPr marL="342900" indent="-342900">
              <a:lnSpc>
                <a:spcPct val="150000"/>
              </a:lnSpc>
              <a:buClr>
                <a:schemeClr val="tx2">
                  <a:lumMod val="75000"/>
                </a:schemeClr>
              </a:buClr>
              <a:buFont typeface="Wingdings" panose="05000000000000000000" pitchFamily="2" charset="2"/>
              <a:buChar char="Ø"/>
              <a:defRPr/>
            </a:pPr>
            <a:r>
              <a:rPr lang="en-US" sz="2000" dirty="0"/>
              <a:t>Choose your version 32bit or 64bit OS.</a:t>
            </a:r>
          </a:p>
          <a:p>
            <a:pPr marL="342900" indent="-342900">
              <a:lnSpc>
                <a:spcPct val="150000"/>
              </a:lnSpc>
              <a:buClr>
                <a:schemeClr val="tx2">
                  <a:lumMod val="75000"/>
                </a:schemeClr>
              </a:buClr>
              <a:buFont typeface="Wingdings" panose="05000000000000000000" pitchFamily="2" charset="2"/>
              <a:buChar char="Ø"/>
              <a:defRPr/>
            </a:pPr>
            <a:r>
              <a:rPr lang="en-US" sz="2000" dirty="0"/>
              <a:t>Double click </a:t>
            </a:r>
            <a:r>
              <a:rPr lang="en-US" sz="2000" dirty="0">
                <a:solidFill>
                  <a:srgbClr val="FF0000"/>
                </a:solidFill>
              </a:rPr>
              <a:t>TortoiseSVN-1.9.2.26806-x64-svn-1.9.2.msi</a:t>
            </a:r>
            <a:r>
              <a:rPr lang="en-US" sz="2000" dirty="0"/>
              <a:t> to install it.</a:t>
            </a:r>
            <a:endParaRPr lang="en-US" sz="2000" dirty="0">
              <a:solidFill>
                <a:srgbClr val="FF0000"/>
              </a:solidFill>
            </a:endParaRPr>
          </a:p>
        </p:txBody>
      </p:sp>
      <p:pic>
        <p:nvPicPr>
          <p:cNvPr id="70661"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17563" y="4905375"/>
            <a:ext cx="66325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400841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455025" cy="457200"/>
          </a:xfrm>
        </p:spPr>
        <p:txBody>
          <a:bodyPr/>
          <a:lstStyle/>
          <a:p>
            <a:pPr>
              <a:defRPr/>
            </a:pPr>
            <a:r>
              <a:rPr lang="en-US" sz="2600" b="0" dirty="0" smtClean="0">
                <a:solidFill>
                  <a:schemeClr val="accent5">
                    <a:lumMod val="50000"/>
                  </a:schemeClr>
                </a:solidFill>
              </a:rPr>
              <a:t>SVN Demo</a:t>
            </a:r>
            <a:br>
              <a:rPr lang="en-US" sz="2600" b="0" dirty="0" smtClean="0">
                <a:solidFill>
                  <a:schemeClr val="accent5">
                    <a:lumMod val="50000"/>
                  </a:schemeClr>
                </a:solidFill>
              </a:rPr>
            </a:br>
            <a:r>
              <a:rPr lang="en-US" sz="2600" b="0" dirty="0" smtClean="0">
                <a:solidFill>
                  <a:schemeClr val="accent5">
                    <a:lumMod val="50000"/>
                  </a:schemeClr>
                </a:solidFill>
              </a:rPr>
              <a:t/>
            </a:r>
            <a:br>
              <a:rPr lang="en-US" sz="2600" b="0" dirty="0" smtClean="0">
                <a:solidFill>
                  <a:schemeClr val="accent5">
                    <a:lumMod val="50000"/>
                  </a:schemeClr>
                </a:solidFill>
              </a:rPr>
            </a:br>
            <a:r>
              <a:rPr lang="en-US" sz="2600" b="0" dirty="0" smtClean="0">
                <a:solidFill>
                  <a:schemeClr val="accent5">
                    <a:lumMod val="50000"/>
                  </a:schemeClr>
                </a:solidFill>
              </a:rPr>
              <a:t/>
            </a:r>
            <a:br>
              <a:rPr lang="en-US" sz="2600" b="0" dirty="0" smtClean="0">
                <a:solidFill>
                  <a:schemeClr val="accent5">
                    <a:lumMod val="50000"/>
                  </a:schemeClr>
                </a:solidFill>
              </a:rPr>
            </a:br>
            <a:endParaRPr lang="en-US" sz="2600" b="0" dirty="0">
              <a:solidFill>
                <a:schemeClr val="accent5">
                  <a:lumMod val="50000"/>
                </a:schemeClr>
              </a:solidFill>
            </a:endParaRPr>
          </a:p>
        </p:txBody>
      </p:sp>
      <p:pic>
        <p:nvPicPr>
          <p:cNvPr id="7270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519113"/>
            <a:ext cx="15240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 name="TextBox 4"/>
          <p:cNvSpPr txBox="1"/>
          <p:nvPr/>
        </p:nvSpPr>
        <p:spPr>
          <a:xfrm>
            <a:off x="332740" y="2193290"/>
            <a:ext cx="6858000" cy="400110"/>
          </a:xfrm>
          <a:prstGeom prst="rect">
            <a:avLst/>
          </a:prstGeom>
          <a:noFill/>
        </p:spPr>
        <p:txBody>
          <a:bodyPr>
            <a:spAutoFit/>
          </a:bodyPr>
          <a:lstStyle/>
          <a:p>
            <a:pPr marL="342900" indent="-342900">
              <a:buClr>
                <a:schemeClr val="tx2">
                  <a:lumMod val="75000"/>
                </a:schemeClr>
              </a:buClr>
              <a:buFont typeface="Wingdings" panose="05000000000000000000" pitchFamily="2" charset="2"/>
              <a:buChar char="§"/>
              <a:defRPr/>
            </a:pPr>
            <a:r>
              <a:rPr lang="en-US" sz="2000" dirty="0" smtClean="0"/>
              <a:t>Create and manage a file version on SVN repository</a:t>
            </a:r>
          </a:p>
        </p:txBody>
      </p:sp>
    </p:spTree>
    <p:extLst>
      <p:ext uri="{BB962C8B-B14F-4D97-AF65-F5344CB8AC3E}">
        <p14:creationId xmlns:p14="http://schemas.microsoft.com/office/powerpoint/2010/main" val="208003182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600" b="0" dirty="0" err="1" smtClean="0">
                <a:solidFill>
                  <a:schemeClr val="accent5">
                    <a:lumMod val="50000"/>
                  </a:schemeClr>
                </a:solidFill>
              </a:rPr>
              <a:t>Git</a:t>
            </a:r>
            <a:r>
              <a:rPr lang="en-US" sz="2600" b="0" dirty="0" smtClean="0">
                <a:solidFill>
                  <a:schemeClr val="accent5">
                    <a:lumMod val="50000"/>
                  </a:schemeClr>
                </a:solidFill>
              </a:rPr>
              <a:t> and SVN comparison</a:t>
            </a:r>
            <a:endParaRPr lang="en-US" sz="2600" b="0" dirty="0">
              <a:solidFill>
                <a:schemeClr val="accent5">
                  <a:lumMod val="50000"/>
                </a:schemeClr>
              </a:solidFill>
            </a:endParaRPr>
          </a:p>
        </p:txBody>
      </p:sp>
      <p:sp>
        <p:nvSpPr>
          <p:cNvPr id="74755" name="Content Placeholder 2"/>
          <p:cNvSpPr>
            <a:spLocks noGrp="1"/>
          </p:cNvSpPr>
          <p:nvPr>
            <p:ph idx="1"/>
          </p:nvPr>
        </p:nvSpPr>
        <p:spPr>
          <a:xfrm>
            <a:off x="4571206" y="5467350"/>
            <a:ext cx="4267200" cy="221599"/>
          </a:xfrm>
        </p:spPr>
        <p:txBody>
          <a:bodyPr/>
          <a:lstStyle/>
          <a:p>
            <a:pPr marL="0" indent="0" algn="ctr">
              <a:buFontTx/>
              <a:buNone/>
            </a:pPr>
            <a:r>
              <a:rPr lang="en-US" altLang="en-US" sz="1600" dirty="0" smtClean="0"/>
              <a:t>Centralized vs Distributed</a:t>
            </a:r>
          </a:p>
        </p:txBody>
      </p:sp>
      <p:pic>
        <p:nvPicPr>
          <p:cNvPr id="74756" name="Picture 4" descr="http://techidiocy.com/wp-content/uploads/2013/08/svn-rep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950" y="1981200"/>
            <a:ext cx="509905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7" name="Rectangle 2"/>
          <p:cNvSpPr>
            <a:spLocks noChangeArrowheads="1"/>
          </p:cNvSpPr>
          <p:nvPr/>
        </p:nvSpPr>
        <p:spPr bwMode="auto">
          <a:xfrm>
            <a:off x="200025" y="2162175"/>
            <a:ext cx="3981450" cy="2343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150000"/>
              </a:lnSpc>
              <a:buClr>
                <a:schemeClr val="tx2"/>
              </a:buClr>
              <a:buFont typeface="Wingdings" panose="05000000000000000000" pitchFamily="2" charset="2"/>
              <a:buChar char="ü"/>
            </a:pPr>
            <a:r>
              <a:rPr lang="en-US" altLang="en-US" sz="2000" dirty="0"/>
              <a:t> </a:t>
            </a:r>
            <a:r>
              <a:rPr lang="en-US" altLang="en-US" sz="2000" dirty="0" err="1" smtClean="0"/>
              <a:t>Git</a:t>
            </a:r>
            <a:r>
              <a:rPr lang="en-US" altLang="en-US" sz="2000" dirty="0" smtClean="0"/>
              <a:t> operates more </a:t>
            </a:r>
            <a:r>
              <a:rPr lang="en-US" altLang="en-US" sz="2000" dirty="0"/>
              <a:t>faster</a:t>
            </a:r>
          </a:p>
          <a:p>
            <a:pPr>
              <a:lnSpc>
                <a:spcPct val="150000"/>
              </a:lnSpc>
              <a:buClr>
                <a:schemeClr val="tx2"/>
              </a:buClr>
              <a:buFont typeface="Wingdings" panose="05000000000000000000" pitchFamily="2" charset="2"/>
              <a:buChar char="ü"/>
            </a:pPr>
            <a:r>
              <a:rPr lang="en-US" altLang="en-US" sz="2000" dirty="0"/>
              <a:t> S</a:t>
            </a:r>
            <a:r>
              <a:rPr lang="en-US" altLang="en-US" sz="2000" dirty="0" smtClean="0"/>
              <a:t>torage </a:t>
            </a:r>
            <a:r>
              <a:rPr lang="en-US" altLang="en-US" sz="2000" dirty="0"/>
              <a:t>at database </a:t>
            </a:r>
          </a:p>
          <a:p>
            <a:pPr>
              <a:lnSpc>
                <a:spcPct val="150000"/>
              </a:lnSpc>
              <a:buClr>
                <a:schemeClr val="tx2"/>
              </a:buClr>
              <a:buFont typeface="Wingdings" panose="05000000000000000000" pitchFamily="2" charset="2"/>
              <a:buChar char="ü"/>
            </a:pPr>
            <a:r>
              <a:rPr lang="en-US" altLang="en-US" sz="2000" dirty="0"/>
              <a:t> </a:t>
            </a:r>
            <a:r>
              <a:rPr lang="en-US" altLang="en-US" sz="2000" dirty="0" err="1" smtClean="0"/>
              <a:t>Git</a:t>
            </a:r>
            <a:r>
              <a:rPr lang="en-US" altLang="en-US" sz="2000" dirty="0" smtClean="0"/>
              <a:t> </a:t>
            </a:r>
            <a:r>
              <a:rPr lang="en-US" altLang="en-US" sz="2000" dirty="0"/>
              <a:t>more advantages than SVN</a:t>
            </a:r>
          </a:p>
          <a:p>
            <a:pPr>
              <a:lnSpc>
                <a:spcPct val="150000"/>
              </a:lnSpc>
              <a:buClr>
                <a:schemeClr val="tx2"/>
              </a:buClr>
              <a:buFont typeface="Wingdings" panose="05000000000000000000" pitchFamily="2" charset="2"/>
              <a:buChar char="ü"/>
            </a:pPr>
            <a:r>
              <a:rPr lang="en-US" altLang="en-US" sz="2000" dirty="0"/>
              <a:t> Distributed approach</a:t>
            </a:r>
          </a:p>
        </p:txBody>
      </p:sp>
    </p:spTree>
    <p:extLst>
      <p:ext uri="{BB962C8B-B14F-4D97-AF65-F5344CB8AC3E}">
        <p14:creationId xmlns:p14="http://schemas.microsoft.com/office/powerpoint/2010/main" val="392934684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lstStyle/>
          <a:p>
            <a:pPr>
              <a:defRPr/>
            </a:pPr>
            <a:r>
              <a:rPr lang="en-US" sz="2600" b="0" dirty="0" smtClean="0">
                <a:solidFill>
                  <a:schemeClr val="accent5">
                    <a:lumMod val="50000"/>
                  </a:schemeClr>
                </a:solidFill>
              </a:rPr>
              <a:t>Summary</a:t>
            </a:r>
          </a:p>
        </p:txBody>
      </p:sp>
      <p:sp>
        <p:nvSpPr>
          <p:cNvPr id="76803" name="Content Placeholder 2"/>
          <p:cNvSpPr>
            <a:spLocks noGrp="1"/>
          </p:cNvSpPr>
          <p:nvPr>
            <p:ph idx="1"/>
          </p:nvPr>
        </p:nvSpPr>
        <p:spPr>
          <a:xfrm>
            <a:off x="533400" y="1066800"/>
            <a:ext cx="6705600" cy="5324535"/>
          </a:xfrm>
        </p:spPr>
        <p:txBody>
          <a:bodyPr/>
          <a:lstStyle/>
          <a:p>
            <a:pPr>
              <a:buFont typeface="Wingdings" panose="05000000000000000000" pitchFamily="2" charset="2"/>
              <a:buChar char="Ø"/>
            </a:pPr>
            <a:r>
              <a:rPr lang="en-US" altLang="en-US" dirty="0" smtClean="0"/>
              <a:t> Version Control</a:t>
            </a:r>
          </a:p>
          <a:p>
            <a:pPr lvl="2">
              <a:buFont typeface="Wingdings" panose="05000000000000000000" pitchFamily="2" charset="2"/>
              <a:buChar char="§"/>
            </a:pPr>
            <a:r>
              <a:rPr lang="en-US" altLang="en-US" sz="2000" dirty="0" smtClean="0"/>
              <a:t> Method to centrally store files</a:t>
            </a:r>
          </a:p>
          <a:p>
            <a:pPr lvl="2">
              <a:buFont typeface="Wingdings" panose="05000000000000000000" pitchFamily="2" charset="2"/>
              <a:buChar char="§"/>
            </a:pPr>
            <a:r>
              <a:rPr lang="en-US" altLang="en-US" sz="2000" dirty="0" smtClean="0"/>
              <a:t> Log who, when, where, what</a:t>
            </a:r>
          </a:p>
          <a:p>
            <a:pPr lvl="2">
              <a:buFont typeface="Wingdings" panose="05000000000000000000" pitchFamily="2" charset="2"/>
              <a:buChar char="§"/>
            </a:pPr>
            <a:r>
              <a:rPr lang="en-US" altLang="en-US" sz="2000" dirty="0" smtClean="0"/>
              <a:t> Also called as revision control / source control</a:t>
            </a:r>
          </a:p>
          <a:p>
            <a:pPr>
              <a:lnSpc>
                <a:spcPct val="100000"/>
              </a:lnSpc>
              <a:buFont typeface="Wingdings" panose="05000000000000000000" pitchFamily="2" charset="2"/>
              <a:buChar char="Ø"/>
            </a:pPr>
            <a:r>
              <a:rPr lang="en-US" altLang="en-US" dirty="0" smtClean="0"/>
              <a:t> Three types of VCS:</a:t>
            </a:r>
          </a:p>
          <a:p>
            <a:pPr lvl="2">
              <a:lnSpc>
                <a:spcPct val="100000"/>
              </a:lnSpc>
              <a:buFont typeface="Wingdings" panose="05000000000000000000" pitchFamily="2" charset="2"/>
              <a:buChar char="§"/>
            </a:pPr>
            <a:r>
              <a:rPr lang="en-US" altLang="en-US" sz="2000" dirty="0" smtClean="0"/>
              <a:t> Localized</a:t>
            </a:r>
          </a:p>
          <a:p>
            <a:pPr lvl="2">
              <a:lnSpc>
                <a:spcPct val="100000"/>
              </a:lnSpc>
              <a:buFont typeface="Wingdings" panose="05000000000000000000" pitchFamily="2" charset="2"/>
              <a:buChar char="§"/>
            </a:pPr>
            <a:r>
              <a:rPr lang="en-US" altLang="en-US" sz="2000" dirty="0" smtClean="0"/>
              <a:t> Centralized (SVN)</a:t>
            </a:r>
          </a:p>
          <a:p>
            <a:pPr lvl="2">
              <a:lnSpc>
                <a:spcPct val="100000"/>
              </a:lnSpc>
              <a:buFont typeface="Wingdings" panose="05000000000000000000" pitchFamily="2" charset="2"/>
              <a:buChar char="§"/>
            </a:pPr>
            <a:r>
              <a:rPr lang="en-US" altLang="en-US" sz="2000" dirty="0" smtClean="0"/>
              <a:t> Distributed (GIT)</a:t>
            </a:r>
          </a:p>
          <a:p>
            <a:pPr>
              <a:lnSpc>
                <a:spcPct val="100000"/>
              </a:lnSpc>
              <a:buFont typeface="Wingdings" panose="05000000000000000000" pitchFamily="2" charset="2"/>
              <a:buChar char="Ø"/>
            </a:pPr>
            <a:r>
              <a:rPr lang="en-US" altLang="en-US" dirty="0" smtClean="0"/>
              <a:t> GIT vs SVN</a:t>
            </a:r>
          </a:p>
          <a:p>
            <a:pPr lvl="2">
              <a:lnSpc>
                <a:spcPct val="100000"/>
              </a:lnSpc>
              <a:buFont typeface="Wingdings" panose="05000000000000000000" pitchFamily="2" charset="2"/>
              <a:buChar char="§"/>
            </a:pPr>
            <a:r>
              <a:rPr lang="en-US" altLang="en-US" sz="2000" dirty="0" smtClean="0"/>
              <a:t> </a:t>
            </a:r>
            <a:r>
              <a:rPr lang="en-US" altLang="en-US" sz="2000" dirty="0" err="1" smtClean="0"/>
              <a:t>Git</a:t>
            </a:r>
            <a:r>
              <a:rPr lang="en-US" altLang="en-US" sz="2000" dirty="0" smtClean="0"/>
              <a:t> operations more faster</a:t>
            </a:r>
          </a:p>
          <a:p>
            <a:pPr lvl="2">
              <a:lnSpc>
                <a:spcPct val="100000"/>
              </a:lnSpc>
              <a:buFont typeface="Wingdings" panose="05000000000000000000" pitchFamily="2" charset="2"/>
              <a:buChar char="§"/>
            </a:pPr>
            <a:r>
              <a:rPr lang="en-US" altLang="en-US" sz="2000" dirty="0" smtClean="0"/>
              <a:t> </a:t>
            </a:r>
            <a:r>
              <a:rPr lang="en-US" altLang="en-US" sz="2000" dirty="0"/>
              <a:t>S</a:t>
            </a:r>
            <a:r>
              <a:rPr lang="en-US" altLang="en-US" sz="2000" dirty="0" smtClean="0"/>
              <a:t>torage at database </a:t>
            </a:r>
          </a:p>
          <a:p>
            <a:pPr lvl="2">
              <a:lnSpc>
                <a:spcPct val="100000"/>
              </a:lnSpc>
              <a:buFont typeface="Wingdings" panose="05000000000000000000" pitchFamily="2" charset="2"/>
              <a:buChar char="§"/>
            </a:pPr>
            <a:r>
              <a:rPr lang="en-US" altLang="en-US" sz="2000" dirty="0" smtClean="0"/>
              <a:t> Distributed approach</a:t>
            </a:r>
          </a:p>
          <a:p>
            <a:pPr>
              <a:buFont typeface="Wingdings" panose="05000000000000000000" pitchFamily="2" charset="2"/>
              <a:buChar char="Ø"/>
            </a:pPr>
            <a:endParaRPr lang="en-US" altLang="en-US" dirty="0" smtClean="0"/>
          </a:p>
        </p:txBody>
      </p:sp>
      <p:pic>
        <p:nvPicPr>
          <p:cNvPr id="76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2713" y="685800"/>
            <a:ext cx="2362200" cy="196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594956533"/>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344488" y="533400"/>
            <a:ext cx="8455025" cy="785813"/>
          </a:xfrm>
        </p:spPr>
        <p:txBody>
          <a:bodyPr/>
          <a:lstStyle/>
          <a:p>
            <a:pPr>
              <a:defRPr/>
            </a:pPr>
            <a:r>
              <a:rPr lang="en-US" sz="2600" b="0" dirty="0" smtClean="0">
                <a:solidFill>
                  <a:schemeClr val="accent5">
                    <a:lumMod val="50000"/>
                  </a:schemeClr>
                </a:solidFill>
              </a:rPr>
              <a:t>References</a:t>
            </a:r>
          </a:p>
        </p:txBody>
      </p:sp>
      <p:sp>
        <p:nvSpPr>
          <p:cNvPr id="90115" name="Rectangle 5"/>
          <p:cNvSpPr>
            <a:spLocks noGrp="1" noChangeArrowheads="1"/>
          </p:cNvSpPr>
          <p:nvPr>
            <p:ph idx="1"/>
          </p:nvPr>
        </p:nvSpPr>
        <p:spPr>
          <a:xfrm>
            <a:off x="685800" y="1676400"/>
            <a:ext cx="8172450" cy="2354491"/>
          </a:xfrm>
        </p:spPr>
        <p:txBody>
          <a:bodyPr/>
          <a:lstStyle/>
          <a:p>
            <a:pPr marL="53975" indent="3175">
              <a:spcBef>
                <a:spcPts val="1800"/>
              </a:spcBef>
              <a:buFont typeface="Wingdings" panose="05000000000000000000" pitchFamily="2" charset="2"/>
              <a:buChar char="Ø"/>
              <a:defRPr/>
            </a:pPr>
            <a:r>
              <a:rPr lang="en-US" altLang="en-US" dirty="0" smtClean="0">
                <a:sym typeface="Wingdings" panose="05000000000000000000" pitchFamily="2" charset="2"/>
              </a:rPr>
              <a:t> Version Control</a:t>
            </a:r>
          </a:p>
          <a:p>
            <a:pPr marL="393700" lvl="2" indent="3175">
              <a:spcBef>
                <a:spcPts val="600"/>
              </a:spcBef>
              <a:buFont typeface="Wingdings" panose="05000000000000000000" pitchFamily="2" charset="2"/>
              <a:buChar char="§"/>
              <a:defRPr/>
            </a:pPr>
            <a:r>
              <a:rPr lang="en-US" altLang="en-US" sz="2000" dirty="0" smtClean="0">
                <a:cs typeface="Times New Roman" panose="02020603050405020304" pitchFamily="18" charset="0"/>
                <a:sym typeface="Wingdings" panose="05000000000000000000" pitchFamily="2" charset="2"/>
              </a:rPr>
              <a:t> </a:t>
            </a:r>
            <a:r>
              <a:rPr lang="en-US" altLang="en-US" sz="2000" dirty="0" smtClean="0">
                <a:cs typeface="Times New Roman" panose="02020603050405020304" pitchFamily="18" charset="0"/>
                <a:sym typeface="Wingdings" panose="05000000000000000000" pitchFamily="2" charset="2"/>
                <a:hlinkClick r:id="rId3"/>
              </a:rPr>
              <a:t>https://en.wikipedia.org/wiki/Revision_control</a:t>
            </a:r>
            <a:endParaRPr lang="en-US" altLang="en-US" sz="2000" dirty="0" smtClean="0">
              <a:cs typeface="Times New Roman" panose="02020603050405020304" pitchFamily="18" charset="0"/>
              <a:sym typeface="Wingdings" panose="05000000000000000000" pitchFamily="2" charset="2"/>
              <a:hlinkClick r:id="rId4"/>
            </a:endParaRPr>
          </a:p>
          <a:p>
            <a:pPr marL="53975" indent="3175">
              <a:spcBef>
                <a:spcPts val="1800"/>
              </a:spcBef>
              <a:buFont typeface="Wingdings" panose="05000000000000000000" pitchFamily="2" charset="2"/>
              <a:buChar char="Ø"/>
              <a:defRPr/>
            </a:pPr>
            <a:r>
              <a:rPr lang="en-US" altLang="en-US" dirty="0" smtClean="0">
                <a:sym typeface="Wingdings" panose="05000000000000000000" pitchFamily="2" charset="2"/>
              </a:rPr>
              <a:t> SVN</a:t>
            </a:r>
          </a:p>
          <a:p>
            <a:pPr marL="393700" lvl="2" indent="3175">
              <a:spcBef>
                <a:spcPts val="600"/>
              </a:spcBef>
              <a:buFont typeface="Wingdings" panose="05000000000000000000" pitchFamily="2" charset="2"/>
              <a:buChar char="§"/>
              <a:defRPr/>
            </a:pPr>
            <a:r>
              <a:rPr lang="en-US" altLang="en-US" sz="2000" dirty="0" smtClean="0">
                <a:cs typeface="Times New Roman" panose="02020603050405020304" pitchFamily="18" charset="0"/>
                <a:sym typeface="Wingdings" panose="05000000000000000000" pitchFamily="2" charset="2"/>
              </a:rPr>
              <a:t> </a:t>
            </a:r>
            <a:r>
              <a:rPr lang="en-US" altLang="en-US" sz="2000" dirty="0" smtClean="0">
                <a:cs typeface="Times New Roman" panose="02020603050405020304" pitchFamily="18" charset="0"/>
                <a:sym typeface="Wingdings" panose="05000000000000000000" pitchFamily="2" charset="2"/>
                <a:hlinkClick r:id="rId5"/>
              </a:rPr>
              <a:t>http://tortoisesvn.net</a:t>
            </a:r>
            <a:endParaRPr lang="en-US" altLang="en-US" sz="2000" dirty="0" smtClean="0">
              <a:cs typeface="Times New Roman" panose="02020603050405020304" pitchFamily="18" charset="0"/>
              <a:sym typeface="Wingdings" panose="05000000000000000000" pitchFamily="2" charset="2"/>
            </a:endParaRPr>
          </a:p>
          <a:p>
            <a:pPr marL="53975" indent="3175">
              <a:spcBef>
                <a:spcPts val="1800"/>
              </a:spcBef>
              <a:buFont typeface="Wingdings" panose="05000000000000000000" pitchFamily="2" charset="2"/>
              <a:buChar char="Ø"/>
              <a:defRPr/>
            </a:pPr>
            <a:r>
              <a:rPr lang="en-US" altLang="en-US" dirty="0" smtClean="0">
                <a:sym typeface="Wingdings" panose="05000000000000000000" pitchFamily="2" charset="2"/>
              </a:rPr>
              <a:t> GIT</a:t>
            </a:r>
          </a:p>
          <a:p>
            <a:pPr marL="393700" lvl="2" indent="3175">
              <a:spcBef>
                <a:spcPts val="600"/>
              </a:spcBef>
              <a:buFont typeface="Wingdings" panose="05000000000000000000" pitchFamily="2" charset="2"/>
              <a:buChar char="§"/>
              <a:defRPr/>
            </a:pPr>
            <a:r>
              <a:rPr lang="en-US" altLang="en-US" sz="2000" dirty="0" smtClean="0"/>
              <a:t> </a:t>
            </a:r>
            <a:r>
              <a:rPr lang="en-US" altLang="en-US" sz="2000" dirty="0" smtClean="0">
                <a:solidFill>
                  <a:schemeClr val="accent1">
                    <a:lumMod val="75000"/>
                  </a:schemeClr>
                </a:solidFill>
                <a:hlinkClick r:id="rId6"/>
              </a:rPr>
              <a:t>https://git-scm.com/downloads</a:t>
            </a:r>
            <a:endParaRPr lang="en-US" altLang="en-US" sz="2000" dirty="0" smtClean="0"/>
          </a:p>
        </p:txBody>
      </p:sp>
    </p:spTree>
    <p:extLst>
      <p:ext uri="{BB962C8B-B14F-4D97-AF65-F5344CB8AC3E}">
        <p14:creationId xmlns:p14="http://schemas.microsoft.com/office/powerpoint/2010/main" val="920739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6" name="Rectangle 1028"/>
          <p:cNvSpPr>
            <a:spLocks noChangeArrowheads="1"/>
          </p:cNvSpPr>
          <p:nvPr/>
        </p:nvSpPr>
        <p:spPr bwMode="auto">
          <a:xfrm>
            <a:off x="4479925" y="3224213"/>
            <a:ext cx="184150" cy="409575"/>
          </a:xfrm>
          <a:prstGeom prst="rect">
            <a:avLst/>
          </a:prstGeom>
          <a:noFill/>
          <a:ln w="9525">
            <a:noFill/>
            <a:miter lim="800000"/>
            <a:headEnd/>
            <a:tailEnd/>
          </a:ln>
          <a:effectLst/>
        </p:spPr>
        <p:txBody>
          <a:bodyPr wrap="none">
            <a:spAutoFit/>
          </a:bodyPr>
          <a:lstStyle/>
          <a:p>
            <a:pPr eaLnBrk="1" hangingPunct="1">
              <a:lnSpc>
                <a:spcPct val="80000"/>
              </a:lnSpc>
              <a:defRPr/>
            </a:pPr>
            <a:endParaRPr lang="en-US" sz="2600" b="1">
              <a:solidFill>
                <a:srgbClr val="840017"/>
              </a:solidFill>
              <a:effectLst>
                <a:outerShdw blurRad="38100" dist="38100" dir="2700000" algn="tl">
                  <a:srgbClr val="C0C0C0"/>
                </a:outerShdw>
              </a:effectLst>
            </a:endParaRPr>
          </a:p>
        </p:txBody>
      </p:sp>
      <p:sp>
        <p:nvSpPr>
          <p:cNvPr id="9219" name="Title 6"/>
          <p:cNvSpPr>
            <a:spLocks noGrp="1"/>
          </p:cNvSpPr>
          <p:nvPr>
            <p:ph type="ctrTitle"/>
          </p:nvPr>
        </p:nvSpPr>
        <p:spPr>
          <a:xfrm>
            <a:off x="3578225" y="4857750"/>
            <a:ext cx="4775200" cy="990600"/>
          </a:xfrm>
        </p:spPr>
        <p:txBody>
          <a:bodyPr/>
          <a:lstStyle/>
          <a:p>
            <a:r>
              <a:rPr lang="en-US" altLang="en-US" dirty="0" smtClean="0"/>
              <a:t>Version Control Concepts</a:t>
            </a:r>
          </a:p>
        </p:txBody>
      </p:sp>
    </p:spTree>
    <p:extLst>
      <p:ext uri="{BB962C8B-B14F-4D97-AF65-F5344CB8AC3E}">
        <p14:creationId xmlns:p14="http://schemas.microsoft.com/office/powerpoint/2010/main" val="15836877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a:xfrm>
            <a:off x="3489325" y="4341813"/>
            <a:ext cx="4748213" cy="625475"/>
          </a:xfrm>
        </p:spPr>
        <p:txBody>
          <a:bodyPr/>
          <a:lstStyle/>
          <a:p>
            <a:pPr>
              <a:lnSpc>
                <a:spcPct val="150000"/>
              </a:lnSpc>
            </a:pPr>
            <a:r>
              <a:rPr lang="en-US" altLang="en-US" dirty="0" smtClean="0"/>
              <a:t>Thank you!</a:t>
            </a:r>
            <a:br>
              <a:rPr lang="en-US" altLang="en-US" dirty="0" smtClean="0"/>
            </a:br>
            <a:r>
              <a:rPr lang="en-US" altLang="en-US" dirty="0" smtClean="0"/>
              <a:t>Q &amp; A</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3"/>
          <p:cNvSpPr>
            <a:spLocks noGrp="1"/>
          </p:cNvSpPr>
          <p:nvPr>
            <p:ph type="ctrTitle"/>
          </p:nvPr>
        </p:nvSpPr>
        <p:spPr>
          <a:xfrm>
            <a:off x="3757613" y="4106863"/>
            <a:ext cx="4578350" cy="723900"/>
          </a:xfrm>
        </p:spPr>
        <p:txBody>
          <a:bodyPr/>
          <a:lstStyle/>
          <a:p>
            <a:pPr eaLnBrk="1" hangingPunct="1"/>
            <a:r>
              <a:rPr lang="en-US" altLang="en-US" sz="2800" dirty="0" smtClean="0"/>
              <a:t/>
            </a:r>
            <a:br>
              <a:rPr lang="en-US" altLang="en-US" sz="2800" dirty="0" smtClean="0"/>
            </a:br>
            <a:r>
              <a:rPr lang="en-US" altLang="en-US" sz="2800" dirty="0" smtClean="0"/>
              <a:t>Games</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381000" y="661988"/>
            <a:ext cx="8455025" cy="785812"/>
          </a:xfrm>
        </p:spPr>
        <p:txBody>
          <a:bodyPr/>
          <a:lstStyle/>
          <a:p>
            <a:pPr>
              <a:defRPr/>
            </a:pPr>
            <a:r>
              <a:rPr lang="en-US" sz="2600" b="0" dirty="0" smtClean="0">
                <a:solidFill>
                  <a:schemeClr val="accent5">
                    <a:lumMod val="50000"/>
                  </a:schemeClr>
                </a:solidFill>
              </a:rPr>
              <a:t>Games</a:t>
            </a:r>
          </a:p>
        </p:txBody>
      </p:sp>
      <p:sp>
        <p:nvSpPr>
          <p:cNvPr id="83971" name="Content Placeholder 2"/>
          <p:cNvSpPr>
            <a:spLocks noGrp="1"/>
          </p:cNvSpPr>
          <p:nvPr>
            <p:ph idx="1"/>
          </p:nvPr>
        </p:nvSpPr>
        <p:spPr>
          <a:xfrm>
            <a:off x="685800" y="3429000"/>
            <a:ext cx="7467600" cy="1754326"/>
          </a:xfrm>
        </p:spPr>
        <p:txBody>
          <a:bodyPr/>
          <a:lstStyle/>
          <a:p>
            <a:pPr eaLnBrk="1" hangingPunct="1">
              <a:buFont typeface="Wingdings" panose="05000000000000000000" pitchFamily="2" charset="2"/>
              <a:buChar char="q"/>
            </a:pPr>
            <a:r>
              <a:rPr lang="en-US" altLang="en-US" dirty="0" smtClean="0"/>
              <a:t> Clone ‘test’ repo from git@20.203.6.65:test to your local machine.</a:t>
            </a:r>
          </a:p>
          <a:p>
            <a:pPr eaLnBrk="1" hangingPunct="1">
              <a:buFont typeface="Wingdings" panose="05000000000000000000" pitchFamily="2" charset="2"/>
              <a:buChar char="q"/>
            </a:pPr>
            <a:r>
              <a:rPr lang="en-US" altLang="en-US" dirty="0" smtClean="0"/>
              <a:t> Create a new file in the cloned repo.</a:t>
            </a:r>
          </a:p>
          <a:p>
            <a:pPr eaLnBrk="1" hangingPunct="1">
              <a:buFont typeface="Wingdings" panose="05000000000000000000" pitchFamily="2" charset="2"/>
              <a:buChar char="q"/>
            </a:pPr>
            <a:r>
              <a:rPr lang="en-US" altLang="en-US" dirty="0" smtClean="0"/>
              <a:t> Add and commit to remote repo.</a:t>
            </a:r>
          </a:p>
          <a:p>
            <a:pPr eaLnBrk="1" hangingPunct="1">
              <a:buFont typeface="Wingdings" panose="05000000000000000000" pitchFamily="2" charset="2"/>
              <a:buChar char="q"/>
            </a:pPr>
            <a:r>
              <a:rPr lang="en-US" altLang="en-US" dirty="0" smtClean="0"/>
              <a:t> Push file to </a:t>
            </a:r>
            <a:r>
              <a:rPr lang="en-US" altLang="en-US" dirty="0" err="1" smtClean="0"/>
              <a:t>Git</a:t>
            </a:r>
            <a:r>
              <a:rPr lang="en-US" altLang="en-US" dirty="0" smtClean="0"/>
              <a:t> server.</a:t>
            </a:r>
          </a:p>
        </p:txBody>
      </p:sp>
      <p:pic>
        <p:nvPicPr>
          <p:cNvPr id="8397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57150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8522871"/>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366713" y="455613"/>
            <a:ext cx="8408987" cy="785812"/>
          </a:xfrm>
        </p:spPr>
        <p:txBody>
          <a:bodyPr/>
          <a:lstStyle/>
          <a:p>
            <a:r>
              <a:rPr lang="en-US" altLang="en-US" sz="2600" b="0" dirty="0" smtClean="0">
                <a:solidFill>
                  <a:schemeClr val="accent2">
                    <a:lumMod val="90000"/>
                    <a:lumOff val="10000"/>
                  </a:schemeClr>
                </a:solidFill>
              </a:rPr>
              <a:t>Revision History</a:t>
            </a:r>
          </a:p>
        </p:txBody>
      </p:sp>
      <p:graphicFrame>
        <p:nvGraphicFramePr>
          <p:cNvPr id="4" name="Group 77"/>
          <p:cNvGraphicFramePr>
            <a:graphicFrameLocks noGrp="1"/>
          </p:cNvGraphicFramePr>
          <p:nvPr>
            <p:ph idx="1"/>
            <p:extLst>
              <p:ext uri="{D42A27DB-BD31-4B8C-83A1-F6EECF244321}">
                <p14:modId xmlns:p14="http://schemas.microsoft.com/office/powerpoint/2010/main" val="4032199219"/>
              </p:ext>
            </p:extLst>
          </p:nvPr>
        </p:nvGraphicFramePr>
        <p:xfrm>
          <a:off x="152400" y="1600200"/>
          <a:ext cx="8647113" cy="4191000"/>
        </p:xfrm>
        <a:graphic>
          <a:graphicData uri="http://schemas.openxmlformats.org/drawingml/2006/table">
            <a:tbl>
              <a:tblPr/>
              <a:tblGrid>
                <a:gridCol w="815975"/>
                <a:gridCol w="860425"/>
                <a:gridCol w="2655888"/>
                <a:gridCol w="1371600"/>
                <a:gridCol w="2943225"/>
              </a:tblGrid>
              <a:tr h="857296">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400" b="1" i="0" u="none" strike="noStrike" cap="none" normalizeH="0" baseline="0" dirty="0" smtClean="0">
                          <a:ln>
                            <a:noFill/>
                          </a:ln>
                          <a:solidFill>
                            <a:schemeClr val="tx1"/>
                          </a:solidFill>
                          <a:effectLst/>
                          <a:latin typeface="Arial" charset="0"/>
                        </a:rPr>
                        <a:t>Date</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400" b="1" i="0" u="none" strike="noStrike" cap="none" normalizeH="0" baseline="0" smtClean="0">
                          <a:ln>
                            <a:noFill/>
                          </a:ln>
                          <a:solidFill>
                            <a:schemeClr val="tx1"/>
                          </a:solidFill>
                          <a:effectLst/>
                          <a:latin typeface="Arial" charset="0"/>
                        </a:rPr>
                        <a:t>Version</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400" b="1" i="0" u="none" strike="noStrike" cap="none" normalizeH="0" baseline="0" dirty="0" smtClean="0">
                          <a:ln>
                            <a:noFill/>
                          </a:ln>
                          <a:solidFill>
                            <a:schemeClr val="tx1"/>
                          </a:solidFill>
                          <a:effectLst/>
                          <a:latin typeface="Arial" charset="0"/>
                        </a:rPr>
                        <a:t>Description</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400" b="1" i="0" u="none" strike="noStrike" cap="none" normalizeH="0" baseline="0" smtClean="0">
                          <a:ln>
                            <a:noFill/>
                          </a:ln>
                          <a:solidFill>
                            <a:schemeClr val="tx1"/>
                          </a:solidFill>
                          <a:effectLst/>
                          <a:latin typeface="Arial" charset="0"/>
                        </a:rPr>
                        <a:t>Updated by</a:t>
                      </a:r>
                    </a:p>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1" i="0" u="none" strike="noStrike" cap="none" normalizeH="0" baseline="0" smtClean="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400" b="1" i="0" u="none" strike="noStrike" cap="none" normalizeH="0" baseline="0" smtClean="0">
                          <a:ln>
                            <a:noFill/>
                          </a:ln>
                          <a:solidFill>
                            <a:schemeClr val="tx1"/>
                          </a:solidFill>
                          <a:effectLst/>
                          <a:latin typeface="Arial" charset="0"/>
                        </a:rPr>
                        <a:t>Reviewed and Approved By</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9615">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400" b="0" i="0" u="none" strike="noStrike" cap="none" normalizeH="0" baseline="0" dirty="0" smtClean="0">
                          <a:ln>
                            <a:noFill/>
                          </a:ln>
                          <a:solidFill>
                            <a:schemeClr val="tx1"/>
                          </a:solidFill>
                          <a:effectLst/>
                          <a:latin typeface="Arial" charset="0"/>
                        </a:rPr>
                        <a:t>Aug 10, 2015</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400" b="0" i="0" u="none" strike="noStrike" cap="none" normalizeH="0" baseline="0" dirty="0" smtClean="0">
                          <a:ln>
                            <a:noFill/>
                          </a:ln>
                          <a:solidFill>
                            <a:schemeClr val="tx1"/>
                          </a:solidFill>
                          <a:effectLst/>
                          <a:latin typeface="Arial" charset="0"/>
                        </a:rPr>
                        <a:t>0.5</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400" b="0" i="0" u="none" strike="noStrike" cap="none" normalizeH="0" baseline="0" dirty="0" smtClean="0">
                          <a:ln>
                            <a:noFill/>
                          </a:ln>
                          <a:solidFill>
                            <a:schemeClr val="tx1"/>
                          </a:solidFill>
                          <a:effectLst/>
                          <a:latin typeface="Arial" charset="0"/>
                        </a:rPr>
                        <a:t>Ready for review</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400" b="0" i="0" u="none" strike="noStrike" cap="none" normalizeH="0" baseline="0" dirty="0" err="1" smtClean="0">
                          <a:ln>
                            <a:noFill/>
                          </a:ln>
                          <a:solidFill>
                            <a:schemeClr val="tx1"/>
                          </a:solidFill>
                          <a:effectLst/>
                          <a:latin typeface="Arial" charset="0"/>
                        </a:rPr>
                        <a:t>Thien</a:t>
                      </a:r>
                      <a:r>
                        <a:rPr kumimoji="0" lang="en-US" sz="1400" b="0" i="0" u="none" strike="noStrike" cap="none" normalizeH="0" baseline="0" dirty="0" smtClean="0">
                          <a:ln>
                            <a:noFill/>
                          </a:ln>
                          <a:solidFill>
                            <a:schemeClr val="tx1"/>
                          </a:solidFill>
                          <a:effectLst/>
                          <a:latin typeface="Arial" charset="0"/>
                        </a:rPr>
                        <a:t> Tran</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400" b="0" i="0" u="none" strike="noStrike" cap="none" normalizeH="0" baseline="0" dirty="0" err="1" smtClean="0">
                          <a:ln>
                            <a:noFill/>
                          </a:ln>
                          <a:solidFill>
                            <a:schemeClr val="tx1"/>
                          </a:solidFill>
                          <a:effectLst/>
                          <a:latin typeface="Arial" charset="0"/>
                        </a:rPr>
                        <a:t>Quang</a:t>
                      </a:r>
                      <a:r>
                        <a:rPr kumimoji="0" lang="en-US" sz="1400" b="0" i="0" u="none" strike="noStrike" cap="none" normalizeH="0" baseline="0" dirty="0" smtClean="0">
                          <a:ln>
                            <a:noFill/>
                          </a:ln>
                          <a:solidFill>
                            <a:schemeClr val="tx1"/>
                          </a:solidFill>
                          <a:effectLst/>
                          <a:latin typeface="Arial" charset="0"/>
                        </a:rPr>
                        <a:t> Tran</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717">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400" b="0" i="0" u="none" strike="noStrike" cap="none" normalizeH="0" baseline="0" dirty="0" smtClean="0">
                          <a:ln>
                            <a:noFill/>
                          </a:ln>
                          <a:solidFill>
                            <a:schemeClr val="tx1"/>
                          </a:solidFill>
                          <a:effectLst/>
                          <a:latin typeface="Arial" charset="0"/>
                        </a:rPr>
                        <a:t>Nov 26, 2015</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400" b="0" i="0" u="none" strike="noStrike" cap="none" normalizeH="0" baseline="0" dirty="0" smtClean="0">
                          <a:ln>
                            <a:noFill/>
                          </a:ln>
                          <a:solidFill>
                            <a:schemeClr val="tx1"/>
                          </a:solidFill>
                          <a:effectLst/>
                          <a:latin typeface="Arial" charset="0"/>
                        </a:rPr>
                        <a:t>1.0</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400" b="0" i="0" u="none" strike="noStrike" cap="none" normalizeH="0" baseline="0" dirty="0" smtClean="0">
                          <a:ln>
                            <a:noFill/>
                          </a:ln>
                          <a:solidFill>
                            <a:schemeClr val="tx1"/>
                          </a:solidFill>
                          <a:effectLst/>
                          <a:latin typeface="Arial" charset="0"/>
                        </a:rPr>
                        <a:t>Ready for review</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400" b="0" i="0" u="none" strike="noStrike" cap="none" normalizeH="0" baseline="0" dirty="0" err="1" smtClean="0">
                          <a:ln>
                            <a:noFill/>
                          </a:ln>
                          <a:solidFill>
                            <a:schemeClr val="tx1"/>
                          </a:solidFill>
                          <a:effectLst/>
                          <a:latin typeface="Arial" charset="0"/>
                        </a:rPr>
                        <a:t>Quan</a:t>
                      </a:r>
                      <a:r>
                        <a:rPr kumimoji="0" lang="en-US" sz="1400" b="0" i="0" u="none" strike="noStrike" cap="none" normalizeH="0" baseline="0" dirty="0" smtClean="0">
                          <a:ln>
                            <a:noFill/>
                          </a:ln>
                          <a:solidFill>
                            <a:schemeClr val="tx1"/>
                          </a:solidFill>
                          <a:effectLst/>
                          <a:latin typeface="Arial" charset="0"/>
                        </a:rPr>
                        <a:t> </a:t>
                      </a:r>
                      <a:r>
                        <a:rPr kumimoji="0" lang="en-US" sz="1400" b="0" i="0" u="none" strike="noStrike" cap="none" normalizeH="0" baseline="0" dirty="0" err="1" smtClean="0">
                          <a:ln>
                            <a:noFill/>
                          </a:ln>
                          <a:solidFill>
                            <a:schemeClr val="tx1"/>
                          </a:solidFill>
                          <a:effectLst/>
                          <a:latin typeface="Arial" charset="0"/>
                        </a:rPr>
                        <a:t>Vuong</a:t>
                      </a:r>
                      <a:endParaRPr kumimoji="0" lang="en-US" sz="1400" b="0" i="0" u="none" strike="noStrike" cap="none" normalizeH="0" baseline="0" dirty="0" smtClean="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400" b="0" i="0" u="none" strike="noStrike" cap="none" normalizeH="0" baseline="0" dirty="0" err="1" smtClean="0">
                          <a:ln>
                            <a:noFill/>
                          </a:ln>
                          <a:solidFill>
                            <a:schemeClr val="tx1"/>
                          </a:solidFill>
                          <a:effectLst/>
                          <a:latin typeface="Arial" charset="0"/>
                        </a:rPr>
                        <a:t>Quang</a:t>
                      </a:r>
                      <a:r>
                        <a:rPr kumimoji="0" lang="en-US" sz="1400" b="0" i="0" u="none" strike="noStrike" cap="none" normalizeH="0" baseline="0" dirty="0" smtClean="0">
                          <a:ln>
                            <a:noFill/>
                          </a:ln>
                          <a:solidFill>
                            <a:schemeClr val="tx1"/>
                          </a:solidFill>
                          <a:effectLst/>
                          <a:latin typeface="Arial" charset="0"/>
                        </a:rPr>
                        <a:t> Tran</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3819">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0" i="0" u="none" strike="noStrike" cap="none" normalizeH="0" baseline="0" smtClean="0">
                        <a:ln>
                          <a:noFill/>
                        </a:ln>
                        <a:solidFill>
                          <a:schemeClr val="tx1"/>
                        </a:solidFill>
                        <a:effectLst/>
                        <a:latin typeface="Arial" charset="0"/>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0" i="0" u="none" strike="noStrike" cap="none" normalizeH="0" baseline="0" smtClean="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0" i="0" u="none" strike="noStrike" cap="none" normalizeH="0" baseline="0" smtClean="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0" i="0" u="none" strike="noStrike" cap="none" normalizeH="0" baseline="0" smtClean="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0" i="0" u="none" strike="noStrike" cap="none" normalizeH="0" baseline="0" smtClean="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5915">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0" i="0" u="none" strike="noStrike" cap="none" normalizeH="0" baseline="0" smtClean="0">
                        <a:ln>
                          <a:noFill/>
                        </a:ln>
                        <a:solidFill>
                          <a:schemeClr val="tx1"/>
                        </a:solidFill>
                        <a:effectLst/>
                        <a:latin typeface="Arial" charset="0"/>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0" i="0" u="none" strike="noStrike" cap="none" normalizeH="0" baseline="0" smtClean="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0" i="0" u="none" strike="noStrike" cap="none" normalizeH="0" baseline="0" smtClean="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0" i="0" u="none" strike="noStrike" cap="none" normalizeH="0" baseline="0" smtClean="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0" i="0" u="none" strike="noStrike" cap="none" normalizeH="0" baseline="0" dirty="0" smtClean="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3819">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0" i="0" u="none" strike="noStrike" cap="none" normalizeH="0" baseline="0" smtClean="0">
                        <a:ln>
                          <a:noFill/>
                        </a:ln>
                        <a:solidFill>
                          <a:schemeClr val="tx1"/>
                        </a:solidFill>
                        <a:effectLst/>
                        <a:latin typeface="Arial" charset="0"/>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0" i="0" u="none" strike="noStrike" cap="none" normalizeH="0" baseline="0" smtClean="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0" i="0" u="none" strike="noStrike" cap="none" normalizeH="0" baseline="0" dirty="0" smtClean="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0" i="0" u="none" strike="noStrike" cap="none" normalizeH="0" baseline="0" smtClean="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0" i="0" u="none" strike="noStrike" cap="none" normalizeH="0" baseline="0" smtClean="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3819">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0" i="0" u="none" strike="noStrike" cap="none" normalizeH="0" baseline="0" smtClean="0">
                        <a:ln>
                          <a:noFill/>
                        </a:ln>
                        <a:solidFill>
                          <a:schemeClr val="tx1"/>
                        </a:solidFill>
                        <a:effectLst/>
                        <a:latin typeface="Arial" charset="0"/>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0" i="0" u="none" strike="noStrike" cap="none" normalizeH="0" baseline="0" smtClean="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0" i="0" u="none" strike="noStrike" cap="none" normalizeH="0" baseline="0" smtClean="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0" i="0" u="none" strike="noStrike" cap="none" normalizeH="0" baseline="0" smtClean="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0" i="0" u="none" strike="noStrike" cap="none" normalizeH="0" baseline="0" dirty="0" smtClean="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26996852"/>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3"/>
          <p:cNvGrpSpPr>
            <a:grpSpLocks/>
          </p:cNvGrpSpPr>
          <p:nvPr/>
        </p:nvGrpSpPr>
        <p:grpSpPr bwMode="auto">
          <a:xfrm>
            <a:off x="0" y="0"/>
            <a:ext cx="9144000" cy="6858000"/>
            <a:chOff x="0" y="0"/>
            <a:chExt cx="5760" cy="4320"/>
          </a:xfrm>
        </p:grpSpPr>
        <p:sp>
          <p:nvSpPr>
            <p:cNvPr id="21507" name="Rectangle 1"/>
            <p:cNvSpPr>
              <a:spLocks/>
            </p:cNvSpPr>
            <p:nvPr/>
          </p:nvSpPr>
          <p:spPr bwMode="auto">
            <a:xfrm>
              <a:off x="0" y="0"/>
              <a:ext cx="5760" cy="43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pic>
          <p:nvPicPr>
            <p:cNvPr id="2150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1" y="1887"/>
              <a:ext cx="265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2" y="322612"/>
            <a:ext cx="8408987" cy="785813"/>
          </a:xfrm>
        </p:spPr>
        <p:txBody>
          <a:bodyPr/>
          <a:lstStyle/>
          <a:p>
            <a:pPr>
              <a:defRPr/>
            </a:pPr>
            <a:r>
              <a:rPr lang="en-US" sz="2600" b="0" dirty="0" smtClean="0">
                <a:solidFill>
                  <a:schemeClr val="accent5">
                    <a:lumMod val="50000"/>
                  </a:schemeClr>
                </a:solidFill>
              </a:rPr>
              <a:t>Scenario</a:t>
            </a:r>
            <a:endParaRPr lang="en-US" sz="2600" b="0" dirty="0">
              <a:solidFill>
                <a:schemeClr val="accent5">
                  <a:lumMod val="50000"/>
                </a:schemeClr>
              </a:solidFill>
            </a:endParaRPr>
          </a:p>
        </p:txBody>
      </p:sp>
      <p:pic>
        <p:nvPicPr>
          <p:cNvPr id="1126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672" y="975075"/>
            <a:ext cx="8079068" cy="51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58075146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solidFill>
              <a:schemeClr val="accent1"/>
            </a:solidFill>
          </a:ln>
        </p:spPr>
        <p:txBody>
          <a:bodyPr/>
          <a:lstStyle/>
          <a:p>
            <a:pPr>
              <a:defRPr/>
            </a:pPr>
            <a:r>
              <a:rPr lang="en-US" sz="2600" b="0" dirty="0" smtClean="0">
                <a:solidFill>
                  <a:schemeClr val="accent2">
                    <a:lumMod val="50000"/>
                    <a:lumOff val="50000"/>
                  </a:schemeClr>
                </a:solidFill>
              </a:rPr>
              <a:t>What is Version Control?  </a:t>
            </a:r>
            <a:endParaRPr lang="en-US" sz="2600" b="0" dirty="0">
              <a:solidFill>
                <a:schemeClr val="accent2">
                  <a:lumMod val="50000"/>
                  <a:lumOff val="50000"/>
                </a:schemeClr>
              </a:solidFill>
            </a:endParaRPr>
          </a:p>
        </p:txBody>
      </p:sp>
      <p:sp>
        <p:nvSpPr>
          <p:cNvPr id="13315" name="Content Placeholder 2"/>
          <p:cNvSpPr>
            <a:spLocks noGrp="1"/>
          </p:cNvSpPr>
          <p:nvPr>
            <p:ph idx="1"/>
          </p:nvPr>
        </p:nvSpPr>
        <p:spPr>
          <a:xfrm>
            <a:off x="366713" y="1762125"/>
            <a:ext cx="7162800" cy="2031325"/>
          </a:xfrm>
        </p:spPr>
        <p:txBody>
          <a:bodyPr/>
          <a:lstStyle/>
          <a:p>
            <a:pPr>
              <a:lnSpc>
                <a:spcPct val="100000"/>
              </a:lnSpc>
              <a:buFont typeface="Wingdings" panose="05000000000000000000" pitchFamily="2" charset="2"/>
              <a:buChar char="Ø"/>
            </a:pPr>
            <a:r>
              <a:rPr lang="en-US" altLang="en-US" dirty="0" smtClean="0"/>
              <a:t> Method to centrally store files</a:t>
            </a:r>
          </a:p>
          <a:p>
            <a:pPr>
              <a:lnSpc>
                <a:spcPct val="100000"/>
              </a:lnSpc>
              <a:buFont typeface="Wingdings" panose="05000000000000000000" pitchFamily="2" charset="2"/>
              <a:buChar char="Ø"/>
            </a:pPr>
            <a:r>
              <a:rPr lang="en-US" altLang="en-US" dirty="0" smtClean="0"/>
              <a:t> Record a copy per change</a:t>
            </a:r>
          </a:p>
          <a:p>
            <a:pPr>
              <a:lnSpc>
                <a:spcPct val="100000"/>
              </a:lnSpc>
              <a:buFont typeface="Wingdings" panose="05000000000000000000" pitchFamily="2" charset="2"/>
              <a:buChar char="Ø"/>
            </a:pPr>
            <a:r>
              <a:rPr lang="en-US" altLang="en-US" dirty="0" smtClean="0"/>
              <a:t> Log who, when, where, what</a:t>
            </a:r>
          </a:p>
          <a:p>
            <a:pPr>
              <a:lnSpc>
                <a:spcPct val="100000"/>
              </a:lnSpc>
              <a:buFont typeface="Wingdings" panose="05000000000000000000" pitchFamily="2" charset="2"/>
              <a:buChar char="Ø"/>
            </a:pPr>
            <a:r>
              <a:rPr lang="en-US" altLang="en-US" dirty="0" smtClean="0"/>
              <a:t> Recover files if something wrong</a:t>
            </a:r>
          </a:p>
          <a:p>
            <a:pPr>
              <a:lnSpc>
                <a:spcPct val="100000"/>
              </a:lnSpc>
              <a:buFont typeface="Wingdings" panose="05000000000000000000" pitchFamily="2" charset="2"/>
              <a:buChar char="Ø"/>
            </a:pPr>
            <a:r>
              <a:rPr lang="en-US" altLang="en-US" dirty="0" smtClean="0"/>
              <a:t> Also called as revision control / source control</a:t>
            </a:r>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81000"/>
            <a:ext cx="19812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52889298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418513" cy="785813"/>
          </a:xfrm>
        </p:spPr>
        <p:txBody>
          <a:bodyPr/>
          <a:lstStyle/>
          <a:p>
            <a:pPr>
              <a:defRPr/>
            </a:pPr>
            <a:r>
              <a:rPr lang="en-US" sz="2600" b="0" dirty="0" smtClean="0">
                <a:solidFill>
                  <a:schemeClr val="accent2">
                    <a:lumMod val="50000"/>
                    <a:lumOff val="50000"/>
                  </a:schemeClr>
                </a:solidFill>
              </a:rPr>
              <a:t>Why Version Control?  </a:t>
            </a:r>
            <a:endParaRPr lang="en-US" sz="2600" b="0" dirty="0">
              <a:solidFill>
                <a:schemeClr val="accent2">
                  <a:lumMod val="50000"/>
                  <a:lumOff val="50000"/>
                </a:schemeClr>
              </a:solidFill>
            </a:endParaRPr>
          </a:p>
        </p:txBody>
      </p:sp>
      <p:sp>
        <p:nvSpPr>
          <p:cNvPr id="15363" name="Content Placeholder 2"/>
          <p:cNvSpPr>
            <a:spLocks noGrp="1"/>
          </p:cNvSpPr>
          <p:nvPr>
            <p:ph idx="1"/>
          </p:nvPr>
        </p:nvSpPr>
        <p:spPr>
          <a:xfrm>
            <a:off x="381000" y="1733550"/>
            <a:ext cx="4953000" cy="2031325"/>
          </a:xfrm>
        </p:spPr>
        <p:txBody>
          <a:bodyPr/>
          <a:lstStyle/>
          <a:p>
            <a:pPr>
              <a:lnSpc>
                <a:spcPct val="100000"/>
              </a:lnSpc>
              <a:buFont typeface="Wingdings" panose="05000000000000000000" pitchFamily="2" charset="2"/>
              <a:buChar char="Ø"/>
            </a:pPr>
            <a:r>
              <a:rPr lang="en-US" altLang="en-US" dirty="0" smtClean="0"/>
              <a:t> Ability to back-up</a:t>
            </a:r>
          </a:p>
          <a:p>
            <a:pPr>
              <a:lnSpc>
                <a:spcPct val="100000"/>
              </a:lnSpc>
              <a:buFont typeface="Wingdings" panose="05000000000000000000" pitchFamily="2" charset="2"/>
              <a:buChar char="Ø"/>
            </a:pPr>
            <a:r>
              <a:rPr lang="en-US" altLang="en-US" dirty="0" smtClean="0"/>
              <a:t> Integrate sources / sub systems</a:t>
            </a:r>
          </a:p>
          <a:p>
            <a:pPr>
              <a:lnSpc>
                <a:spcPct val="100000"/>
              </a:lnSpc>
              <a:buFont typeface="Wingdings" panose="05000000000000000000" pitchFamily="2" charset="2"/>
              <a:buChar char="Ø"/>
            </a:pPr>
            <a:r>
              <a:rPr lang="en-US" altLang="en-US" dirty="0" smtClean="0"/>
              <a:t> Collaboration with other people</a:t>
            </a:r>
          </a:p>
          <a:p>
            <a:pPr>
              <a:lnSpc>
                <a:spcPct val="100000"/>
              </a:lnSpc>
              <a:buFont typeface="Wingdings" panose="05000000000000000000" pitchFamily="2" charset="2"/>
              <a:buChar char="Ø"/>
            </a:pPr>
            <a:r>
              <a:rPr lang="en-US" altLang="en-US" dirty="0" smtClean="0"/>
              <a:t> Troubleshooting</a:t>
            </a:r>
          </a:p>
          <a:p>
            <a:pPr>
              <a:lnSpc>
                <a:spcPct val="100000"/>
              </a:lnSpc>
              <a:buFont typeface="Wingdings" panose="05000000000000000000" pitchFamily="2" charset="2"/>
              <a:buChar char="Ø"/>
            </a:pPr>
            <a:r>
              <a:rPr lang="en-US" altLang="en-US" dirty="0" smtClean="0"/>
              <a:t> Productivity</a:t>
            </a:r>
          </a:p>
        </p:txBody>
      </p:sp>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81000"/>
            <a:ext cx="19812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43904270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418513" cy="785813"/>
          </a:xfrm>
        </p:spPr>
        <p:txBody>
          <a:bodyPr/>
          <a:lstStyle/>
          <a:p>
            <a:pPr>
              <a:defRPr/>
            </a:pPr>
            <a:r>
              <a:rPr lang="en-US" sz="2600" b="0" dirty="0" smtClean="0">
                <a:solidFill>
                  <a:schemeClr val="accent5">
                    <a:lumMod val="50000"/>
                  </a:schemeClr>
                </a:solidFill>
              </a:rPr>
              <a:t>How it helps you …</a:t>
            </a:r>
            <a:endParaRPr lang="en-US" sz="2600" b="0" dirty="0">
              <a:solidFill>
                <a:schemeClr val="accent5">
                  <a:lumMod val="50000"/>
                </a:schemeClr>
              </a:solidFill>
            </a:endParaRPr>
          </a:p>
        </p:txBody>
      </p:sp>
      <p:sp>
        <p:nvSpPr>
          <p:cNvPr id="17411" name="Content Placeholder 2"/>
          <p:cNvSpPr>
            <a:spLocks noGrp="1"/>
          </p:cNvSpPr>
          <p:nvPr>
            <p:ph idx="1"/>
          </p:nvPr>
        </p:nvSpPr>
        <p:spPr>
          <a:xfrm>
            <a:off x="381000" y="2019300"/>
            <a:ext cx="6248400" cy="1600438"/>
          </a:xfrm>
        </p:spPr>
        <p:txBody>
          <a:bodyPr/>
          <a:lstStyle/>
          <a:p>
            <a:pPr>
              <a:lnSpc>
                <a:spcPct val="100000"/>
              </a:lnSpc>
              <a:buFont typeface="Wingdings" panose="05000000000000000000" pitchFamily="2" charset="2"/>
              <a:buChar char="Ø"/>
            </a:pPr>
            <a:r>
              <a:rPr lang="en-US" altLang="en-US" dirty="0" smtClean="0"/>
              <a:t> Change code in small steps</a:t>
            </a:r>
          </a:p>
          <a:p>
            <a:pPr>
              <a:lnSpc>
                <a:spcPct val="100000"/>
              </a:lnSpc>
              <a:buFont typeface="Wingdings" panose="05000000000000000000" pitchFamily="2" charset="2"/>
              <a:buChar char="Ø"/>
            </a:pPr>
            <a:r>
              <a:rPr lang="en-US" altLang="en-US" dirty="0" smtClean="0"/>
              <a:t> Log changes in versions</a:t>
            </a:r>
          </a:p>
          <a:p>
            <a:pPr>
              <a:lnSpc>
                <a:spcPct val="100000"/>
              </a:lnSpc>
              <a:buFont typeface="Wingdings" panose="05000000000000000000" pitchFamily="2" charset="2"/>
              <a:buChar char="Ø"/>
            </a:pPr>
            <a:r>
              <a:rPr lang="en-US" altLang="en-US" dirty="0" smtClean="0"/>
              <a:t> Feel safe when changing code</a:t>
            </a:r>
          </a:p>
          <a:p>
            <a:pPr>
              <a:lnSpc>
                <a:spcPct val="100000"/>
              </a:lnSpc>
              <a:buFont typeface="Wingdings" panose="05000000000000000000" pitchFamily="2" charset="2"/>
              <a:buChar char="Ø"/>
            </a:pPr>
            <a:r>
              <a:rPr lang="en-US" altLang="en-US" dirty="0" smtClean="0"/>
              <a:t> Easy to try out things</a:t>
            </a:r>
          </a:p>
        </p:txBody>
      </p:sp>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57200"/>
            <a:ext cx="203835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32620312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0682649">
  <a:themeElements>
    <a:clrScheme name="Custom 30">
      <a:dk1>
        <a:srgbClr val="000000"/>
      </a:dk1>
      <a:lt1>
        <a:srgbClr val="FFFFFF"/>
      </a:lt1>
      <a:dk2>
        <a:srgbClr val="EE2525"/>
      </a:dk2>
      <a:lt2>
        <a:srgbClr val="969696"/>
      </a:lt2>
      <a:accent1>
        <a:srgbClr val="588BA3"/>
      </a:accent1>
      <a:accent2>
        <a:srgbClr val="003F60"/>
      </a:accent2>
      <a:accent3>
        <a:srgbClr val="FFFFFF"/>
      </a:accent3>
      <a:accent4>
        <a:srgbClr val="000000"/>
      </a:accent4>
      <a:accent5>
        <a:srgbClr val="588BA3"/>
      </a:accent5>
      <a:accent6>
        <a:srgbClr val="005882"/>
      </a:accent6>
      <a:hlink>
        <a:srgbClr val="588BA3"/>
      </a:hlink>
      <a:folHlink>
        <a:srgbClr val="588BA3"/>
      </a:folHlink>
    </a:clrScheme>
    <a:fontScheme name="CS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MS PGothic" pitchFamily="34" charset="-128"/>
          </a:defRPr>
        </a:defPPr>
      </a:lstStyle>
    </a:lnDef>
  </a:objectDefaults>
  <a:extraClrSchemeLst>
    <a:extraClrScheme>
      <a:clrScheme name="SLC08_Final 1">
        <a:dk1>
          <a:srgbClr val="000000"/>
        </a:dk1>
        <a:lt1>
          <a:srgbClr val="FFFFFF"/>
        </a:lt1>
        <a:dk2>
          <a:srgbClr val="CF001E"/>
        </a:dk2>
        <a:lt2>
          <a:srgbClr val="808080"/>
        </a:lt2>
        <a:accent1>
          <a:srgbClr val="2C7C58"/>
        </a:accent1>
        <a:accent2>
          <a:srgbClr val="1B51FF"/>
        </a:accent2>
        <a:accent3>
          <a:srgbClr val="FFFFFF"/>
        </a:accent3>
        <a:accent4>
          <a:srgbClr val="000000"/>
        </a:accent4>
        <a:accent5>
          <a:srgbClr val="ACBFB4"/>
        </a:accent5>
        <a:accent6>
          <a:srgbClr val="1749E7"/>
        </a:accent6>
        <a:hlink>
          <a:srgbClr val="660066"/>
        </a:hlink>
        <a:folHlink>
          <a:srgbClr val="FF8600"/>
        </a:folHlink>
      </a:clrScheme>
      <a:clrMap bg1="lt1" tx1="dk1" bg2="lt2" tx2="dk2" accent1="accent1" accent2="accent2" accent3="accent3" accent4="accent4" accent5="accent5" accent6="accent6" hlink="hlink" folHlink="folHlink"/>
    </a:extraClrScheme>
    <a:extraClrScheme>
      <a:clrScheme name="SLC08_Final 2">
        <a:dk1>
          <a:srgbClr val="000000"/>
        </a:dk1>
        <a:lt1>
          <a:srgbClr val="FFFFFF"/>
        </a:lt1>
        <a:dk2>
          <a:srgbClr val="EA2839"/>
        </a:dk2>
        <a:lt2>
          <a:srgbClr val="F2AF00"/>
        </a:lt2>
        <a:accent1>
          <a:srgbClr val="B6BF00"/>
        </a:accent1>
        <a:accent2>
          <a:srgbClr val="557630"/>
        </a:accent2>
        <a:accent3>
          <a:srgbClr val="FFFFFF"/>
        </a:accent3>
        <a:accent4>
          <a:srgbClr val="000000"/>
        </a:accent4>
        <a:accent5>
          <a:srgbClr val="D7DCAA"/>
        </a:accent5>
        <a:accent6>
          <a:srgbClr val="4C6A2A"/>
        </a:accent6>
        <a:hlink>
          <a:srgbClr val="6AADE4"/>
        </a:hlink>
        <a:folHlink>
          <a:srgbClr val="005172"/>
        </a:folHlink>
      </a:clrScheme>
      <a:clrMap bg1="lt1" tx1="dk1" bg2="lt2" tx2="dk2" accent1="accent1" accent2="accent2" accent3="accent3" accent4="accent4" accent5="accent5" accent6="accent6" hlink="hlink" folHlink="folHlink"/>
    </a:extraClrScheme>
    <a:extraClrScheme>
      <a:clrScheme name="SLC08_Final 3">
        <a:dk1>
          <a:srgbClr val="000000"/>
        </a:dk1>
        <a:lt1>
          <a:srgbClr val="FFFFFF"/>
        </a:lt1>
        <a:dk2>
          <a:srgbClr val="EE2525"/>
        </a:dk2>
        <a:lt2>
          <a:srgbClr val="969696"/>
        </a:lt2>
        <a:accent1>
          <a:srgbClr val="6AADE4"/>
        </a:accent1>
        <a:accent2>
          <a:srgbClr val="124570"/>
        </a:accent2>
        <a:accent3>
          <a:srgbClr val="FFFFFF"/>
        </a:accent3>
        <a:accent4>
          <a:srgbClr val="000000"/>
        </a:accent4>
        <a:accent5>
          <a:srgbClr val="B9D3EF"/>
        </a:accent5>
        <a:accent6>
          <a:srgbClr val="0F3E65"/>
        </a:accent6>
        <a:hlink>
          <a:srgbClr val="B6BF00"/>
        </a:hlink>
        <a:folHlink>
          <a:srgbClr val="850057"/>
        </a:folHlink>
      </a:clrScheme>
      <a:clrMap bg1="lt1" tx1="dk1" bg2="lt2" tx2="dk2" accent1="accent1" accent2="accent2" accent3="accent3" accent4="accent4" accent5="accent5" accent6="accent6" hlink="hlink" folHlink="folHlink"/>
    </a:extraClrScheme>
    <a:extraClrScheme>
      <a:clrScheme name="SLC08_Final 4">
        <a:dk1>
          <a:srgbClr val="000000"/>
        </a:dk1>
        <a:lt1>
          <a:srgbClr val="FFFFFF"/>
        </a:lt1>
        <a:dk2>
          <a:srgbClr val="EE2525"/>
        </a:dk2>
        <a:lt2>
          <a:srgbClr val="969696"/>
        </a:lt2>
        <a:accent1>
          <a:srgbClr val="124570"/>
        </a:accent1>
        <a:accent2>
          <a:srgbClr val="6AADE4"/>
        </a:accent2>
        <a:accent3>
          <a:srgbClr val="FFFFFF"/>
        </a:accent3>
        <a:accent4>
          <a:srgbClr val="000000"/>
        </a:accent4>
        <a:accent5>
          <a:srgbClr val="AAB0BB"/>
        </a:accent5>
        <a:accent6>
          <a:srgbClr val="5F9CCF"/>
        </a:accent6>
        <a:hlink>
          <a:srgbClr val="850057"/>
        </a:hlink>
        <a:folHlink>
          <a:srgbClr val="B6BF00"/>
        </a:folHlink>
      </a:clrScheme>
      <a:clrMap bg1="lt1" tx1="dk1" bg2="lt2" tx2="dk2" accent1="accent1" accent2="accent2" accent3="accent3" accent4="accent4" accent5="accent5" accent6="accent6" hlink="hlink" folHlink="folHlink"/>
    </a:extraClrScheme>
    <a:extraClrScheme>
      <a:clrScheme name="SLC08_Final 5">
        <a:dk1>
          <a:srgbClr val="000000"/>
        </a:dk1>
        <a:lt1>
          <a:srgbClr val="FFFFFF"/>
        </a:lt1>
        <a:dk2>
          <a:srgbClr val="EE2525"/>
        </a:dk2>
        <a:lt2>
          <a:srgbClr val="969696"/>
        </a:lt2>
        <a:accent1>
          <a:srgbClr val="6AADE4"/>
        </a:accent1>
        <a:accent2>
          <a:srgbClr val="850057"/>
        </a:accent2>
        <a:accent3>
          <a:srgbClr val="FFFFFF"/>
        </a:accent3>
        <a:accent4>
          <a:srgbClr val="000000"/>
        </a:accent4>
        <a:accent5>
          <a:srgbClr val="B9D3EF"/>
        </a:accent5>
        <a:accent6>
          <a:srgbClr val="78004E"/>
        </a:accent6>
        <a:hlink>
          <a:srgbClr val="B6BF00"/>
        </a:hlink>
        <a:folHlink>
          <a:srgbClr val="124570"/>
        </a:folHlink>
      </a:clrScheme>
      <a:clrMap bg1="lt1" tx1="dk1" bg2="lt2" tx2="dk2" accent1="accent1" accent2="accent2" accent3="accent3" accent4="accent4" accent5="accent5" accent6="accent6" hlink="hlink" folHlink="folHlink"/>
    </a:extraClrScheme>
  </a:extraClrSchemeLst>
  <a:custClrLst>
    <a:custClr name="Deep Midnight">
      <a:srgbClr val="003F60"/>
    </a:custClr>
    <a:custClr name="CSC Midnight">
      <a:srgbClr val="005882"/>
    </a:custClr>
    <a:custClr name="Light Midnight">
      <a:srgbClr val="588BA3"/>
    </a:custClr>
    <a:custClr name="Dark Plum">
      <a:srgbClr val="382658"/>
    </a:custClr>
    <a:custClr name="CSC Plum">
      <a:srgbClr val="850057"/>
    </a:custClr>
    <a:custClr name="Dark Charcoal">
      <a:srgbClr val="636466"/>
    </a:custClr>
    <a:custClr name="CSC Charcoal">
      <a:srgbClr val="939598"/>
    </a:custClr>
    <a:custClr name="Asparagus">
      <a:srgbClr val="88BA41"/>
    </a:custClr>
    <a:custClr name="Sunset">
      <a:srgbClr val="FFCF01"/>
    </a:custClr>
    <a:custClr name="CSC Red">
      <a:srgbClr val="EE2525"/>
    </a:custClr>
  </a:custClrLst>
  <a:extLst>
    <a:ext uri="{05A4C25C-085E-4340-85A3-A5531E510DB2}">
      <thm15:themeFamily xmlns:thm15="http://schemas.microsoft.com/office/thememl/2012/main" xmlns="" name="Instructional_Design_TEMP-02_2015.pptx" id="{5B140DC9-3D9C-4311-A93E-D7E4AC513E5A}" vid="{51811B96-9BEC-4CA9-8C55-581809B688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133D2F2FB8974E95A905D6081A39A3" ma:contentTypeVersion="0" ma:contentTypeDescription="Create a new document." ma:contentTypeScope="" ma:versionID="91717e8ca3bfdd2be0a0c3ee789c0309">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C0AF7E-57A5-486C-A203-DF57CAD56D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151C02D-3FAB-4303-812F-EEB59C1A2FFC}">
  <ds:schemaRefs>
    <ds:schemaRef ds:uri="http://schemas.microsoft.com/sharepoint/v3/contenttype/forms"/>
  </ds:schemaRefs>
</ds:datastoreItem>
</file>

<file path=customXml/itemProps3.xml><?xml version="1.0" encoding="utf-8"?>
<ds:datastoreItem xmlns:ds="http://schemas.openxmlformats.org/officeDocument/2006/customXml" ds:itemID="{26302EF0-963A-42C2-8119-6ACB9971A470}">
  <ds:schemaRefs>
    <ds:schemaRef ds:uri="http://purl.org/dc/dcmitype/"/>
    <ds:schemaRef ds:uri="http://purl.org/dc/terms/"/>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Instructional_Design_TEMP-02_2015</Template>
  <TotalTime>0</TotalTime>
  <Words>1740</Words>
  <Application>Microsoft Office PowerPoint</Application>
  <PresentationFormat>On-screen Show (4:3)</PresentationFormat>
  <Paragraphs>354</Paragraphs>
  <Slides>54</Slides>
  <Notes>42</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~0682649</vt:lpstr>
      <vt:lpstr>Version Control System &amp;    Collaboration Tools</vt:lpstr>
      <vt:lpstr>Agenda </vt:lpstr>
      <vt:lpstr>Course Audience and Prerequisite</vt:lpstr>
      <vt:lpstr>Course Objectives</vt:lpstr>
      <vt:lpstr>Version Control Concepts</vt:lpstr>
      <vt:lpstr>Scenario</vt:lpstr>
      <vt:lpstr>What is Version Control?  </vt:lpstr>
      <vt:lpstr>Why Version Control?  </vt:lpstr>
      <vt:lpstr>How it helps you …</vt:lpstr>
      <vt:lpstr>How it helps team...</vt:lpstr>
      <vt:lpstr>Version Control System  </vt:lpstr>
      <vt:lpstr>Localized Version Control System</vt:lpstr>
      <vt:lpstr>Centralized Version Control System</vt:lpstr>
      <vt:lpstr>Centralized Tools</vt:lpstr>
      <vt:lpstr>Distributed Version Control System</vt:lpstr>
      <vt:lpstr>Distributed Tools</vt:lpstr>
      <vt:lpstr>Version Control in Real World</vt:lpstr>
      <vt:lpstr>Version Control Vocabulary</vt:lpstr>
      <vt:lpstr>Basic Operations</vt:lpstr>
      <vt:lpstr>What is branch?</vt:lpstr>
      <vt:lpstr>PowerPoint Presentation</vt:lpstr>
      <vt:lpstr>GIT</vt:lpstr>
      <vt:lpstr>PowerPoint Presentation</vt:lpstr>
      <vt:lpstr>Why GIT?</vt:lpstr>
      <vt:lpstr>Git Basics</vt:lpstr>
      <vt:lpstr>PowerPoint Presentation</vt:lpstr>
      <vt:lpstr>PowerPoint Presentation</vt:lpstr>
      <vt:lpstr>GIT workflow</vt:lpstr>
      <vt:lpstr>Git Basics - Viewing the Commit History </vt:lpstr>
      <vt:lpstr>Git Basics </vt:lpstr>
      <vt:lpstr>Branches on Git</vt:lpstr>
      <vt:lpstr>Branches on Git </vt:lpstr>
      <vt:lpstr>Branches on Git – Merging </vt:lpstr>
      <vt:lpstr>PowerPoint Presentation</vt:lpstr>
      <vt:lpstr>Branches on Git </vt:lpstr>
      <vt:lpstr>Tools in Git </vt:lpstr>
      <vt:lpstr>Git Installation   </vt:lpstr>
      <vt:lpstr>Git Demo   </vt:lpstr>
      <vt:lpstr>PowerPoint Presentation</vt:lpstr>
      <vt:lpstr>Subversion - SVN</vt:lpstr>
      <vt:lpstr>Hierarchy</vt:lpstr>
      <vt:lpstr>SVN - Steps</vt:lpstr>
      <vt:lpstr>Branches and Tags</vt:lpstr>
      <vt:lpstr>Sample Commands</vt:lpstr>
      <vt:lpstr>SVN Installation   </vt:lpstr>
      <vt:lpstr>SVN Demo   </vt:lpstr>
      <vt:lpstr>Git and SVN comparison</vt:lpstr>
      <vt:lpstr>Summary</vt:lpstr>
      <vt:lpstr>References</vt:lpstr>
      <vt:lpstr>Thank you! Q &amp; A</vt:lpstr>
      <vt:lpstr> Games</vt:lpstr>
      <vt:lpstr>Games</vt:lpstr>
      <vt:lpstr>Revision History</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2015-10-29T03:10:17Z</dcterms:created>
  <dcterms:modified xsi:type="dcterms:W3CDTF">2016-05-13T20:38:14Z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0x010100CE133D2F2FB8974E95A905D6081A39A3</vt:lpwstr>
  </property>
</Properties>
</file>