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6" r:id="rId1"/>
  </p:sldMasterIdLst>
  <p:notesMasterIdLst>
    <p:notesMasterId r:id="rId18"/>
  </p:notesMasterIdLst>
  <p:sldIdLst>
    <p:sldId id="256" r:id="rId2"/>
    <p:sldId id="338" r:id="rId3"/>
    <p:sldId id="305" r:id="rId4"/>
    <p:sldId id="343" r:id="rId5"/>
    <p:sldId id="345" r:id="rId6"/>
    <p:sldId id="344" r:id="rId7"/>
    <p:sldId id="339" r:id="rId8"/>
    <p:sldId id="342" r:id="rId9"/>
    <p:sldId id="341" r:id="rId10"/>
    <p:sldId id="340" r:id="rId11"/>
    <p:sldId id="346" r:id="rId12"/>
    <p:sldId id="347" r:id="rId13"/>
    <p:sldId id="348" r:id="rId14"/>
    <p:sldId id="349" r:id="rId15"/>
    <p:sldId id="350" r:id="rId16"/>
    <p:sldId id="33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D54C7-7795-42AE-8D39-86A5FD7E5C77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F3ABA-C129-480F-82D2-35571471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05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F3ABA-C129-480F-82D2-35571471C8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4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601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22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843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21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226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22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54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881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0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3/24/2020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37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56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3/24/2020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10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 spd="slow">
    <p:push dir="u"/>
  </p:transition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10857651" cy="3107104"/>
          </a:xfrm>
        </p:spPr>
        <p:txBody>
          <a:bodyPr/>
          <a:lstStyle/>
          <a:p>
            <a:pPr algn="ctr"/>
            <a:r>
              <a:rPr lang="en-US" b="1" dirty="0" smtClean="0"/>
              <a:t>What’s new Angular 9 (</a:t>
            </a:r>
            <a:r>
              <a:rPr lang="en-US" sz="8000" b="1" dirty="0" smtClean="0"/>
              <a:t>Ivy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089655" y="5813573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Nat.os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4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</a:t>
            </a:r>
            <a:r>
              <a:rPr lang="en-US" b="1" dirty="0" smtClean="0"/>
              <a:t>. </a:t>
            </a:r>
            <a:r>
              <a:rPr lang="en-US" b="1" dirty="0" err="1"/>
              <a:t>ProvidedIn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53118" y="1968843"/>
            <a:ext cx="10058400" cy="405301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000" dirty="0"/>
              <a:t>  </a:t>
            </a:r>
            <a:r>
              <a:rPr lang="en-AU" sz="3000" dirty="0" smtClean="0"/>
              <a:t>3 Options:</a:t>
            </a:r>
          </a:p>
          <a:p>
            <a:endParaRPr lang="en-AU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 smtClean="0"/>
              <a:t>'root</a:t>
            </a:r>
            <a:r>
              <a:rPr lang="en-US" sz="3000" dirty="0"/>
              <a:t>' : The application-level injector in most apps</a:t>
            </a:r>
            <a:r>
              <a:rPr lang="en-US" sz="30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 smtClean="0"/>
              <a:t>'platform</a:t>
            </a:r>
            <a:r>
              <a:rPr lang="en-US" sz="3000" dirty="0"/>
              <a:t>' : A special singleton platform injector shared by </a:t>
            </a:r>
            <a:r>
              <a:rPr lang="en-US" sz="3000" dirty="0" smtClean="0"/>
              <a:t>all applications</a:t>
            </a:r>
            <a:r>
              <a:rPr lang="en-US" sz="3000" dirty="0"/>
              <a:t> on the page</a:t>
            </a:r>
            <a:r>
              <a:rPr lang="en-US" sz="30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 smtClean="0"/>
              <a:t>'any</a:t>
            </a:r>
            <a:r>
              <a:rPr lang="en-US" sz="3000" dirty="0"/>
              <a:t>' : Provides a unique instance in every module (including lazy modules) that injects </a:t>
            </a:r>
            <a:r>
              <a:rPr lang="en-US" sz="3000" dirty="0" smtClean="0"/>
              <a:t>the token</a:t>
            </a:r>
            <a:r>
              <a:rPr lang="en-US" sz="3000" dirty="0"/>
              <a:t>.</a:t>
            </a:r>
          </a:p>
          <a:p>
            <a:endParaRPr lang="en-US" sz="3000" dirty="0"/>
          </a:p>
          <a:p>
            <a:endParaRPr lang="en-AU" sz="3000" i="1" dirty="0" smtClean="0"/>
          </a:p>
          <a:p>
            <a:r>
              <a:rPr lang="en-AU" sz="3200" i="1" dirty="0"/>
              <a:t>Root: Angular has enough intelligent to declare provider service to bundle when building.</a:t>
            </a:r>
            <a:endParaRPr lang="en-AU" sz="3000" i="1" dirty="0" smtClean="0"/>
          </a:p>
        </p:txBody>
      </p:sp>
    </p:spTree>
    <p:extLst>
      <p:ext uri="{BB962C8B-B14F-4D97-AF65-F5344CB8AC3E}">
        <p14:creationId xmlns:p14="http://schemas.microsoft.com/office/powerpoint/2010/main" val="2867163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5.Better </a:t>
            </a:r>
            <a:r>
              <a:rPr lang="en-US" b="1" dirty="0"/>
              <a:t>debugging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53118" y="1968843"/>
            <a:ext cx="10058400" cy="1189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/>
              <a:t>ng object to access instances of your components and call methods on them, as well as trigger change detection</a:t>
            </a:r>
            <a:endParaRPr lang="en-AU" sz="3000" i="1" dirty="0" smtClean="0"/>
          </a:p>
        </p:txBody>
      </p:sp>
    </p:spTree>
    <p:extLst>
      <p:ext uri="{BB962C8B-B14F-4D97-AF65-F5344CB8AC3E}">
        <p14:creationId xmlns:p14="http://schemas.microsoft.com/office/powerpoint/2010/main" val="3036346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Improved Internationalization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53118" y="1968843"/>
            <a:ext cx="10058400" cy="1189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/>
              <a:t>Build process is 10 times faster</a:t>
            </a:r>
            <a:endParaRPr lang="en-AU" sz="3000" i="1" dirty="0" smtClean="0"/>
          </a:p>
        </p:txBody>
      </p:sp>
    </p:spTree>
    <p:extLst>
      <p:ext uri="{BB962C8B-B14F-4D97-AF65-F5344CB8AC3E}">
        <p14:creationId xmlns:p14="http://schemas.microsoft.com/office/powerpoint/2010/main" val="1140918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Improved build errors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53118" y="1968843"/>
            <a:ext cx="10058400" cy="8064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>
                <a:solidFill>
                  <a:srgbClr val="0070C0"/>
                </a:solidFill>
              </a:rPr>
              <a:t>More meaningful error messages in the CLI </a:t>
            </a:r>
            <a:r>
              <a:rPr lang="en-AU" sz="3200" b="1" dirty="0" smtClean="0">
                <a:solidFill>
                  <a:srgbClr val="0070C0"/>
                </a:solidFill>
              </a:rPr>
              <a:t>console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18" y="3250276"/>
            <a:ext cx="6477000" cy="752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18" y="4624664"/>
            <a:ext cx="6505575" cy="163830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61678" y="3902868"/>
            <a:ext cx="10058400" cy="524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000" dirty="0">
                <a:solidFill>
                  <a:schemeClr val="tx1"/>
                </a:solidFill>
                <a:latin typeface="medium-content-serif-font"/>
              </a:rPr>
              <a:t>In version 9 with Ivy, the same error looks </a:t>
            </a:r>
            <a:r>
              <a:rPr lang="en-US" altLang="en-US" sz="2000" dirty="0" smtClean="0">
                <a:solidFill>
                  <a:schemeClr val="tx1"/>
                </a:solidFill>
                <a:latin typeface="medium-content-serif-font"/>
              </a:rPr>
              <a:t>like:</a:t>
            </a:r>
            <a:endParaRPr lang="en-AU" sz="2000" i="1" dirty="0" smtClean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61678" y="2661493"/>
            <a:ext cx="10058400" cy="524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000" b="1" dirty="0"/>
              <a:t>In version 8 or View </a:t>
            </a:r>
            <a:r>
              <a:rPr lang="en-AU" sz="2000" b="1" dirty="0" smtClean="0"/>
              <a:t>Engine:</a:t>
            </a:r>
            <a:endParaRPr lang="en-AU" sz="2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1780277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Faster testing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4445" y="1903615"/>
            <a:ext cx="11837322" cy="42976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/>
              <a:t>We have also revamped the implementation of </a:t>
            </a:r>
            <a:r>
              <a:rPr lang="en-AU" sz="3200" dirty="0" err="1"/>
              <a:t>TestBed</a:t>
            </a:r>
            <a:r>
              <a:rPr lang="en-AU" sz="3200" dirty="0"/>
              <a:t> in Ivy to make it more efficient</a:t>
            </a:r>
            <a:r>
              <a:rPr lang="en-AU" sz="3200" dirty="0" smtClean="0"/>
              <a:t>.</a:t>
            </a:r>
          </a:p>
          <a:p>
            <a:endParaRPr lang="en-AU" sz="3200" dirty="0"/>
          </a:p>
          <a:p>
            <a:r>
              <a:rPr lang="en-AU" sz="3200" dirty="0"/>
              <a:t>Previously, </a:t>
            </a:r>
            <a:r>
              <a:rPr lang="en-AU" sz="3200" dirty="0" err="1"/>
              <a:t>TestBed</a:t>
            </a:r>
            <a:r>
              <a:rPr lang="en-AU" sz="3200" dirty="0"/>
              <a:t> would recompile all components between the running of each test, regardless of whether there were any changes made to components (for example, through overrides</a:t>
            </a:r>
            <a:r>
              <a:rPr lang="en-AU" sz="3200" dirty="0" smtClean="0"/>
              <a:t>).</a:t>
            </a:r>
          </a:p>
          <a:p>
            <a:endParaRPr lang="en-AU" sz="3200" dirty="0"/>
          </a:p>
          <a:p>
            <a:r>
              <a:rPr lang="en-AU" sz="3200" dirty="0"/>
              <a:t>In Ivy, </a:t>
            </a:r>
            <a:r>
              <a:rPr lang="en-AU" sz="3200" dirty="0" err="1"/>
              <a:t>TestBed</a:t>
            </a:r>
            <a:r>
              <a:rPr lang="en-AU" sz="3200" dirty="0"/>
              <a:t> doesn’t recompile components between tests unless a component has been manually overridden, which allows it to avoid recompilation between the grand majority of tests</a:t>
            </a:r>
            <a:r>
              <a:rPr lang="en-AU" sz="3200" dirty="0" smtClean="0"/>
              <a:t>.</a:t>
            </a:r>
          </a:p>
          <a:p>
            <a:endParaRPr lang="en-AU" sz="3200" dirty="0"/>
          </a:p>
          <a:p>
            <a:r>
              <a:rPr lang="en-AU" sz="3200" dirty="0"/>
              <a:t>With this change, the framework’s core acceptance tests are about 40% faster. We would expect users to see their own application test speeds to be around 40–50% faster.</a:t>
            </a:r>
            <a:endParaRPr lang="en-AU" sz="3000" i="1" dirty="0" smtClean="0"/>
          </a:p>
        </p:txBody>
      </p:sp>
    </p:spTree>
    <p:extLst>
      <p:ext uri="{BB962C8B-B14F-4D97-AF65-F5344CB8AC3E}">
        <p14:creationId xmlns:p14="http://schemas.microsoft.com/office/powerpoint/2010/main" val="2667643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Nullish</a:t>
            </a:r>
            <a:r>
              <a:rPr lang="en-US" dirty="0"/>
              <a:t> </a:t>
            </a:r>
            <a:r>
              <a:rPr lang="en-US" dirty="0" smtClean="0"/>
              <a:t>Coalescing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14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7260" y="1956262"/>
            <a:ext cx="9905955" cy="3429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3/24/2020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975156" y="3746268"/>
            <a:ext cx="9904459" cy="13715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34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0065" y="0"/>
            <a:ext cx="4036540" cy="1202724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>Agenda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02/05/2020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93806" y="1869988"/>
            <a:ext cx="10688594" cy="43083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sz="3000" b="1" dirty="0"/>
              <a:t>Smaller </a:t>
            </a:r>
            <a:r>
              <a:rPr lang="en-US" sz="3000" b="1" dirty="0" smtClean="0"/>
              <a:t>JavaScript </a:t>
            </a:r>
            <a:r>
              <a:rPr lang="en-US" sz="3000" b="1" dirty="0"/>
              <a:t>bundle </a:t>
            </a:r>
            <a:r>
              <a:rPr lang="en-US" sz="3000" b="1" dirty="0" smtClean="0"/>
              <a:t>sizes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000" b="1" dirty="0"/>
              <a:t>Improved build times, enabling AOT on by </a:t>
            </a:r>
            <a:r>
              <a:rPr lang="en-AU" sz="3000" b="1" dirty="0" smtClean="0"/>
              <a:t>default</a:t>
            </a:r>
            <a:endParaRPr lang="en-US" sz="30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000" b="1" dirty="0" smtClean="0"/>
              <a:t>Lazy loading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err="1" smtClean="0"/>
              <a:t>ProvidedIn</a:t>
            </a:r>
            <a:endParaRPr lang="en-US" sz="30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000" b="1" dirty="0" smtClean="0"/>
              <a:t>Better debugging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000" b="1" dirty="0"/>
              <a:t>Improved CSS class and style </a:t>
            </a:r>
            <a:r>
              <a:rPr lang="en-AU" sz="3000" b="1" dirty="0" smtClean="0"/>
              <a:t>binding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000" b="1" dirty="0"/>
              <a:t>Improved type checking for HTML </a:t>
            </a:r>
            <a:r>
              <a:rPr lang="en-AU" sz="3000" b="1" dirty="0" smtClean="0"/>
              <a:t>template</a:t>
            </a:r>
            <a:r>
              <a:rPr lang="en-AU" sz="3000" dirty="0" smtClean="0"/>
              <a:t>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/>
              <a:t>Improved build </a:t>
            </a:r>
            <a:r>
              <a:rPr lang="en-US" sz="3000" b="1" dirty="0" smtClean="0"/>
              <a:t>errors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smtClean="0"/>
              <a:t>Improved Internationalization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smtClean="0"/>
              <a:t>Supported Typescript 3.7 above.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/>
              <a:t>Faster testing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15202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02/05/2020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44702" y="1954097"/>
            <a:ext cx="5595924" cy="12189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"</a:t>
            </a:r>
            <a:r>
              <a:rPr lang="en-US" dirty="0" err="1"/>
              <a:t>angularCompilerOptions</a:t>
            </a:r>
            <a:r>
              <a:rPr lang="en-US" dirty="0"/>
              <a:t>": {</a:t>
            </a:r>
          </a:p>
          <a:p>
            <a:r>
              <a:rPr lang="en-US" dirty="0"/>
              <a:t>    </a:t>
            </a:r>
            <a:r>
              <a:rPr lang="en-US" b="1" dirty="0"/>
              <a:t>"</a:t>
            </a:r>
            <a:r>
              <a:rPr lang="en-US" b="1" dirty="0" err="1"/>
              <a:t>enableIvy</a:t>
            </a:r>
            <a:r>
              <a:rPr lang="en-US" b="1" dirty="0"/>
              <a:t>": </a:t>
            </a:r>
            <a:r>
              <a:rPr lang="en-US" b="1" dirty="0" smtClean="0">
                <a:solidFill>
                  <a:srgbClr val="FF0000"/>
                </a:solidFill>
              </a:rPr>
              <a:t>false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  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 in </a:t>
            </a:r>
            <a:r>
              <a:rPr lang="en-US" dirty="0" err="1" smtClean="0"/>
              <a:t>tsconfig.app.json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368158"/>
            <a:ext cx="6019800" cy="1714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1" y="3368158"/>
            <a:ext cx="6172200" cy="1714500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5840626" y="1889515"/>
            <a:ext cx="5560183" cy="12189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"</a:t>
            </a:r>
            <a:r>
              <a:rPr lang="en-US" dirty="0" err="1"/>
              <a:t>angularCompilerOptions</a:t>
            </a:r>
            <a:r>
              <a:rPr lang="en-US" dirty="0"/>
              <a:t>": {</a:t>
            </a:r>
          </a:p>
          <a:p>
            <a:r>
              <a:rPr lang="en-US" dirty="0"/>
              <a:t>    </a:t>
            </a:r>
            <a:r>
              <a:rPr lang="en-US" b="1" dirty="0"/>
              <a:t>"</a:t>
            </a:r>
            <a:r>
              <a:rPr lang="en-US" b="1" dirty="0" err="1"/>
              <a:t>enableIvy</a:t>
            </a:r>
            <a:r>
              <a:rPr lang="en-US" b="1" dirty="0"/>
              <a:t>": </a:t>
            </a:r>
            <a:r>
              <a:rPr lang="en-US" b="1" dirty="0" smtClean="0">
                <a:solidFill>
                  <a:srgbClr val="FF0000"/>
                </a:solidFill>
              </a:rPr>
              <a:t>true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  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88826" y="202937"/>
            <a:ext cx="10058400" cy="1426889"/>
          </a:xfrm>
        </p:spPr>
        <p:txBody>
          <a:bodyPr>
            <a:normAutofit/>
          </a:bodyPr>
          <a:lstStyle/>
          <a:p>
            <a:r>
              <a:rPr lang="en-US" b="1" dirty="0"/>
              <a:t>1. Smaller JavaScript bundle </a:t>
            </a:r>
            <a:r>
              <a:rPr lang="en-US" b="1" dirty="0" smtClean="0"/>
              <a:t>sizes</a:t>
            </a:r>
            <a:br>
              <a:rPr lang="en-US" b="1" dirty="0" smtClean="0"/>
            </a:br>
            <a:r>
              <a:rPr lang="en-AU" sz="2000" i="1" dirty="0"/>
              <a:t>Up to 40% smaller bundles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4233619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446" y="1"/>
            <a:ext cx="4949293" cy="2330484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2</a:t>
            </a:r>
            <a:r>
              <a:rPr lang="en-AU" b="1" dirty="0" smtClean="0"/>
              <a:t>. Improved </a:t>
            </a:r>
            <a:r>
              <a:rPr lang="en-AU" b="1" dirty="0"/>
              <a:t>build times, enabling AOT on by default</a:t>
            </a:r>
            <a:br>
              <a:rPr lang="en-AU" b="1" dirty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3/24/2020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205" y="115330"/>
            <a:ext cx="5927106" cy="611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69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697" y="286603"/>
            <a:ext cx="5814627" cy="1450757"/>
          </a:xfrm>
        </p:spPr>
        <p:txBody>
          <a:bodyPr>
            <a:normAutofit fontScale="90000"/>
          </a:bodyPr>
          <a:lstStyle/>
          <a:p>
            <a:r>
              <a:rPr lang="en-AU" b="1" dirty="0" smtClean="0"/>
              <a:t>2. </a:t>
            </a:r>
            <a:r>
              <a:rPr lang="en-AU" b="1" dirty="0"/>
              <a:t>Improved build times, enabling AOT on by default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324" y="1835"/>
            <a:ext cx="5833676" cy="645795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28047" y="4728519"/>
            <a:ext cx="5700903" cy="13358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28047" y="1737360"/>
            <a:ext cx="6096321" cy="47224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AU" sz="2000" b="1" dirty="0" smtClean="0"/>
              <a:t>JIT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AU" sz="2000" dirty="0" smtClean="0"/>
              <a:t>Compile </a:t>
            </a:r>
            <a:r>
              <a:rPr lang="en-AU" sz="2000" dirty="0" err="1" smtClean="0"/>
              <a:t>TypeScript</a:t>
            </a:r>
            <a:r>
              <a:rPr lang="en-AU" sz="2000" dirty="0" smtClean="0"/>
              <a:t> just in time for executing it.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AU" sz="2000" dirty="0" smtClean="0"/>
              <a:t>Compiled in the browser.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AU" sz="2000" dirty="0" smtClean="0"/>
              <a:t>Each file compiled separately.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AU" sz="2000" dirty="0" smtClean="0"/>
              <a:t>No need to build after changing your code and before reloading the browser page.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AU" sz="2000" dirty="0" smtClean="0"/>
              <a:t>Suitable for local development.</a:t>
            </a:r>
          </a:p>
          <a:p>
            <a:pPr fontAlgn="base"/>
            <a:endParaRPr lang="en-AU" sz="2000" dirty="0" smtClean="0"/>
          </a:p>
          <a:p>
            <a:pPr fontAlgn="base"/>
            <a:r>
              <a:rPr lang="en-AU" sz="2000" b="1" dirty="0" smtClean="0"/>
              <a:t>AOT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AU" sz="2000" dirty="0" smtClean="0"/>
              <a:t>Compile </a:t>
            </a:r>
            <a:r>
              <a:rPr lang="en-AU" sz="2000" dirty="0" err="1" smtClean="0"/>
              <a:t>TypeScript</a:t>
            </a:r>
            <a:r>
              <a:rPr lang="en-AU" sz="2000" dirty="0" smtClean="0"/>
              <a:t> during build phase.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AU" sz="2000" dirty="0" smtClean="0"/>
              <a:t>Compiled by the machine itself, via the command line (Faster).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AU" sz="2000" dirty="0" smtClean="0"/>
              <a:t>All code compiled together, </a:t>
            </a:r>
            <a:r>
              <a:rPr lang="en-AU" sz="2000" dirty="0" err="1" smtClean="0"/>
              <a:t>inlining</a:t>
            </a:r>
            <a:r>
              <a:rPr lang="en-AU" sz="2000" dirty="0" smtClean="0"/>
              <a:t> HTML/CSS in the scripts.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AU" sz="2000" dirty="0" smtClean="0"/>
              <a:t>No need to deploy the compiler (Half of Angular size).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AU" sz="2000" dirty="0" smtClean="0"/>
              <a:t>More secure, original source not disclosed.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AU" sz="2000" dirty="0" smtClean="0"/>
              <a:t>Suitable for production builds.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5731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070" y="187749"/>
            <a:ext cx="10058400" cy="1450757"/>
          </a:xfrm>
        </p:spPr>
        <p:txBody>
          <a:bodyPr/>
          <a:lstStyle/>
          <a:p>
            <a:r>
              <a:rPr lang="en-AU" b="1" dirty="0" smtClean="0"/>
              <a:t>2. </a:t>
            </a:r>
            <a:r>
              <a:rPr lang="en-AU" b="1" dirty="0"/>
              <a:t>Improved build times, enabling AOT on by default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78" y="1930486"/>
            <a:ext cx="718339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55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8853"/>
            <a:ext cx="10058400" cy="1672281"/>
          </a:xfrm>
        </p:spPr>
        <p:txBody>
          <a:bodyPr>
            <a:normAutofit/>
          </a:bodyPr>
          <a:lstStyle/>
          <a:p>
            <a:r>
              <a:rPr lang="en-US" b="1" dirty="0"/>
              <a:t>3</a:t>
            </a:r>
            <a:r>
              <a:rPr lang="en-US" b="1" dirty="0" smtClean="0"/>
              <a:t>. Lazy loading component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200" b="1" dirty="0" smtClean="0"/>
              <a:t>Constructor:</a:t>
            </a:r>
            <a:endParaRPr lang="en-US" sz="2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61" y="2421924"/>
            <a:ext cx="5603274" cy="38196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135" y="2421924"/>
            <a:ext cx="5848865" cy="3065300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739861" y="1916027"/>
            <a:ext cx="4861869" cy="6541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/>
              <a:t>Component: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93811" y="1831474"/>
            <a:ext cx="4861869" cy="6541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/>
              <a:t>Template: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8980" y="1107269"/>
            <a:ext cx="59055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63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</a:t>
            </a:r>
            <a:r>
              <a:rPr lang="en-US" b="1" dirty="0"/>
              <a:t>Lazy loading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1795390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ComponentFactoryResolver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en-AU" dirty="0"/>
              <a:t> A simple registry that maps `Components` to generated `</a:t>
            </a:r>
            <a:r>
              <a:rPr lang="en-AU" dirty="0" err="1"/>
              <a:t>ComponentFactory</a:t>
            </a:r>
            <a:r>
              <a:rPr lang="en-AU" dirty="0"/>
              <a:t>` </a:t>
            </a:r>
            <a:r>
              <a:rPr lang="en-AU" dirty="0" smtClean="0"/>
              <a:t>classes that</a:t>
            </a:r>
            <a:r>
              <a:rPr lang="en-AU" dirty="0"/>
              <a:t> can be used to create instances of components.</a:t>
            </a:r>
          </a:p>
          <a:p>
            <a:r>
              <a:rPr lang="en-AU" dirty="0"/>
              <a:t> </a:t>
            </a:r>
            <a:r>
              <a:rPr lang="en-AU" dirty="0" smtClean="0"/>
              <a:t>Use</a:t>
            </a:r>
            <a:r>
              <a:rPr lang="en-AU" dirty="0"/>
              <a:t> to obtain the factory for a given component </a:t>
            </a:r>
            <a:r>
              <a:rPr lang="en-AU" dirty="0" smtClean="0"/>
              <a:t>type, then</a:t>
            </a:r>
            <a:r>
              <a:rPr lang="en-AU" dirty="0"/>
              <a:t> use the factory's `create()` method to create a component of that type</a:t>
            </a:r>
            <a:r>
              <a:rPr lang="en-AU" dirty="0" smtClean="0"/>
              <a:t>.</a:t>
            </a:r>
          </a:p>
          <a:p>
            <a:endParaRPr lang="en-AU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54083" y="3814119"/>
            <a:ext cx="10058400" cy="222796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 smtClean="0"/>
              <a:t>ViewContainerRef</a:t>
            </a:r>
            <a:endParaRPr lang="en-US" b="1" dirty="0"/>
          </a:p>
          <a:p>
            <a:r>
              <a:rPr lang="en-AU" dirty="0" smtClean="0"/>
              <a:t>Represents a container where one or more views can be attached to a component.</a:t>
            </a:r>
          </a:p>
          <a:p>
            <a:r>
              <a:rPr lang="en-AU" dirty="0" smtClean="0"/>
              <a:t> Can contain *host views* (created by instantiating a component with the `</a:t>
            </a:r>
            <a:r>
              <a:rPr lang="en-AU" dirty="0" err="1" smtClean="0"/>
              <a:t>createComponent</a:t>
            </a:r>
            <a:r>
              <a:rPr lang="en-AU" dirty="0" smtClean="0"/>
              <a:t>()` method), and *embedded views*(created by instantiating a `</a:t>
            </a:r>
            <a:r>
              <a:rPr lang="en-AU" dirty="0" err="1" smtClean="0"/>
              <a:t>TemplateRef</a:t>
            </a:r>
            <a:r>
              <a:rPr lang="en-AU" dirty="0" smtClean="0"/>
              <a:t>` with the `</a:t>
            </a:r>
            <a:r>
              <a:rPr lang="en-AU" dirty="0" err="1" smtClean="0"/>
              <a:t>createEmbeddedView</a:t>
            </a:r>
            <a:r>
              <a:rPr lang="en-AU" dirty="0" smtClean="0"/>
              <a:t>()` method).</a:t>
            </a:r>
          </a:p>
          <a:p>
            <a:r>
              <a:rPr lang="en-AU" dirty="0" smtClean="0"/>
              <a:t>  A view container instance can contain other view containers, creating a [view hierarchy](guide/</a:t>
            </a:r>
            <a:r>
              <a:rPr lang="en-AU" dirty="0" err="1" smtClean="0"/>
              <a:t>glossary#view-tree</a:t>
            </a:r>
            <a:r>
              <a:rPr lang="en-AU" dirty="0" smtClean="0"/>
              <a:t>).</a:t>
            </a:r>
          </a:p>
          <a:p>
            <a:endParaRPr lang="en-A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789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247" y="253489"/>
            <a:ext cx="10058400" cy="891408"/>
          </a:xfrm>
        </p:spPr>
        <p:txBody>
          <a:bodyPr/>
          <a:lstStyle/>
          <a:p>
            <a:r>
              <a:rPr lang="en-US" b="1" dirty="0" smtClean="0"/>
              <a:t>3. </a:t>
            </a:r>
            <a:r>
              <a:rPr lang="en-US" b="1" dirty="0"/>
              <a:t>Lazy loading component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47" y="1433384"/>
            <a:ext cx="10391775" cy="473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06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1864</TotalTime>
  <Words>428</Words>
  <Application>Microsoft Office PowerPoint</Application>
  <PresentationFormat>Widescreen</PresentationFormat>
  <Paragraphs>113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medium-content-serif-font</vt:lpstr>
      <vt:lpstr>Wingdings</vt:lpstr>
      <vt:lpstr>Retrospect</vt:lpstr>
      <vt:lpstr>What’s new Angular 9 (Ivy)</vt:lpstr>
      <vt:lpstr>Agenda</vt:lpstr>
      <vt:lpstr>1. Smaller JavaScript bundle sizes Up to 40% smaller bundles</vt:lpstr>
      <vt:lpstr>2. Improved build times, enabling AOT on by default </vt:lpstr>
      <vt:lpstr>2. Improved build times, enabling AOT on by default</vt:lpstr>
      <vt:lpstr>2. Improved build times, enabling AOT on by default</vt:lpstr>
      <vt:lpstr>3. Lazy loading component  Constructor:</vt:lpstr>
      <vt:lpstr>3. Lazy loading component</vt:lpstr>
      <vt:lpstr>3. Lazy loading component</vt:lpstr>
      <vt:lpstr>4. ProvidedIn </vt:lpstr>
      <vt:lpstr>5.Better debugging </vt:lpstr>
      <vt:lpstr>Improved Internationalization </vt:lpstr>
      <vt:lpstr>Improved build errors </vt:lpstr>
      <vt:lpstr>Faster testing </vt:lpstr>
      <vt:lpstr>PowerPoint Presentation</vt:lpstr>
      <vt:lpstr>Thank you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Horse Racing</dc:title>
  <dc:creator>Victor Nguyen</dc:creator>
  <cp:lastModifiedBy>Nat OS</cp:lastModifiedBy>
  <cp:revision>122</cp:revision>
  <dcterms:created xsi:type="dcterms:W3CDTF">2019-10-02T01:32:41Z</dcterms:created>
  <dcterms:modified xsi:type="dcterms:W3CDTF">2020-04-02T04:48:08Z</dcterms:modified>
</cp:coreProperties>
</file>