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59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8E5-ACE2-449F-A366-CC36D4F38F87}" type="datetimeFigureOut">
              <a:rPr lang="fi-FI" smtClean="0"/>
              <a:t>15.4.2019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DEC7-4EC0-4F95-99B1-0F008D5BD41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580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8E5-ACE2-449F-A366-CC36D4F38F87}" type="datetimeFigureOut">
              <a:rPr lang="fi-FI" smtClean="0"/>
              <a:t>15.4.2019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DEC7-4EC0-4F95-99B1-0F008D5BD41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091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8E5-ACE2-449F-A366-CC36D4F38F87}" type="datetimeFigureOut">
              <a:rPr lang="fi-FI" smtClean="0"/>
              <a:t>15.4.2019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DEC7-4EC0-4F95-99B1-0F008D5BD41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212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8E5-ACE2-449F-A366-CC36D4F38F87}" type="datetimeFigureOut">
              <a:rPr lang="fi-FI" smtClean="0"/>
              <a:t>15.4.2019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DEC7-4EC0-4F95-99B1-0F008D5BD41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038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8E5-ACE2-449F-A366-CC36D4F38F87}" type="datetimeFigureOut">
              <a:rPr lang="fi-FI" smtClean="0"/>
              <a:t>15.4.2019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DEC7-4EC0-4F95-99B1-0F008D5BD41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736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8E5-ACE2-449F-A366-CC36D4F38F87}" type="datetimeFigureOut">
              <a:rPr lang="fi-FI" smtClean="0"/>
              <a:t>15.4.2019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DEC7-4EC0-4F95-99B1-0F008D5BD41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712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8E5-ACE2-449F-A366-CC36D4F38F87}" type="datetimeFigureOut">
              <a:rPr lang="fi-FI" smtClean="0"/>
              <a:t>15.4.2019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DEC7-4EC0-4F95-99B1-0F008D5BD41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958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8E5-ACE2-449F-A366-CC36D4F38F87}" type="datetimeFigureOut">
              <a:rPr lang="fi-FI" smtClean="0"/>
              <a:t>15.4.2019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DEC7-4EC0-4F95-99B1-0F008D5BD41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152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8E5-ACE2-449F-A366-CC36D4F38F87}" type="datetimeFigureOut">
              <a:rPr lang="fi-FI" smtClean="0"/>
              <a:t>15.4.2019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DEC7-4EC0-4F95-99B1-0F008D5BD41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303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8E5-ACE2-449F-A366-CC36D4F38F87}" type="datetimeFigureOut">
              <a:rPr lang="fi-FI" smtClean="0"/>
              <a:t>15.4.2019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DEC7-4EC0-4F95-99B1-0F008D5BD41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720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18E5-ACE2-449F-A366-CC36D4F38F87}" type="datetimeFigureOut">
              <a:rPr lang="fi-FI" smtClean="0"/>
              <a:t>15.4.2019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DEC7-4EC0-4F95-99B1-0F008D5BD41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24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218E5-ACE2-449F-A366-CC36D4F38F87}" type="datetimeFigureOut">
              <a:rPr lang="fi-FI" smtClean="0"/>
              <a:t>15.4.2019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ADEC7-4EC0-4F95-99B1-0F008D5BD41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565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DiuoC4EbzQ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15614" y="2255290"/>
            <a:ext cx="11076285" cy="76352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Embedded group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15614" y="3631488"/>
            <a:ext cx="8246070" cy="1527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Security water</a:t>
            </a:r>
            <a:b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cooling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system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89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i-FI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it </a:t>
            </a:r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  <a:endParaRPr lang="fi-FI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50" y="1898436"/>
            <a:ext cx="7644076" cy="397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fi-FI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fi-FI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3700"/>
            <a:ext cx="60388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fi-FI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fi-FI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4650"/>
            <a:ext cx="82391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fi-FI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fi-FI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9475"/>
            <a:ext cx="36576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fi-FI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fi-FI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7975"/>
            <a:ext cx="68199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</a:t>
            </a:r>
            <a:r>
              <a:rPr lang="fi-FI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we</a:t>
            </a:r>
            <a:r>
              <a:rPr lang="fi-FI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used</a:t>
            </a:r>
            <a:endParaRPr lang="fi-FI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bg1"/>
                </a:solidFill>
              </a:rPr>
              <a:t>Water</a:t>
            </a:r>
            <a:r>
              <a:rPr lang="fi-FI" dirty="0" smtClean="0">
                <a:solidFill>
                  <a:schemeClr val="bg1"/>
                </a:solidFill>
              </a:rPr>
              <a:t> </a:t>
            </a:r>
            <a:r>
              <a:rPr lang="fi-FI" dirty="0" err="1" smtClean="0">
                <a:solidFill>
                  <a:schemeClr val="bg1"/>
                </a:solidFill>
              </a:rPr>
              <a:t>sensor</a:t>
            </a:r>
            <a:endParaRPr lang="fi-FI" dirty="0" smtClean="0">
              <a:solidFill>
                <a:schemeClr val="bg1"/>
              </a:solidFill>
            </a:endParaRPr>
          </a:p>
          <a:p>
            <a:r>
              <a:rPr lang="fi-FI" dirty="0" smtClean="0">
                <a:solidFill>
                  <a:schemeClr val="bg1"/>
                </a:solidFill>
              </a:rPr>
              <a:t>LCD</a:t>
            </a:r>
          </a:p>
          <a:p>
            <a:r>
              <a:rPr lang="fi-FI" dirty="0" smtClean="0">
                <a:solidFill>
                  <a:schemeClr val="bg1"/>
                </a:solidFill>
              </a:rPr>
              <a:t>UNO</a:t>
            </a:r>
          </a:p>
          <a:p>
            <a:r>
              <a:rPr lang="fi-FI" dirty="0" err="1" smtClean="0">
                <a:solidFill>
                  <a:schemeClr val="bg1"/>
                </a:solidFill>
              </a:rPr>
              <a:t>Buzzer</a:t>
            </a:r>
            <a:endParaRPr lang="fi-FI" dirty="0" smtClean="0">
              <a:solidFill>
                <a:schemeClr val="bg1"/>
              </a:solidFill>
            </a:endParaRPr>
          </a:p>
          <a:p>
            <a:r>
              <a:rPr lang="fi-FI" dirty="0" err="1" smtClean="0">
                <a:solidFill>
                  <a:schemeClr val="bg1"/>
                </a:solidFill>
              </a:rPr>
              <a:t>Wires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i-FI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Video of </a:t>
            </a:r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working</a:t>
            </a:r>
            <a:endParaRPr lang="fi-FI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>
              <a:solidFill>
                <a:schemeClr val="bg1"/>
              </a:solidFill>
            </a:endParaRPr>
          </a:p>
        </p:txBody>
      </p:sp>
      <p:pic>
        <p:nvPicPr>
          <p:cNvPr id="4" name="GDiuoC4EbzQ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02834" y="1690688"/>
            <a:ext cx="918633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Thank</a:t>
            </a:r>
            <a:r>
              <a:rPr lang="fi-FI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you</a:t>
            </a:r>
            <a:r>
              <a:rPr lang="fi-FI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for </a:t>
            </a:r>
            <a:r>
              <a:rPr lang="fi-FI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attention</a:t>
            </a:r>
            <a:endParaRPr lang="fi-FI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2506662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0197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31</Words>
  <Application>Microsoft Office PowerPoint</Application>
  <PresentationFormat>Widescreen</PresentationFormat>
  <Paragraphs>15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Security water cooling system</vt:lpstr>
      <vt:lpstr>How it works</vt:lpstr>
      <vt:lpstr>Our Code</vt:lpstr>
      <vt:lpstr>Our Code</vt:lpstr>
      <vt:lpstr>Our Code</vt:lpstr>
      <vt:lpstr>Our Code</vt:lpstr>
      <vt:lpstr>What we used</vt:lpstr>
      <vt:lpstr>Video of working</vt:lpstr>
      <vt:lpstr>Thank you for attention</vt:lpstr>
    </vt:vector>
  </TitlesOfParts>
  <Company>Centria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>Viktor Spasenkov NITK17K</dc:creator>
  <cp:lastModifiedBy>Viktor Spasenkov NITK17K</cp:lastModifiedBy>
  <cp:revision>7</cp:revision>
  <dcterms:created xsi:type="dcterms:W3CDTF">2019-04-15T07:08:27Z</dcterms:created>
  <dcterms:modified xsi:type="dcterms:W3CDTF">2019-04-15T09:56:18Z</dcterms:modified>
</cp:coreProperties>
</file>