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5" r:id="rId5"/>
    <p:sldId id="262" r:id="rId6"/>
    <p:sldId id="267" r:id="rId7"/>
    <p:sldId id="264" r:id="rId8"/>
    <p:sldId id="266" r:id="rId9"/>
    <p:sldId id="263" r:id="rId10"/>
    <p:sldId id="268" r:id="rId11"/>
    <p:sldId id="269" r:id="rId12"/>
    <p:sldId id="257" r:id="rId13"/>
    <p:sldId id="258" r:id="rId14"/>
    <p:sldId id="259" r:id="rId15"/>
  </p:sldIdLst>
  <p:sldSz cx="12192000" cy="6858000"/>
  <p:notesSz cx="6858000" cy="9144000"/>
  <p:custShowLst>
    <p:custShow name="CNTT" id="0">
      <p:sldLst>
        <p:sld r:id="rId2"/>
        <p:sld r:id="rId3"/>
        <p:sld r:id="rId4"/>
        <p:sld r:id="rId5"/>
        <p:sld r:id="rId6"/>
        <p:sld r:id="rId11"/>
        <p:sld r:id="rId12"/>
        <p:sld r:id="rId13"/>
        <p:sld r:id="rId14"/>
        <p:sld r:id="rId15"/>
      </p:sldLst>
    </p:custShow>
    <p:custShow name="KHTN" id="1">
      <p:sldLst>
        <p:sld r:id="rId2"/>
        <p:sld r:id="rId3"/>
        <p:sld r:id="rId4"/>
        <p:sld r:id="rId5"/>
        <p:sld r:id="rId6"/>
        <p:sld r:id="rId7"/>
        <p:sld r:id="rId8"/>
        <p:sld r:id="rId9"/>
        <p:sld r:id="rId10"/>
        <p:sld r:id="rId15"/>
      </p:sldLst>
    </p:custShow>
  </p:custShow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2C89"/>
    <a:srgbClr val="0D138B"/>
    <a:srgbClr val="430E8A"/>
    <a:srgbClr val="B5B5B5"/>
    <a:srgbClr val="4B17CD"/>
    <a:srgbClr val="6016CE"/>
    <a:srgbClr val="0B2E55"/>
    <a:srgbClr val="0043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216D30-E254-4C8C-A333-EAA1C977CBA6}" v="1" dt="2025-10-15T07:29:01.7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47" autoAdjust="0"/>
    <p:restoredTop sz="94660"/>
  </p:normalViewPr>
  <p:slideViewPr>
    <p:cSldViewPr snapToGrid="0">
      <p:cViewPr varScale="1">
        <p:scale>
          <a:sx n="78" d="100"/>
          <a:sy n="78" d="100"/>
        </p:scale>
        <p:origin x="9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rong Tan" userId="1cc1de91acbab81e" providerId="LiveId" clId="{BADAD6A2-3712-468D-A3EE-DAD3189A515F}"/>
    <pc:docChg chg="custSel modSld">
      <pc:chgData name="Trong Tan" userId="1cc1de91acbab81e" providerId="LiveId" clId="{BADAD6A2-3712-468D-A3EE-DAD3189A515F}" dt="2025-10-12T07:03:38.572" v="2" actId="255"/>
      <pc:docMkLst>
        <pc:docMk/>
      </pc:docMkLst>
      <pc:sldChg chg="modSp mod">
        <pc:chgData name="Trong Tan" userId="1cc1de91acbab81e" providerId="LiveId" clId="{BADAD6A2-3712-468D-A3EE-DAD3189A515F}" dt="2025-10-12T07:03:38.572" v="2" actId="255"/>
        <pc:sldMkLst>
          <pc:docMk/>
          <pc:sldMk cId="2442683584" sldId="263"/>
        </pc:sldMkLst>
        <pc:spChg chg="mod">
          <ac:chgData name="Trong Tan" userId="1cc1de91acbab81e" providerId="LiveId" clId="{BADAD6A2-3712-468D-A3EE-DAD3189A515F}" dt="2025-10-12T07:03:38.572" v="2" actId="255"/>
          <ac:spMkLst>
            <pc:docMk/>
            <pc:sldMk cId="2442683584" sldId="263"/>
            <ac:spMk id="3" creationId="{C2176AB8-394A-DF4F-4834-BA433CB4EA8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7AFE3-2EAB-66D4-DC14-26BC26C652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62428C-EFFC-A20F-8DB9-DDF05E1561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92FE73-615C-F44F-FB43-CAC99E31E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90E7A-790F-483D-843D-D7BF5EDFE593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9E7DC5-280E-F6AE-AB94-9D0F8323C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AD0B18-AB4D-B9E5-AECC-F0F76CA17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D5D9-92D1-407A-B59F-C0BE0F9A7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263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B5D7C-AC55-D7AB-DA78-29E6A96CF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5EB716-992C-E880-F37D-0FB1FB5EC6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22AC9-51A6-D62C-B88A-8F7201322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90E7A-790F-483D-843D-D7BF5EDFE593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EF944-EAEE-248E-21F8-99DA0019E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70AB3-F89F-2F79-3651-75EEEB8BA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D5D9-92D1-407A-B59F-C0BE0F9A7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387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AEC9CC-5968-5AC0-E640-ADBFBCA39A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F79367-9AD4-EE66-D4EF-64537C42EB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11420F-65A9-F819-9C8E-628B195AD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90E7A-790F-483D-843D-D7BF5EDFE593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AE3D86-FB5E-D498-5EFB-A964350EF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AE4826-CA4D-E41B-3B40-8AF93F0C0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D5D9-92D1-407A-B59F-C0BE0F9A7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356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1DCE5-B1D3-E6CE-6789-DFFD24ACC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56679-4BC0-E487-4A18-1A3EA02A0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BFD6B0-B40F-1FDB-0B8D-53B670925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90E7A-790F-483D-843D-D7BF5EDFE593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16F0C7-538F-83CF-2156-B1CFB457D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F7EED3-E316-BB22-C3DB-8D94679BB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D5D9-92D1-407A-B59F-C0BE0F9A7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848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4C646-A3BB-925F-15A0-E853E2C10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B6F483-60B2-9112-AEA8-24045F763E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CDDD1-351B-0030-B04A-F1F74F1BC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90E7A-790F-483D-843D-D7BF5EDFE593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84EBED-0856-9383-84E2-3CF2779AD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EECD3F-69F0-512E-D634-2CB3784229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D5D9-92D1-407A-B59F-C0BE0F9A7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929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FB51C-F253-E689-816B-4C7768A30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3BAB6-E14C-FA16-2698-B48EF55011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186175-4F1C-33C0-509F-4DB15A3232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B6833B-CF5A-0909-88EA-086753022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90E7A-790F-483D-843D-D7BF5EDFE593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F5695-83FD-038E-E844-2F6662334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7B91CC-7EEB-3455-98C7-800CB46F8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D5D9-92D1-407A-B59F-C0BE0F9A7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33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0FAD7-4B45-0A54-C092-67A6B766E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26C74F-AF88-BEE0-BF3E-9415446A4C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FD3C0D-B4FC-0D6E-6C17-35A732BDAA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626791-85C9-846D-31BB-C5D3003C3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19326B-F7B4-03C6-761B-430A8CB669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FE90C6-D6CC-5C1B-116A-EE06C3A29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90E7A-790F-483D-843D-D7BF5EDFE593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EC699F-9997-A8E9-35AC-DF834570F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F0EC17-0B3A-3418-F08A-FFF178631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D5D9-92D1-407A-B59F-C0BE0F9A7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877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22BBF-2A27-C63C-B001-907C931AC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6B7E4A-AE7A-CD97-D916-C6CC0B044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90E7A-790F-483D-843D-D7BF5EDFE593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D4CDA7-B405-D1A5-A00F-8D9AF3A2D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012B11-E939-E018-47C0-740FA8619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D5D9-92D1-407A-B59F-C0BE0F9A7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168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C19588-1F7F-2690-5A97-1BF35E026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90E7A-790F-483D-843D-D7BF5EDFE593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A98602-3B6D-2B6F-BB82-7EA7210C9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7280B5-FEEB-B8F7-2750-11C56282C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D5D9-92D1-407A-B59F-C0BE0F9A7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75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91F63-261E-C378-E992-0D9D84435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5B784-D4BE-0ED6-4C77-09D14CCE8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3C88C4-0856-C146-F718-6D946F6C25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412150-262E-9505-03B4-9CC366B7D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90E7A-790F-483D-843D-D7BF5EDFE593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346F63-65FB-F817-175E-CFC15FCC7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BB86BD-1321-2570-5AD2-49FA55582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D5D9-92D1-407A-B59F-C0BE0F9A7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537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6EE2F-308E-E270-704A-D9A3F49EA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0F67EF-2DE8-DBA8-C309-51E066283E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295ADF-F6D9-878C-9974-1F3A44A010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83D4AB-C090-E5B7-4F55-68B82F18E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90E7A-790F-483D-843D-D7BF5EDFE593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ADAD51-2AB0-5F44-BF06-B3CAE1441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36855F-859E-B7BE-57C0-01A433BC4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5D5D9-92D1-407A-B59F-C0BE0F9A7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478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A5E962-7F02-4003-A3ED-1B669079A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AE7B0C-1225-1CAC-7A5B-9025E97FF3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78AFEE-2335-4402-0121-E1FACEFD3B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F90E7A-790F-483D-843D-D7BF5EDFE593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73733E-71D0-A4FC-4029-BC9C21F494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30073-9F5C-82B4-A876-1AAE601244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F5D5D9-92D1-407A-B59F-C0BE0F9A7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230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FC3A8-CDFD-975F-7B70-E3A028E761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ĐẠI HỌC CẦN THƠ- QUÁ</a:t>
            </a:r>
            <a:b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TRÌNH HÌNH THÀNH VÀ</a:t>
            </a:r>
            <a:b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PHÁT TRIỂN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0AF51D-2288-03E3-EBE0-8FC3DF5FA1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vi-VN" b="1" dirty="0">
              <a:latin typeface="+mj-lt"/>
            </a:endParaRPr>
          </a:p>
          <a:p>
            <a:r>
              <a:rPr lang="vi-VN" sz="1800" b="1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TS. NHUYỄN VĂN A</a:t>
            </a:r>
            <a:endParaRPr lang="en-US" sz="1800" b="1" dirty="0">
              <a:solidFill>
                <a:schemeClr val="bg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DC1BDC-B4EA-6C7D-3B6B-1D698A4EF222}"/>
              </a:ext>
            </a:extLst>
          </p:cNvPr>
          <p:cNvSpPr txBox="1"/>
          <p:nvPr/>
        </p:nvSpPr>
        <p:spPr>
          <a:xfrm>
            <a:off x="1524000" y="5987844"/>
            <a:ext cx="40312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Đại học Cần Thơ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ABE93A-B696-B974-73BE-CA74E28855C1}"/>
              </a:ext>
            </a:extLst>
          </p:cNvPr>
          <p:cNvSpPr txBox="1"/>
          <p:nvPr/>
        </p:nvSpPr>
        <p:spPr>
          <a:xfrm>
            <a:off x="11198942" y="6203287"/>
            <a:ext cx="9242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200"/>
              <a:t>1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6456418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583CE-4BC9-7DFF-76EC-D5D0C4DE17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65047"/>
            <a:ext cx="9144000" cy="706437"/>
          </a:xfrm>
        </p:spPr>
        <p:txBody>
          <a:bodyPr>
            <a:normAutofit/>
          </a:bodyPr>
          <a:lstStyle/>
          <a:p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ĐHCT GIAI ĐOẠN SAU NĂM 1975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8D06FC-EFB1-F4BE-FA55-C9E9534738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5910" y="2399071"/>
            <a:ext cx="11100619" cy="3493882"/>
          </a:xfrm>
        </p:spPr>
        <p:txBody>
          <a:bodyPr>
            <a:normAutofit/>
          </a:bodyPr>
          <a:lstStyle/>
          <a:p>
            <a:pPr marL="457200" indent="-45720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vi-VN" sz="2800" b="1" u="sng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KHOA CNTT &amp; TT  </a:t>
            </a:r>
          </a:p>
          <a:p>
            <a:pPr algn="l">
              <a:buClr>
                <a:schemeClr val="tx1"/>
              </a:buClr>
            </a:pPr>
            <a:r>
              <a:rPr lang="vi-VN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ĐƯỢC THÀNH LẬP NĂM 1994 TRÊN CƠ SỞ TRUNG TÂM ĐIỆN</a:t>
            </a:r>
          </a:p>
          <a:p>
            <a:pPr algn="l">
              <a:buClr>
                <a:schemeClr val="tx1"/>
              </a:buClr>
            </a:pP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TỬ VÀ TIN HỌC </a:t>
            </a:r>
          </a:p>
          <a:p>
            <a:pPr algn="l">
              <a:buClr>
                <a:schemeClr val="tx1"/>
              </a:buClr>
            </a:pP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- NHIỆM VỤ CỦA KHOA LÀ ĐÀO TẠO </a:t>
            </a:r>
          </a:p>
          <a:p>
            <a:pPr algn="l">
              <a:buClr>
                <a:schemeClr val="tx1"/>
              </a:buClr>
            </a:pP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ĐẠI HỌC VÀ SAU ĐẠI HỌC </a:t>
            </a:r>
          </a:p>
          <a:p>
            <a:pPr algn="l">
              <a:buClr>
                <a:schemeClr val="tx1"/>
              </a:buClr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+ NCKH VÀ CHUYỂN GIAO CÔNG NGHỆ TRONG LĨNH VỰC CNTT&amp;TT</a:t>
            </a:r>
          </a:p>
          <a:p>
            <a:pPr marL="457200" indent="-457200" algn="l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2800" b="1" dirty="0">
              <a:solidFill>
                <a:schemeClr val="accent1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E57BCD-31E8-C039-9233-A7FA6D22A0A3}"/>
              </a:ext>
            </a:extLst>
          </p:cNvPr>
          <p:cNvSpPr txBox="1"/>
          <p:nvPr/>
        </p:nvSpPr>
        <p:spPr>
          <a:xfrm>
            <a:off x="1524000" y="6001107"/>
            <a:ext cx="35986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Đại học Cần Thơ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41F45A-9092-DE7E-F77F-D4BF2683F910}"/>
              </a:ext>
            </a:extLst>
          </p:cNvPr>
          <p:cNvSpPr txBox="1"/>
          <p:nvPr/>
        </p:nvSpPr>
        <p:spPr>
          <a:xfrm>
            <a:off x="11405420" y="6223819"/>
            <a:ext cx="6096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200"/>
              <a:t>10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253876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C300A-69B2-9408-2E94-2FC5867623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84712"/>
            <a:ext cx="9144000" cy="735934"/>
          </a:xfrm>
        </p:spPr>
        <p:txBody>
          <a:bodyPr>
            <a:normAutofit/>
          </a:bodyPr>
          <a:lstStyle/>
          <a:p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ĐHCT GIAI ĐOẠN SAU NĂM 1975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D394B2-B410-F42E-2BDD-A5C151B6B9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6582" y="2605548"/>
            <a:ext cx="10776154" cy="2330246"/>
          </a:xfrm>
        </p:spPr>
        <p:txBody>
          <a:bodyPr>
            <a:normAutofit/>
          </a:bodyPr>
          <a:lstStyle/>
          <a:p>
            <a:pPr marL="342900" indent="-34290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vi-VN" sz="3200" b="1" dirty="0">
                <a:solidFill>
                  <a:srgbClr val="0F2C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KHOA CNTT &amp; TT</a:t>
            </a:r>
          </a:p>
          <a:p>
            <a:pPr algn="l"/>
            <a:r>
              <a:rPr lang="vi-VN" sz="3200" b="1" dirty="0">
                <a:solidFill>
                  <a:srgbClr val="0F2C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TẦM NHÌN ĐẾN NĂM 2020</a:t>
            </a:r>
          </a:p>
          <a:p>
            <a:pPr algn="l"/>
            <a:r>
              <a:rPr lang="vi-V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ĐƠN VỊ ĐÀO TẠO VÀ </a:t>
            </a:r>
          </a:p>
          <a:p>
            <a:pPr algn="l"/>
            <a:r>
              <a:rPr lang="vi-V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+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NGHIÊM CỨU KHOA HỌC VỀ CNTT&amp;TT MẠNH CỦA CẢ NƯỚC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8DAB96-21D7-08B0-039C-D851DAD17BA7}"/>
              </a:ext>
            </a:extLst>
          </p:cNvPr>
          <p:cNvSpPr txBox="1"/>
          <p:nvPr/>
        </p:nvSpPr>
        <p:spPr>
          <a:xfrm>
            <a:off x="1524000" y="5996811"/>
            <a:ext cx="35592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Đại học Cần Thơ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324371-5F22-8B7C-14F7-EFC0F61F4427}"/>
              </a:ext>
            </a:extLst>
          </p:cNvPr>
          <p:cNvSpPr txBox="1"/>
          <p:nvPr/>
        </p:nvSpPr>
        <p:spPr>
          <a:xfrm>
            <a:off x="11434916" y="6213987"/>
            <a:ext cx="5211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200"/>
              <a:t>11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424957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DD922-F70B-6F4F-69AB-045E4AEF49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94735"/>
            <a:ext cx="9144000" cy="806246"/>
          </a:xfrm>
        </p:spPr>
        <p:txBody>
          <a:bodyPr>
            <a:noAutofit/>
          </a:bodyPr>
          <a:lstStyle/>
          <a:p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ĐHCT GIAI ĐOẠN  SAU NĂM 1975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2460E8-BA6B-D71C-98EE-3C6748DCDF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2773" y="2595716"/>
            <a:ext cx="9994491" cy="3195484"/>
          </a:xfrm>
        </p:spPr>
        <p:txBody>
          <a:bodyPr>
            <a:normAutofit/>
          </a:bodyPr>
          <a:lstStyle/>
          <a:p>
            <a:pPr marL="342900" indent="-34290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vi-VN" sz="3200" b="1" dirty="0">
                <a:solidFill>
                  <a:srgbClr val="0F2C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KHOA CNTT &amp; TT</a:t>
            </a:r>
          </a:p>
          <a:p>
            <a:pPr algn="l">
              <a:buClr>
                <a:schemeClr val="tx1"/>
              </a:buClr>
            </a:pPr>
            <a:r>
              <a:rPr lang="vi-VN" sz="3200" b="1" dirty="0">
                <a:solidFill>
                  <a:srgbClr val="0F2C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vi-V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CÁC BỘ MÔN VÀ TRUNG TÂM</a:t>
            </a:r>
          </a:p>
          <a:p>
            <a:pPr algn="l">
              <a:buClr>
                <a:schemeClr val="tx1"/>
              </a:buClr>
            </a:pP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BỘ MÔN HỆ THỐNG THÔNG TIN</a:t>
            </a:r>
          </a:p>
          <a:p>
            <a:pPr algn="l">
              <a:buClr>
                <a:schemeClr val="tx1"/>
              </a:buClr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+ BỘ MÔN MẠNG TÍNH &amp; TRUYỀN THÔNG </a:t>
            </a:r>
          </a:p>
          <a:p>
            <a:pPr algn="l">
              <a:buClr>
                <a:schemeClr val="tx1"/>
              </a:buClr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+ BỘ MÔN CÔNG NGHỆ PHẦN MỀM </a:t>
            </a:r>
          </a:p>
          <a:p>
            <a:pPr algn="l">
              <a:buClr>
                <a:schemeClr val="tx1"/>
              </a:buClr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+ BỘ MÔN KHOA HỌC MÁY TÍNH  </a:t>
            </a:r>
          </a:p>
          <a:p>
            <a:pPr marL="342900" indent="-342900" algn="l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22AA69-B99D-DE9E-B8F7-8044539881A2}"/>
              </a:ext>
            </a:extLst>
          </p:cNvPr>
          <p:cNvSpPr txBox="1"/>
          <p:nvPr/>
        </p:nvSpPr>
        <p:spPr>
          <a:xfrm>
            <a:off x="1524000" y="5978049"/>
            <a:ext cx="35101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Đại học Cần Thơ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C0086E-8AE6-F76B-167B-6C432EE24F6A}"/>
              </a:ext>
            </a:extLst>
          </p:cNvPr>
          <p:cNvSpPr txBox="1"/>
          <p:nvPr/>
        </p:nvSpPr>
        <p:spPr>
          <a:xfrm>
            <a:off x="11366090" y="6174658"/>
            <a:ext cx="65876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200"/>
              <a:t>12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104978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28C69-4907-8468-CCDB-D1332AF774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83226"/>
            <a:ext cx="9144000" cy="695632"/>
          </a:xfrm>
        </p:spPr>
        <p:txBody>
          <a:bodyPr>
            <a:normAutofit/>
          </a:bodyPr>
          <a:lstStyle/>
          <a:p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ĐHCT GIAI ĐOẠN SAU NĂM 1975 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5EAA02-70EE-E795-BD4C-264DAF0DA4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01118"/>
            <a:ext cx="9144000" cy="3273655"/>
          </a:xfrm>
        </p:spPr>
        <p:txBody>
          <a:bodyPr/>
          <a:lstStyle/>
          <a:p>
            <a:pPr marL="342900" indent="-34290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vi-VN" sz="3200" b="1" dirty="0">
                <a:solidFill>
                  <a:srgbClr val="0F2C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KHOA CNTT &amp; TT</a:t>
            </a:r>
          </a:p>
          <a:p>
            <a:pPr algn="l">
              <a:buClr>
                <a:schemeClr val="tx1"/>
              </a:buClr>
            </a:pPr>
            <a:r>
              <a:rPr lang="vi-VN" sz="3200" b="1" dirty="0">
                <a:solidFill>
                  <a:srgbClr val="0F2C8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vi-VN" sz="32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vi-V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CÁC BỘ MÔN VÀ TRUNG TÂM </a:t>
            </a:r>
          </a:p>
          <a:p>
            <a:pPr algn="l">
              <a:buClr>
                <a:schemeClr val="tx1"/>
              </a:buClr>
            </a:pPr>
            <a:r>
              <a:rPr lang="vi-VN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vi-V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BỘ MÔN CÔNG NGHỆ THÔNG TIN </a:t>
            </a:r>
          </a:p>
          <a:p>
            <a:pPr algn="l">
              <a:buClr>
                <a:schemeClr val="tx1"/>
              </a:buClr>
            </a:pPr>
            <a:r>
              <a:rPr lang="vi-V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+ BỘ MÔN TIN HỌC ỨNG DỤNG </a:t>
            </a:r>
          </a:p>
          <a:p>
            <a:pPr algn="l">
              <a:buClr>
                <a:schemeClr val="tx1"/>
              </a:buClr>
            </a:pPr>
            <a:r>
              <a:rPr lang="vi-V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+ TỔ VĂN PHÒNG </a:t>
            </a:r>
          </a:p>
          <a:p>
            <a:pPr algn="l">
              <a:buClr>
                <a:schemeClr val="tx1"/>
              </a:buClr>
            </a:pPr>
            <a:r>
              <a:rPr lang="vi-V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+ TRUNG TÂM ĐIỆN TỬ &amp; TIN HỌC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0EFF18-A84B-01BA-FD89-0DB3B440A3EF}"/>
              </a:ext>
            </a:extLst>
          </p:cNvPr>
          <p:cNvSpPr txBox="1"/>
          <p:nvPr/>
        </p:nvSpPr>
        <p:spPr>
          <a:xfrm>
            <a:off x="1524000" y="5978013"/>
            <a:ext cx="351994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Đại học Cần Thơ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6BD4AA-D357-BB88-6055-2B8EDBDC557B}"/>
              </a:ext>
            </a:extLst>
          </p:cNvPr>
          <p:cNvSpPr txBox="1"/>
          <p:nvPr/>
        </p:nvSpPr>
        <p:spPr>
          <a:xfrm>
            <a:off x="11346426" y="6154994"/>
            <a:ext cx="6292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200" dirty="0"/>
              <a:t>13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2119303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B0CC5C2-702F-E897-B884-2690F63330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01119"/>
            <a:ext cx="9144000" cy="1655762"/>
          </a:xfrm>
        </p:spPr>
        <p:txBody>
          <a:bodyPr>
            <a:normAutofit/>
          </a:bodyPr>
          <a:lstStyle/>
          <a:p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CẢM ƠN SỰ CHÚ Ý CỦA QUÝ VỊ 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FE48F2-FE0F-D8E0-10A3-748D8A7DCFFA}"/>
              </a:ext>
            </a:extLst>
          </p:cNvPr>
          <p:cNvSpPr txBox="1"/>
          <p:nvPr/>
        </p:nvSpPr>
        <p:spPr>
          <a:xfrm>
            <a:off x="1524000" y="5968181"/>
            <a:ext cx="352978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Đại học Cần Thơ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1F4903-7360-8670-38BF-EC628B4D2EF4}"/>
              </a:ext>
            </a:extLst>
          </p:cNvPr>
          <p:cNvSpPr txBox="1"/>
          <p:nvPr/>
        </p:nvSpPr>
        <p:spPr>
          <a:xfrm>
            <a:off x="6597446" y="5602241"/>
            <a:ext cx="3323303" cy="471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DE0EA8-FC3E-9B16-AA3C-A432EBD2BDBF}"/>
              </a:ext>
            </a:extLst>
          </p:cNvPr>
          <p:cNvSpPr txBox="1"/>
          <p:nvPr/>
        </p:nvSpPr>
        <p:spPr>
          <a:xfrm>
            <a:off x="11425083" y="6214402"/>
            <a:ext cx="51127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200" dirty="0"/>
              <a:t>14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861236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5F48305-48B4-6FF7-4220-B643EA49659B}"/>
              </a:ext>
            </a:extLst>
          </p:cNvPr>
          <p:cNvSpPr txBox="1"/>
          <p:nvPr/>
        </p:nvSpPr>
        <p:spPr>
          <a:xfrm>
            <a:off x="1524000" y="5999823"/>
            <a:ext cx="6096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Đại học Cần Thơ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50E13D7-7658-2B70-E338-E6DC02764C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89933"/>
            <a:ext cx="9144000" cy="699110"/>
          </a:xfrm>
        </p:spPr>
        <p:txBody>
          <a:bodyPr>
            <a:normAutofit/>
          </a:bodyPr>
          <a:lstStyle/>
          <a:p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NỘI DUNG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717EB81-B8BE-CC71-C7CC-E26AB526C9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00012"/>
            <a:ext cx="9144000" cy="1655762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THỜI KÌ VIỆN ĐẠI HỌC CẦN THƠ (1966-1975)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ĐHCT GIAI ĐOẠI SAU NĂM 1975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F0818B9-CD1F-5C78-FCC5-2384FC890E5F}"/>
              </a:ext>
            </a:extLst>
          </p:cNvPr>
          <p:cNvSpPr txBox="1"/>
          <p:nvPr/>
        </p:nvSpPr>
        <p:spPr>
          <a:xfrm>
            <a:off x="11346426" y="6194323"/>
            <a:ext cx="66859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200"/>
              <a:t>2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69267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1C496-9D0F-FC6C-1A9C-8BB376BC0C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5677" y="733245"/>
            <a:ext cx="9242323" cy="1379948"/>
          </a:xfrm>
        </p:spPr>
        <p:txBody>
          <a:bodyPr>
            <a:normAutofit/>
          </a:bodyPr>
          <a:lstStyle/>
          <a:p>
            <a:r>
              <a:rPr lang="vi-VN" sz="3200" b="1" dirty="0">
                <a:cs typeface="Times New Roman" panose="02020603050405020304" pitchFamily="18" charset="0"/>
              </a:rPr>
              <a:t>THỜI KÌ VIỆN ĐẠI HỌC CẦN THƠ (1966-1975)</a:t>
            </a:r>
            <a:br>
              <a:rPr lang="vi-VN" sz="3200" dirty="0">
                <a:cs typeface="Times New Roman" panose="02020603050405020304" pitchFamily="18" charset="0"/>
              </a:rPr>
            </a:b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92C30E-821C-F248-777D-7034DA9597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02131"/>
            <a:ext cx="9144000" cy="3497224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ĐƯỢC THÀNH LẬP NGÀY 31 THÁNH 01 NĂM 1966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VIỆN ĐẠI HỌC CẦN THƠ CÓ BỐN KHOA:</a:t>
            </a:r>
          </a:p>
          <a:p>
            <a:pPr algn="l"/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-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KHOA HỌC </a:t>
            </a:r>
          </a:p>
          <a:p>
            <a:pPr algn="l"/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- KHOA LUẬT </a:t>
            </a:r>
          </a:p>
          <a:p>
            <a:pPr algn="l"/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-KHOA HỌC XÃ HỘI, VĂN KHOA, SƯ PHẠM</a:t>
            </a:r>
          </a:p>
          <a:p>
            <a:pPr algn="l"/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-CAO ĐẴNG NÔNG NGHIỆP VÀ TRUNG TÂM SINH NGỮ</a:t>
            </a:r>
          </a:p>
          <a:p>
            <a:pPr algn="l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19747B-F3F5-1E63-8726-A379335BB5ED}"/>
              </a:ext>
            </a:extLst>
          </p:cNvPr>
          <p:cNvSpPr txBox="1"/>
          <p:nvPr/>
        </p:nvSpPr>
        <p:spPr>
          <a:xfrm>
            <a:off x="1524000" y="5899355"/>
            <a:ext cx="39427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Đại học Cần Thơ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05139D-54FB-9243-856D-09D1364F602B}"/>
              </a:ext>
            </a:extLst>
          </p:cNvPr>
          <p:cNvSpPr txBox="1"/>
          <p:nvPr/>
        </p:nvSpPr>
        <p:spPr>
          <a:xfrm>
            <a:off x="11267768" y="6174658"/>
            <a:ext cx="7865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200" dirty="0"/>
              <a:t>3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2693796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EB3B9-C9EF-6398-760D-3FBF5FB03A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5343" y="1150374"/>
            <a:ext cx="9311148" cy="521110"/>
          </a:xfrm>
        </p:spPr>
        <p:txBody>
          <a:bodyPr>
            <a:noAutofit/>
          </a:bodyPr>
          <a:lstStyle/>
          <a:p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THỜI KỲ VIỆN ĐẠI HỌC CẦN THƠ (1966 - 1975)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D66714-8058-BE70-0B2A-D840B9F35A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7187" y="2438400"/>
            <a:ext cx="9655278" cy="3421626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CƠ SỞ VẬT CHẤT CỦA VIỆN ĐẠI HỌC CẦN THƠ TỌA</a:t>
            </a:r>
          </a:p>
          <a:p>
            <a:pPr algn="l"/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LẠC TRÊN 4 ĐỊA ĐIỂM </a:t>
            </a:r>
          </a:p>
          <a:p>
            <a:pPr algn="l"/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- 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TÒA VIỆN TRƯỞNG (SỐ 5, ĐẠI LỘ HÒA BÌNH)</a:t>
            </a:r>
          </a:p>
          <a:p>
            <a:pPr algn="l"/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- KHU I (ĐƯỜNG 30/4)</a:t>
            </a:r>
          </a:p>
          <a:p>
            <a:pPr algn="l"/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- KHU II: (ĐƯỜNG 3/2)</a:t>
            </a:r>
          </a:p>
          <a:p>
            <a:pPr algn="l"/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- KHU III: (SỐ 1, LÝ TỰ TRỌNG) </a:t>
            </a:r>
          </a:p>
          <a:p>
            <a:pPr algn="l"/>
            <a:endParaRPr lang="vi-V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203C22-D4E3-220C-7CC8-B4622CEF3C7E}"/>
              </a:ext>
            </a:extLst>
          </p:cNvPr>
          <p:cNvSpPr txBox="1"/>
          <p:nvPr/>
        </p:nvSpPr>
        <p:spPr>
          <a:xfrm>
            <a:off x="1445343" y="5987845"/>
            <a:ext cx="38542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Đại học Cần Thơ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EF68EC-0B71-C8D7-69B4-8B2B01F85605}"/>
              </a:ext>
            </a:extLst>
          </p:cNvPr>
          <p:cNvSpPr txBox="1"/>
          <p:nvPr/>
        </p:nvSpPr>
        <p:spPr>
          <a:xfrm>
            <a:off x="11395587" y="6243483"/>
            <a:ext cx="5506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200"/>
              <a:t>4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711354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BBF4A-EA36-41F2-7C17-52E10ADAF3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30750"/>
            <a:ext cx="9144000" cy="969450"/>
          </a:xfrm>
        </p:spPr>
        <p:txBody>
          <a:bodyPr>
            <a:normAutofit/>
          </a:bodyPr>
          <a:lstStyle/>
          <a:p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ĐHCT GIAI ĐOẠN SAU NĂM 1975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927D98-877A-8816-6C4E-A0B5EE87FE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01119"/>
            <a:ext cx="9144000" cy="3386726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VIỆN ĐẠI HỌC CẦN THƠ ĐƯỢC ĐỔI THÀNH ĐHCT</a:t>
            </a:r>
            <a:endParaRPr lang="vi-V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CƠ CẤU ĐẠI HỌC CẦN THƠ HIỆN NAY</a:t>
            </a:r>
          </a:p>
          <a:p>
            <a:pPr algn="l"/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- KHOA - VIỆN</a:t>
            </a:r>
          </a:p>
          <a:p>
            <a:pPr algn="l"/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- TRUNG TÂM – TRUNG TÂM ĐÀO TẠO</a:t>
            </a:r>
          </a:p>
          <a:p>
            <a:pPr algn="l"/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- PHÒNG BAN CHỨC NĂNG </a:t>
            </a:r>
          </a:p>
          <a:p>
            <a:pPr algn="l"/>
            <a:r>
              <a:rPr lang="vi-V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- ĐOÀN THỂ &amp; HỘI </a:t>
            </a:r>
          </a:p>
          <a:p>
            <a:pPr algn="l"/>
            <a:endParaRPr lang="vi-V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65353D-7D27-B5EB-25CB-13778AAE6952}"/>
              </a:ext>
            </a:extLst>
          </p:cNvPr>
          <p:cNvSpPr txBox="1"/>
          <p:nvPr/>
        </p:nvSpPr>
        <p:spPr>
          <a:xfrm>
            <a:off x="1524000" y="5987845"/>
            <a:ext cx="36477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Đại học Cần Thơ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BB54D7-253B-7EF8-19C8-CDA94198CF4F}"/>
              </a:ext>
            </a:extLst>
          </p:cNvPr>
          <p:cNvSpPr txBox="1"/>
          <p:nvPr/>
        </p:nvSpPr>
        <p:spPr>
          <a:xfrm>
            <a:off x="11425084" y="6203288"/>
            <a:ext cx="49161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200"/>
              <a:t>5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990116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71377-C7C4-941D-2628-537F92CB84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08588"/>
            <a:ext cx="9144000" cy="891612"/>
          </a:xfrm>
        </p:spPr>
        <p:txBody>
          <a:bodyPr>
            <a:normAutofit/>
          </a:bodyPr>
          <a:lstStyle/>
          <a:p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ĐHCT GIAI ĐOẠN SAU 1975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661C3A-5BCE-F63F-896E-D6177D5981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8361" y="2487562"/>
            <a:ext cx="9802762" cy="3451122"/>
          </a:xfrm>
        </p:spPr>
        <p:txBody>
          <a:bodyPr>
            <a:normAutofit/>
          </a:bodyPr>
          <a:lstStyle/>
          <a:p>
            <a:pPr marL="342900" indent="-34290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vi-V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KHOA KHOA HỌC TỰ NHIÊN</a:t>
            </a:r>
          </a:p>
          <a:p>
            <a:pPr algn="l">
              <a:buClr>
                <a:schemeClr val="tx1"/>
              </a:buClr>
            </a:pPr>
            <a:r>
              <a:rPr lang="vi-V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vi-V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NGÀY 14/1/1998, TRƯỜNG ĐHCT KHÁNH THÀNH KHOA</a:t>
            </a:r>
          </a:p>
          <a:p>
            <a:pPr algn="l">
              <a:buClr>
                <a:schemeClr val="tx1"/>
              </a:buClr>
            </a:pP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KHOA HỌC </a:t>
            </a:r>
          </a:p>
          <a:p>
            <a:pPr algn="l">
              <a:buClr>
                <a:schemeClr val="tx1"/>
              </a:buClr>
            </a:pP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- CƠ SỞ VẬT CHẤT</a:t>
            </a:r>
          </a:p>
          <a:p>
            <a:pPr algn="l">
              <a:buClr>
                <a:schemeClr val="tx1"/>
              </a:buClr>
            </a:pPr>
            <a:r>
              <a:rPr lang="vi-V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</a:t>
            </a: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+ 12 PHÒNG THÍ NGHIỆM (PTN) CHO SINH, HÓA, VẬT LÝ</a:t>
            </a:r>
          </a:p>
          <a:p>
            <a:pPr algn="l">
              <a:buClr>
                <a:schemeClr val="tx1"/>
              </a:buClr>
            </a:pPr>
            <a:r>
              <a:rPr lang="vi-V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+ 06 PHÒNG MÁY TÍNH ĐƯỢC NỐI MẠNG VỚI NHAU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A396DC-0A3D-D224-A34B-E21135E6DFAD}"/>
              </a:ext>
            </a:extLst>
          </p:cNvPr>
          <p:cNvSpPr txBox="1"/>
          <p:nvPr/>
        </p:nvSpPr>
        <p:spPr>
          <a:xfrm>
            <a:off x="1524000" y="5938683"/>
            <a:ext cx="35101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Đại học Cần Thơ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512766-76AF-2BFE-7AE0-259A6E67E5C6}"/>
              </a:ext>
            </a:extLst>
          </p:cNvPr>
          <p:cNvSpPr txBox="1"/>
          <p:nvPr/>
        </p:nvSpPr>
        <p:spPr>
          <a:xfrm>
            <a:off x="11356258" y="6215682"/>
            <a:ext cx="63909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200"/>
              <a:t>6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433687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F94C3-6F69-D097-863E-2C0B6FEC9B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71756"/>
            <a:ext cx="9144000" cy="1109560"/>
          </a:xfrm>
        </p:spPr>
        <p:txBody>
          <a:bodyPr>
            <a:normAutofit/>
          </a:bodyPr>
          <a:lstStyle/>
          <a:p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ĐHCT GIAI ĐOẠN SAU NĂM 1975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7C41FF-8F2D-1288-8045-AF51A96B66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51957"/>
            <a:ext cx="9144000" cy="3170417"/>
          </a:xfrm>
        </p:spPr>
        <p:txBody>
          <a:bodyPr/>
          <a:lstStyle/>
          <a:p>
            <a:pPr marL="457200" indent="-457200" algn="l">
              <a:buClr>
                <a:schemeClr val="tx1">
                  <a:lumMod val="95000"/>
                  <a:lumOff val="5000"/>
                </a:schemeClr>
              </a:buClr>
              <a:buFont typeface="Arial" panose="020B0604020202020204" pitchFamily="34" charset="0"/>
              <a:buChar char="•"/>
            </a:pPr>
            <a:r>
              <a:rPr lang="vi-V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KHOA KHOA HỌC TỰ NHIÊN</a:t>
            </a:r>
          </a:p>
          <a:p>
            <a:pPr algn="l">
              <a:buClr>
                <a:schemeClr val="tx1">
                  <a:lumMod val="95000"/>
                  <a:lumOff val="5000"/>
                </a:schemeClr>
              </a:buClr>
            </a:pPr>
            <a:r>
              <a:rPr lang="vi-V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vi-VN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vi-VN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CƠ SỞ VẬT CHẤT </a:t>
            </a:r>
          </a:p>
          <a:p>
            <a:pPr algn="l">
              <a:buClr>
                <a:schemeClr val="tx1">
                  <a:lumMod val="95000"/>
                  <a:lumOff val="5000"/>
                </a:schemeClr>
              </a:buClr>
            </a:pPr>
            <a:r>
              <a:rPr lang="vi-VN" sz="2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vi-VN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vi-V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VP KHOA VÀ XƯỞNG SỬA CHỮA</a:t>
            </a:r>
          </a:p>
          <a:p>
            <a:pPr algn="l">
              <a:buClr>
                <a:schemeClr val="tx1">
                  <a:lumMod val="95000"/>
                  <a:lumOff val="5000"/>
                </a:schemeClr>
              </a:buClr>
            </a:pPr>
            <a:r>
              <a:rPr lang="vi-VN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+ </a:t>
            </a:r>
            <a:r>
              <a:rPr lang="vi-V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NĂM 2010, TRƯỜNG ĐÃ MỞ RỘNG KHU PTN CỦA               KHOA </a:t>
            </a:r>
          </a:p>
          <a:p>
            <a:pPr algn="l">
              <a:buClr>
                <a:schemeClr val="tx1">
                  <a:lumMod val="95000"/>
                  <a:lumOff val="5000"/>
                </a:schemeClr>
              </a:buClr>
            </a:pPr>
            <a:r>
              <a:rPr lang="vi-VN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+ </a:t>
            </a:r>
            <a:r>
              <a:rPr lang="vi-V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XÂY MỚI KHU NHÀ 3 TẦNG VỚI 22 PHÒNG</a:t>
            </a:r>
            <a:endParaRPr lang="vi-VN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Clr>
                <a:schemeClr val="tx1">
                  <a:lumMod val="95000"/>
                  <a:lumOff val="5000"/>
                </a:schemeClr>
              </a:buClr>
            </a:pP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95EC40-9C28-FB3B-4060-42147984565F}"/>
              </a:ext>
            </a:extLst>
          </p:cNvPr>
          <p:cNvSpPr txBox="1"/>
          <p:nvPr/>
        </p:nvSpPr>
        <p:spPr>
          <a:xfrm>
            <a:off x="1524000" y="6027172"/>
            <a:ext cx="35199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Đại học Cần Thơ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5566D7-A052-4545-C921-7B7A8F432DA1}"/>
              </a:ext>
            </a:extLst>
          </p:cNvPr>
          <p:cNvSpPr txBox="1"/>
          <p:nvPr/>
        </p:nvSpPr>
        <p:spPr>
          <a:xfrm>
            <a:off x="11375923" y="6174659"/>
            <a:ext cx="5899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200"/>
              <a:t>7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667384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64AE5-7AEB-71FA-984F-6E6778E5B9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06053"/>
            <a:ext cx="9144000" cy="765431"/>
          </a:xfrm>
        </p:spPr>
        <p:txBody>
          <a:bodyPr>
            <a:normAutofit/>
          </a:bodyPr>
          <a:lstStyle/>
          <a:p>
            <a:r>
              <a:rPr lang="vi-V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ĐHCT GIAI ĐOẠN SAU NĂM 1975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CBFDFA-F174-EFA3-D7DE-D4E4AC73F2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82837"/>
            <a:ext cx="9144000" cy="3500283"/>
          </a:xfrm>
        </p:spPr>
        <p:txBody>
          <a:bodyPr/>
          <a:lstStyle/>
          <a:p>
            <a:pPr marL="342900" indent="-34290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vi-V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KHOA KHOA HỌC TỰ NHIÊN</a:t>
            </a:r>
          </a:p>
          <a:p>
            <a:pPr algn="l">
              <a:buClr>
                <a:schemeClr val="tx1"/>
              </a:buClr>
            </a:pPr>
            <a:r>
              <a:rPr lang="vi-V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vi-VN" sz="2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vi-VN" sz="2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KHOA KHTN HIỆN NAY GỒM 04 BỘ MÔN </a:t>
            </a:r>
          </a:p>
          <a:p>
            <a:pPr algn="l">
              <a:buClr>
                <a:schemeClr val="tx1"/>
              </a:buClr>
            </a:pPr>
            <a:r>
              <a:rPr lang="vi-VN" sz="2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vi-VN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vi-V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 MÔN SINH HỌC </a:t>
            </a:r>
          </a:p>
          <a:p>
            <a:pPr algn="l">
              <a:buClr>
                <a:schemeClr val="tx1"/>
              </a:buClr>
            </a:pPr>
            <a:r>
              <a:rPr lang="vi-VN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+ </a:t>
            </a:r>
            <a:r>
              <a:rPr lang="vi-V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BỘ MÔN HÓA HỌC </a:t>
            </a:r>
          </a:p>
          <a:p>
            <a:pPr algn="l">
              <a:buClr>
                <a:schemeClr val="tx1"/>
              </a:buClr>
            </a:pPr>
            <a:r>
              <a:rPr lang="vi-VN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vi-V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BỘ MÔN TOÁN HỌC </a:t>
            </a:r>
          </a:p>
          <a:p>
            <a:pPr algn="l">
              <a:buClr>
                <a:schemeClr val="tx1"/>
              </a:buClr>
            </a:pPr>
            <a:r>
              <a:rPr lang="vi-VN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+</a:t>
            </a:r>
            <a:r>
              <a:rPr lang="vi-V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BỘ MÔN VẬT LÝ</a:t>
            </a:r>
            <a:endParaRPr lang="vi-VN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Clr>
                <a:schemeClr val="tx1"/>
              </a:buClr>
            </a:pPr>
            <a:endParaRPr lang="vi-VN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B20768-35A9-0B27-1827-1796BAEF1732}"/>
              </a:ext>
            </a:extLst>
          </p:cNvPr>
          <p:cNvSpPr txBox="1"/>
          <p:nvPr/>
        </p:nvSpPr>
        <p:spPr>
          <a:xfrm>
            <a:off x="1524000" y="5951947"/>
            <a:ext cx="351011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Đại học Cần Thơ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B983AF-2AD1-BF9B-383C-0E4E9779BEB4}"/>
              </a:ext>
            </a:extLst>
          </p:cNvPr>
          <p:cNvSpPr txBox="1"/>
          <p:nvPr/>
        </p:nvSpPr>
        <p:spPr>
          <a:xfrm>
            <a:off x="11523406" y="6206719"/>
            <a:ext cx="57027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200"/>
              <a:t>8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125461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C46C5-3DA2-1B64-DFC0-F52F0BF3B7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74098"/>
            <a:ext cx="8839200" cy="726102"/>
          </a:xfrm>
        </p:spPr>
        <p:txBody>
          <a:bodyPr>
            <a:normAutofit/>
          </a:bodyPr>
          <a:lstStyle/>
          <a:p>
            <a:r>
              <a:rPr lang="vi-VN" sz="3200" b="1" dirty="0">
                <a:cs typeface="Times New Roman" panose="02020603050405020304" pitchFamily="18" charset="0"/>
              </a:rPr>
              <a:t>ĐHCT GIAI ĐOẠN SAU NĂM 1975</a:t>
            </a:r>
            <a:endParaRPr lang="en-US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176AB8-394A-DF4F-4834-BA433CB4EA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83131"/>
            <a:ext cx="9448800" cy="2718133"/>
          </a:xfrm>
        </p:spPr>
        <p:txBody>
          <a:bodyPr>
            <a:normAutofit fontScale="62500" lnSpcReduction="20000"/>
          </a:bodyPr>
          <a:lstStyle/>
          <a:p>
            <a:pPr marL="457200" indent="-457200" algn="l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vi-VN" sz="45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KHOA KHOA HỌC TỰ NHIÊN </a:t>
            </a:r>
          </a:p>
          <a:p>
            <a:pPr algn="l">
              <a:buClr>
                <a:schemeClr val="tx1"/>
              </a:buClr>
            </a:pPr>
            <a:r>
              <a:rPr lang="vi-VN" sz="3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vi-VN" sz="3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vi-VN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CÔNG TÁC ĐÀO TẠO </a:t>
            </a:r>
          </a:p>
          <a:p>
            <a:pPr algn="l">
              <a:buClr>
                <a:schemeClr val="tx1"/>
              </a:buClr>
            </a:pPr>
            <a:r>
              <a:rPr lang="vi-VN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</a:t>
            </a:r>
            <a:r>
              <a:rPr lang="vi-VN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ĐẠI HỌC: ..... </a:t>
            </a:r>
          </a:p>
          <a:p>
            <a:pPr algn="l">
              <a:buClr>
                <a:schemeClr val="tx1"/>
              </a:buClr>
            </a:pPr>
            <a:r>
              <a:rPr lang="vi-VN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+SĐH: ....</a:t>
            </a:r>
          </a:p>
          <a:p>
            <a:pPr algn="l">
              <a:buClr>
                <a:schemeClr val="tx1"/>
              </a:buClr>
            </a:pPr>
            <a:r>
              <a:rPr lang="vi-VN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- CÔNG TÁC NCKH, BÁO CÁO CHUYÊN ĐỀ: ....</a:t>
            </a:r>
          </a:p>
          <a:p>
            <a:pPr algn="l">
              <a:buClr>
                <a:schemeClr val="tx1"/>
              </a:buClr>
            </a:pPr>
            <a:r>
              <a:rPr lang="vi-VN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- CÔNG TÁC ĐÀO TẠO VÀ BỒI DƯỠNG CÁN BỘ: ....</a:t>
            </a:r>
          </a:p>
          <a:p>
            <a:pPr algn="l">
              <a:buClr>
                <a:schemeClr val="tx1"/>
              </a:buClr>
            </a:pPr>
            <a:r>
              <a:rPr lang="vi-VN" sz="2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2035A6-4760-793E-0CC8-DB8AF58AE749}"/>
              </a:ext>
            </a:extLst>
          </p:cNvPr>
          <p:cNvSpPr txBox="1"/>
          <p:nvPr/>
        </p:nvSpPr>
        <p:spPr>
          <a:xfrm>
            <a:off x="1524000" y="5983902"/>
            <a:ext cx="35986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Giới thiệu Đại học Cần Thơ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A5C034-3CDE-8889-7BCA-0381836A37AD}"/>
              </a:ext>
            </a:extLst>
          </p:cNvPr>
          <p:cNvSpPr txBox="1"/>
          <p:nvPr/>
        </p:nvSpPr>
        <p:spPr>
          <a:xfrm>
            <a:off x="11316929" y="6233652"/>
            <a:ext cx="7374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2200" dirty="0"/>
              <a:t>9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4426835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721</Words>
  <Application>Microsoft Office PowerPoint</Application>
  <PresentationFormat>Widescreen</PresentationFormat>
  <Paragraphs>110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  <vt:variant>
        <vt:lpstr>Custom Shows</vt:lpstr>
      </vt:variant>
      <vt:variant>
        <vt:i4>2</vt:i4>
      </vt:variant>
    </vt:vector>
  </HeadingPairs>
  <TitlesOfParts>
    <vt:vector size="21" baseType="lpstr">
      <vt:lpstr>Aptos</vt:lpstr>
      <vt:lpstr>Aptos Display</vt:lpstr>
      <vt:lpstr>Arial</vt:lpstr>
      <vt:lpstr>Times New Roman</vt:lpstr>
      <vt:lpstr>Office Theme</vt:lpstr>
      <vt:lpstr>ĐẠI HỌC CẦN THƠ- QUÁ TRÌNH HÌNH THÀNH VÀ PHÁT TRIỂN</vt:lpstr>
      <vt:lpstr>NỘI DUNG</vt:lpstr>
      <vt:lpstr>THỜI KÌ VIỆN ĐẠI HỌC CẦN THƠ (1966-1975) </vt:lpstr>
      <vt:lpstr>THỜI KỲ VIỆN ĐẠI HỌC CẦN THƠ (1966 - 1975)</vt:lpstr>
      <vt:lpstr>ĐHCT GIAI ĐOẠN SAU NĂM 1975</vt:lpstr>
      <vt:lpstr>ĐHCT GIAI ĐOẠN SAU 1975</vt:lpstr>
      <vt:lpstr>ĐHCT GIAI ĐOẠN SAU NĂM 1975</vt:lpstr>
      <vt:lpstr>ĐHCT GIAI ĐOẠN SAU NĂM 1975</vt:lpstr>
      <vt:lpstr>ĐHCT GIAI ĐOẠN SAU NĂM 1975</vt:lpstr>
      <vt:lpstr>ĐHCT GIAI ĐOẠN SAU NĂM 1975</vt:lpstr>
      <vt:lpstr>ĐHCT GIAI ĐOẠN SAU NĂM 1975</vt:lpstr>
      <vt:lpstr>ĐHCT GIAI ĐOẠN  SAU NĂM 1975</vt:lpstr>
      <vt:lpstr>ĐHCT GIAI ĐOẠN SAU NĂM 1975 </vt:lpstr>
      <vt:lpstr>PowerPoint Presentation</vt:lpstr>
      <vt:lpstr>CNTT</vt:lpstr>
      <vt:lpstr>KHTN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LOQ</dc:creator>
  <cp:lastModifiedBy>Trong Tan</cp:lastModifiedBy>
  <cp:revision>4</cp:revision>
  <dcterms:created xsi:type="dcterms:W3CDTF">2025-10-10T07:42:24Z</dcterms:created>
  <dcterms:modified xsi:type="dcterms:W3CDTF">2025-10-15T07:29:06Z</dcterms:modified>
</cp:coreProperties>
</file>