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2" r:id="rId6"/>
    <p:sldId id="267" r:id="rId7"/>
    <p:sldId id="264" r:id="rId8"/>
    <p:sldId id="266" r:id="rId9"/>
    <p:sldId id="263" r:id="rId10"/>
    <p:sldId id="268" r:id="rId11"/>
    <p:sldId id="269" r:id="rId12"/>
    <p:sldId id="257" r:id="rId13"/>
    <p:sldId id="258" r:id="rId14"/>
    <p:sldId id="259" r:id="rId15"/>
  </p:sldIdLst>
  <p:sldSz cx="12192000" cy="6858000"/>
  <p:notesSz cx="6858000" cy="9144000"/>
  <p:custShowLst>
    <p:custShow name="CNTT" id="0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C89"/>
    <a:srgbClr val="0D138B"/>
    <a:srgbClr val="430E8A"/>
    <a:srgbClr val="B5B5B5"/>
    <a:srgbClr val="4B17CD"/>
    <a:srgbClr val="6016CE"/>
    <a:srgbClr val="0B2E55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ng Tan" userId="1cc1de91acbab81e" providerId="LiveId" clId="{BADAD6A2-3712-468D-A3EE-DAD3189A515F}"/>
    <pc:docChg chg="custSel modSld">
      <pc:chgData name="Trong Tan" userId="1cc1de91acbab81e" providerId="LiveId" clId="{BADAD6A2-3712-468D-A3EE-DAD3189A515F}" dt="2025-10-12T07:03:38.572" v="2" actId="255"/>
      <pc:docMkLst>
        <pc:docMk/>
      </pc:docMkLst>
      <pc:sldChg chg="modSp mod">
        <pc:chgData name="Trong Tan" userId="1cc1de91acbab81e" providerId="LiveId" clId="{BADAD6A2-3712-468D-A3EE-DAD3189A515F}" dt="2025-10-12T07:03:38.572" v="2" actId="255"/>
        <pc:sldMkLst>
          <pc:docMk/>
          <pc:sldMk cId="2442683584" sldId="263"/>
        </pc:sldMkLst>
        <pc:spChg chg="mod">
          <ac:chgData name="Trong Tan" userId="1cc1de91acbab81e" providerId="LiveId" clId="{BADAD6A2-3712-468D-A3EE-DAD3189A515F}" dt="2025-10-12T07:03:38.572" v="2" actId="255"/>
          <ac:spMkLst>
            <pc:docMk/>
            <pc:sldMk cId="2442683584" sldId="263"/>
            <ac:spMk id="3" creationId="{C2176AB8-394A-DF4F-4834-BA433CB4EA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AFE3-2EAB-66D4-DC14-26BC26C65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2428C-EFFC-A20F-8DB9-DDF05E156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FE73-615C-F44F-FB43-CAC99E31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7DC5-280E-F6AE-AB94-9D0F8323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0B18-AB4D-B9E5-AECC-F0F76CA1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5D7C-AC55-D7AB-DA78-29E6A96C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EB716-992C-E880-F37D-0FB1FB5E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2AC9-51A6-D62C-B88A-8F720132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F944-EAEE-248E-21F8-99DA0019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0AB3-F89F-2F79-3651-75EEEB8B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8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EC9CC-5968-5AC0-E640-ADBFBCA39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79367-9AD4-EE66-D4EF-64537C42E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420F-65A9-F819-9C8E-628B195A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3D86-FB5E-D498-5EFB-A964350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4826-CA4D-E41B-3B40-8AF93F0C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CE5-B1D3-E6CE-6789-DFFD24AC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6679-4BC0-E487-4A18-1A3EA02A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D6B0-B40F-1FDB-0B8D-53B67092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F0C7-538F-83CF-2156-B1CFB457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EED3-E316-BB22-C3DB-8D94679B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C646-A3BB-925F-15A0-E853E2C1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F483-60B2-9112-AEA8-24045F76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DDD1-351B-0030-B04A-F1F74F1B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EBED-0856-9383-84E2-3CF2779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CD3F-69F0-512E-D634-2CB37842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B51C-F253-E689-816B-4C7768A3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BAB6-E14C-FA16-2698-B48EF5501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86175-4F1C-33C0-509F-4DB15A323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6833B-CF5A-0909-88EA-08675302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F5695-83FD-038E-E844-2F666233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B91CC-7EEB-3455-98C7-800CB46F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FAD7-4B45-0A54-C092-67A6B766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C74F-AF88-BEE0-BF3E-9415446A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D3C0D-B4FC-0D6E-6C17-35A732BD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26791-85C9-846D-31BB-C5D3003C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9326B-F7B4-03C6-761B-430A8CB66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E90C6-D6CC-5C1B-116A-EE06C3A2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C699F-9997-A8E9-35AC-DF834570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0EC17-0B3A-3418-F08A-FFF17863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2BBF-2A27-C63C-B001-907C931A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B7E4A-AE7A-CD97-D916-C6CC0B04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4CDA7-B405-D1A5-A00F-8D9AF3A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12B11-E939-E018-47C0-740FA861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9588-1F7F-2690-5A97-1BF35E02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98602-3B6D-2B6F-BB82-7EA7210C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280B5-FEEB-B8F7-2750-11C56282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F63-261E-C378-E992-0D9D8443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B784-D4BE-0ED6-4C77-09D14CCE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C88C4-0856-C146-F718-6D946F6C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12150-262E-9505-03B4-9CC366B7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6F63-65FB-F817-175E-CFC15FCC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B86BD-1321-2570-5AD2-49FA5558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EE2F-308E-E270-704A-D9A3F49E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F67EF-2DE8-DBA8-C309-51E06628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95ADF-F6D9-878C-9974-1F3A44A0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3D4AB-C090-E5B7-4F55-68B82F18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DAD51-2AB0-5F44-BF06-B3CAE144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6855F-859E-B7BE-57C0-01A433BC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5E962-7F02-4003-A3ED-1B669079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E7B0C-1225-1CAC-7A5B-9025E97F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AFEE-2335-4402-0121-E1FACEFD3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90E7A-790F-483D-843D-D7BF5EDFE59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733E-71D0-A4FC-4029-BC9C21F49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0073-9F5C-82B4-A876-1AAE6012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C3A8-CDFD-975F-7B70-E3A028E76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CẦN THƠ- QUÁ</a:t>
            </a:r>
            <a:b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HÌNH THÀNH VÀ</a:t>
            </a:r>
            <a:b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AF51D-2288-03E3-EBE0-8FC3DF5FA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b="1" dirty="0">
              <a:latin typeface="+mj-lt"/>
            </a:endParaRPr>
          </a:p>
          <a:p>
            <a:r>
              <a:rPr lang="vi-VN" sz="1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TS. NHUYỄN VĂN A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C1BDC-B4EA-6C7D-3B6B-1D698A4EF222}"/>
              </a:ext>
            </a:extLst>
          </p:cNvPr>
          <p:cNvSpPr txBox="1"/>
          <p:nvPr/>
        </p:nvSpPr>
        <p:spPr>
          <a:xfrm>
            <a:off x="1524000" y="5987844"/>
            <a:ext cx="4031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BE93A-B696-B974-73BE-CA74E28855C1}"/>
              </a:ext>
            </a:extLst>
          </p:cNvPr>
          <p:cNvSpPr txBox="1"/>
          <p:nvPr/>
        </p:nvSpPr>
        <p:spPr>
          <a:xfrm>
            <a:off x="11198942" y="6203287"/>
            <a:ext cx="924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564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3CE-4BC9-7DFF-76EC-D5D0C4DE1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47"/>
            <a:ext cx="9144000" cy="706437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D06FC-EFB1-F4BE-FA55-C9E953473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910" y="2399071"/>
            <a:ext cx="11100619" cy="3493882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 &amp; TT  </a:t>
            </a:r>
          </a:p>
          <a:p>
            <a:pPr algn="l">
              <a:buClr>
                <a:schemeClr val="tx1"/>
              </a:buClr>
            </a:pPr>
            <a:r>
              <a:rPr lang="vi-V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THÀNH LẬP NĂM 1994 TRÊN CƠ SỞ TRUNG TÂM ĐIỆN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TỬ VÀ TIN HỌC 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NHIỆM VỤ CỦA KHOA LÀ ĐÀO TẠO 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ĐẠI HỌC VÀ SAU ĐẠI HỌC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NCKH VÀ CHUYỂN GIAO CÔNG NGHỆ TRONG LĨNH VỰC CNTT&amp;TT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57BCD-31E8-C039-9233-A7FA6D22A0A3}"/>
              </a:ext>
            </a:extLst>
          </p:cNvPr>
          <p:cNvSpPr txBox="1"/>
          <p:nvPr/>
        </p:nvSpPr>
        <p:spPr>
          <a:xfrm>
            <a:off x="1524000" y="6001107"/>
            <a:ext cx="359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1F45A-9092-DE7E-F77F-D4BF2683F910}"/>
              </a:ext>
            </a:extLst>
          </p:cNvPr>
          <p:cNvSpPr txBox="1"/>
          <p:nvPr/>
        </p:nvSpPr>
        <p:spPr>
          <a:xfrm>
            <a:off x="11405420" y="6223819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/>
              <a:t>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387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300A-69B2-9408-2E94-2FC58676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4712"/>
            <a:ext cx="9144000" cy="735934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394B2-B410-F42E-2BDD-A5C151B6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2" y="2605548"/>
            <a:ext cx="10776154" cy="233024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 &amp; TT</a:t>
            </a:r>
          </a:p>
          <a:p>
            <a:pPr algn="l"/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TẦM NHÌN ĐẾN NĂM 2020</a:t>
            </a:r>
          </a:p>
          <a:p>
            <a:pPr algn="l"/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VỊ ĐÀO TẠO VÀ </a:t>
            </a:r>
          </a:p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+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NGHIÊM CỨU KHOA HỌC VỀ CNTT&amp;TT MẠNH CỦA CẢ NƯỚC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DAB96-21D7-08B0-039C-D851DAD17BA7}"/>
              </a:ext>
            </a:extLst>
          </p:cNvPr>
          <p:cNvSpPr txBox="1"/>
          <p:nvPr/>
        </p:nvSpPr>
        <p:spPr>
          <a:xfrm>
            <a:off x="1524000" y="5996811"/>
            <a:ext cx="3559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24371-5F22-8B7C-14F7-EFC0F61F4427}"/>
              </a:ext>
            </a:extLst>
          </p:cNvPr>
          <p:cNvSpPr txBox="1"/>
          <p:nvPr/>
        </p:nvSpPr>
        <p:spPr>
          <a:xfrm>
            <a:off x="11434916" y="6213987"/>
            <a:ext cx="521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/>
              <a:t>11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495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D922-F70B-6F4F-69AB-045E4AEF4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4735"/>
            <a:ext cx="9144000" cy="806246"/>
          </a:xfrm>
        </p:spPr>
        <p:txBody>
          <a:bodyPr>
            <a:no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460E8-BA6B-D71C-98EE-3C6748DCD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73" y="2595716"/>
            <a:ext cx="9994491" cy="319548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 &amp; TT</a:t>
            </a:r>
          </a:p>
          <a:p>
            <a:pPr algn="l">
              <a:buClr>
                <a:schemeClr val="tx1"/>
              </a:buClr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BỘ MÔN VÀ TRUNG TÂM</a:t>
            </a:r>
          </a:p>
          <a:p>
            <a:pPr algn="l">
              <a:buClr>
                <a:schemeClr val="tx1"/>
              </a:buClr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HỆ THỐNG THÔNG TIN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 BỘ MÔN MẠNG TÍNH &amp; TRUYỀN THÔNG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 BỘ MÔN CÔNG NGHỆ PHẦN MỀM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 BỘ MÔN KHOA HỌC MÁY TÍNH  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2AA69-B99D-DE9E-B8F7-8044539881A2}"/>
              </a:ext>
            </a:extLst>
          </p:cNvPr>
          <p:cNvSpPr txBox="1"/>
          <p:nvPr/>
        </p:nvSpPr>
        <p:spPr>
          <a:xfrm>
            <a:off x="1524000" y="5978049"/>
            <a:ext cx="351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0086E-8AE6-F76B-167B-6C432EE24F6A}"/>
              </a:ext>
            </a:extLst>
          </p:cNvPr>
          <p:cNvSpPr txBox="1"/>
          <p:nvPr/>
        </p:nvSpPr>
        <p:spPr>
          <a:xfrm>
            <a:off x="11366090" y="6174658"/>
            <a:ext cx="658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12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497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8C69-4907-8468-CCDB-D1332AF77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226"/>
            <a:ext cx="9144000" cy="695632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EAA02-70EE-E795-BD4C-264DAF0D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8"/>
            <a:ext cx="9144000" cy="3273655"/>
          </a:xfrm>
        </p:spPr>
        <p:txBody>
          <a:bodyPr/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 &amp; TT</a:t>
            </a:r>
          </a:p>
          <a:p>
            <a:pPr algn="l">
              <a:buClr>
                <a:schemeClr val="tx1"/>
              </a:buClr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BỘ MÔN VÀ TRUNG TÂM </a:t>
            </a:r>
          </a:p>
          <a:p>
            <a:pPr algn="l">
              <a:buClr>
                <a:schemeClr val="tx1"/>
              </a:buClr>
            </a:pP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BỘ MÔN CÔNG NGHỆ THÔNG TIN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BỘ MÔN TIN HỌC ỨNG DỤNG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TỔ VĂN PHÒNG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TRUNG TÂM ĐIỆN TỬ &amp; TIN HỌC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EFF18-A84B-01BA-FD89-0DB3B440A3EF}"/>
              </a:ext>
            </a:extLst>
          </p:cNvPr>
          <p:cNvSpPr txBox="1"/>
          <p:nvPr/>
        </p:nvSpPr>
        <p:spPr>
          <a:xfrm>
            <a:off x="1524000" y="5978013"/>
            <a:ext cx="3519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BD4AA-D357-BB88-6055-2B8EDBDC557B}"/>
              </a:ext>
            </a:extLst>
          </p:cNvPr>
          <p:cNvSpPr txBox="1"/>
          <p:nvPr/>
        </p:nvSpPr>
        <p:spPr>
          <a:xfrm>
            <a:off x="11346426" y="6154994"/>
            <a:ext cx="629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dirty="0"/>
              <a:t>13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19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CC5C2-702F-E897-B884-2690F633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SỰ CHÚ Ý CỦA QUÝ VỊ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E48F2-FE0F-D8E0-10A3-748D8A7DCFFA}"/>
              </a:ext>
            </a:extLst>
          </p:cNvPr>
          <p:cNvSpPr txBox="1"/>
          <p:nvPr/>
        </p:nvSpPr>
        <p:spPr>
          <a:xfrm>
            <a:off x="1524000" y="5968181"/>
            <a:ext cx="352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F4903-7360-8670-38BF-EC628B4D2EF4}"/>
              </a:ext>
            </a:extLst>
          </p:cNvPr>
          <p:cNvSpPr txBox="1"/>
          <p:nvPr/>
        </p:nvSpPr>
        <p:spPr>
          <a:xfrm>
            <a:off x="6597446" y="5602241"/>
            <a:ext cx="3323303" cy="47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E0EA8-FC3E-9B16-AA3C-A432EBD2BDBF}"/>
              </a:ext>
            </a:extLst>
          </p:cNvPr>
          <p:cNvSpPr txBox="1"/>
          <p:nvPr/>
        </p:nvSpPr>
        <p:spPr>
          <a:xfrm>
            <a:off x="11425083" y="6214402"/>
            <a:ext cx="511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/>
              <a:t>14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123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48305-48B4-6FF7-4220-B643EA49659B}"/>
              </a:ext>
            </a:extLst>
          </p:cNvPr>
          <p:cNvSpPr txBox="1"/>
          <p:nvPr/>
        </p:nvSpPr>
        <p:spPr>
          <a:xfrm>
            <a:off x="1524000" y="599982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0E13D7-7658-2B70-E338-E6DC0276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9933"/>
            <a:ext cx="9144000" cy="699110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17EB81-B8BE-CC71-C7CC-E26AB526C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0012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KÌ VIỆN ĐẠI HỌC CẦN THƠ (1966-1975)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ĐOẠI SAU NĂM 1975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818B9-CD1F-5C78-FCC5-2384FC890E5F}"/>
              </a:ext>
            </a:extLst>
          </p:cNvPr>
          <p:cNvSpPr txBox="1"/>
          <p:nvPr/>
        </p:nvSpPr>
        <p:spPr>
          <a:xfrm>
            <a:off x="11346426" y="6194323"/>
            <a:ext cx="668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2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C496-9D0F-FC6C-1A9C-8BB376BC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733245"/>
            <a:ext cx="9242323" cy="1379948"/>
          </a:xfrm>
        </p:spPr>
        <p:txBody>
          <a:bodyPr>
            <a:normAutofit/>
          </a:bodyPr>
          <a:lstStyle/>
          <a:p>
            <a:r>
              <a:rPr lang="vi-VN" sz="3200" b="1" dirty="0">
                <a:cs typeface="Times New Roman" panose="02020603050405020304" pitchFamily="18" charset="0"/>
              </a:rPr>
              <a:t>THỜI KÌ VIỆN ĐẠI HỌC CẦN THƠ (1966-1975)</a:t>
            </a:r>
            <a:br>
              <a:rPr lang="vi-VN" sz="3200" dirty="0"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2C30E-821C-F248-777D-7034DA959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2131"/>
            <a:ext cx="9144000" cy="349722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THÀNH LẬP NGÀY 31 THÁNH 01 NĂM 1966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ĐẠI HỌC CẦN THƠ CÓ BỐN KHOA: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HỌC 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KHOA LUẬT 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-KHOA HỌC XÃ HỘI, VĂN KHOA, SƯ PHẠM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-CAO ĐẴNG NÔNG NGHIỆP VÀ TRUNG TÂM SINH NGỮ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9747B-F3F5-1E63-8726-A379335BB5ED}"/>
              </a:ext>
            </a:extLst>
          </p:cNvPr>
          <p:cNvSpPr txBox="1"/>
          <p:nvPr/>
        </p:nvSpPr>
        <p:spPr>
          <a:xfrm>
            <a:off x="1524000" y="5899355"/>
            <a:ext cx="3942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5139D-54FB-9243-856D-09D1364F602B}"/>
              </a:ext>
            </a:extLst>
          </p:cNvPr>
          <p:cNvSpPr txBox="1"/>
          <p:nvPr/>
        </p:nvSpPr>
        <p:spPr>
          <a:xfrm>
            <a:off x="11267768" y="6174658"/>
            <a:ext cx="786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dirty="0"/>
              <a:t>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937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B3B9-C9EF-6398-760D-3FBF5FB03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3" y="1150374"/>
            <a:ext cx="9311148" cy="521110"/>
          </a:xfrm>
        </p:spPr>
        <p:txBody>
          <a:bodyPr>
            <a:no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KỲ VIỆN ĐẠI HỌC CẦN THƠ (1966 - 1975)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66714-8058-BE70-0B2A-D840B9F3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7" y="2438400"/>
            <a:ext cx="9655278" cy="342162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VẬT CHẤT CỦA VIỆN ĐẠI HỌC CẦN THƠ TỌA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LẠC TRÊN 4 ĐỊA ĐIỂM 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TÒA VIỆN TRƯỞNG (SỐ 5, ĐẠI LỘ HÒA BÌNH)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KHU I (ĐƯỜNG 30/4)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KHU II: (ĐƯỜNG 3/2)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KHU III: (SỐ 1, LÝ TỰ TRỌNG) </a:t>
            </a:r>
          </a:p>
          <a:p>
            <a:pPr algn="l"/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03C22-D4E3-220C-7CC8-B4622CEF3C7E}"/>
              </a:ext>
            </a:extLst>
          </p:cNvPr>
          <p:cNvSpPr txBox="1"/>
          <p:nvPr/>
        </p:nvSpPr>
        <p:spPr>
          <a:xfrm>
            <a:off x="1445343" y="5987845"/>
            <a:ext cx="3854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F68EC-0B71-C8D7-69B4-8B2B01F85605}"/>
              </a:ext>
            </a:extLst>
          </p:cNvPr>
          <p:cNvSpPr txBox="1"/>
          <p:nvPr/>
        </p:nvSpPr>
        <p:spPr>
          <a:xfrm>
            <a:off x="11395587" y="6243483"/>
            <a:ext cx="550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13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BF4A-EA36-41F2-7C17-52E10ADAF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0750"/>
            <a:ext cx="9144000" cy="969450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27D98-877A-8816-6C4E-A0B5EE87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33867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ĐẠI HỌC CẦN THƠ ĐƯỢC ĐỔI THÀNH ĐHCT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CẤU ĐẠI HỌC CẦN THƠ HIỆN NAY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KHOA - VIỆN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TRUNG TÂM – TRUNG TÂM ĐÀO TẠO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PHÒNG BAN CHỨC NĂNG 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ĐOÀN THỂ &amp; HỘI </a:t>
            </a:r>
          </a:p>
          <a:p>
            <a:pPr algn="l"/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5353D-7D27-B5EB-25CB-13778AAE6952}"/>
              </a:ext>
            </a:extLst>
          </p:cNvPr>
          <p:cNvSpPr txBox="1"/>
          <p:nvPr/>
        </p:nvSpPr>
        <p:spPr>
          <a:xfrm>
            <a:off x="1524000" y="5987845"/>
            <a:ext cx="3647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B54D7-253B-7EF8-19C8-CDA94198CF4F}"/>
              </a:ext>
            </a:extLst>
          </p:cNvPr>
          <p:cNvSpPr txBox="1"/>
          <p:nvPr/>
        </p:nvSpPr>
        <p:spPr>
          <a:xfrm>
            <a:off x="11425084" y="6203288"/>
            <a:ext cx="491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011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1377-C7C4-941D-2628-537F92CB8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8588"/>
            <a:ext cx="9144000" cy="891612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61C3A-5BCE-F63F-896E-D6177D59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2487562"/>
            <a:ext cx="9802762" cy="3451122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TỰ NHIÊN</a:t>
            </a:r>
          </a:p>
          <a:p>
            <a:pPr algn="l">
              <a:buClr>
                <a:schemeClr val="tx1"/>
              </a:buClr>
            </a:pP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 14/1/1998, TRƯỜNG ĐHCT KHÁNH THÀNH KHOA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HỌC 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CƠ SỞ VẬT CHẤT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+ 12 PHÒNG THÍ NGHIỆM (PTN) CHO SINH, HÓA, VẬT LÝ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+ 06 PHÒNG MÁY TÍNH ĐƯỢC NỐI MẠNG VỚI NHAU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396DC-0A3D-D224-A34B-E21135E6DFAD}"/>
              </a:ext>
            </a:extLst>
          </p:cNvPr>
          <p:cNvSpPr txBox="1"/>
          <p:nvPr/>
        </p:nvSpPr>
        <p:spPr>
          <a:xfrm>
            <a:off x="1524000" y="5938683"/>
            <a:ext cx="351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12766-76AF-2BFE-7AE0-259A6E67E5C6}"/>
              </a:ext>
            </a:extLst>
          </p:cNvPr>
          <p:cNvSpPr txBox="1"/>
          <p:nvPr/>
        </p:nvSpPr>
        <p:spPr>
          <a:xfrm>
            <a:off x="11356258" y="6215682"/>
            <a:ext cx="639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368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94C3-6F69-D097-863E-2C0B6FEC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1756"/>
            <a:ext cx="9144000" cy="1109560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C41FF-8F2D-1288-8045-AF51A96B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1957"/>
            <a:ext cx="9144000" cy="3170417"/>
          </a:xfrm>
        </p:spPr>
        <p:txBody>
          <a:bodyPr/>
          <a:lstStyle/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TỰ NHIÊN</a:t>
            </a: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VẬT CHẤT </a:t>
            </a: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r>
              <a:rPr lang="vi-V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 KHOA VÀ XƯỞNG SỬA CHỮA</a:t>
            </a: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 2010, TRƯỜNG ĐÃ MỞ RỘNG KHU PTN CỦA               KHOA </a:t>
            </a: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MỚI KHU NHÀ 3 TẦNG VỚI 22 PHÒNG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5EC40-9C28-FB3B-4060-42147984565F}"/>
              </a:ext>
            </a:extLst>
          </p:cNvPr>
          <p:cNvSpPr txBox="1"/>
          <p:nvPr/>
        </p:nvSpPr>
        <p:spPr>
          <a:xfrm>
            <a:off x="1524000" y="6027172"/>
            <a:ext cx="3519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566D7-A052-4545-C921-7B7A8F432DA1}"/>
              </a:ext>
            </a:extLst>
          </p:cNvPr>
          <p:cNvSpPr txBox="1"/>
          <p:nvPr/>
        </p:nvSpPr>
        <p:spPr>
          <a:xfrm>
            <a:off x="11375923" y="6174659"/>
            <a:ext cx="589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738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4AE5-7AEB-71FA-984F-6E6778E5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6053"/>
            <a:ext cx="9144000" cy="765431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FDFA-F174-EFA3-D7DE-D4E4AC73F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2837"/>
            <a:ext cx="9144000" cy="3500283"/>
          </a:xfrm>
        </p:spPr>
        <p:txBody>
          <a:bodyPr/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TỰ NHIÊN</a:t>
            </a:r>
          </a:p>
          <a:p>
            <a:pPr algn="l">
              <a:buClr>
                <a:schemeClr val="tx1"/>
              </a:buClr>
            </a:pP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KHTN HIỆN NAY GỒM 04 BỘ MÔN </a:t>
            </a:r>
          </a:p>
          <a:p>
            <a:pPr algn="l">
              <a:buClr>
                <a:schemeClr val="tx1"/>
              </a:buClr>
            </a:pPr>
            <a:r>
              <a:rPr lang="vi-V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SINH HỌC </a:t>
            </a:r>
          </a:p>
          <a:p>
            <a:pPr algn="l">
              <a:buClr>
                <a:schemeClr val="tx1"/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HÓA HỌC </a:t>
            </a:r>
          </a:p>
          <a:p>
            <a:pPr algn="l">
              <a:buClr>
                <a:schemeClr val="tx1"/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BỘ MÔN TOÁN HỌC </a:t>
            </a:r>
          </a:p>
          <a:p>
            <a:pPr algn="l">
              <a:buClr>
                <a:schemeClr val="tx1"/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MÔN VẬT LÝ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tx1"/>
              </a:buClr>
            </a:pP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20768-35A9-0B27-1827-1796BAEF1732}"/>
              </a:ext>
            </a:extLst>
          </p:cNvPr>
          <p:cNvSpPr txBox="1"/>
          <p:nvPr/>
        </p:nvSpPr>
        <p:spPr>
          <a:xfrm>
            <a:off x="1524000" y="5951947"/>
            <a:ext cx="3510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983AF-2AD1-BF9B-383C-0E4E9779BEB4}"/>
              </a:ext>
            </a:extLst>
          </p:cNvPr>
          <p:cNvSpPr txBox="1"/>
          <p:nvPr/>
        </p:nvSpPr>
        <p:spPr>
          <a:xfrm>
            <a:off x="11523406" y="6206719"/>
            <a:ext cx="570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/>
              <a:t>8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546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46C5-3DA2-1B64-DFC0-F52F0BF3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098"/>
            <a:ext cx="8839200" cy="726102"/>
          </a:xfrm>
        </p:spPr>
        <p:txBody>
          <a:bodyPr>
            <a:normAutofit/>
          </a:bodyPr>
          <a:lstStyle/>
          <a:p>
            <a:r>
              <a:rPr lang="vi-VN" sz="3200" b="1" dirty="0">
                <a:cs typeface="Times New Roman" panose="02020603050405020304" pitchFamily="18" charset="0"/>
              </a:rPr>
              <a:t>ĐHCT GIAI ĐOẠN SAU NĂM 1975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76AB8-394A-DF4F-4834-BA433CB4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3131"/>
            <a:ext cx="9448800" cy="2718133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TỰ NHIÊN </a:t>
            </a:r>
          </a:p>
          <a:p>
            <a:pPr algn="l">
              <a:buClr>
                <a:schemeClr val="tx1"/>
              </a:buClr>
            </a:pPr>
            <a:r>
              <a:rPr lang="vi-V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vi-V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TÁC ĐÀO TẠO </a:t>
            </a:r>
          </a:p>
          <a:p>
            <a:pPr algn="l">
              <a:buClr>
                <a:schemeClr val="tx1"/>
              </a:buClr>
            </a:pPr>
            <a:r>
              <a:rPr lang="vi-V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ĐẠI HỌC: ..... </a:t>
            </a:r>
          </a:p>
          <a:p>
            <a:pPr algn="l">
              <a:buClr>
                <a:schemeClr val="tx1"/>
              </a:buClr>
            </a:pP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+SĐH: ....</a:t>
            </a:r>
          </a:p>
          <a:p>
            <a:pPr algn="l">
              <a:buClr>
                <a:schemeClr val="tx1"/>
              </a:buClr>
            </a:pPr>
            <a:r>
              <a:rPr lang="vi-V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CÔNG TÁC NCKH, BÁO CÁO CHUYÊN ĐỀ: ....</a:t>
            </a:r>
          </a:p>
          <a:p>
            <a:pPr algn="l">
              <a:buClr>
                <a:schemeClr val="tx1"/>
              </a:buClr>
            </a:pPr>
            <a:r>
              <a:rPr lang="vi-V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CÔNG TÁC ĐÀO TẠO VÀ BỒI DƯỠNG CÁN BỘ: ....</a:t>
            </a:r>
          </a:p>
          <a:p>
            <a:pPr algn="l">
              <a:buClr>
                <a:schemeClr val="tx1"/>
              </a:buClr>
            </a:pPr>
            <a:r>
              <a:rPr lang="vi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035A6-4760-793E-0CC8-DB8AF58AE749}"/>
              </a:ext>
            </a:extLst>
          </p:cNvPr>
          <p:cNvSpPr txBox="1"/>
          <p:nvPr/>
        </p:nvSpPr>
        <p:spPr>
          <a:xfrm>
            <a:off x="1524000" y="5983902"/>
            <a:ext cx="359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5C034-3CDE-8889-7BCA-0381836A37AD}"/>
              </a:ext>
            </a:extLst>
          </p:cNvPr>
          <p:cNvSpPr txBox="1"/>
          <p:nvPr/>
        </p:nvSpPr>
        <p:spPr>
          <a:xfrm>
            <a:off x="11316929" y="6233652"/>
            <a:ext cx="737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dirty="0"/>
              <a:t>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268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721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ĐẠI HỌC CẦN THƠ- QUÁ TRÌNH HÌNH THÀNH VÀ PHÁT TRIỂN</vt:lpstr>
      <vt:lpstr>NỘI DUNG</vt:lpstr>
      <vt:lpstr>THỜI KÌ VIỆN ĐẠI HỌC CẦN THƠ (1966-1975) </vt:lpstr>
      <vt:lpstr>THỜI KỲ VIỆN ĐẠI HỌC CẦN THƠ (1966 - 1975)</vt:lpstr>
      <vt:lpstr>ĐHCT GIAI ĐOẠN SAU NĂM 1975</vt:lpstr>
      <vt:lpstr>ĐHCT GIAI ĐOẠN SAU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 SAU NĂM 1975</vt:lpstr>
      <vt:lpstr>ĐHCT GIAI ĐOẠN SAU NĂM 1975 </vt:lpstr>
      <vt:lpstr>PowerPoint Presentation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</dc:creator>
  <cp:lastModifiedBy>Trong Tan</cp:lastModifiedBy>
  <cp:revision>4</cp:revision>
  <dcterms:created xsi:type="dcterms:W3CDTF">2025-10-10T07:42:24Z</dcterms:created>
  <dcterms:modified xsi:type="dcterms:W3CDTF">2025-10-12T07:03:41Z</dcterms:modified>
</cp:coreProperties>
</file>