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73" r:id="rId4"/>
    <p:sldId id="267" r:id="rId5"/>
    <p:sldId id="261" r:id="rId6"/>
    <p:sldId id="274" r:id="rId7"/>
    <p:sldId id="275" r:id="rId8"/>
    <p:sldId id="276" r:id="rId9"/>
    <p:sldId id="277" r:id="rId10"/>
    <p:sldId id="281" r:id="rId11"/>
    <p:sldId id="278" r:id="rId12"/>
    <p:sldId id="280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D522C-B037-48A6-8692-464F8BF59E8D}" v="779" dt="2023-07-26T00:06:33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y Nguyen" userId="bfbc4909d81aae67" providerId="LiveId" clId="{25DD522C-B037-48A6-8692-464F8BF59E8D}"/>
    <pc:docChg chg="undo custSel addSld delSld modSld sldOrd">
      <pc:chgData name="Huy Nguyen" userId="bfbc4909d81aae67" providerId="LiveId" clId="{25DD522C-B037-48A6-8692-464F8BF59E8D}" dt="2023-07-26T00:06:33.189" v="3084"/>
      <pc:docMkLst>
        <pc:docMk/>
      </pc:docMkLst>
      <pc:sldChg chg="delSp modSp mod setBg">
        <pc:chgData name="Huy Nguyen" userId="bfbc4909d81aae67" providerId="LiveId" clId="{25DD522C-B037-48A6-8692-464F8BF59E8D}" dt="2023-07-25T23:06:43.805" v="2927" actId="478"/>
        <pc:sldMkLst>
          <pc:docMk/>
          <pc:sldMk cId="3170305770" sldId="257"/>
        </pc:sldMkLst>
        <pc:spChg chg="del">
          <ac:chgData name="Huy Nguyen" userId="bfbc4909d81aae67" providerId="LiveId" clId="{25DD522C-B037-48A6-8692-464F8BF59E8D}" dt="2023-07-25T23:06:43.805" v="2927" actId="478"/>
          <ac:spMkLst>
            <pc:docMk/>
            <pc:sldMk cId="3170305770" sldId="257"/>
            <ac:spMk id="2" creationId="{8BFEF94C-A182-148A-A789-16589A8A5307}"/>
          </ac:spMkLst>
        </pc:spChg>
        <pc:spChg chg="mod">
          <ac:chgData name="Huy Nguyen" userId="bfbc4909d81aae67" providerId="LiveId" clId="{25DD522C-B037-48A6-8692-464F8BF59E8D}" dt="2023-07-25T06:55:43.097" v="995" actId="207"/>
          <ac:spMkLst>
            <pc:docMk/>
            <pc:sldMk cId="3170305770" sldId="257"/>
            <ac:spMk id="17" creationId="{0F7E9D70-A766-1191-F4AE-A5C284AA3331}"/>
          </ac:spMkLst>
        </pc:spChg>
        <pc:spChg chg="mod">
          <ac:chgData name="Huy Nguyen" userId="bfbc4909d81aae67" providerId="LiveId" clId="{25DD522C-B037-48A6-8692-464F8BF59E8D}" dt="2023-07-25T06:55:40.610" v="994" actId="207"/>
          <ac:spMkLst>
            <pc:docMk/>
            <pc:sldMk cId="3170305770" sldId="257"/>
            <ac:spMk id="18" creationId="{7F3CC36D-E83B-19C3-3935-B841251348A0}"/>
          </ac:spMkLst>
        </pc:spChg>
      </pc:sldChg>
      <pc:sldChg chg="addSp delSp modSp add mod setBg delAnim modAnim">
        <pc:chgData name="Huy Nguyen" userId="bfbc4909d81aae67" providerId="LiveId" clId="{25DD522C-B037-48A6-8692-464F8BF59E8D}" dt="2023-07-25T23:06:35.900" v="2923" actId="478"/>
        <pc:sldMkLst>
          <pc:docMk/>
          <pc:sldMk cId="3826484794" sldId="261"/>
        </pc:sldMkLst>
        <pc:spChg chg="mod">
          <ac:chgData name="Huy Nguyen" userId="bfbc4909d81aae67" providerId="LiveId" clId="{25DD522C-B037-48A6-8692-464F8BF59E8D}" dt="2023-07-25T06:56:22.555" v="1005" actId="207"/>
          <ac:spMkLst>
            <pc:docMk/>
            <pc:sldMk cId="3826484794" sldId="261"/>
            <ac:spMk id="2" creationId="{A0062A5D-A551-58CA-14ED-AB0A3419C198}"/>
          </ac:spMkLst>
        </pc:spChg>
        <pc:spChg chg="add del">
          <ac:chgData name="Huy Nguyen" userId="bfbc4909d81aae67" providerId="LiveId" clId="{25DD522C-B037-48A6-8692-464F8BF59E8D}" dt="2023-07-25T06:51:54.738" v="935" actId="478"/>
          <ac:spMkLst>
            <pc:docMk/>
            <pc:sldMk cId="3826484794" sldId="261"/>
            <ac:spMk id="3" creationId="{E1F9DB71-BA07-9000-5CC5-704F4EB7F718}"/>
          </ac:spMkLst>
        </pc:spChg>
        <pc:spChg chg="del">
          <ac:chgData name="Huy Nguyen" userId="bfbc4909d81aae67" providerId="LiveId" clId="{25DD522C-B037-48A6-8692-464F8BF59E8D}" dt="2023-07-25T06:38:51.741" v="597" actId="478"/>
          <ac:spMkLst>
            <pc:docMk/>
            <pc:sldMk cId="3826484794" sldId="261"/>
            <ac:spMk id="4" creationId="{01BC4C3E-4B73-A38E-42DE-D98D990AD654}"/>
          </ac:spMkLst>
        </pc:spChg>
        <pc:spChg chg="del">
          <ac:chgData name="Huy Nguyen" userId="bfbc4909d81aae67" providerId="LiveId" clId="{25DD522C-B037-48A6-8692-464F8BF59E8D}" dt="2023-07-25T06:38:51.741" v="597" actId="478"/>
          <ac:spMkLst>
            <pc:docMk/>
            <pc:sldMk cId="3826484794" sldId="261"/>
            <ac:spMk id="6" creationId="{308A90A4-F774-E1BF-CC73-0B872920B198}"/>
          </ac:spMkLst>
        </pc:spChg>
        <pc:spChg chg="del">
          <ac:chgData name="Huy Nguyen" userId="bfbc4909d81aae67" providerId="LiveId" clId="{25DD522C-B037-48A6-8692-464F8BF59E8D}" dt="2023-07-25T23:06:35.900" v="2923" actId="478"/>
          <ac:spMkLst>
            <pc:docMk/>
            <pc:sldMk cId="3826484794" sldId="261"/>
            <ac:spMk id="8" creationId="{565B06A2-9F80-2370-DEEC-51ABCF90C863}"/>
          </ac:spMkLst>
        </pc:spChg>
        <pc:spChg chg="del">
          <ac:chgData name="Huy Nguyen" userId="bfbc4909d81aae67" providerId="LiveId" clId="{25DD522C-B037-48A6-8692-464F8BF59E8D}" dt="2023-07-25T06:38:51.741" v="597" actId="478"/>
          <ac:spMkLst>
            <pc:docMk/>
            <pc:sldMk cId="3826484794" sldId="261"/>
            <ac:spMk id="24" creationId="{F72641E9-A399-87BB-84AC-0F6CA1785934}"/>
          </ac:spMkLst>
        </pc:spChg>
        <pc:spChg chg="del">
          <ac:chgData name="Huy Nguyen" userId="bfbc4909d81aae67" providerId="LiveId" clId="{25DD522C-B037-48A6-8692-464F8BF59E8D}" dt="2023-07-25T06:38:51.741" v="597" actId="478"/>
          <ac:spMkLst>
            <pc:docMk/>
            <pc:sldMk cId="3826484794" sldId="261"/>
            <ac:spMk id="25" creationId="{95EDF7C6-DC2E-2F46-2DC5-A2B90BD9E0ED}"/>
          </ac:spMkLst>
        </pc:spChg>
        <pc:spChg chg="del">
          <ac:chgData name="Huy Nguyen" userId="bfbc4909d81aae67" providerId="LiveId" clId="{25DD522C-B037-48A6-8692-464F8BF59E8D}" dt="2023-07-25T06:38:51.741" v="597" actId="478"/>
          <ac:spMkLst>
            <pc:docMk/>
            <pc:sldMk cId="3826484794" sldId="261"/>
            <ac:spMk id="26" creationId="{B425E998-6834-54A8-3E6E-F75754F1201A}"/>
          </ac:spMkLst>
        </pc:spChg>
        <pc:spChg chg="del">
          <ac:chgData name="Huy Nguyen" userId="bfbc4909d81aae67" providerId="LiveId" clId="{25DD522C-B037-48A6-8692-464F8BF59E8D}" dt="2023-07-25T06:38:51.741" v="597" actId="478"/>
          <ac:spMkLst>
            <pc:docMk/>
            <pc:sldMk cId="3826484794" sldId="261"/>
            <ac:spMk id="27" creationId="{E77BC3C2-4777-6B55-A565-39A7B13E79BD}"/>
          </ac:spMkLst>
        </pc:spChg>
        <pc:spChg chg="del">
          <ac:chgData name="Huy Nguyen" userId="bfbc4909d81aae67" providerId="LiveId" clId="{25DD522C-B037-48A6-8692-464F8BF59E8D}" dt="2023-07-25T06:38:51.741" v="597" actId="478"/>
          <ac:spMkLst>
            <pc:docMk/>
            <pc:sldMk cId="3826484794" sldId="261"/>
            <ac:spMk id="31" creationId="{1CE3B23B-68B2-BAED-BF9D-2789E52F1085}"/>
          </ac:spMkLst>
        </pc:spChg>
        <pc:spChg chg="del">
          <ac:chgData name="Huy Nguyen" userId="bfbc4909d81aae67" providerId="LiveId" clId="{25DD522C-B037-48A6-8692-464F8BF59E8D}" dt="2023-07-25T06:38:51.741" v="597" actId="478"/>
          <ac:spMkLst>
            <pc:docMk/>
            <pc:sldMk cId="3826484794" sldId="261"/>
            <ac:spMk id="47" creationId="{E23B5DE1-2CF1-E187-174D-E0E85F8A92E8}"/>
          </ac:spMkLst>
        </pc:spChg>
        <pc:spChg chg="del">
          <ac:chgData name="Huy Nguyen" userId="bfbc4909d81aae67" providerId="LiveId" clId="{25DD522C-B037-48A6-8692-464F8BF59E8D}" dt="2023-07-25T06:38:51.741" v="597" actId="478"/>
          <ac:spMkLst>
            <pc:docMk/>
            <pc:sldMk cId="3826484794" sldId="261"/>
            <ac:spMk id="48" creationId="{FF1CB7BB-0E1F-A1D1-3D63-AF15DDC7E583}"/>
          </ac:spMkLst>
        </pc:spChg>
        <pc:spChg chg="del">
          <ac:chgData name="Huy Nguyen" userId="bfbc4909d81aae67" providerId="LiveId" clId="{25DD522C-B037-48A6-8692-464F8BF59E8D}" dt="2023-07-25T06:38:51.741" v="597" actId="478"/>
          <ac:spMkLst>
            <pc:docMk/>
            <pc:sldMk cId="3826484794" sldId="261"/>
            <ac:spMk id="49" creationId="{539E8EDF-48D3-9FF8-4C85-F9E75BC4C702}"/>
          </ac:spMkLst>
        </pc:spChg>
        <pc:spChg chg="del">
          <ac:chgData name="Huy Nguyen" userId="bfbc4909d81aae67" providerId="LiveId" clId="{25DD522C-B037-48A6-8692-464F8BF59E8D}" dt="2023-07-25T06:38:51.741" v="597" actId="478"/>
          <ac:spMkLst>
            <pc:docMk/>
            <pc:sldMk cId="3826484794" sldId="261"/>
            <ac:spMk id="62" creationId="{445E553E-5BA4-D266-1EFA-8F385C1AE492}"/>
          </ac:spMkLst>
        </pc:spChg>
        <pc:spChg chg="del">
          <ac:chgData name="Huy Nguyen" userId="bfbc4909d81aae67" providerId="LiveId" clId="{25DD522C-B037-48A6-8692-464F8BF59E8D}" dt="2023-07-25T06:38:51.741" v="597" actId="478"/>
          <ac:spMkLst>
            <pc:docMk/>
            <pc:sldMk cId="3826484794" sldId="261"/>
            <ac:spMk id="63" creationId="{86DF02CC-7673-0502-3682-4DBF7EBB603B}"/>
          </ac:spMkLst>
        </pc:spChg>
        <pc:spChg chg="del">
          <ac:chgData name="Huy Nguyen" userId="bfbc4909d81aae67" providerId="LiveId" clId="{25DD522C-B037-48A6-8692-464F8BF59E8D}" dt="2023-07-25T06:38:51.741" v="597" actId="478"/>
          <ac:spMkLst>
            <pc:docMk/>
            <pc:sldMk cId="3826484794" sldId="261"/>
            <ac:spMk id="80" creationId="{A035390B-EC5F-B815-6E32-92CE57B5CAFD}"/>
          </ac:spMkLst>
        </pc:spChg>
        <pc:spChg chg="del">
          <ac:chgData name="Huy Nguyen" userId="bfbc4909d81aae67" providerId="LiveId" clId="{25DD522C-B037-48A6-8692-464F8BF59E8D}" dt="2023-07-25T06:38:51.741" v="597" actId="478"/>
          <ac:spMkLst>
            <pc:docMk/>
            <pc:sldMk cId="3826484794" sldId="261"/>
            <ac:spMk id="81" creationId="{ABC4A7E5-BD4B-0286-022A-0F6176E4A5A8}"/>
          </ac:spMkLst>
        </pc:spChg>
        <pc:spChg chg="del">
          <ac:chgData name="Huy Nguyen" userId="bfbc4909d81aae67" providerId="LiveId" clId="{25DD522C-B037-48A6-8692-464F8BF59E8D}" dt="2023-07-25T06:38:51.741" v="597" actId="478"/>
          <ac:spMkLst>
            <pc:docMk/>
            <pc:sldMk cId="3826484794" sldId="261"/>
            <ac:spMk id="82" creationId="{A2583F6C-30FA-91C0-F708-CCFE3DBABFA6}"/>
          </ac:spMkLst>
        </pc:spChg>
        <pc:grpChg chg="del">
          <ac:chgData name="Huy Nguyen" userId="bfbc4909d81aae67" providerId="LiveId" clId="{25DD522C-B037-48A6-8692-464F8BF59E8D}" dt="2023-07-25T06:38:51.741" v="597" actId="478"/>
          <ac:grpSpMkLst>
            <pc:docMk/>
            <pc:sldMk cId="3826484794" sldId="261"/>
            <ac:grpSpMk id="5" creationId="{342422FE-91D7-09C8-5CDE-495BD333FC9C}"/>
          </ac:grpSpMkLst>
        </pc:grpChg>
        <pc:picChg chg="add mod">
          <ac:chgData name="Huy Nguyen" userId="bfbc4909d81aae67" providerId="LiveId" clId="{25DD522C-B037-48A6-8692-464F8BF59E8D}" dt="2023-07-25T07:07:32.290" v="1835" actId="1076"/>
          <ac:picMkLst>
            <pc:docMk/>
            <pc:sldMk cId="3826484794" sldId="261"/>
            <ac:picMk id="10" creationId="{4AC6F321-FEBB-EE29-AA6D-CB8D4A93B7E4}"/>
          </ac:picMkLst>
        </pc:picChg>
        <pc:picChg chg="del">
          <ac:chgData name="Huy Nguyen" userId="bfbc4909d81aae67" providerId="LiveId" clId="{25DD522C-B037-48A6-8692-464F8BF59E8D}" dt="2023-07-25T06:38:51.741" v="597" actId="478"/>
          <ac:picMkLst>
            <pc:docMk/>
            <pc:sldMk cId="3826484794" sldId="261"/>
            <ac:picMk id="17" creationId="{906A069A-BC8F-BD9E-BB1F-B62295C0EB6D}"/>
          </ac:picMkLst>
        </pc:picChg>
        <pc:picChg chg="del">
          <ac:chgData name="Huy Nguyen" userId="bfbc4909d81aae67" providerId="LiveId" clId="{25DD522C-B037-48A6-8692-464F8BF59E8D}" dt="2023-07-25T06:38:51.741" v="597" actId="478"/>
          <ac:picMkLst>
            <pc:docMk/>
            <pc:sldMk cId="3826484794" sldId="261"/>
            <ac:picMk id="19" creationId="{7B49EA44-AA49-94AA-6822-3896714EA625}"/>
          </ac:picMkLst>
        </pc:picChg>
        <pc:picChg chg="del">
          <ac:chgData name="Huy Nguyen" userId="bfbc4909d81aae67" providerId="LiveId" clId="{25DD522C-B037-48A6-8692-464F8BF59E8D}" dt="2023-07-25T06:38:51.741" v="597" actId="478"/>
          <ac:picMkLst>
            <pc:docMk/>
            <pc:sldMk cId="3826484794" sldId="261"/>
            <ac:picMk id="21" creationId="{B516BE0B-84EF-A2C2-B09B-9AB17E422B6E}"/>
          </ac:picMkLst>
        </pc:picChg>
        <pc:picChg chg="del">
          <ac:chgData name="Huy Nguyen" userId="bfbc4909d81aae67" providerId="LiveId" clId="{25DD522C-B037-48A6-8692-464F8BF59E8D}" dt="2023-07-25T06:38:51.741" v="597" actId="478"/>
          <ac:picMkLst>
            <pc:docMk/>
            <pc:sldMk cId="3826484794" sldId="261"/>
            <ac:picMk id="30" creationId="{8BCB0D05-10FF-CC29-0421-F4EBC1840E6C}"/>
          </ac:picMkLst>
        </pc:picChg>
        <pc:picChg chg="del">
          <ac:chgData name="Huy Nguyen" userId="bfbc4909d81aae67" providerId="LiveId" clId="{25DD522C-B037-48A6-8692-464F8BF59E8D}" dt="2023-07-25T06:38:51.741" v="597" actId="478"/>
          <ac:picMkLst>
            <pc:docMk/>
            <pc:sldMk cId="3826484794" sldId="261"/>
            <ac:picMk id="52" creationId="{E95BDD6E-7B2A-F7AB-F35B-7A5319BB8DFA}"/>
          </ac:picMkLst>
        </pc:picChg>
        <pc:picChg chg="del">
          <ac:chgData name="Huy Nguyen" userId="bfbc4909d81aae67" providerId="LiveId" clId="{25DD522C-B037-48A6-8692-464F8BF59E8D}" dt="2023-07-25T06:38:51.741" v="597" actId="478"/>
          <ac:picMkLst>
            <pc:docMk/>
            <pc:sldMk cId="3826484794" sldId="261"/>
            <ac:picMk id="54" creationId="{EB223F32-D992-8134-42CF-133059546F0A}"/>
          </ac:picMkLst>
        </pc:picChg>
        <pc:picChg chg="del">
          <ac:chgData name="Huy Nguyen" userId="bfbc4909d81aae67" providerId="LiveId" clId="{25DD522C-B037-48A6-8692-464F8BF59E8D}" dt="2023-07-25T06:38:51.741" v="597" actId="478"/>
          <ac:picMkLst>
            <pc:docMk/>
            <pc:sldMk cId="3826484794" sldId="261"/>
            <ac:picMk id="56" creationId="{1068C07C-A83D-C6F7-8AA7-F9C8D64D92D8}"/>
          </ac:picMkLst>
        </pc:picChg>
        <pc:cxnChg chg="del">
          <ac:chgData name="Huy Nguyen" userId="bfbc4909d81aae67" providerId="LiveId" clId="{25DD522C-B037-48A6-8692-464F8BF59E8D}" dt="2023-07-25T06:38:51.741" v="597" actId="478"/>
          <ac:cxnSpMkLst>
            <pc:docMk/>
            <pc:sldMk cId="3826484794" sldId="261"/>
            <ac:cxnSpMk id="45" creationId="{F14EE380-58DC-B9B0-2C76-6E24DE7D7082}"/>
          </ac:cxnSpMkLst>
        </pc:cxnChg>
        <pc:cxnChg chg="del">
          <ac:chgData name="Huy Nguyen" userId="bfbc4909d81aae67" providerId="LiveId" clId="{25DD522C-B037-48A6-8692-464F8BF59E8D}" dt="2023-07-25T06:38:51.741" v="597" actId="478"/>
          <ac:cxnSpMkLst>
            <pc:docMk/>
            <pc:sldMk cId="3826484794" sldId="261"/>
            <ac:cxnSpMk id="60" creationId="{28EFB213-CCD4-A697-2C07-443F6179B2C5}"/>
          </ac:cxnSpMkLst>
        </pc:cxnChg>
      </pc:sldChg>
      <pc:sldChg chg="addSp delSp modSp add mod setBg modAnim">
        <pc:chgData name="Huy Nguyen" userId="bfbc4909d81aae67" providerId="LiveId" clId="{25DD522C-B037-48A6-8692-464F8BF59E8D}" dt="2023-07-25T23:06:42.091" v="2926" actId="478"/>
        <pc:sldMkLst>
          <pc:docMk/>
          <pc:sldMk cId="2532546804" sldId="266"/>
        </pc:sldMkLst>
        <pc:spChg chg="del">
          <ac:chgData name="Huy Nguyen" userId="bfbc4909d81aae67" providerId="LiveId" clId="{25DD522C-B037-48A6-8692-464F8BF59E8D}" dt="2023-07-25T06:39:23.424" v="606" actId="478"/>
          <ac:spMkLst>
            <pc:docMk/>
            <pc:sldMk cId="2532546804" sldId="266"/>
            <ac:spMk id="3" creationId="{EFE5210D-140C-12A7-A9D8-AB7BFB28D0A4}"/>
          </ac:spMkLst>
        </pc:spChg>
        <pc:spChg chg="del">
          <ac:chgData name="Huy Nguyen" userId="bfbc4909d81aae67" providerId="LiveId" clId="{25DD522C-B037-48A6-8692-464F8BF59E8D}" dt="2023-07-25T23:06:42.091" v="2926" actId="478"/>
          <ac:spMkLst>
            <pc:docMk/>
            <pc:sldMk cId="2532546804" sldId="266"/>
            <ac:spMk id="5" creationId="{6C626E61-6DEB-367C-AAFD-2027D03996E5}"/>
          </ac:spMkLst>
        </pc:spChg>
        <pc:spChg chg="mod ord">
          <ac:chgData name="Huy Nguyen" userId="bfbc4909d81aae67" providerId="LiveId" clId="{25DD522C-B037-48A6-8692-464F8BF59E8D}" dt="2023-07-25T06:40:12.550" v="620" actId="14100"/>
          <ac:spMkLst>
            <pc:docMk/>
            <pc:sldMk cId="2532546804" sldId="266"/>
            <ac:spMk id="11" creationId="{F4438A18-E27D-9CDA-BA19-1B734E2C78F6}"/>
          </ac:spMkLst>
        </pc:spChg>
        <pc:spChg chg="mod">
          <ac:chgData name="Huy Nguyen" userId="bfbc4909d81aae67" providerId="LiveId" clId="{25DD522C-B037-48A6-8692-464F8BF59E8D}" dt="2023-07-25T06:40:03.421" v="618" actId="207"/>
          <ac:spMkLst>
            <pc:docMk/>
            <pc:sldMk cId="2532546804" sldId="266"/>
            <ac:spMk id="17" creationId="{0F7E9D70-A766-1191-F4AE-A5C284AA3331}"/>
          </ac:spMkLst>
        </pc:spChg>
        <pc:picChg chg="add mod">
          <ac:chgData name="Huy Nguyen" userId="bfbc4909d81aae67" providerId="LiveId" clId="{25DD522C-B037-48A6-8692-464F8BF59E8D}" dt="2023-07-25T22:35:53.732" v="2896" actId="1076"/>
          <ac:picMkLst>
            <pc:docMk/>
            <pc:sldMk cId="2532546804" sldId="266"/>
            <ac:picMk id="4" creationId="{154424E9-E936-48C9-1C34-5C548DE4097B}"/>
          </ac:picMkLst>
        </pc:picChg>
        <pc:picChg chg="del mod">
          <ac:chgData name="Huy Nguyen" userId="bfbc4909d81aae67" providerId="LiveId" clId="{25DD522C-B037-48A6-8692-464F8BF59E8D}" dt="2023-07-25T06:46:12.566" v="679" actId="478"/>
          <ac:picMkLst>
            <pc:docMk/>
            <pc:sldMk cId="2532546804" sldId="266"/>
            <ac:picMk id="20" creationId="{FD8DD007-04E0-FCE4-6ABF-EF16C8D97FF1}"/>
          </ac:picMkLst>
        </pc:picChg>
      </pc:sldChg>
      <pc:sldChg chg="delSp modSp add mod setBg">
        <pc:chgData name="Huy Nguyen" userId="bfbc4909d81aae67" providerId="LiveId" clId="{25DD522C-B037-48A6-8692-464F8BF59E8D}" dt="2023-07-25T23:06:45.355" v="2928" actId="478"/>
        <pc:sldMkLst>
          <pc:docMk/>
          <pc:sldMk cId="517909586" sldId="267"/>
        </pc:sldMkLst>
        <pc:spChg chg="del">
          <ac:chgData name="Huy Nguyen" userId="bfbc4909d81aae67" providerId="LiveId" clId="{25DD522C-B037-48A6-8692-464F8BF59E8D}" dt="2023-07-25T23:06:37.862" v="2924" actId="478"/>
          <ac:spMkLst>
            <pc:docMk/>
            <pc:sldMk cId="517909586" sldId="267"/>
            <ac:spMk id="2" creationId="{4C401A6D-97D3-CAC4-801D-BF70E069D8C4}"/>
          </ac:spMkLst>
        </pc:spChg>
        <pc:spChg chg="mod">
          <ac:chgData name="Huy Nguyen" userId="bfbc4909d81aae67" providerId="LiveId" clId="{25DD522C-B037-48A6-8692-464F8BF59E8D}" dt="2023-07-25T06:56:19.288" v="1004" actId="207"/>
          <ac:spMkLst>
            <pc:docMk/>
            <pc:sldMk cId="517909586" sldId="267"/>
            <ac:spMk id="17" creationId="{0F7E9D70-A766-1191-F4AE-A5C284AA3331}"/>
          </ac:spMkLst>
        </pc:spChg>
        <pc:picChg chg="del">
          <ac:chgData name="Huy Nguyen" userId="bfbc4909d81aae67" providerId="LiveId" clId="{25DD522C-B037-48A6-8692-464F8BF59E8D}" dt="2023-07-25T23:06:45.355" v="2928" actId="478"/>
          <ac:picMkLst>
            <pc:docMk/>
            <pc:sldMk cId="517909586" sldId="267"/>
            <ac:picMk id="20" creationId="{FD8DD007-04E0-FCE4-6ABF-EF16C8D97FF1}"/>
          </ac:picMkLst>
        </pc:picChg>
      </pc:sldChg>
      <pc:sldChg chg="addSp delSp modSp add del mod setBg delAnim modAnim">
        <pc:chgData name="Huy Nguyen" userId="bfbc4909d81aae67" providerId="LiveId" clId="{25DD522C-B037-48A6-8692-464F8BF59E8D}" dt="2023-07-25T23:06:39.923" v="2925" actId="478"/>
        <pc:sldMkLst>
          <pc:docMk/>
          <pc:sldMk cId="368975839" sldId="273"/>
        </pc:sldMkLst>
        <pc:spChg chg="mod">
          <ac:chgData name="Huy Nguyen" userId="bfbc4909d81aae67" providerId="LiveId" clId="{25DD522C-B037-48A6-8692-464F8BF59E8D}" dt="2023-07-25T22:43:42.113" v="2913" actId="1582"/>
          <ac:spMkLst>
            <pc:docMk/>
            <pc:sldMk cId="368975839" sldId="273"/>
            <ac:spMk id="3" creationId="{216264EF-139E-C235-BDE2-D20B57C9ACEF}"/>
          </ac:spMkLst>
        </pc:spChg>
        <pc:spChg chg="del">
          <ac:chgData name="Huy Nguyen" userId="bfbc4909d81aae67" providerId="LiveId" clId="{25DD522C-B037-48A6-8692-464F8BF59E8D}" dt="2023-07-25T23:06:39.923" v="2925" actId="478"/>
          <ac:spMkLst>
            <pc:docMk/>
            <pc:sldMk cId="368975839" sldId="273"/>
            <ac:spMk id="4" creationId="{F2E8511D-38C8-8BCA-00EC-18C9E4BC449A}"/>
          </ac:spMkLst>
        </pc:spChg>
        <pc:spChg chg="mod">
          <ac:chgData name="Huy Nguyen" userId="bfbc4909d81aae67" providerId="LiveId" clId="{25DD522C-B037-48A6-8692-464F8BF59E8D}" dt="2023-07-25T06:56:01.940" v="999" actId="207"/>
          <ac:spMkLst>
            <pc:docMk/>
            <pc:sldMk cId="368975839" sldId="273"/>
            <ac:spMk id="5" creationId="{166E04F2-0FED-2B47-97E4-B5574863494D}"/>
          </ac:spMkLst>
        </pc:spChg>
        <pc:spChg chg="mod">
          <ac:chgData name="Huy Nguyen" userId="bfbc4909d81aae67" providerId="LiveId" clId="{25DD522C-B037-48A6-8692-464F8BF59E8D}" dt="2023-07-25T06:56:11.098" v="1002" actId="207"/>
          <ac:spMkLst>
            <pc:docMk/>
            <pc:sldMk cId="368975839" sldId="273"/>
            <ac:spMk id="6" creationId="{4741D776-6112-B556-9A47-07301AB6FCF5}"/>
          </ac:spMkLst>
        </pc:spChg>
        <pc:spChg chg="mod">
          <ac:chgData name="Huy Nguyen" userId="bfbc4909d81aae67" providerId="LiveId" clId="{25DD522C-B037-48A6-8692-464F8BF59E8D}" dt="2023-07-25T06:57:36.252" v="1102" actId="207"/>
          <ac:spMkLst>
            <pc:docMk/>
            <pc:sldMk cId="368975839" sldId="273"/>
            <ac:spMk id="8" creationId="{32766A24-059C-8014-3C7A-1EDA85284C05}"/>
          </ac:spMkLst>
        </pc:spChg>
        <pc:spChg chg="del mod">
          <ac:chgData name="Huy Nguyen" userId="bfbc4909d81aae67" providerId="LiveId" clId="{25DD522C-B037-48A6-8692-464F8BF59E8D}" dt="2023-07-25T06:57:51.111" v="1106" actId="478"/>
          <ac:spMkLst>
            <pc:docMk/>
            <pc:sldMk cId="368975839" sldId="273"/>
            <ac:spMk id="11" creationId="{02C56194-44A1-A38E-F7D0-3C73A70AEC75}"/>
          </ac:spMkLst>
        </pc:spChg>
        <pc:spChg chg="del mod">
          <ac:chgData name="Huy Nguyen" userId="bfbc4909d81aae67" providerId="LiveId" clId="{25DD522C-B037-48A6-8692-464F8BF59E8D}" dt="2023-07-25T06:57:54.233" v="1108" actId="478"/>
          <ac:spMkLst>
            <pc:docMk/>
            <pc:sldMk cId="368975839" sldId="273"/>
            <ac:spMk id="12" creationId="{045EABBA-8BEB-B1A9-FEF8-2BA47E49F717}"/>
          </ac:spMkLst>
        </pc:spChg>
        <pc:spChg chg="add del mod">
          <ac:chgData name="Huy Nguyen" userId="bfbc4909d81aae67" providerId="LiveId" clId="{25DD522C-B037-48A6-8692-464F8BF59E8D}" dt="2023-07-25T06:57:48.638" v="1105" actId="207"/>
          <ac:spMkLst>
            <pc:docMk/>
            <pc:sldMk cId="368975839" sldId="273"/>
            <ac:spMk id="13" creationId="{D83D27DD-563B-2BBA-8C77-596E29133CED}"/>
          </ac:spMkLst>
        </pc:spChg>
        <pc:spChg chg="add mod">
          <ac:chgData name="Huy Nguyen" userId="bfbc4909d81aae67" providerId="LiveId" clId="{25DD522C-B037-48A6-8692-464F8BF59E8D}" dt="2023-07-25T22:52:49.303" v="2914" actId="207"/>
          <ac:spMkLst>
            <pc:docMk/>
            <pc:sldMk cId="368975839" sldId="273"/>
            <ac:spMk id="18" creationId="{5B5BCABE-6DB3-0C12-5F22-6497E9D57539}"/>
          </ac:spMkLst>
        </pc:spChg>
        <pc:spChg chg="add mod">
          <ac:chgData name="Huy Nguyen" userId="bfbc4909d81aae67" providerId="LiveId" clId="{25DD522C-B037-48A6-8692-464F8BF59E8D}" dt="2023-07-25T06:55:56.952" v="998" actId="207"/>
          <ac:spMkLst>
            <pc:docMk/>
            <pc:sldMk cId="368975839" sldId="273"/>
            <ac:spMk id="21" creationId="{5FCC4148-49C1-0653-E7CD-30598CC408E2}"/>
          </ac:spMkLst>
        </pc:spChg>
        <pc:spChg chg="mod">
          <ac:chgData name="Huy Nguyen" userId="bfbc4909d81aae67" providerId="LiveId" clId="{25DD522C-B037-48A6-8692-464F8BF59E8D}" dt="2023-07-25T06:57:59.281" v="1110" actId="1076"/>
          <ac:spMkLst>
            <pc:docMk/>
            <pc:sldMk cId="368975839" sldId="273"/>
            <ac:spMk id="81" creationId="{FE9FC7B8-CC9B-9DD0-271C-79DE6640A5EE}"/>
          </ac:spMkLst>
        </pc:spChg>
        <pc:spChg chg="del">
          <ac:chgData name="Huy Nguyen" userId="bfbc4909d81aae67" providerId="LiveId" clId="{25DD522C-B037-48A6-8692-464F8BF59E8D}" dt="2023-07-25T05:52:24.703" v="98" actId="478"/>
          <ac:spMkLst>
            <pc:docMk/>
            <pc:sldMk cId="368975839" sldId="273"/>
            <ac:spMk id="149" creationId="{35D8320A-BA3E-E11E-014C-69F22A94AD77}"/>
          </ac:spMkLst>
        </pc:spChg>
        <pc:spChg chg="del">
          <ac:chgData name="Huy Nguyen" userId="bfbc4909d81aae67" providerId="LiveId" clId="{25DD522C-B037-48A6-8692-464F8BF59E8D}" dt="2023-07-25T05:52:23.943" v="97" actId="478"/>
          <ac:spMkLst>
            <pc:docMk/>
            <pc:sldMk cId="368975839" sldId="273"/>
            <ac:spMk id="150" creationId="{BCA3B126-C8E5-28A0-81A4-E322396BFB0E}"/>
          </ac:spMkLst>
        </pc:spChg>
        <pc:spChg chg="del">
          <ac:chgData name="Huy Nguyen" userId="bfbc4909d81aae67" providerId="LiveId" clId="{25DD522C-B037-48A6-8692-464F8BF59E8D}" dt="2023-07-25T05:52:25.131" v="99" actId="478"/>
          <ac:spMkLst>
            <pc:docMk/>
            <pc:sldMk cId="368975839" sldId="273"/>
            <ac:spMk id="151" creationId="{E91C961D-7825-4A6B-382D-FB697484E56D}"/>
          </ac:spMkLst>
        </pc:spChg>
        <pc:spChg chg="del">
          <ac:chgData name="Huy Nguyen" userId="bfbc4909d81aae67" providerId="LiveId" clId="{25DD522C-B037-48A6-8692-464F8BF59E8D}" dt="2023-07-25T05:52:25.908" v="100" actId="478"/>
          <ac:spMkLst>
            <pc:docMk/>
            <pc:sldMk cId="368975839" sldId="273"/>
            <ac:spMk id="152" creationId="{FAD1C2AC-9B5B-BA04-0E79-5E09E7FE3075}"/>
          </ac:spMkLst>
        </pc:spChg>
        <pc:spChg chg="del">
          <ac:chgData name="Huy Nguyen" userId="bfbc4909d81aae67" providerId="LiveId" clId="{25DD522C-B037-48A6-8692-464F8BF59E8D}" dt="2023-07-25T05:52:26.415" v="101" actId="478"/>
          <ac:spMkLst>
            <pc:docMk/>
            <pc:sldMk cId="368975839" sldId="273"/>
            <ac:spMk id="153" creationId="{35F3E54C-C059-D764-9264-3A28B67ED2E4}"/>
          </ac:spMkLst>
        </pc:spChg>
        <pc:spChg chg="del">
          <ac:chgData name="Huy Nguyen" userId="bfbc4909d81aae67" providerId="LiveId" clId="{25DD522C-B037-48A6-8692-464F8BF59E8D}" dt="2023-07-25T05:52:27.413" v="102" actId="478"/>
          <ac:spMkLst>
            <pc:docMk/>
            <pc:sldMk cId="368975839" sldId="273"/>
            <ac:spMk id="154" creationId="{E4FC65FF-5F93-D95F-439F-2BD47AC2DF8A}"/>
          </ac:spMkLst>
        </pc:spChg>
        <pc:grpChg chg="del">
          <ac:chgData name="Huy Nguyen" userId="bfbc4909d81aae67" providerId="LiveId" clId="{25DD522C-B037-48A6-8692-464F8BF59E8D}" dt="2023-07-25T05:52:31.018" v="103" actId="478"/>
          <ac:grpSpMkLst>
            <pc:docMk/>
            <pc:sldMk cId="368975839" sldId="273"/>
            <ac:grpSpMk id="7" creationId="{79A5CE7A-8663-3BD5-6B6D-446045600F5B}"/>
          </ac:grpSpMkLst>
        </pc:grpChg>
        <pc:grpChg chg="del">
          <ac:chgData name="Huy Nguyen" userId="bfbc4909d81aae67" providerId="LiveId" clId="{25DD522C-B037-48A6-8692-464F8BF59E8D}" dt="2023-07-25T05:52:31.018" v="103" actId="478"/>
          <ac:grpSpMkLst>
            <pc:docMk/>
            <pc:sldMk cId="368975839" sldId="273"/>
            <ac:grpSpMk id="9" creationId="{6A8114D8-95E2-F7AD-F623-F45DA0F42A3C}"/>
          </ac:grpSpMkLst>
        </pc:grpChg>
        <pc:grpChg chg="del">
          <ac:chgData name="Huy Nguyen" userId="bfbc4909d81aae67" providerId="LiveId" clId="{25DD522C-B037-48A6-8692-464F8BF59E8D}" dt="2023-07-25T05:52:31.018" v="103" actId="478"/>
          <ac:grpSpMkLst>
            <pc:docMk/>
            <pc:sldMk cId="368975839" sldId="273"/>
            <ac:grpSpMk id="10" creationId="{C7D53AE1-F9FC-9D37-4DF1-86B696AEC3DB}"/>
          </ac:grpSpMkLst>
        </pc:grpChg>
        <pc:picChg chg="add del mod">
          <ac:chgData name="Huy Nguyen" userId="bfbc4909d81aae67" providerId="LiveId" clId="{25DD522C-B037-48A6-8692-464F8BF59E8D}" dt="2023-07-25T06:43:05.850" v="664" actId="478"/>
          <ac:picMkLst>
            <pc:docMk/>
            <pc:sldMk cId="368975839" sldId="273"/>
            <ac:picMk id="14" creationId="{28CF62EB-4E93-9F00-92BB-8F43F339F2BD}"/>
          </ac:picMkLst>
        </pc:picChg>
        <pc:picChg chg="add mod">
          <ac:chgData name="Huy Nguyen" userId="bfbc4909d81aae67" providerId="LiveId" clId="{25DD522C-B037-48A6-8692-464F8BF59E8D}" dt="2023-07-25T06:42:06.711" v="659" actId="1036"/>
          <ac:picMkLst>
            <pc:docMk/>
            <pc:sldMk cId="368975839" sldId="273"/>
            <ac:picMk id="16" creationId="{DBF8AE8C-AFA9-4A66-365F-5F28BFDB274F}"/>
          </ac:picMkLst>
        </pc:picChg>
        <pc:picChg chg="add mod modCrop">
          <ac:chgData name="Huy Nguyen" userId="bfbc4909d81aae67" providerId="LiveId" clId="{25DD522C-B037-48A6-8692-464F8BF59E8D}" dt="2023-07-25T06:45:40.824" v="677" actId="1076"/>
          <ac:picMkLst>
            <pc:docMk/>
            <pc:sldMk cId="368975839" sldId="273"/>
            <ac:picMk id="20" creationId="{6B98F569-3BD4-F421-2352-6E9ABB4A864E}"/>
          </ac:picMkLst>
        </pc:picChg>
      </pc:sldChg>
      <pc:sldChg chg="addSp delSp modSp add mod setBg modAnim">
        <pc:chgData name="Huy Nguyen" userId="bfbc4909d81aae67" providerId="LiveId" clId="{25DD522C-B037-48A6-8692-464F8BF59E8D}" dt="2023-07-25T23:06:33.854" v="2922" actId="478"/>
        <pc:sldMkLst>
          <pc:docMk/>
          <pc:sldMk cId="3902294064" sldId="274"/>
        </pc:sldMkLst>
        <pc:spChg chg="mod">
          <ac:chgData name="Huy Nguyen" userId="bfbc4909d81aae67" providerId="LiveId" clId="{25DD522C-B037-48A6-8692-464F8BF59E8D}" dt="2023-07-25T06:57:27.492" v="1101" actId="1036"/>
          <ac:spMkLst>
            <pc:docMk/>
            <pc:sldMk cId="3902294064" sldId="274"/>
            <ac:spMk id="2" creationId="{A0062A5D-A551-58CA-14ED-AB0A3419C198}"/>
          </ac:spMkLst>
        </pc:spChg>
        <pc:spChg chg="del mod">
          <ac:chgData name="Huy Nguyen" userId="bfbc4909d81aae67" providerId="LiveId" clId="{25DD522C-B037-48A6-8692-464F8BF59E8D}" dt="2023-07-25T23:06:33.854" v="2922" actId="478"/>
          <ac:spMkLst>
            <pc:docMk/>
            <pc:sldMk cId="3902294064" sldId="274"/>
            <ac:spMk id="8" creationId="{565B06A2-9F80-2370-DEEC-51ABCF90C863}"/>
          </ac:spMkLst>
        </pc:spChg>
        <pc:spChg chg="add mod">
          <ac:chgData name="Huy Nguyen" userId="bfbc4909d81aae67" providerId="LiveId" clId="{25DD522C-B037-48A6-8692-464F8BF59E8D}" dt="2023-07-25T07:03:43.037" v="1648" actId="1076"/>
          <ac:spMkLst>
            <pc:docMk/>
            <pc:sldMk cId="3902294064" sldId="274"/>
            <ac:spMk id="9" creationId="{FED62BB0-2DE7-B89D-30EF-1C471D92873E}"/>
          </ac:spMkLst>
        </pc:spChg>
        <pc:spChg chg="add mod">
          <ac:chgData name="Huy Nguyen" userId="bfbc4909d81aae67" providerId="LiveId" clId="{25DD522C-B037-48A6-8692-464F8BF59E8D}" dt="2023-07-25T07:07:10.937" v="1833" actId="1076"/>
          <ac:spMkLst>
            <pc:docMk/>
            <pc:sldMk cId="3902294064" sldId="274"/>
            <ac:spMk id="11" creationId="{4CB99A87-204E-0412-EC06-432D88FE5AA0}"/>
          </ac:spMkLst>
        </pc:spChg>
        <pc:picChg chg="add mod">
          <ac:chgData name="Huy Nguyen" userId="bfbc4909d81aae67" providerId="LiveId" clId="{25DD522C-B037-48A6-8692-464F8BF59E8D}" dt="2023-07-25T06:55:08.747" v="990" actId="1076"/>
          <ac:picMkLst>
            <pc:docMk/>
            <pc:sldMk cId="3902294064" sldId="274"/>
            <ac:picMk id="4" creationId="{3953BB33-27A0-A955-2CE8-4785363E919F}"/>
          </ac:picMkLst>
        </pc:picChg>
        <pc:picChg chg="add mod">
          <ac:chgData name="Huy Nguyen" userId="bfbc4909d81aae67" providerId="LiveId" clId="{25DD522C-B037-48A6-8692-464F8BF59E8D}" dt="2023-07-25T06:55:22.946" v="992" actId="1076"/>
          <ac:picMkLst>
            <pc:docMk/>
            <pc:sldMk cId="3902294064" sldId="274"/>
            <ac:picMk id="6" creationId="{C7F90F67-38D3-06D7-4019-7DEDC99C9F08}"/>
          </ac:picMkLst>
        </pc:picChg>
        <pc:picChg chg="del">
          <ac:chgData name="Huy Nguyen" userId="bfbc4909d81aae67" providerId="LiveId" clId="{25DD522C-B037-48A6-8692-464F8BF59E8D}" dt="2023-07-25T06:54:21.302" v="967" actId="478"/>
          <ac:picMkLst>
            <pc:docMk/>
            <pc:sldMk cId="3902294064" sldId="274"/>
            <ac:picMk id="10" creationId="{4AC6F321-FEBB-EE29-AA6D-CB8D4A93B7E4}"/>
          </ac:picMkLst>
        </pc:picChg>
      </pc:sldChg>
      <pc:sldChg chg="addSp delSp modSp add mod modAnim">
        <pc:chgData name="Huy Nguyen" userId="bfbc4909d81aae67" providerId="LiveId" clId="{25DD522C-B037-48A6-8692-464F8BF59E8D}" dt="2023-07-25T23:06:31.657" v="2921" actId="478"/>
        <pc:sldMkLst>
          <pc:docMk/>
          <pc:sldMk cId="140426653" sldId="275"/>
        </pc:sldMkLst>
        <pc:spChg chg="mod">
          <ac:chgData name="Huy Nguyen" userId="bfbc4909d81aae67" providerId="LiveId" clId="{25DD522C-B037-48A6-8692-464F8BF59E8D}" dt="2023-07-25T07:08:28.830" v="1870" actId="20577"/>
          <ac:spMkLst>
            <pc:docMk/>
            <pc:sldMk cId="140426653" sldId="275"/>
            <ac:spMk id="2" creationId="{A0062A5D-A551-58CA-14ED-AB0A3419C198}"/>
          </ac:spMkLst>
        </pc:spChg>
        <pc:spChg chg="del mod">
          <ac:chgData name="Huy Nguyen" userId="bfbc4909d81aae67" providerId="LiveId" clId="{25DD522C-B037-48A6-8692-464F8BF59E8D}" dt="2023-07-25T23:06:31.657" v="2921" actId="478"/>
          <ac:spMkLst>
            <pc:docMk/>
            <pc:sldMk cId="140426653" sldId="275"/>
            <ac:spMk id="8" creationId="{565B06A2-9F80-2370-DEEC-51ABCF90C863}"/>
          </ac:spMkLst>
        </pc:spChg>
        <pc:spChg chg="del">
          <ac:chgData name="Huy Nguyen" userId="bfbc4909d81aae67" providerId="LiveId" clId="{25DD522C-B037-48A6-8692-464F8BF59E8D}" dt="2023-07-25T07:08:31.878" v="1871" actId="478"/>
          <ac:spMkLst>
            <pc:docMk/>
            <pc:sldMk cId="140426653" sldId="275"/>
            <ac:spMk id="9" creationId="{FED62BB0-2DE7-B89D-30EF-1C471D92873E}"/>
          </ac:spMkLst>
        </pc:spChg>
        <pc:spChg chg="del">
          <ac:chgData name="Huy Nguyen" userId="bfbc4909d81aae67" providerId="LiveId" clId="{25DD522C-B037-48A6-8692-464F8BF59E8D}" dt="2023-07-25T07:08:33.690" v="1874" actId="478"/>
          <ac:spMkLst>
            <pc:docMk/>
            <pc:sldMk cId="140426653" sldId="275"/>
            <ac:spMk id="11" creationId="{4CB99A87-204E-0412-EC06-432D88FE5AA0}"/>
          </ac:spMkLst>
        </pc:spChg>
        <pc:spChg chg="add mod">
          <ac:chgData name="Huy Nguyen" userId="bfbc4909d81aae67" providerId="LiveId" clId="{25DD522C-B037-48A6-8692-464F8BF59E8D}" dt="2023-07-25T07:20:17.395" v="2044" actId="1076"/>
          <ac:spMkLst>
            <pc:docMk/>
            <pc:sldMk cId="140426653" sldId="275"/>
            <ac:spMk id="13" creationId="{60442EC3-C324-FEBF-77CD-F463CE3C45D1}"/>
          </ac:spMkLst>
        </pc:spChg>
        <pc:picChg chg="del">
          <ac:chgData name="Huy Nguyen" userId="bfbc4909d81aae67" providerId="LiveId" clId="{25DD522C-B037-48A6-8692-464F8BF59E8D}" dt="2023-07-25T07:08:32.518" v="1873" actId="478"/>
          <ac:picMkLst>
            <pc:docMk/>
            <pc:sldMk cId="140426653" sldId="275"/>
            <ac:picMk id="4" creationId="{3953BB33-27A0-A955-2CE8-4785363E919F}"/>
          </ac:picMkLst>
        </pc:picChg>
        <pc:picChg chg="add del mod">
          <ac:chgData name="Huy Nguyen" userId="bfbc4909d81aae67" providerId="LiveId" clId="{25DD522C-B037-48A6-8692-464F8BF59E8D}" dt="2023-07-25T07:08:42.002" v="1881" actId="478"/>
          <ac:picMkLst>
            <pc:docMk/>
            <pc:sldMk cId="140426653" sldId="275"/>
            <ac:picMk id="5" creationId="{AACD6440-AC5A-1C19-5B0E-1F215575B5C2}"/>
          </ac:picMkLst>
        </pc:picChg>
        <pc:picChg chg="del">
          <ac:chgData name="Huy Nguyen" userId="bfbc4909d81aae67" providerId="LiveId" clId="{25DD522C-B037-48A6-8692-464F8BF59E8D}" dt="2023-07-25T07:08:32.161" v="1872" actId="478"/>
          <ac:picMkLst>
            <pc:docMk/>
            <pc:sldMk cId="140426653" sldId="275"/>
            <ac:picMk id="6" creationId="{C7F90F67-38D3-06D7-4019-7DEDC99C9F08}"/>
          </ac:picMkLst>
        </pc:picChg>
        <pc:picChg chg="add mod">
          <ac:chgData name="Huy Nguyen" userId="bfbc4909d81aae67" providerId="LiveId" clId="{25DD522C-B037-48A6-8692-464F8BF59E8D}" dt="2023-07-25T07:19:23.642" v="1888" actId="1076"/>
          <ac:picMkLst>
            <pc:docMk/>
            <pc:sldMk cId="140426653" sldId="275"/>
            <ac:picMk id="12" creationId="{16689872-4363-964A-AE13-EB7B3C9E942F}"/>
          </ac:picMkLst>
        </pc:picChg>
      </pc:sldChg>
      <pc:sldChg chg="addSp delSp modSp add mod modAnim">
        <pc:chgData name="Huy Nguyen" userId="bfbc4909d81aae67" providerId="LiveId" clId="{25DD522C-B037-48A6-8692-464F8BF59E8D}" dt="2023-07-25T23:42:44.488" v="3042"/>
        <pc:sldMkLst>
          <pc:docMk/>
          <pc:sldMk cId="4107689227" sldId="276"/>
        </pc:sldMkLst>
        <pc:spChg chg="del mod">
          <ac:chgData name="Huy Nguyen" userId="bfbc4909d81aae67" providerId="LiveId" clId="{25DD522C-B037-48A6-8692-464F8BF59E8D}" dt="2023-07-25T23:06:30.053" v="2920" actId="478"/>
          <ac:spMkLst>
            <pc:docMk/>
            <pc:sldMk cId="4107689227" sldId="276"/>
            <ac:spMk id="8" creationId="{565B06A2-9F80-2370-DEEC-51ABCF90C863}"/>
          </ac:spMkLst>
        </pc:spChg>
        <pc:spChg chg="mod">
          <ac:chgData name="Huy Nguyen" userId="bfbc4909d81aae67" providerId="LiveId" clId="{25DD522C-B037-48A6-8692-464F8BF59E8D}" dt="2023-07-25T07:22:15.390" v="2173" actId="1036"/>
          <ac:spMkLst>
            <pc:docMk/>
            <pc:sldMk cId="4107689227" sldId="276"/>
            <ac:spMk id="13" creationId="{60442EC3-C324-FEBF-77CD-F463CE3C45D1}"/>
          </ac:spMkLst>
        </pc:spChg>
        <pc:picChg chg="add mod">
          <ac:chgData name="Huy Nguyen" userId="bfbc4909d81aae67" providerId="LiveId" clId="{25DD522C-B037-48A6-8692-464F8BF59E8D}" dt="2023-07-25T07:21:00.006" v="2053" actId="1076"/>
          <ac:picMkLst>
            <pc:docMk/>
            <pc:sldMk cId="4107689227" sldId="276"/>
            <ac:picMk id="4" creationId="{85392C47-CDBC-2460-6A53-2DF89C51E4C5}"/>
          </ac:picMkLst>
        </pc:picChg>
        <pc:picChg chg="del">
          <ac:chgData name="Huy Nguyen" userId="bfbc4909d81aae67" providerId="LiveId" clId="{25DD522C-B037-48A6-8692-464F8BF59E8D}" dt="2023-07-25T07:20:48.841" v="2048" actId="478"/>
          <ac:picMkLst>
            <pc:docMk/>
            <pc:sldMk cId="4107689227" sldId="276"/>
            <ac:picMk id="12" creationId="{16689872-4363-964A-AE13-EB7B3C9E942F}"/>
          </ac:picMkLst>
        </pc:picChg>
      </pc:sldChg>
      <pc:sldChg chg="addSp delSp modSp add mod modAnim">
        <pc:chgData name="Huy Nguyen" userId="bfbc4909d81aae67" providerId="LiveId" clId="{25DD522C-B037-48A6-8692-464F8BF59E8D}" dt="2023-07-25T23:06:27.464" v="2919" actId="478"/>
        <pc:sldMkLst>
          <pc:docMk/>
          <pc:sldMk cId="3867001794" sldId="277"/>
        </pc:sldMkLst>
        <pc:spChg chg="mod">
          <ac:chgData name="Huy Nguyen" userId="bfbc4909d81aae67" providerId="LiveId" clId="{25DD522C-B037-48A6-8692-464F8BF59E8D}" dt="2023-07-25T07:23:27.280" v="2215" actId="20577"/>
          <ac:spMkLst>
            <pc:docMk/>
            <pc:sldMk cId="3867001794" sldId="277"/>
            <ac:spMk id="2" creationId="{A0062A5D-A551-58CA-14ED-AB0A3419C198}"/>
          </ac:spMkLst>
        </pc:spChg>
        <pc:spChg chg="add mod">
          <ac:chgData name="Huy Nguyen" userId="bfbc4909d81aae67" providerId="LiveId" clId="{25DD522C-B037-48A6-8692-464F8BF59E8D}" dt="2023-07-25T07:26:24.248" v="2380" actId="1076"/>
          <ac:spMkLst>
            <pc:docMk/>
            <pc:sldMk cId="3867001794" sldId="277"/>
            <ac:spMk id="6" creationId="{3BBAF526-5940-604C-3957-C8E83397FB16}"/>
          </ac:spMkLst>
        </pc:spChg>
        <pc:spChg chg="del mod">
          <ac:chgData name="Huy Nguyen" userId="bfbc4909d81aae67" providerId="LiveId" clId="{25DD522C-B037-48A6-8692-464F8BF59E8D}" dt="2023-07-25T23:06:27.464" v="2919" actId="478"/>
          <ac:spMkLst>
            <pc:docMk/>
            <pc:sldMk cId="3867001794" sldId="277"/>
            <ac:spMk id="8" creationId="{565B06A2-9F80-2370-DEEC-51ABCF90C863}"/>
          </ac:spMkLst>
        </pc:spChg>
        <pc:spChg chg="del">
          <ac:chgData name="Huy Nguyen" userId="bfbc4909d81aae67" providerId="LiveId" clId="{25DD522C-B037-48A6-8692-464F8BF59E8D}" dt="2023-07-25T07:23:03.221" v="2205" actId="478"/>
          <ac:spMkLst>
            <pc:docMk/>
            <pc:sldMk cId="3867001794" sldId="277"/>
            <ac:spMk id="13" creationId="{60442EC3-C324-FEBF-77CD-F463CE3C45D1}"/>
          </ac:spMkLst>
        </pc:spChg>
        <pc:picChg chg="del">
          <ac:chgData name="Huy Nguyen" userId="bfbc4909d81aae67" providerId="LiveId" clId="{25DD522C-B037-48A6-8692-464F8BF59E8D}" dt="2023-07-25T07:23:02.242" v="2204" actId="478"/>
          <ac:picMkLst>
            <pc:docMk/>
            <pc:sldMk cId="3867001794" sldId="277"/>
            <ac:picMk id="4" creationId="{85392C47-CDBC-2460-6A53-2DF89C51E4C5}"/>
          </ac:picMkLst>
        </pc:picChg>
        <pc:picChg chg="add mod">
          <ac:chgData name="Huy Nguyen" userId="bfbc4909d81aae67" providerId="LiveId" clId="{25DD522C-B037-48A6-8692-464F8BF59E8D}" dt="2023-07-25T07:25:17.321" v="2219" actId="1076"/>
          <ac:picMkLst>
            <pc:docMk/>
            <pc:sldMk cId="3867001794" sldId="277"/>
            <ac:picMk id="5" creationId="{A2F6B408-BF31-3E4E-BC8B-0B4092C81C3F}"/>
          </ac:picMkLst>
        </pc:picChg>
      </pc:sldChg>
      <pc:sldChg chg="addSp delSp modSp add mod delAnim modAnim">
        <pc:chgData name="Huy Nguyen" userId="bfbc4909d81aae67" providerId="LiveId" clId="{25DD522C-B037-48A6-8692-464F8BF59E8D}" dt="2023-07-26T00:06:33.189" v="3084"/>
        <pc:sldMkLst>
          <pc:docMk/>
          <pc:sldMk cId="903593416" sldId="278"/>
        </pc:sldMkLst>
        <pc:spChg chg="mod">
          <ac:chgData name="Huy Nguyen" userId="bfbc4909d81aae67" providerId="LiveId" clId="{25DD522C-B037-48A6-8692-464F8BF59E8D}" dt="2023-07-25T07:27:02.863" v="2403" actId="207"/>
          <ac:spMkLst>
            <pc:docMk/>
            <pc:sldMk cId="903593416" sldId="278"/>
            <ac:spMk id="2" creationId="{A0062A5D-A551-58CA-14ED-AB0A3419C198}"/>
          </ac:spMkLst>
        </pc:spChg>
        <pc:spChg chg="add del mod">
          <ac:chgData name="Huy Nguyen" userId="bfbc4909d81aae67" providerId="LiveId" clId="{25DD522C-B037-48A6-8692-464F8BF59E8D}" dt="2023-07-25T07:27:39.751" v="2412" actId="478"/>
          <ac:spMkLst>
            <pc:docMk/>
            <pc:sldMk cId="903593416" sldId="278"/>
            <ac:spMk id="3" creationId="{3CA024BC-4238-D012-9140-12A92C7CCE6F}"/>
          </ac:spMkLst>
        </pc:spChg>
        <pc:spChg chg="add mod">
          <ac:chgData name="Huy Nguyen" userId="bfbc4909d81aae67" providerId="LiveId" clId="{25DD522C-B037-48A6-8692-464F8BF59E8D}" dt="2023-07-25T23:55:28.451" v="3082" actId="404"/>
          <ac:spMkLst>
            <pc:docMk/>
            <pc:sldMk cId="903593416" sldId="278"/>
            <ac:spMk id="3" creationId="{9B87E90B-5AE9-C628-5121-F7209E25B767}"/>
          </ac:spMkLst>
        </pc:spChg>
        <pc:spChg chg="add del mod">
          <ac:chgData name="Huy Nguyen" userId="bfbc4909d81aae67" providerId="LiveId" clId="{25DD522C-B037-48A6-8692-464F8BF59E8D}" dt="2023-07-25T07:29:05.358" v="2616" actId="478"/>
          <ac:spMkLst>
            <pc:docMk/>
            <pc:sldMk cId="903593416" sldId="278"/>
            <ac:spMk id="4" creationId="{0101791F-7412-63CA-70DD-89D977DCF3CC}"/>
          </ac:spMkLst>
        </pc:spChg>
        <pc:spChg chg="del mod">
          <ac:chgData name="Huy Nguyen" userId="bfbc4909d81aae67" providerId="LiveId" clId="{25DD522C-B037-48A6-8692-464F8BF59E8D}" dt="2023-07-25T07:27:08.706" v="2406" actId="478"/>
          <ac:spMkLst>
            <pc:docMk/>
            <pc:sldMk cId="903593416" sldId="278"/>
            <ac:spMk id="6" creationId="{3BBAF526-5940-604C-3957-C8E83397FB16}"/>
          </ac:spMkLst>
        </pc:spChg>
        <pc:spChg chg="del mod">
          <ac:chgData name="Huy Nguyen" userId="bfbc4909d81aae67" providerId="LiveId" clId="{25DD522C-B037-48A6-8692-464F8BF59E8D}" dt="2023-07-25T23:06:25.816" v="2918" actId="478"/>
          <ac:spMkLst>
            <pc:docMk/>
            <pc:sldMk cId="903593416" sldId="278"/>
            <ac:spMk id="8" creationId="{565B06A2-9F80-2370-DEEC-51ABCF90C863}"/>
          </ac:spMkLst>
        </pc:spChg>
        <pc:spChg chg="add del mod">
          <ac:chgData name="Huy Nguyen" userId="bfbc4909d81aae67" providerId="LiveId" clId="{25DD522C-B037-48A6-8692-464F8BF59E8D}" dt="2023-07-25T07:29:04.547" v="2615" actId="478"/>
          <ac:spMkLst>
            <pc:docMk/>
            <pc:sldMk cId="903593416" sldId="278"/>
            <ac:spMk id="9" creationId="{D0726671-2039-0D88-1E27-E6E663026190}"/>
          </ac:spMkLst>
        </pc:spChg>
        <pc:spChg chg="add mod">
          <ac:chgData name="Huy Nguyen" userId="bfbc4909d81aae67" providerId="LiveId" clId="{25DD522C-B037-48A6-8692-464F8BF59E8D}" dt="2023-07-25T23:55:38.750" v="3083" actId="255"/>
          <ac:spMkLst>
            <pc:docMk/>
            <pc:sldMk cId="903593416" sldId="278"/>
            <ac:spMk id="10" creationId="{0E9A4F45-1FC8-8582-AB4C-B10EB1D37D99}"/>
          </ac:spMkLst>
        </pc:spChg>
        <pc:spChg chg="add mod">
          <ac:chgData name="Huy Nguyen" userId="bfbc4909d81aae67" providerId="LiveId" clId="{25DD522C-B037-48A6-8692-464F8BF59E8D}" dt="2023-07-25T23:55:38.750" v="3083" actId="255"/>
          <ac:spMkLst>
            <pc:docMk/>
            <pc:sldMk cId="903593416" sldId="278"/>
            <ac:spMk id="11" creationId="{2E5DD4BF-0583-434E-36C1-EF3AB80E9DF1}"/>
          </ac:spMkLst>
        </pc:spChg>
        <pc:spChg chg="add mod">
          <ac:chgData name="Huy Nguyen" userId="bfbc4909d81aae67" providerId="LiveId" clId="{25DD522C-B037-48A6-8692-464F8BF59E8D}" dt="2023-07-25T23:55:38.750" v="3083" actId="255"/>
          <ac:spMkLst>
            <pc:docMk/>
            <pc:sldMk cId="903593416" sldId="278"/>
            <ac:spMk id="12" creationId="{1AE21A5F-DBB2-8E59-6F91-E18DB8CA741B}"/>
          </ac:spMkLst>
        </pc:spChg>
        <pc:picChg chg="del">
          <ac:chgData name="Huy Nguyen" userId="bfbc4909d81aae67" providerId="LiveId" clId="{25DD522C-B037-48A6-8692-464F8BF59E8D}" dt="2023-07-25T07:27:05.277" v="2404" actId="478"/>
          <ac:picMkLst>
            <pc:docMk/>
            <pc:sldMk cId="903593416" sldId="278"/>
            <ac:picMk id="5" creationId="{A2F6B408-BF31-3E4E-BC8B-0B4092C81C3F}"/>
          </ac:picMkLst>
        </pc:picChg>
      </pc:sldChg>
      <pc:sldChg chg="addSp delSp modSp add mod delAnim modAnim">
        <pc:chgData name="Huy Nguyen" userId="bfbc4909d81aae67" providerId="LiveId" clId="{25DD522C-B037-48A6-8692-464F8BF59E8D}" dt="2023-07-25T23:06:22.558" v="2916" actId="478"/>
        <pc:sldMkLst>
          <pc:docMk/>
          <pc:sldMk cId="4132265449" sldId="279"/>
        </pc:sldMkLst>
        <pc:spChg chg="mod">
          <ac:chgData name="Huy Nguyen" userId="bfbc4909d81aae67" providerId="LiveId" clId="{25DD522C-B037-48A6-8692-464F8BF59E8D}" dt="2023-07-25T07:30:47.257" v="2703" actId="20577"/>
          <ac:spMkLst>
            <pc:docMk/>
            <pc:sldMk cId="4132265449" sldId="279"/>
            <ac:spMk id="2" creationId="{A0062A5D-A551-58CA-14ED-AB0A3419C198}"/>
          </ac:spMkLst>
        </pc:spChg>
        <pc:spChg chg="add mod">
          <ac:chgData name="Huy Nguyen" userId="bfbc4909d81aae67" providerId="LiveId" clId="{25DD522C-B037-48A6-8692-464F8BF59E8D}" dt="2023-07-25T07:30:56.119" v="2707"/>
          <ac:spMkLst>
            <pc:docMk/>
            <pc:sldMk cId="4132265449" sldId="279"/>
            <ac:spMk id="3" creationId="{82E96290-90ED-2D2A-4FC6-DC914DB4FF48}"/>
          </ac:spMkLst>
        </pc:spChg>
        <pc:spChg chg="add mod">
          <ac:chgData name="Huy Nguyen" userId="bfbc4909d81aae67" providerId="LiveId" clId="{25DD522C-B037-48A6-8692-464F8BF59E8D}" dt="2023-07-25T07:31:56.092" v="2771" actId="20577"/>
          <ac:spMkLst>
            <pc:docMk/>
            <pc:sldMk cId="4132265449" sldId="279"/>
            <ac:spMk id="4" creationId="{5D30819C-BDDB-E5EE-AF87-99EFB6DD8002}"/>
          </ac:spMkLst>
        </pc:spChg>
        <pc:spChg chg="mod">
          <ac:chgData name="Huy Nguyen" userId="bfbc4909d81aae67" providerId="LiveId" clId="{25DD522C-B037-48A6-8692-464F8BF59E8D}" dt="2023-07-25T07:30:56.119" v="2707"/>
          <ac:spMkLst>
            <pc:docMk/>
            <pc:sldMk cId="4132265449" sldId="279"/>
            <ac:spMk id="6" creationId="{F166A06E-907D-9ACC-36F5-89939A6CBDA5}"/>
          </ac:spMkLst>
        </pc:spChg>
        <pc:spChg chg="del mod">
          <ac:chgData name="Huy Nguyen" userId="bfbc4909d81aae67" providerId="LiveId" clId="{25DD522C-B037-48A6-8692-464F8BF59E8D}" dt="2023-07-25T23:06:22.558" v="2916" actId="478"/>
          <ac:spMkLst>
            <pc:docMk/>
            <pc:sldMk cId="4132265449" sldId="279"/>
            <ac:spMk id="8" creationId="{565B06A2-9F80-2370-DEEC-51ABCF90C863}"/>
          </ac:spMkLst>
        </pc:spChg>
        <pc:spChg chg="mod">
          <ac:chgData name="Huy Nguyen" userId="bfbc4909d81aae67" providerId="LiveId" clId="{25DD522C-B037-48A6-8692-464F8BF59E8D}" dt="2023-07-25T07:30:56.119" v="2707"/>
          <ac:spMkLst>
            <pc:docMk/>
            <pc:sldMk cId="4132265449" sldId="279"/>
            <ac:spMk id="9" creationId="{E7EFDF55-701F-B455-B194-7256C00F09BB}"/>
          </ac:spMkLst>
        </pc:spChg>
        <pc:spChg chg="del">
          <ac:chgData name="Huy Nguyen" userId="bfbc4909d81aae67" providerId="LiveId" clId="{25DD522C-B037-48A6-8692-464F8BF59E8D}" dt="2023-07-25T07:30:48.965" v="2704" actId="478"/>
          <ac:spMkLst>
            <pc:docMk/>
            <pc:sldMk cId="4132265449" sldId="279"/>
            <ac:spMk id="10" creationId="{0E9A4F45-1FC8-8582-AB4C-B10EB1D37D99}"/>
          </ac:spMkLst>
        </pc:spChg>
        <pc:spChg chg="del">
          <ac:chgData name="Huy Nguyen" userId="bfbc4909d81aae67" providerId="LiveId" clId="{25DD522C-B037-48A6-8692-464F8BF59E8D}" dt="2023-07-25T07:30:50.732" v="2706" actId="478"/>
          <ac:spMkLst>
            <pc:docMk/>
            <pc:sldMk cId="4132265449" sldId="279"/>
            <ac:spMk id="11" creationId="{2E5DD4BF-0583-434E-36C1-EF3AB80E9DF1}"/>
          </ac:spMkLst>
        </pc:spChg>
        <pc:spChg chg="del">
          <ac:chgData name="Huy Nguyen" userId="bfbc4909d81aae67" providerId="LiveId" clId="{25DD522C-B037-48A6-8692-464F8BF59E8D}" dt="2023-07-25T07:30:50.139" v="2705" actId="478"/>
          <ac:spMkLst>
            <pc:docMk/>
            <pc:sldMk cId="4132265449" sldId="279"/>
            <ac:spMk id="12" creationId="{1AE21A5F-DBB2-8E59-6F91-E18DB8CA741B}"/>
          </ac:spMkLst>
        </pc:spChg>
        <pc:spChg chg="mod">
          <ac:chgData name="Huy Nguyen" userId="bfbc4909d81aae67" providerId="LiveId" clId="{25DD522C-B037-48A6-8692-464F8BF59E8D}" dt="2023-07-25T07:30:56.119" v="2707"/>
          <ac:spMkLst>
            <pc:docMk/>
            <pc:sldMk cId="4132265449" sldId="279"/>
            <ac:spMk id="13" creationId="{2354D13C-151B-4381-3A4B-394037BB59B2}"/>
          </ac:spMkLst>
        </pc:spChg>
        <pc:spChg chg="add mod">
          <ac:chgData name="Huy Nguyen" userId="bfbc4909d81aae67" providerId="LiveId" clId="{25DD522C-B037-48A6-8692-464F8BF59E8D}" dt="2023-07-25T07:30:56.119" v="2707"/>
          <ac:spMkLst>
            <pc:docMk/>
            <pc:sldMk cId="4132265449" sldId="279"/>
            <ac:spMk id="14" creationId="{7CD7E701-FF70-D01A-F718-87115A68C3B9}"/>
          </ac:spMkLst>
        </pc:spChg>
        <pc:spChg chg="add mod">
          <ac:chgData name="Huy Nguyen" userId="bfbc4909d81aae67" providerId="LiveId" clId="{25DD522C-B037-48A6-8692-464F8BF59E8D}" dt="2023-07-25T07:30:56.119" v="2707"/>
          <ac:spMkLst>
            <pc:docMk/>
            <pc:sldMk cId="4132265449" sldId="279"/>
            <ac:spMk id="15" creationId="{7EF9A432-E4C1-7CF0-4926-515663EC0281}"/>
          </ac:spMkLst>
        </pc:spChg>
        <pc:spChg chg="add mod">
          <ac:chgData name="Huy Nguyen" userId="bfbc4909d81aae67" providerId="LiveId" clId="{25DD522C-B037-48A6-8692-464F8BF59E8D}" dt="2023-07-25T07:30:56.119" v="2707"/>
          <ac:spMkLst>
            <pc:docMk/>
            <pc:sldMk cId="4132265449" sldId="279"/>
            <ac:spMk id="16" creationId="{5AE427A5-6C3D-4A9C-3D5E-1EB95FDA258E}"/>
          </ac:spMkLst>
        </pc:spChg>
        <pc:spChg chg="add mod">
          <ac:chgData name="Huy Nguyen" userId="bfbc4909d81aae67" providerId="LiveId" clId="{25DD522C-B037-48A6-8692-464F8BF59E8D}" dt="2023-07-25T07:30:56.119" v="2707"/>
          <ac:spMkLst>
            <pc:docMk/>
            <pc:sldMk cId="4132265449" sldId="279"/>
            <ac:spMk id="17" creationId="{E71A2BF4-360D-6F36-0E72-39E15C69CD02}"/>
          </ac:spMkLst>
        </pc:spChg>
        <pc:spChg chg="add mod">
          <ac:chgData name="Huy Nguyen" userId="bfbc4909d81aae67" providerId="LiveId" clId="{25DD522C-B037-48A6-8692-464F8BF59E8D}" dt="2023-07-25T07:30:56.119" v="2707"/>
          <ac:spMkLst>
            <pc:docMk/>
            <pc:sldMk cId="4132265449" sldId="279"/>
            <ac:spMk id="18" creationId="{F8B39179-FE11-526D-54EA-A395E27839CF}"/>
          </ac:spMkLst>
        </pc:spChg>
        <pc:spChg chg="add mod">
          <ac:chgData name="Huy Nguyen" userId="bfbc4909d81aae67" providerId="LiveId" clId="{25DD522C-B037-48A6-8692-464F8BF59E8D}" dt="2023-07-25T07:30:56.119" v="2707"/>
          <ac:spMkLst>
            <pc:docMk/>
            <pc:sldMk cId="4132265449" sldId="279"/>
            <ac:spMk id="19" creationId="{1AED3BA3-3CD2-34B4-D010-B96A8CAED483}"/>
          </ac:spMkLst>
        </pc:spChg>
        <pc:spChg chg="add mod">
          <ac:chgData name="Huy Nguyen" userId="bfbc4909d81aae67" providerId="LiveId" clId="{25DD522C-B037-48A6-8692-464F8BF59E8D}" dt="2023-07-25T07:31:06.916" v="2708" actId="207"/>
          <ac:spMkLst>
            <pc:docMk/>
            <pc:sldMk cId="4132265449" sldId="279"/>
            <ac:spMk id="20" creationId="{6C501913-20FC-4A59-2FDA-F4352E1F07A6}"/>
          </ac:spMkLst>
        </pc:spChg>
        <pc:spChg chg="add mod">
          <ac:chgData name="Huy Nguyen" userId="bfbc4909d81aae67" providerId="LiveId" clId="{25DD522C-B037-48A6-8692-464F8BF59E8D}" dt="2023-07-25T07:30:56.119" v="2707"/>
          <ac:spMkLst>
            <pc:docMk/>
            <pc:sldMk cId="4132265449" sldId="279"/>
            <ac:spMk id="21" creationId="{12058383-7B87-003E-F852-816AA35EA508}"/>
          </ac:spMkLst>
        </pc:spChg>
        <pc:spChg chg="add mod">
          <ac:chgData name="Huy Nguyen" userId="bfbc4909d81aae67" providerId="LiveId" clId="{25DD522C-B037-48A6-8692-464F8BF59E8D}" dt="2023-07-25T07:30:56.119" v="2707"/>
          <ac:spMkLst>
            <pc:docMk/>
            <pc:sldMk cId="4132265449" sldId="279"/>
            <ac:spMk id="22" creationId="{514A675D-4A5D-06CA-FDFB-5C391AFB949C}"/>
          </ac:spMkLst>
        </pc:spChg>
        <pc:spChg chg="add mod">
          <ac:chgData name="Huy Nguyen" userId="bfbc4909d81aae67" providerId="LiveId" clId="{25DD522C-B037-48A6-8692-464F8BF59E8D}" dt="2023-07-25T07:30:56.119" v="2707"/>
          <ac:spMkLst>
            <pc:docMk/>
            <pc:sldMk cId="4132265449" sldId="279"/>
            <ac:spMk id="23" creationId="{AD63FD56-5406-0339-7E28-96A30EDEA3BB}"/>
          </ac:spMkLst>
        </pc:spChg>
        <pc:spChg chg="add mod">
          <ac:chgData name="Huy Nguyen" userId="bfbc4909d81aae67" providerId="LiveId" clId="{25DD522C-B037-48A6-8692-464F8BF59E8D}" dt="2023-07-25T07:32:40.391" v="2895" actId="1076"/>
          <ac:spMkLst>
            <pc:docMk/>
            <pc:sldMk cId="4132265449" sldId="279"/>
            <ac:spMk id="24" creationId="{2CA6A607-F76C-5A30-04A2-46D86E89B2F5}"/>
          </ac:spMkLst>
        </pc:spChg>
        <pc:grpChg chg="add mod">
          <ac:chgData name="Huy Nguyen" userId="bfbc4909d81aae67" providerId="LiveId" clId="{25DD522C-B037-48A6-8692-464F8BF59E8D}" dt="2023-07-25T07:30:56.119" v="2707"/>
          <ac:grpSpMkLst>
            <pc:docMk/>
            <pc:sldMk cId="4132265449" sldId="279"/>
            <ac:grpSpMk id="5" creationId="{D7FA38C1-526F-9F41-24AB-53EC2C643262}"/>
          </ac:grpSpMkLst>
        </pc:grpChg>
      </pc:sldChg>
      <pc:sldChg chg="addSp delSp modSp add mod delAnim modAnim">
        <pc:chgData name="Huy Nguyen" userId="bfbc4909d81aae67" providerId="LiveId" clId="{25DD522C-B037-48A6-8692-464F8BF59E8D}" dt="2023-07-25T23:08:35.454" v="3041" actId="2711"/>
        <pc:sldMkLst>
          <pc:docMk/>
          <pc:sldMk cId="1125020039" sldId="280"/>
        </pc:sldMkLst>
        <pc:spChg chg="del">
          <ac:chgData name="Huy Nguyen" userId="bfbc4909d81aae67" providerId="LiveId" clId="{25DD522C-B037-48A6-8692-464F8BF59E8D}" dt="2023-07-25T23:08:31.645" v="3040" actId="478"/>
          <ac:spMkLst>
            <pc:docMk/>
            <pc:sldMk cId="1125020039" sldId="280"/>
            <ac:spMk id="2" creationId="{A0062A5D-A551-58CA-14ED-AB0A3419C198}"/>
          </ac:spMkLst>
        </pc:spChg>
        <pc:spChg chg="add del mod">
          <ac:chgData name="Huy Nguyen" userId="bfbc4909d81aae67" providerId="LiveId" clId="{25DD522C-B037-48A6-8692-464F8BF59E8D}" dt="2023-07-25T23:07:46.492" v="2991" actId="478"/>
          <ac:spMkLst>
            <pc:docMk/>
            <pc:sldMk cId="1125020039" sldId="280"/>
            <ac:spMk id="3" creationId="{598F0CB2-D14F-6782-5372-7F5FB316DCC4}"/>
          </ac:spMkLst>
        </pc:spChg>
        <pc:spChg chg="add mod">
          <ac:chgData name="Huy Nguyen" userId="bfbc4909d81aae67" providerId="LiveId" clId="{25DD522C-B037-48A6-8692-464F8BF59E8D}" dt="2023-07-25T23:08:35.454" v="3041" actId="2711"/>
          <ac:spMkLst>
            <pc:docMk/>
            <pc:sldMk cId="1125020039" sldId="280"/>
            <ac:spMk id="4" creationId="{893E6F89-ED91-C31A-4CAA-BE0A650093E0}"/>
          </ac:spMkLst>
        </pc:spChg>
        <pc:spChg chg="del">
          <ac:chgData name="Huy Nguyen" userId="bfbc4909d81aae67" providerId="LiveId" clId="{25DD522C-B037-48A6-8692-464F8BF59E8D}" dt="2023-07-25T23:08:30.241" v="3039" actId="478"/>
          <ac:spMkLst>
            <pc:docMk/>
            <pc:sldMk cId="1125020039" sldId="280"/>
            <ac:spMk id="7" creationId="{D661D3DE-BDE6-C921-3683-B2D7AB10B6F7}"/>
          </ac:spMkLst>
        </pc:spChg>
        <pc:spChg chg="del">
          <ac:chgData name="Huy Nguyen" userId="bfbc4909d81aae67" providerId="LiveId" clId="{25DD522C-B037-48A6-8692-464F8BF59E8D}" dt="2023-07-25T23:06:24.265" v="2917" actId="478"/>
          <ac:spMkLst>
            <pc:docMk/>
            <pc:sldMk cId="1125020039" sldId="280"/>
            <ac:spMk id="8" creationId="{565B06A2-9F80-2370-DEEC-51ABCF90C863}"/>
          </ac:spMkLst>
        </pc:spChg>
        <pc:spChg chg="del mod">
          <ac:chgData name="Huy Nguyen" userId="bfbc4909d81aae67" providerId="LiveId" clId="{25DD522C-B037-48A6-8692-464F8BF59E8D}" dt="2023-07-25T23:07:20.363" v="2952" actId="478"/>
          <ac:spMkLst>
            <pc:docMk/>
            <pc:sldMk cId="1125020039" sldId="280"/>
            <ac:spMk id="10" creationId="{0E9A4F45-1FC8-8582-AB4C-B10EB1D37D99}"/>
          </ac:spMkLst>
        </pc:spChg>
        <pc:spChg chg="del mod">
          <ac:chgData name="Huy Nguyen" userId="bfbc4909d81aae67" providerId="LiveId" clId="{25DD522C-B037-48A6-8692-464F8BF59E8D}" dt="2023-07-25T23:07:22.692" v="2955" actId="478"/>
          <ac:spMkLst>
            <pc:docMk/>
            <pc:sldMk cId="1125020039" sldId="280"/>
            <ac:spMk id="11" creationId="{2E5DD4BF-0583-434E-36C1-EF3AB80E9DF1}"/>
          </ac:spMkLst>
        </pc:spChg>
        <pc:spChg chg="del">
          <ac:chgData name="Huy Nguyen" userId="bfbc4909d81aae67" providerId="LiveId" clId="{25DD522C-B037-48A6-8692-464F8BF59E8D}" dt="2023-07-25T23:07:21.269" v="2953" actId="478"/>
          <ac:spMkLst>
            <pc:docMk/>
            <pc:sldMk cId="1125020039" sldId="280"/>
            <ac:spMk id="12" creationId="{1AE21A5F-DBB2-8E59-6F91-E18DB8CA741B}"/>
          </ac:spMkLst>
        </pc:spChg>
      </pc:sldChg>
      <pc:sldChg chg="modSp add mod ord setBg">
        <pc:chgData name="Huy Nguyen" userId="bfbc4909d81aae67" providerId="LiveId" clId="{25DD522C-B037-48A6-8692-464F8BF59E8D}" dt="2023-07-25T23:07:15.919" v="2950"/>
        <pc:sldMkLst>
          <pc:docMk/>
          <pc:sldMk cId="911395179" sldId="281"/>
        </pc:sldMkLst>
        <pc:spChg chg="mod">
          <ac:chgData name="Huy Nguyen" userId="bfbc4909d81aae67" providerId="LiveId" clId="{25DD522C-B037-48A6-8692-464F8BF59E8D}" dt="2023-07-25T23:07:07.475" v="2948" actId="20577"/>
          <ac:spMkLst>
            <pc:docMk/>
            <pc:sldMk cId="911395179" sldId="281"/>
            <ac:spMk id="17" creationId="{0F7E9D70-A766-1191-F4AE-A5C284AA3331}"/>
          </ac:spMkLst>
        </pc:spChg>
      </pc:sldChg>
      <pc:sldChg chg="add del setBg">
        <pc:chgData name="Huy Nguyen" userId="bfbc4909d81aae67" providerId="LiveId" clId="{25DD522C-B037-48A6-8692-464F8BF59E8D}" dt="2023-07-25T23:06:52.627" v="2930" actId="47"/>
        <pc:sldMkLst>
          <pc:docMk/>
          <pc:sldMk cId="3918080523" sldId="281"/>
        </pc:sldMkLst>
      </pc:sldChg>
    </pc:docChg>
  </pc:docChgLst>
  <pc:docChgLst>
    <pc:chgData name="Huy Nguyen" userId="bfbc4909d81aae67" providerId="LiveId" clId="{F5FDF880-5E80-4F25-8435-960E0418D694}"/>
    <pc:docChg chg="custSel addSld delSld modSld">
      <pc:chgData name="Huy Nguyen" userId="bfbc4909d81aae67" providerId="LiveId" clId="{F5FDF880-5E80-4F25-8435-960E0418D694}" dt="2023-07-18T05:26:42.066" v="53" actId="20577"/>
      <pc:docMkLst>
        <pc:docMk/>
      </pc:docMkLst>
      <pc:sldChg chg="del">
        <pc:chgData name="Huy Nguyen" userId="bfbc4909d81aae67" providerId="LiveId" clId="{F5FDF880-5E80-4F25-8435-960E0418D694}" dt="2023-07-18T05:26:20.283" v="1" actId="47"/>
        <pc:sldMkLst>
          <pc:docMk/>
          <pc:sldMk cId="2875719021" sldId="256"/>
        </pc:sldMkLst>
      </pc:sldChg>
      <pc:sldChg chg="modSp add mod">
        <pc:chgData name="Huy Nguyen" userId="bfbc4909d81aae67" providerId="LiveId" clId="{F5FDF880-5E80-4F25-8435-960E0418D694}" dt="2023-07-18T05:26:42.066" v="53" actId="20577"/>
        <pc:sldMkLst>
          <pc:docMk/>
          <pc:sldMk cId="3170305770" sldId="257"/>
        </pc:sldMkLst>
        <pc:spChg chg="mod">
          <ac:chgData name="Huy Nguyen" userId="bfbc4909d81aae67" providerId="LiveId" clId="{F5FDF880-5E80-4F25-8435-960E0418D694}" dt="2023-07-18T05:26:35.719" v="47" actId="14100"/>
          <ac:spMkLst>
            <pc:docMk/>
            <pc:sldMk cId="3170305770" sldId="257"/>
            <ac:spMk id="17" creationId="{0F7E9D70-A766-1191-F4AE-A5C284AA3331}"/>
          </ac:spMkLst>
        </pc:spChg>
        <pc:spChg chg="mod">
          <ac:chgData name="Huy Nguyen" userId="bfbc4909d81aae67" providerId="LiveId" clId="{F5FDF880-5E80-4F25-8435-960E0418D694}" dt="2023-07-18T05:26:42.066" v="53" actId="20577"/>
          <ac:spMkLst>
            <pc:docMk/>
            <pc:sldMk cId="3170305770" sldId="257"/>
            <ac:spMk id="18" creationId="{7F3CC36D-E83B-19C3-3935-B841251348A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BBF2F-06B4-6E6A-7248-6D85B9F63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03A9E-E6C7-BD11-7D92-BCF668F24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120F-B014-65F7-080A-992A08ED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6B76-17A0-40CA-BF3E-D3189FADEBF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5A365-1982-29AD-3F7E-227E6A4F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AA5A3-C827-05BF-7DB3-FD7A949B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B502-E9BA-4B25-85E0-3326622C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2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BD20-733A-D3C4-3709-327F07DF1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4FACB-BD65-DA67-CFEE-A450772F5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7B705-198F-C081-8B9A-44949DCC0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6B76-17A0-40CA-BF3E-D3189FADEBF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D6C2A-06B4-90D4-B1A5-15830E77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59ECB-BC4A-3A7F-0175-040D0F9D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B502-E9BA-4B25-85E0-3326622C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3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6E0B04-635E-63E9-CA7A-00B22C6E9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6E068-848D-696F-1166-82E465ABB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F616A-8C44-986B-7914-A41AE8F8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6B76-17A0-40CA-BF3E-D3189FADEBF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7A35C-8D31-4E87-6C43-5683D2AE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0452F-8CF9-42EF-125E-DAA3E389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B502-E9BA-4B25-85E0-3326622C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E98F-437F-8738-E4F0-7E6F8CE3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359E9-CD97-F836-4599-962F3172C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0A12F-7DB8-60DC-67CC-2F031096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6B76-17A0-40CA-BF3E-D3189FADEBF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6E9E1-0419-C211-421B-7CDC7E0E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480F7-0F67-832C-FE01-031F4391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B502-E9BA-4B25-85E0-3326622C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1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AC24-CE05-E879-185B-787AF638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20819-0396-809D-0284-AF7EA8D39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6F29B-CD85-8384-FBF3-C92214C4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6B76-17A0-40CA-BF3E-D3189FADEBF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76DE-51EA-57E5-3D10-128628A64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7AB5C-4217-665F-7BD5-1EA23CD5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B502-E9BA-4B25-85E0-3326622C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1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F46A-0CC4-FB8E-D063-EEE0346B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349C-3AE7-FA4E-D725-71135340D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C061A-ECCE-4A89-C00F-A6602CDAC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943CA-3E4E-9588-EDF2-5CF48DA6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6B76-17A0-40CA-BF3E-D3189FADEBF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50ABF-46B1-D7BF-02CD-0E50EC30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E29AB-CCDE-B803-A73A-5895B7A1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B502-E9BA-4B25-85E0-3326622C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1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1247-4E20-DC68-650D-D528734E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C419F-E87A-7B82-E05A-CCF88295F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9E870-3F74-C25E-0FF4-FFC2D4517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BE89E-5887-322F-F3A5-BB56EEBBA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6500A-0622-93D1-BF9E-8D478DEE4F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DB071B-4654-D83D-531F-83632564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6B76-17A0-40CA-BF3E-D3189FADEBF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A1838F-5C15-2675-A6A1-DF6BCAD7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9B3EF-C47C-199C-B16E-001327AC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B502-E9BA-4B25-85E0-3326622C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6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98BE-2E64-25D6-CF76-E6E2C2BD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FDBD3-3060-6B8C-CDD5-E4A4356D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6B76-17A0-40CA-BF3E-D3189FADEBF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F1862-3176-2F4A-844B-CB10F1220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62F77-4F3D-5F3C-C022-51BF9B24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B502-E9BA-4B25-85E0-3326622C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8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A0712-4DF3-8CA4-4F43-8848C13B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6B76-17A0-40CA-BF3E-D3189FADEBF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311FE-9D27-73BE-DAA9-D3328F96A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DAF99-1EA2-36AF-45E2-99BA0FC1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B502-E9BA-4B25-85E0-3326622C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3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D679-9AB7-A1A0-BEE1-CE92D6CE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167BC-4ED1-BB04-8319-7BE3E392C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17793-CD44-2D70-18E0-624B7F5C9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C1F2A-B4F6-CED9-0A4A-494F3D36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6B76-17A0-40CA-BF3E-D3189FADEBF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0A3E3-849E-C4CC-514A-771035EE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9E205-D20A-29C1-5FD2-0E74D447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B502-E9BA-4B25-85E0-3326622C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2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FA29-4FF7-AB9D-96D1-B93FD4AAE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B5CF8B-F4A3-7F3D-9B07-D90CA55B7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271C4-EAE6-A57E-A034-2CF7976BF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12EF4-61EB-4249-90B2-F72CD107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6B76-17A0-40CA-BF3E-D3189FADEBF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BCB34-B0F5-53EC-86AE-52F14641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FA914-1716-19A5-4E01-9D65DB3E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B502-E9BA-4B25-85E0-3326622C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2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306BD-3D25-C6B7-E25B-7752D4EF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346E9-193A-BE93-4024-4B0364662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566CC-0B61-7E2C-D62A-857BAE8BF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66B76-17A0-40CA-BF3E-D3189FADEBF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06B93-1F04-7C1C-A9D4-039052BE6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E26CC-8707-78FE-C80A-A0602BEBC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DB502-E9BA-4B25-85E0-3326622C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5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log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D8DD007-04E0-FCE4-6ABF-EF16C8D97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48" y="5801514"/>
            <a:ext cx="1229167" cy="63641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F3CC36D-E83B-19C3-3935-B841251348A0}"/>
              </a:ext>
            </a:extLst>
          </p:cNvPr>
          <p:cNvSpPr txBox="1"/>
          <p:nvPr/>
        </p:nvSpPr>
        <p:spPr>
          <a:xfrm>
            <a:off x="1298448" y="3600449"/>
            <a:ext cx="3090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Huy Nguyen</a:t>
            </a:r>
          </a:p>
          <a:p>
            <a:r>
              <a:rPr lang="en-US" i="1" dirty="0">
                <a:solidFill>
                  <a:schemeClr val="bg1"/>
                </a:solidFill>
                <a:latin typeface="Lucida Console" panose="020B0609040504020204" pitchFamily="49" charset="0"/>
              </a:rPr>
              <a:t>ISM 6358</a:t>
            </a:r>
          </a:p>
          <a:p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07/17/2023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7E9D70-A766-1191-F4AE-A5C284AA3331}"/>
              </a:ext>
            </a:extLst>
          </p:cNvPr>
          <p:cNvSpPr txBox="1"/>
          <p:nvPr/>
        </p:nvSpPr>
        <p:spPr>
          <a:xfrm>
            <a:off x="1298448" y="1742914"/>
            <a:ext cx="7174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Mecha 08" panose="02000500000000000000" pitchFamily="2" charset="0"/>
                <a:ea typeface="Mechsuit" pitchFamily="50" charset="-128"/>
                <a:cs typeface="Mechsuit" pitchFamily="50" charset="-128"/>
              </a:rPr>
              <a:t>Absenteeism DATA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438A18-E27D-9CDA-BA19-1B734E2C78F6}"/>
              </a:ext>
            </a:extLst>
          </p:cNvPr>
          <p:cNvSpPr>
            <a:spLocks/>
          </p:cNvSpPr>
          <p:nvPr/>
        </p:nvSpPr>
        <p:spPr>
          <a:xfrm>
            <a:off x="1298448" y="1517904"/>
            <a:ext cx="959510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E5210D-140C-12A7-A9D8-AB7BFB28D0A4}"/>
              </a:ext>
            </a:extLst>
          </p:cNvPr>
          <p:cNvSpPr>
            <a:spLocks/>
          </p:cNvSpPr>
          <p:nvPr/>
        </p:nvSpPr>
        <p:spPr>
          <a:xfrm>
            <a:off x="1298448" y="3491865"/>
            <a:ext cx="959510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05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F7E9D70-A766-1191-F4AE-A5C284AA3331}"/>
              </a:ext>
            </a:extLst>
          </p:cNvPr>
          <p:cNvSpPr txBox="1"/>
          <p:nvPr/>
        </p:nvSpPr>
        <p:spPr>
          <a:xfrm>
            <a:off x="1298448" y="2112245"/>
            <a:ext cx="9595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Mecha 08" panose="02000500000000000000" pitchFamily="2" charset="0"/>
                <a:ea typeface="Mechsuit" pitchFamily="50" charset="-128"/>
                <a:cs typeface="Mechsuit" pitchFamily="50" charset="-128"/>
              </a:rPr>
              <a:t>3. RECOMMENDATION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438A18-E27D-9CDA-BA19-1B734E2C78F6}"/>
              </a:ext>
            </a:extLst>
          </p:cNvPr>
          <p:cNvSpPr>
            <a:spLocks/>
          </p:cNvSpPr>
          <p:nvPr/>
        </p:nvSpPr>
        <p:spPr>
          <a:xfrm>
            <a:off x="1298448" y="1517904"/>
            <a:ext cx="959510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E5210D-140C-12A7-A9D8-AB7BFB28D0A4}"/>
              </a:ext>
            </a:extLst>
          </p:cNvPr>
          <p:cNvSpPr>
            <a:spLocks/>
          </p:cNvSpPr>
          <p:nvPr/>
        </p:nvSpPr>
        <p:spPr>
          <a:xfrm>
            <a:off x="1298448" y="3491865"/>
            <a:ext cx="9595104" cy="535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95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062A5D-A551-58CA-14ED-AB0A3419C198}"/>
              </a:ext>
            </a:extLst>
          </p:cNvPr>
          <p:cNvSpPr txBox="1"/>
          <p:nvPr/>
        </p:nvSpPr>
        <p:spPr>
          <a:xfrm>
            <a:off x="481103" y="169219"/>
            <a:ext cx="11083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Mecha 08" panose="02000500000000000000" pitchFamily="2" charset="0"/>
                <a:ea typeface="Mechsuit" pitchFamily="50" charset="-128"/>
                <a:cs typeface="Mechsuit" pitchFamily="50" charset="-128"/>
              </a:rPr>
              <a:t>RECOMMENDATIONS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61D3DE-BDE6-C921-3683-B2D7AB10B6F7}"/>
              </a:ext>
            </a:extLst>
          </p:cNvPr>
          <p:cNvSpPr>
            <a:spLocks/>
          </p:cNvSpPr>
          <p:nvPr/>
        </p:nvSpPr>
        <p:spPr>
          <a:xfrm>
            <a:off x="481104" y="769831"/>
            <a:ext cx="11083487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9A4F45-1FC8-8582-AB4C-B10EB1D37D99}"/>
              </a:ext>
            </a:extLst>
          </p:cNvPr>
          <p:cNvSpPr/>
          <p:nvPr/>
        </p:nvSpPr>
        <p:spPr>
          <a:xfrm>
            <a:off x="1454745" y="2102399"/>
            <a:ext cx="3921774" cy="1014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Lucida Console" panose="020B0609040504020204" pitchFamily="49" charset="0"/>
              </a:rPr>
              <a:t>Better Data Entry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5DD4BF-0583-434E-36C1-EF3AB80E9DF1}"/>
              </a:ext>
            </a:extLst>
          </p:cNvPr>
          <p:cNvSpPr/>
          <p:nvPr/>
        </p:nvSpPr>
        <p:spPr>
          <a:xfrm>
            <a:off x="5745087" y="3429000"/>
            <a:ext cx="4413985" cy="128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Lucida Console" panose="020B0609040504020204" pitchFamily="49" charset="0"/>
              </a:rPr>
              <a:t>Promote healthier lifestyles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E21A5F-DBB2-8E59-6F91-E18DB8CA741B}"/>
              </a:ext>
            </a:extLst>
          </p:cNvPr>
          <p:cNvSpPr/>
          <p:nvPr/>
        </p:nvSpPr>
        <p:spPr>
          <a:xfrm>
            <a:off x="5745087" y="2102399"/>
            <a:ext cx="4413985" cy="1014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Lucida Console" panose="020B0609040504020204" pitchFamily="49" charset="0"/>
              </a:rPr>
              <a:t>Need younger demographic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87E90B-5AE9-C628-5121-F7209E25B767}"/>
              </a:ext>
            </a:extLst>
          </p:cNvPr>
          <p:cNvSpPr/>
          <p:nvPr/>
        </p:nvSpPr>
        <p:spPr>
          <a:xfrm>
            <a:off x="1454746" y="3429000"/>
            <a:ext cx="3921774" cy="128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Lucida Console" panose="020B0609040504020204" pitchFamily="49" charset="0"/>
              </a:rPr>
              <a:t>Improve employee’s working conditions</a:t>
            </a:r>
          </a:p>
        </p:txBody>
      </p:sp>
    </p:spTree>
    <p:extLst>
      <p:ext uri="{BB962C8B-B14F-4D97-AF65-F5344CB8AC3E}">
        <p14:creationId xmlns:p14="http://schemas.microsoft.com/office/powerpoint/2010/main" val="90359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3E6F89-ED91-C31A-4CAA-BE0A650093E0}"/>
              </a:ext>
            </a:extLst>
          </p:cNvPr>
          <p:cNvSpPr txBox="1"/>
          <p:nvPr/>
        </p:nvSpPr>
        <p:spPr>
          <a:xfrm>
            <a:off x="3341523" y="2028616"/>
            <a:ext cx="550895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Mecha 08" panose="02000500000000000000" pitchFamily="2" charset="0"/>
              </a:rPr>
              <a:t>DATA ETHICS</a:t>
            </a:r>
          </a:p>
        </p:txBody>
      </p:sp>
    </p:spTree>
    <p:extLst>
      <p:ext uri="{BB962C8B-B14F-4D97-AF65-F5344CB8AC3E}">
        <p14:creationId xmlns:p14="http://schemas.microsoft.com/office/powerpoint/2010/main" val="1125020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062A5D-A551-58CA-14ED-AB0A3419C198}"/>
              </a:ext>
            </a:extLst>
          </p:cNvPr>
          <p:cNvSpPr txBox="1"/>
          <p:nvPr/>
        </p:nvSpPr>
        <p:spPr>
          <a:xfrm>
            <a:off x="481103" y="169219"/>
            <a:ext cx="11083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Mecha 08" panose="02000500000000000000" pitchFamily="2" charset="0"/>
                <a:ea typeface="Mechsuit" pitchFamily="50" charset="-128"/>
                <a:cs typeface="Mechsuit" pitchFamily="50" charset="-128"/>
              </a:rPr>
              <a:t>3Ws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61D3DE-BDE6-C921-3683-B2D7AB10B6F7}"/>
              </a:ext>
            </a:extLst>
          </p:cNvPr>
          <p:cNvSpPr>
            <a:spLocks/>
          </p:cNvSpPr>
          <p:nvPr/>
        </p:nvSpPr>
        <p:spPr>
          <a:xfrm>
            <a:off x="481104" y="769831"/>
            <a:ext cx="11083487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82E96290-90ED-2D2A-4FC6-DC914DB4FF48}"/>
              </a:ext>
            </a:extLst>
          </p:cNvPr>
          <p:cNvSpPr/>
          <p:nvPr/>
        </p:nvSpPr>
        <p:spPr>
          <a:xfrm>
            <a:off x="711502" y="1860184"/>
            <a:ext cx="3123759" cy="425414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03200">
              <a:prstClr val="black">
                <a:alpha val="63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" name="Rectangle: Rounded Corners 3">
            <a:extLst>
              <a:ext uri="{FF2B5EF4-FFF2-40B4-BE49-F238E27FC236}">
                <a16:creationId xmlns:a16="http://schemas.microsoft.com/office/drawing/2014/main" id="{5D30819C-BDDB-E5EE-AF87-99EFB6DD8002}"/>
              </a:ext>
            </a:extLst>
          </p:cNvPr>
          <p:cNvSpPr/>
          <p:nvPr/>
        </p:nvSpPr>
        <p:spPr>
          <a:xfrm>
            <a:off x="839330" y="1978767"/>
            <a:ext cx="2868104" cy="4023270"/>
          </a:xfrm>
          <a:prstGeom prst="roundRect">
            <a:avLst/>
          </a:prstGeom>
          <a:ln>
            <a:noFill/>
          </a:ln>
          <a:effectLst>
            <a:outerShdw blurRad="889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Solid Analyses</a:t>
            </a:r>
          </a:p>
          <a:p>
            <a:endParaRPr 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Reverse engineering dataset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FA38C1-526F-9F41-24AB-53EC2C643262}"/>
              </a:ext>
            </a:extLst>
          </p:cNvPr>
          <p:cNvGrpSpPr/>
          <p:nvPr/>
        </p:nvGrpSpPr>
        <p:grpSpPr>
          <a:xfrm>
            <a:off x="1851788" y="2118085"/>
            <a:ext cx="937953" cy="836279"/>
            <a:chOff x="1494077" y="1888198"/>
            <a:chExt cx="1272241" cy="113433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166A06E-907D-9ACC-36F5-89939A6CBDA5}"/>
                </a:ext>
              </a:extLst>
            </p:cNvPr>
            <p:cNvSpPr/>
            <p:nvPr/>
          </p:nvSpPr>
          <p:spPr>
            <a:xfrm>
              <a:off x="1494077" y="1888198"/>
              <a:ext cx="1272241" cy="1134330"/>
            </a:xfrm>
            <a:prstGeom prst="roundRect">
              <a:avLst/>
            </a:prstGeom>
            <a:solidFill>
              <a:srgbClr val="FBFBFB"/>
            </a:solidFill>
            <a:ln>
              <a:noFill/>
            </a:ln>
            <a:effectLst>
              <a:innerShdw blurRad="279400">
                <a:prstClr val="black">
                  <a:alpha val="21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7EFDF55-701F-B455-B194-7256C00F09BB}"/>
                </a:ext>
              </a:extLst>
            </p:cNvPr>
            <p:cNvSpPr/>
            <p:nvPr/>
          </p:nvSpPr>
          <p:spPr>
            <a:xfrm>
              <a:off x="1593993" y="1977284"/>
              <a:ext cx="1072406" cy="956158"/>
            </a:xfrm>
            <a:prstGeom prst="roundRect">
              <a:avLst/>
            </a:prstGeom>
            <a:solidFill>
              <a:srgbClr val="FBFBF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ircle: Hollow 12">
              <a:extLst>
                <a:ext uri="{FF2B5EF4-FFF2-40B4-BE49-F238E27FC236}">
                  <a16:creationId xmlns:a16="http://schemas.microsoft.com/office/drawing/2014/main" id="{2354D13C-151B-4381-3A4B-394037BB59B2}"/>
                </a:ext>
              </a:extLst>
            </p:cNvPr>
            <p:cNvSpPr/>
            <p:nvPr/>
          </p:nvSpPr>
          <p:spPr>
            <a:xfrm>
              <a:off x="1710630" y="2035796"/>
              <a:ext cx="839131" cy="839131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CD7E701-FF70-D01A-F718-87115A68C3B9}"/>
              </a:ext>
            </a:extLst>
          </p:cNvPr>
          <p:cNvSpPr/>
          <p:nvPr/>
        </p:nvSpPr>
        <p:spPr>
          <a:xfrm>
            <a:off x="4531801" y="1860185"/>
            <a:ext cx="3123759" cy="425414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03200">
              <a:prstClr val="black">
                <a:alpha val="63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EF9A432-E4C1-7CF0-4926-515663EC0281}"/>
              </a:ext>
            </a:extLst>
          </p:cNvPr>
          <p:cNvSpPr/>
          <p:nvPr/>
        </p:nvSpPr>
        <p:spPr>
          <a:xfrm>
            <a:off x="4659630" y="1975622"/>
            <a:ext cx="2868104" cy="4023270"/>
          </a:xfrm>
          <a:prstGeom prst="roundRect">
            <a:avLst/>
          </a:prstGeom>
          <a:ln>
            <a:noFill/>
          </a:ln>
          <a:effectLst>
            <a:outerShdw blurRad="889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AE427A5-6C3D-4A9C-3D5E-1EB95FDA258E}"/>
              </a:ext>
            </a:extLst>
          </p:cNvPr>
          <p:cNvSpPr/>
          <p:nvPr/>
        </p:nvSpPr>
        <p:spPr>
          <a:xfrm>
            <a:off x="5672088" y="2108213"/>
            <a:ext cx="937953" cy="836279"/>
          </a:xfrm>
          <a:prstGeom prst="roundRect">
            <a:avLst/>
          </a:prstGeom>
          <a:solidFill>
            <a:srgbClr val="FBFBFB"/>
          </a:solidFill>
          <a:ln>
            <a:noFill/>
          </a:ln>
          <a:effectLst>
            <a:innerShdw blurRad="2794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71A2BF4-360D-6F36-0E72-39E15C69CD02}"/>
              </a:ext>
            </a:extLst>
          </p:cNvPr>
          <p:cNvSpPr/>
          <p:nvPr/>
        </p:nvSpPr>
        <p:spPr>
          <a:xfrm>
            <a:off x="5745751" y="2160443"/>
            <a:ext cx="790626" cy="704923"/>
          </a:xfrm>
          <a:prstGeom prst="roundRect">
            <a:avLst/>
          </a:prstGeom>
          <a:solidFill>
            <a:srgbClr val="FBFBF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F8B39179-FE11-526D-54EA-A395E27839CF}"/>
              </a:ext>
            </a:extLst>
          </p:cNvPr>
          <p:cNvSpPr/>
          <p:nvPr/>
        </p:nvSpPr>
        <p:spPr>
          <a:xfrm>
            <a:off x="5703392" y="2075234"/>
            <a:ext cx="875340" cy="875340"/>
          </a:xfrm>
          <a:prstGeom prst="mathMultiply">
            <a:avLst/>
          </a:prstGeom>
          <a:solidFill>
            <a:srgbClr val="BF3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ED3BA3-3CD2-34B4-D010-B96A8CAED483}"/>
              </a:ext>
            </a:extLst>
          </p:cNvPr>
          <p:cNvSpPr/>
          <p:nvPr/>
        </p:nvSpPr>
        <p:spPr>
          <a:xfrm>
            <a:off x="8352100" y="1860184"/>
            <a:ext cx="3123759" cy="425414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03200">
              <a:prstClr val="black">
                <a:alpha val="63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C501913-20FC-4A59-2FDA-F4352E1F07A6}"/>
              </a:ext>
            </a:extLst>
          </p:cNvPr>
          <p:cNvSpPr/>
          <p:nvPr/>
        </p:nvSpPr>
        <p:spPr>
          <a:xfrm>
            <a:off x="8479929" y="1975621"/>
            <a:ext cx="2868104" cy="4023270"/>
          </a:xfrm>
          <a:prstGeom prst="roundRect">
            <a:avLst/>
          </a:prstGeom>
          <a:ln>
            <a:noFill/>
          </a:ln>
          <a:effectLst>
            <a:outerShdw blurRad="889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The acceptance of the cruel reality of data analytics in the real world</a:t>
            </a:r>
          </a:p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058383-7B87-003E-F852-816AA35EA508}"/>
              </a:ext>
            </a:extLst>
          </p:cNvPr>
          <p:cNvSpPr/>
          <p:nvPr/>
        </p:nvSpPr>
        <p:spPr>
          <a:xfrm>
            <a:off x="9507610" y="2088040"/>
            <a:ext cx="937953" cy="836279"/>
          </a:xfrm>
          <a:prstGeom prst="roundRect">
            <a:avLst/>
          </a:prstGeom>
          <a:solidFill>
            <a:srgbClr val="FBFBFB"/>
          </a:solidFill>
          <a:ln>
            <a:noFill/>
          </a:ln>
          <a:effectLst>
            <a:innerShdw blurRad="2794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4A675D-4A5D-06CA-FDFB-5C391AFB949C}"/>
              </a:ext>
            </a:extLst>
          </p:cNvPr>
          <p:cNvSpPr/>
          <p:nvPr/>
        </p:nvSpPr>
        <p:spPr>
          <a:xfrm>
            <a:off x="9581273" y="2153718"/>
            <a:ext cx="790626" cy="704923"/>
          </a:xfrm>
          <a:prstGeom prst="roundRect">
            <a:avLst/>
          </a:prstGeom>
          <a:solidFill>
            <a:srgbClr val="FBFBF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AD63FD56-5406-0339-7E28-96A30EDEA3BB}"/>
              </a:ext>
            </a:extLst>
          </p:cNvPr>
          <p:cNvSpPr/>
          <p:nvPr/>
        </p:nvSpPr>
        <p:spPr>
          <a:xfrm>
            <a:off x="9558443" y="2088042"/>
            <a:ext cx="836279" cy="836279"/>
          </a:xfrm>
          <a:prstGeom prst="mathMinus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A6A607-F76C-5A30-04A2-46D86E89B2F5}"/>
              </a:ext>
            </a:extLst>
          </p:cNvPr>
          <p:cNvSpPr txBox="1"/>
          <p:nvPr/>
        </p:nvSpPr>
        <p:spPr>
          <a:xfrm>
            <a:off x="4889242" y="3059929"/>
            <a:ext cx="25036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No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Clustering was too complex to implement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Setback due to bad data entry/codebook</a:t>
            </a:r>
          </a:p>
        </p:txBody>
      </p:sp>
    </p:spTree>
    <p:extLst>
      <p:ext uri="{BB962C8B-B14F-4D97-AF65-F5344CB8AC3E}">
        <p14:creationId xmlns:p14="http://schemas.microsoft.com/office/powerpoint/2010/main" val="413226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4438A18-E27D-9CDA-BA19-1B734E2C78F6}"/>
              </a:ext>
            </a:extLst>
          </p:cNvPr>
          <p:cNvSpPr>
            <a:spLocks/>
          </p:cNvSpPr>
          <p:nvPr/>
        </p:nvSpPr>
        <p:spPr>
          <a:xfrm>
            <a:off x="0" y="0"/>
            <a:ext cx="488315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7E9D70-A766-1191-F4AE-A5C284AA3331}"/>
              </a:ext>
            </a:extLst>
          </p:cNvPr>
          <p:cNvSpPr txBox="1"/>
          <p:nvPr/>
        </p:nvSpPr>
        <p:spPr>
          <a:xfrm>
            <a:off x="258699" y="1746595"/>
            <a:ext cx="42260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Mecha 08" panose="02000500000000000000" pitchFamily="2" charset="0"/>
                <a:ea typeface="Mechsuit" pitchFamily="50" charset="-128"/>
                <a:cs typeface="Mechsuit" pitchFamily="50" charset="-128"/>
              </a:rPr>
              <a:t>1. BAD Data ENTRY PRACTICES</a:t>
            </a:r>
          </a:p>
        </p:txBody>
      </p:sp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154424E9-E936-48C9-1C34-5C548DE40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727" y="974082"/>
            <a:ext cx="7023342" cy="490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4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766A24-059C-8014-3C7A-1EDA85284C05}"/>
              </a:ext>
            </a:extLst>
          </p:cNvPr>
          <p:cNvSpPr/>
          <p:nvPr/>
        </p:nvSpPr>
        <p:spPr>
          <a:xfrm>
            <a:off x="365788" y="230618"/>
            <a:ext cx="3873075" cy="101472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FE9FC7B8-CC9B-9DD0-271C-79DE6640A5EE}"/>
              </a:ext>
            </a:extLst>
          </p:cNvPr>
          <p:cNvSpPr/>
          <p:nvPr/>
        </p:nvSpPr>
        <p:spPr>
          <a:xfrm>
            <a:off x="428411" y="260924"/>
            <a:ext cx="1014857" cy="903858"/>
          </a:xfrm>
          <a:prstGeom prst="mathMultiply">
            <a:avLst/>
          </a:prstGeom>
          <a:solidFill>
            <a:srgbClr val="BF3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6264EF-139E-C235-BDE2-D20B57C9ACEF}"/>
              </a:ext>
            </a:extLst>
          </p:cNvPr>
          <p:cNvSpPr/>
          <p:nvPr/>
        </p:nvSpPr>
        <p:spPr>
          <a:xfrm>
            <a:off x="4624719" y="1691246"/>
            <a:ext cx="2942562" cy="68365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Bad Metric choice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6E04F2-0FED-2B47-97E4-B5574863494D}"/>
              </a:ext>
            </a:extLst>
          </p:cNvPr>
          <p:cNvSpPr/>
          <p:nvPr/>
        </p:nvSpPr>
        <p:spPr>
          <a:xfrm>
            <a:off x="377929" y="1691246"/>
            <a:ext cx="2942562" cy="68365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Little to None Metric Definitions</a:t>
            </a:r>
          </a:p>
          <a:p>
            <a:pPr algn="ctr"/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41D776-6112-B556-9A47-07301AB6FCF5}"/>
              </a:ext>
            </a:extLst>
          </p:cNvPr>
          <p:cNvSpPr/>
          <p:nvPr/>
        </p:nvSpPr>
        <p:spPr>
          <a:xfrm>
            <a:off x="8458198" y="1691246"/>
            <a:ext cx="3498850" cy="68365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Lack of Metric Directly Related to the Absenteeism</a:t>
            </a:r>
          </a:p>
          <a:p>
            <a:pPr algn="ctr"/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3D27DD-563B-2BBA-8C77-596E29133CED}"/>
              </a:ext>
            </a:extLst>
          </p:cNvPr>
          <p:cNvSpPr txBox="1"/>
          <p:nvPr/>
        </p:nvSpPr>
        <p:spPr>
          <a:xfrm>
            <a:off x="1603061" y="260924"/>
            <a:ext cx="2583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Mecha 08" panose="02000500000000000000" pitchFamily="2" charset="0"/>
                <a:ea typeface="Mechsuit" pitchFamily="50" charset="-128"/>
                <a:cs typeface="Mechsuit" pitchFamily="50" charset="-128"/>
              </a:rPr>
              <a:t>Barebone metadata</a:t>
            </a:r>
            <a:endParaRPr lang="en-US" sz="28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BF8AE8C-AFA9-4A66-365F-5F28BFDB2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47" y="2817911"/>
            <a:ext cx="3424389" cy="25503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B5BCABE-6DB3-0C12-5F22-6497E9D57539}"/>
              </a:ext>
            </a:extLst>
          </p:cNvPr>
          <p:cNvSpPr txBox="1"/>
          <p:nvPr/>
        </p:nvSpPr>
        <p:spPr>
          <a:xfrm>
            <a:off x="137015" y="5454134"/>
            <a:ext cx="3424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https://archive.ics.uci.edu/dataset/445/absenteeism+at+work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B98F569-3BD4-F421-2352-6E9ABB4A86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168"/>
          <a:stretch/>
        </p:blipFill>
        <p:spPr>
          <a:xfrm>
            <a:off x="4432848" y="2817910"/>
            <a:ext cx="3326303" cy="255031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FCC4148-49C1-0653-E7CD-30598CC408E2}"/>
              </a:ext>
            </a:extLst>
          </p:cNvPr>
          <p:cNvSpPr txBox="1"/>
          <p:nvPr/>
        </p:nvSpPr>
        <p:spPr>
          <a:xfrm>
            <a:off x="8534398" y="2817910"/>
            <a:ext cx="3346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Overly focus on sick leaves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Better metrics might be job satisfaction, working condition</a:t>
            </a:r>
          </a:p>
        </p:txBody>
      </p:sp>
    </p:spTree>
    <p:extLst>
      <p:ext uri="{BB962C8B-B14F-4D97-AF65-F5344CB8AC3E}">
        <p14:creationId xmlns:p14="http://schemas.microsoft.com/office/powerpoint/2010/main" val="36897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1" grpId="0" animBg="1"/>
      <p:bldP spid="3" grpId="0" animBg="1"/>
      <p:bldP spid="5" grpId="0" animBg="1"/>
      <p:bldP spid="6" grpId="0" animBg="1"/>
      <p:bldP spid="13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F7E9D70-A766-1191-F4AE-A5C284AA3331}"/>
              </a:ext>
            </a:extLst>
          </p:cNvPr>
          <p:cNvSpPr txBox="1"/>
          <p:nvPr/>
        </p:nvSpPr>
        <p:spPr>
          <a:xfrm>
            <a:off x="1298448" y="2112245"/>
            <a:ext cx="9595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Mecha 08" panose="02000500000000000000" pitchFamily="2" charset="0"/>
                <a:ea typeface="Mechsuit" pitchFamily="50" charset="-128"/>
                <a:cs typeface="Mechsuit" pitchFamily="50" charset="-128"/>
              </a:rPr>
              <a:t>2. Findings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438A18-E27D-9CDA-BA19-1B734E2C78F6}"/>
              </a:ext>
            </a:extLst>
          </p:cNvPr>
          <p:cNvSpPr>
            <a:spLocks/>
          </p:cNvSpPr>
          <p:nvPr/>
        </p:nvSpPr>
        <p:spPr>
          <a:xfrm>
            <a:off x="1298448" y="1517904"/>
            <a:ext cx="959510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E5210D-140C-12A7-A9D8-AB7BFB28D0A4}"/>
              </a:ext>
            </a:extLst>
          </p:cNvPr>
          <p:cNvSpPr>
            <a:spLocks/>
          </p:cNvSpPr>
          <p:nvPr/>
        </p:nvSpPr>
        <p:spPr>
          <a:xfrm>
            <a:off x="1298448" y="3491865"/>
            <a:ext cx="9595104" cy="535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0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062A5D-A551-58CA-14ED-AB0A3419C198}"/>
              </a:ext>
            </a:extLst>
          </p:cNvPr>
          <p:cNvSpPr txBox="1"/>
          <p:nvPr/>
        </p:nvSpPr>
        <p:spPr>
          <a:xfrm>
            <a:off x="481103" y="169219"/>
            <a:ext cx="11083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Mecha 08" panose="02000500000000000000" pitchFamily="2" charset="0"/>
                <a:ea typeface="Mechsuit" pitchFamily="50" charset="-128"/>
                <a:cs typeface="Mechsuit" pitchFamily="50" charset="-128"/>
              </a:rPr>
              <a:t>K-MEANS CLUSTERING (FAILED)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61D3DE-BDE6-C921-3683-B2D7AB10B6F7}"/>
              </a:ext>
            </a:extLst>
          </p:cNvPr>
          <p:cNvSpPr>
            <a:spLocks/>
          </p:cNvSpPr>
          <p:nvPr/>
        </p:nvSpPr>
        <p:spPr>
          <a:xfrm>
            <a:off x="481104" y="769831"/>
            <a:ext cx="11083487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4AC6F321-FEBB-EE29-AA6D-CB8D4A93B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480" y="996950"/>
            <a:ext cx="8931040" cy="559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8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062A5D-A551-58CA-14ED-AB0A3419C198}"/>
              </a:ext>
            </a:extLst>
          </p:cNvPr>
          <p:cNvSpPr txBox="1"/>
          <p:nvPr/>
        </p:nvSpPr>
        <p:spPr>
          <a:xfrm>
            <a:off x="481103" y="207319"/>
            <a:ext cx="11083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echa 08" panose="02000500000000000000" pitchFamily="2" charset="0"/>
                <a:ea typeface="Mechsuit" pitchFamily="50" charset="-128"/>
                <a:cs typeface="Mechsuit" pitchFamily="50" charset="-128"/>
              </a:rPr>
              <a:t>Relationship between absenteeism and work metrics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61D3DE-BDE6-C921-3683-B2D7AB10B6F7}"/>
              </a:ext>
            </a:extLst>
          </p:cNvPr>
          <p:cNvSpPr>
            <a:spLocks/>
          </p:cNvSpPr>
          <p:nvPr/>
        </p:nvSpPr>
        <p:spPr>
          <a:xfrm>
            <a:off x="481104" y="769831"/>
            <a:ext cx="11083487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3953BB33-27A0-A955-2CE8-4785363E9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03" y="3736601"/>
            <a:ext cx="6888067" cy="3004587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C7F90F67-38D3-06D7-4019-7DEDC99C9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065" y="874231"/>
            <a:ext cx="6562032" cy="28623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D62BB0-2DE7-B89D-30EF-1C471D92873E}"/>
              </a:ext>
            </a:extLst>
          </p:cNvPr>
          <p:cNvSpPr txBox="1"/>
          <p:nvPr/>
        </p:nvSpPr>
        <p:spPr>
          <a:xfrm>
            <a:off x="493311" y="1479924"/>
            <a:ext cx="4643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The monthly absence rate on average is 7.5 hours per absence day with an average absence count of 18 absences per month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B99A87-204E-0412-EC06-432D88FE5AA0}"/>
              </a:ext>
            </a:extLst>
          </p:cNvPr>
          <p:cNvSpPr txBox="1"/>
          <p:nvPr/>
        </p:nvSpPr>
        <p:spPr>
          <a:xfrm>
            <a:off x="7307260" y="4506441"/>
            <a:ext cx="4643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Changes in absence patterns do not significantly impact the achievement of targets, which typically remains consistently high, often exceeding 90%.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29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062A5D-A551-58CA-14ED-AB0A3419C198}"/>
              </a:ext>
            </a:extLst>
          </p:cNvPr>
          <p:cNvSpPr txBox="1"/>
          <p:nvPr/>
        </p:nvSpPr>
        <p:spPr>
          <a:xfrm>
            <a:off x="481103" y="169219"/>
            <a:ext cx="11083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Mecha 08" panose="02000500000000000000" pitchFamily="2" charset="0"/>
                <a:ea typeface="Mechsuit" pitchFamily="50" charset="-128"/>
                <a:cs typeface="Mechsuit" pitchFamily="50" charset="-128"/>
              </a:rPr>
              <a:t>Reasons FOR ABSENCES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61D3DE-BDE6-C921-3683-B2D7AB10B6F7}"/>
              </a:ext>
            </a:extLst>
          </p:cNvPr>
          <p:cNvSpPr>
            <a:spLocks/>
          </p:cNvSpPr>
          <p:nvPr/>
        </p:nvSpPr>
        <p:spPr>
          <a:xfrm>
            <a:off x="481104" y="769831"/>
            <a:ext cx="11083487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graph&#10;&#10;Description automatically generated">
            <a:extLst>
              <a:ext uri="{FF2B5EF4-FFF2-40B4-BE49-F238E27FC236}">
                <a16:creationId xmlns:a16="http://schemas.microsoft.com/office/drawing/2014/main" id="{16689872-4363-964A-AE13-EB7B3C9E9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03" y="1072076"/>
            <a:ext cx="10806575" cy="47138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442EC3-C324-FEBF-77CD-F463CE3C45D1}"/>
              </a:ext>
            </a:extLst>
          </p:cNvPr>
          <p:cNvSpPr txBox="1"/>
          <p:nvPr/>
        </p:nvSpPr>
        <p:spPr>
          <a:xfrm>
            <a:off x="1374779" y="5971746"/>
            <a:ext cx="9296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Sickness is the main reason for employee absences</a:t>
            </a:r>
          </a:p>
        </p:txBody>
      </p:sp>
    </p:spTree>
    <p:extLst>
      <p:ext uri="{BB962C8B-B14F-4D97-AF65-F5344CB8AC3E}">
        <p14:creationId xmlns:p14="http://schemas.microsoft.com/office/powerpoint/2010/main" val="1404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062A5D-A551-58CA-14ED-AB0A3419C198}"/>
              </a:ext>
            </a:extLst>
          </p:cNvPr>
          <p:cNvSpPr txBox="1"/>
          <p:nvPr/>
        </p:nvSpPr>
        <p:spPr>
          <a:xfrm>
            <a:off x="481103" y="169219"/>
            <a:ext cx="11083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Mecha 08" panose="02000500000000000000" pitchFamily="2" charset="0"/>
                <a:ea typeface="Mechsuit" pitchFamily="50" charset="-128"/>
                <a:cs typeface="Mechsuit" pitchFamily="50" charset="-128"/>
              </a:rPr>
              <a:t>Reasons FOR ABSENCES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61D3DE-BDE6-C921-3683-B2D7AB10B6F7}"/>
              </a:ext>
            </a:extLst>
          </p:cNvPr>
          <p:cNvSpPr>
            <a:spLocks/>
          </p:cNvSpPr>
          <p:nvPr/>
        </p:nvSpPr>
        <p:spPr>
          <a:xfrm>
            <a:off x="481104" y="769831"/>
            <a:ext cx="11083487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442EC3-C324-FEBF-77CD-F463CE3C45D1}"/>
              </a:ext>
            </a:extLst>
          </p:cNvPr>
          <p:cNvSpPr txBox="1"/>
          <p:nvPr/>
        </p:nvSpPr>
        <p:spPr>
          <a:xfrm>
            <a:off x="1912803" y="6041596"/>
            <a:ext cx="836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Most sick leaves are musculoskeletal related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85392C47-CDBC-2460-6A53-2DF89C51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54" y="950460"/>
            <a:ext cx="11511384" cy="502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89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062A5D-A551-58CA-14ED-AB0A3419C198}"/>
              </a:ext>
            </a:extLst>
          </p:cNvPr>
          <p:cNvSpPr txBox="1"/>
          <p:nvPr/>
        </p:nvSpPr>
        <p:spPr>
          <a:xfrm>
            <a:off x="481103" y="169219"/>
            <a:ext cx="11083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Mecha 08" panose="02000500000000000000" pitchFamily="2" charset="0"/>
                <a:ea typeface="Mechsuit" pitchFamily="50" charset="-128"/>
                <a:cs typeface="Mechsuit" pitchFamily="50" charset="-128"/>
              </a:rPr>
              <a:t>REGRESSION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61D3DE-BDE6-C921-3683-B2D7AB10B6F7}"/>
              </a:ext>
            </a:extLst>
          </p:cNvPr>
          <p:cNvSpPr>
            <a:spLocks/>
          </p:cNvSpPr>
          <p:nvPr/>
        </p:nvSpPr>
        <p:spPr>
          <a:xfrm>
            <a:off x="481104" y="769831"/>
            <a:ext cx="11083487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6B408-BF31-3E4E-BC8B-0B4092C81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03" y="1146121"/>
            <a:ext cx="5965148" cy="5287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BAF526-5940-604C-3957-C8E83397FB16}"/>
              </a:ext>
            </a:extLst>
          </p:cNvPr>
          <p:cNvSpPr txBox="1"/>
          <p:nvPr/>
        </p:nvSpPr>
        <p:spPr>
          <a:xfrm>
            <a:off x="6593273" y="3128046"/>
            <a:ext cx="5117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Regression found two minor barely significant relationships, but the model overall is insignificant </a:t>
            </a:r>
          </a:p>
        </p:txBody>
      </p:sp>
    </p:spTree>
    <p:extLst>
      <p:ext uri="{BB962C8B-B14F-4D97-AF65-F5344CB8AC3E}">
        <p14:creationId xmlns:p14="http://schemas.microsoft.com/office/powerpoint/2010/main" val="386700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215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Lucida Console</vt:lpstr>
      <vt:lpstr>Mecha 08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Huy</dc:creator>
  <cp:lastModifiedBy>Nguyen, Huy</cp:lastModifiedBy>
  <cp:revision>1</cp:revision>
  <dcterms:created xsi:type="dcterms:W3CDTF">2023-07-18T05:25:50Z</dcterms:created>
  <dcterms:modified xsi:type="dcterms:W3CDTF">2023-07-26T00:06:43Z</dcterms:modified>
</cp:coreProperties>
</file>