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73" r:id="rId4"/>
    <p:sldId id="267" r:id="rId5"/>
    <p:sldId id="261" r:id="rId6"/>
    <p:sldId id="263" r:id="rId7"/>
    <p:sldId id="268" r:id="rId8"/>
    <p:sldId id="269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FC4"/>
    <a:srgbClr val="F8766D"/>
    <a:srgbClr val="445552"/>
    <a:srgbClr val="FF4000"/>
    <a:srgbClr val="FFFFFF"/>
    <a:srgbClr val="172C51"/>
    <a:srgbClr val="002060"/>
    <a:srgbClr val="20386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FAED47-CF68-481C-8F98-66A5138D8101}" v="37" dt="2023-07-11T05:22:28.345"/>
    <p1510:client id="{D033F907-DD26-4B02-9933-0EA5F937AA3D}" v="173" dt="2023-07-12T01:04:00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26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y Nguyen" userId="bfbc4909d81aae67" providerId="LiveId" clId="{BDFAED47-CF68-481C-8F98-66A5138D8101}"/>
    <pc:docChg chg="undo custSel addSld delSld modSld sldOrd">
      <pc:chgData name="Huy Nguyen" userId="bfbc4909d81aae67" providerId="LiveId" clId="{BDFAED47-CF68-481C-8F98-66A5138D8101}" dt="2023-07-11T05:25:01.695" v="3293" actId="1076"/>
      <pc:docMkLst>
        <pc:docMk/>
      </pc:docMkLst>
      <pc:sldChg chg="del">
        <pc:chgData name="Huy Nguyen" userId="bfbc4909d81aae67" providerId="LiveId" clId="{BDFAED47-CF68-481C-8F98-66A5138D8101}" dt="2023-07-10T23:21:47.241" v="873" actId="47"/>
        <pc:sldMkLst>
          <pc:docMk/>
          <pc:sldMk cId="1187857256" sldId="260"/>
        </pc:sldMkLst>
      </pc:sldChg>
      <pc:sldChg chg="modSp mod">
        <pc:chgData name="Huy Nguyen" userId="bfbc4909d81aae67" providerId="LiveId" clId="{BDFAED47-CF68-481C-8F98-66A5138D8101}" dt="2023-07-10T22:08:17.789" v="7" actId="20577"/>
        <pc:sldMkLst>
          <pc:docMk/>
          <pc:sldMk cId="3826484794" sldId="261"/>
        </pc:sldMkLst>
        <pc:spChg chg="mod">
          <ac:chgData name="Huy Nguyen" userId="bfbc4909d81aae67" providerId="LiveId" clId="{BDFAED47-CF68-481C-8F98-66A5138D8101}" dt="2023-07-10T22:08:17.789" v="7" actId="20577"/>
          <ac:spMkLst>
            <pc:docMk/>
            <pc:sldMk cId="3826484794" sldId="261"/>
            <ac:spMk id="2" creationId="{A0062A5D-A551-58CA-14ED-AB0A3419C198}"/>
          </ac:spMkLst>
        </pc:spChg>
      </pc:sldChg>
      <pc:sldChg chg="modSp mod">
        <pc:chgData name="Huy Nguyen" userId="bfbc4909d81aae67" providerId="LiveId" clId="{BDFAED47-CF68-481C-8F98-66A5138D8101}" dt="2023-07-11T04:52:36.745" v="1239" actId="1036"/>
        <pc:sldMkLst>
          <pc:docMk/>
          <pc:sldMk cId="2510466600" sldId="262"/>
        </pc:sldMkLst>
        <pc:spChg chg="mod">
          <ac:chgData name="Huy Nguyen" userId="bfbc4909d81aae67" providerId="LiveId" clId="{BDFAED47-CF68-481C-8F98-66A5138D8101}" dt="2023-07-11T04:52:36.745" v="1239" actId="1036"/>
          <ac:spMkLst>
            <pc:docMk/>
            <pc:sldMk cId="2510466600" sldId="262"/>
            <ac:spMk id="2" creationId="{71DF7B38-CD21-FC17-2910-5EB1E8239250}"/>
          </ac:spMkLst>
        </pc:spChg>
        <pc:spChg chg="mod">
          <ac:chgData name="Huy Nguyen" userId="bfbc4909d81aae67" providerId="LiveId" clId="{BDFAED47-CF68-481C-8F98-66A5138D8101}" dt="2023-07-11T04:52:36.745" v="1239" actId="1036"/>
          <ac:spMkLst>
            <pc:docMk/>
            <pc:sldMk cId="2510466600" sldId="262"/>
            <ac:spMk id="8" creationId="{32766A24-059C-8014-3C7A-1EDA85284C05}"/>
          </ac:spMkLst>
        </pc:spChg>
        <pc:spChg chg="mod">
          <ac:chgData name="Huy Nguyen" userId="bfbc4909d81aae67" providerId="LiveId" clId="{BDFAED47-CF68-481C-8F98-66A5138D8101}" dt="2023-07-11T04:52:36.745" v="1239" actId="1036"/>
          <ac:spMkLst>
            <pc:docMk/>
            <pc:sldMk cId="2510466600" sldId="262"/>
            <ac:spMk id="11" creationId="{02C56194-44A1-A38E-F7D0-3C73A70AEC75}"/>
          </ac:spMkLst>
        </pc:spChg>
        <pc:spChg chg="mod">
          <ac:chgData name="Huy Nguyen" userId="bfbc4909d81aae67" providerId="LiveId" clId="{BDFAED47-CF68-481C-8F98-66A5138D8101}" dt="2023-07-11T04:52:36.745" v="1239" actId="1036"/>
          <ac:spMkLst>
            <pc:docMk/>
            <pc:sldMk cId="2510466600" sldId="262"/>
            <ac:spMk id="12" creationId="{045EABBA-8BEB-B1A9-FEF8-2BA47E49F717}"/>
          </ac:spMkLst>
        </pc:spChg>
        <pc:spChg chg="mod">
          <ac:chgData name="Huy Nguyen" userId="bfbc4909d81aae67" providerId="LiveId" clId="{BDFAED47-CF68-481C-8F98-66A5138D8101}" dt="2023-07-11T04:52:36.745" v="1239" actId="1036"/>
          <ac:spMkLst>
            <pc:docMk/>
            <pc:sldMk cId="2510466600" sldId="262"/>
            <ac:spMk id="81" creationId="{FE9FC7B8-CC9B-9DD0-271C-79DE6640A5EE}"/>
          </ac:spMkLst>
        </pc:spChg>
        <pc:spChg chg="mod">
          <ac:chgData name="Huy Nguyen" userId="bfbc4909d81aae67" providerId="LiveId" clId="{BDFAED47-CF68-481C-8F98-66A5138D8101}" dt="2023-07-11T04:52:36.745" v="1239" actId="1036"/>
          <ac:spMkLst>
            <pc:docMk/>
            <pc:sldMk cId="2510466600" sldId="262"/>
            <ac:spMk id="95" creationId="{0127665B-5F11-3215-2493-A2BE2594E9BD}"/>
          </ac:spMkLst>
        </pc:spChg>
        <pc:spChg chg="mod">
          <ac:chgData name="Huy Nguyen" userId="bfbc4909d81aae67" providerId="LiveId" clId="{BDFAED47-CF68-481C-8F98-66A5138D8101}" dt="2023-07-11T04:52:36.745" v="1239" actId="1036"/>
          <ac:spMkLst>
            <pc:docMk/>
            <pc:sldMk cId="2510466600" sldId="262"/>
            <ac:spMk id="99" creationId="{C9B1057D-94F0-4F49-3ED8-71AEE81D0EBC}"/>
          </ac:spMkLst>
        </pc:spChg>
        <pc:spChg chg="mod">
          <ac:chgData name="Huy Nguyen" userId="bfbc4909d81aae67" providerId="LiveId" clId="{BDFAED47-CF68-481C-8F98-66A5138D8101}" dt="2023-07-11T04:52:36.745" v="1239" actId="1036"/>
          <ac:spMkLst>
            <pc:docMk/>
            <pc:sldMk cId="2510466600" sldId="262"/>
            <ac:spMk id="100" creationId="{15CC71E5-4092-F463-3543-20FBA577A9CF}"/>
          </ac:spMkLst>
        </pc:spChg>
        <pc:spChg chg="mod">
          <ac:chgData name="Huy Nguyen" userId="bfbc4909d81aae67" providerId="LiveId" clId="{BDFAED47-CF68-481C-8F98-66A5138D8101}" dt="2023-07-11T04:52:36.745" v="1239" actId="1036"/>
          <ac:spMkLst>
            <pc:docMk/>
            <pc:sldMk cId="2510466600" sldId="262"/>
            <ac:spMk id="149" creationId="{35D8320A-BA3E-E11E-014C-69F22A94AD77}"/>
          </ac:spMkLst>
        </pc:spChg>
        <pc:spChg chg="mod">
          <ac:chgData name="Huy Nguyen" userId="bfbc4909d81aae67" providerId="LiveId" clId="{BDFAED47-CF68-481C-8F98-66A5138D8101}" dt="2023-07-11T04:52:36.745" v="1239" actId="1036"/>
          <ac:spMkLst>
            <pc:docMk/>
            <pc:sldMk cId="2510466600" sldId="262"/>
            <ac:spMk id="150" creationId="{BCA3B126-C8E5-28A0-81A4-E322396BFB0E}"/>
          </ac:spMkLst>
        </pc:spChg>
        <pc:spChg chg="mod">
          <ac:chgData name="Huy Nguyen" userId="bfbc4909d81aae67" providerId="LiveId" clId="{BDFAED47-CF68-481C-8F98-66A5138D8101}" dt="2023-07-11T04:52:36.745" v="1239" actId="1036"/>
          <ac:spMkLst>
            <pc:docMk/>
            <pc:sldMk cId="2510466600" sldId="262"/>
            <ac:spMk id="151" creationId="{E91C961D-7825-4A6B-382D-FB697484E56D}"/>
          </ac:spMkLst>
        </pc:spChg>
        <pc:spChg chg="mod">
          <ac:chgData name="Huy Nguyen" userId="bfbc4909d81aae67" providerId="LiveId" clId="{BDFAED47-CF68-481C-8F98-66A5138D8101}" dt="2023-07-11T04:52:36.745" v="1239" actId="1036"/>
          <ac:spMkLst>
            <pc:docMk/>
            <pc:sldMk cId="2510466600" sldId="262"/>
            <ac:spMk id="152" creationId="{FAD1C2AC-9B5B-BA04-0E79-5E09E7FE3075}"/>
          </ac:spMkLst>
        </pc:spChg>
        <pc:spChg chg="mod">
          <ac:chgData name="Huy Nguyen" userId="bfbc4909d81aae67" providerId="LiveId" clId="{BDFAED47-CF68-481C-8F98-66A5138D8101}" dt="2023-07-11T04:52:36.745" v="1239" actId="1036"/>
          <ac:spMkLst>
            <pc:docMk/>
            <pc:sldMk cId="2510466600" sldId="262"/>
            <ac:spMk id="153" creationId="{35F3E54C-C059-D764-9264-3A28B67ED2E4}"/>
          </ac:spMkLst>
        </pc:spChg>
        <pc:spChg chg="mod">
          <ac:chgData name="Huy Nguyen" userId="bfbc4909d81aae67" providerId="LiveId" clId="{BDFAED47-CF68-481C-8F98-66A5138D8101}" dt="2023-07-11T04:52:36.745" v="1239" actId="1036"/>
          <ac:spMkLst>
            <pc:docMk/>
            <pc:sldMk cId="2510466600" sldId="262"/>
            <ac:spMk id="154" creationId="{E4FC65FF-5F93-D95F-439F-2BD47AC2DF8A}"/>
          </ac:spMkLst>
        </pc:spChg>
        <pc:spChg chg="mod">
          <ac:chgData name="Huy Nguyen" userId="bfbc4909d81aae67" providerId="LiveId" clId="{BDFAED47-CF68-481C-8F98-66A5138D8101}" dt="2023-07-10T22:08:49.879" v="26" actId="1076"/>
          <ac:spMkLst>
            <pc:docMk/>
            <pc:sldMk cId="2510466600" sldId="262"/>
            <ac:spMk id="162" creationId="{63B1896D-C6EF-92DA-BD8E-41DDD76CB50E}"/>
          </ac:spMkLst>
        </pc:spChg>
      </pc:sldChg>
      <pc:sldChg chg="addSp delSp modSp mod">
        <pc:chgData name="Huy Nguyen" userId="bfbc4909d81aae67" providerId="LiveId" clId="{BDFAED47-CF68-481C-8F98-66A5138D8101}" dt="2023-07-10T22:38:46.083" v="585" actId="403"/>
        <pc:sldMkLst>
          <pc:docMk/>
          <pc:sldMk cId="1121538402" sldId="263"/>
        </pc:sldMkLst>
        <pc:spChg chg="mod">
          <ac:chgData name="Huy Nguyen" userId="bfbc4909d81aae67" providerId="LiveId" clId="{BDFAED47-CF68-481C-8F98-66A5138D8101}" dt="2023-07-10T22:08:27.318" v="24" actId="20577"/>
          <ac:spMkLst>
            <pc:docMk/>
            <pc:sldMk cId="1121538402" sldId="263"/>
            <ac:spMk id="2" creationId="{9F920DA8-7E24-2FB8-BF7F-403507D7874B}"/>
          </ac:spMkLst>
        </pc:spChg>
        <pc:spChg chg="mod">
          <ac:chgData name="Huy Nguyen" userId="bfbc4909d81aae67" providerId="LiveId" clId="{BDFAED47-CF68-481C-8F98-66A5138D8101}" dt="2023-07-10T22:38:46.083" v="585" actId="403"/>
          <ac:spMkLst>
            <pc:docMk/>
            <pc:sldMk cId="1121538402" sldId="263"/>
            <ac:spMk id="4" creationId="{C255C312-A139-1D6E-A907-BC1155E43A40}"/>
          </ac:spMkLst>
        </pc:spChg>
        <pc:spChg chg="add mod">
          <ac:chgData name="Huy Nguyen" userId="bfbc4909d81aae67" providerId="LiveId" clId="{BDFAED47-CF68-481C-8F98-66A5138D8101}" dt="2023-07-10T22:33:31.568" v="406" actId="20577"/>
          <ac:spMkLst>
            <pc:docMk/>
            <pc:sldMk cId="1121538402" sldId="263"/>
            <ac:spMk id="8" creationId="{6863647F-4449-7AA1-60BA-1C2C3D163B48}"/>
          </ac:spMkLst>
        </pc:spChg>
        <pc:spChg chg="mod topLvl">
          <ac:chgData name="Huy Nguyen" userId="bfbc4909d81aae67" providerId="LiveId" clId="{BDFAED47-CF68-481C-8F98-66A5138D8101}" dt="2023-07-10T22:32:51.361" v="384" actId="164"/>
          <ac:spMkLst>
            <pc:docMk/>
            <pc:sldMk cId="1121538402" sldId="263"/>
            <ac:spMk id="12" creationId="{18065EF0-75E5-4514-6A64-F43D29363205}"/>
          </ac:spMkLst>
        </pc:spChg>
        <pc:spChg chg="mod topLvl">
          <ac:chgData name="Huy Nguyen" userId="bfbc4909d81aae67" providerId="LiveId" clId="{BDFAED47-CF68-481C-8F98-66A5138D8101}" dt="2023-07-10T22:32:46.344" v="381" actId="164"/>
          <ac:spMkLst>
            <pc:docMk/>
            <pc:sldMk cId="1121538402" sldId="263"/>
            <ac:spMk id="13" creationId="{7BA95AFC-68EA-651E-EE0E-7905A4A1E4B7}"/>
          </ac:spMkLst>
        </pc:spChg>
        <pc:spChg chg="mod topLvl">
          <ac:chgData name="Huy Nguyen" userId="bfbc4909d81aae67" providerId="LiveId" clId="{BDFAED47-CF68-481C-8F98-66A5138D8101}" dt="2023-07-10T22:32:46.344" v="381" actId="164"/>
          <ac:spMkLst>
            <pc:docMk/>
            <pc:sldMk cId="1121538402" sldId="263"/>
            <ac:spMk id="14" creationId="{D09F291D-2F21-213E-16DA-A6C972A03655}"/>
          </ac:spMkLst>
        </pc:spChg>
        <pc:spChg chg="mod topLvl">
          <ac:chgData name="Huy Nguyen" userId="bfbc4909d81aae67" providerId="LiveId" clId="{BDFAED47-CF68-481C-8F98-66A5138D8101}" dt="2023-07-10T22:32:51.361" v="384" actId="164"/>
          <ac:spMkLst>
            <pc:docMk/>
            <pc:sldMk cId="1121538402" sldId="263"/>
            <ac:spMk id="15" creationId="{51FE704A-FD3A-7879-F9A8-B4795857B2F2}"/>
          </ac:spMkLst>
        </pc:spChg>
        <pc:spChg chg="mod topLvl">
          <ac:chgData name="Huy Nguyen" userId="bfbc4909d81aae67" providerId="LiveId" clId="{BDFAED47-CF68-481C-8F98-66A5138D8101}" dt="2023-07-10T22:38:20.755" v="582" actId="164"/>
          <ac:spMkLst>
            <pc:docMk/>
            <pc:sldMk cId="1121538402" sldId="263"/>
            <ac:spMk id="24" creationId="{005C4A96-5DB7-9AB3-1B0E-DBB11FD2D78C}"/>
          </ac:spMkLst>
        </pc:spChg>
        <pc:spChg chg="mod topLvl">
          <ac:chgData name="Huy Nguyen" userId="bfbc4909d81aae67" providerId="LiveId" clId="{BDFAED47-CF68-481C-8F98-66A5138D8101}" dt="2023-07-10T22:38:20.755" v="582" actId="164"/>
          <ac:spMkLst>
            <pc:docMk/>
            <pc:sldMk cId="1121538402" sldId="263"/>
            <ac:spMk id="25" creationId="{D3036B22-5C81-E5D1-1D6D-28AA7C319796}"/>
          </ac:spMkLst>
        </pc:spChg>
        <pc:spChg chg="mod topLvl">
          <ac:chgData name="Huy Nguyen" userId="bfbc4909d81aae67" providerId="LiveId" clId="{BDFAED47-CF68-481C-8F98-66A5138D8101}" dt="2023-07-10T22:38:20.755" v="582" actId="164"/>
          <ac:spMkLst>
            <pc:docMk/>
            <pc:sldMk cId="1121538402" sldId="263"/>
            <ac:spMk id="26" creationId="{04D25DF5-E39E-2FB0-2FA8-01A82FAF45F4}"/>
          </ac:spMkLst>
        </pc:spChg>
        <pc:spChg chg="mod topLvl">
          <ac:chgData name="Huy Nguyen" userId="bfbc4909d81aae67" providerId="LiveId" clId="{BDFAED47-CF68-481C-8F98-66A5138D8101}" dt="2023-07-10T22:38:20.755" v="582" actId="164"/>
          <ac:spMkLst>
            <pc:docMk/>
            <pc:sldMk cId="1121538402" sldId="263"/>
            <ac:spMk id="27" creationId="{F0514394-F97F-8399-F9B1-1F508CCAB2E5}"/>
          </ac:spMkLst>
        </pc:spChg>
        <pc:grpChg chg="add del mod">
          <ac:chgData name="Huy Nguyen" userId="bfbc4909d81aae67" providerId="LiveId" clId="{BDFAED47-CF68-481C-8F98-66A5138D8101}" dt="2023-07-10T22:31:52.978" v="333" actId="165"/>
          <ac:grpSpMkLst>
            <pc:docMk/>
            <pc:sldMk cId="1121538402" sldId="263"/>
            <ac:grpSpMk id="11" creationId="{0E6BBD9A-4ECE-3AAB-5726-F808055670C1}"/>
          </ac:grpSpMkLst>
        </pc:grpChg>
        <pc:grpChg chg="add mod">
          <ac:chgData name="Huy Nguyen" userId="bfbc4909d81aae67" providerId="LiveId" clId="{BDFAED47-CF68-481C-8F98-66A5138D8101}" dt="2023-07-10T22:33:05.383" v="399" actId="164"/>
          <ac:grpSpMkLst>
            <pc:docMk/>
            <pc:sldMk cId="1121538402" sldId="263"/>
            <ac:grpSpMk id="16" creationId="{FA1433B0-B6E3-16BF-CE6D-EB2A14007D83}"/>
          </ac:grpSpMkLst>
        </pc:grpChg>
        <pc:grpChg chg="add mod">
          <ac:chgData name="Huy Nguyen" userId="bfbc4909d81aae67" providerId="LiveId" clId="{BDFAED47-CF68-481C-8F98-66A5138D8101}" dt="2023-07-10T22:33:05.383" v="399" actId="164"/>
          <ac:grpSpMkLst>
            <pc:docMk/>
            <pc:sldMk cId="1121538402" sldId="263"/>
            <ac:grpSpMk id="17" creationId="{70A3B23F-3E4F-FCA0-6F21-E2C678277A54}"/>
          </ac:grpSpMkLst>
        </pc:grpChg>
        <pc:grpChg chg="add mod">
          <ac:chgData name="Huy Nguyen" userId="bfbc4909d81aae67" providerId="LiveId" clId="{BDFAED47-CF68-481C-8F98-66A5138D8101}" dt="2023-07-10T22:37:34.548" v="534" actId="1076"/>
          <ac:grpSpMkLst>
            <pc:docMk/>
            <pc:sldMk cId="1121538402" sldId="263"/>
            <ac:grpSpMk id="18" creationId="{CDDAB87A-B6CB-B15D-3EA0-0733AB147B53}"/>
          </ac:grpSpMkLst>
        </pc:grpChg>
        <pc:grpChg chg="add del mod">
          <ac:chgData name="Huy Nguyen" userId="bfbc4909d81aae67" providerId="LiveId" clId="{BDFAED47-CF68-481C-8F98-66A5138D8101}" dt="2023-07-10T22:37:44.834" v="537" actId="165"/>
          <ac:grpSpMkLst>
            <pc:docMk/>
            <pc:sldMk cId="1121538402" sldId="263"/>
            <ac:grpSpMk id="21" creationId="{43200B42-1306-50F1-2A8D-0247D0112F88}"/>
          </ac:grpSpMkLst>
        </pc:grpChg>
        <pc:grpChg chg="del mod topLvl">
          <ac:chgData name="Huy Nguyen" userId="bfbc4909d81aae67" providerId="LiveId" clId="{BDFAED47-CF68-481C-8F98-66A5138D8101}" dt="2023-07-10T22:37:47.427" v="539" actId="165"/>
          <ac:grpSpMkLst>
            <pc:docMk/>
            <pc:sldMk cId="1121538402" sldId="263"/>
            <ac:grpSpMk id="22" creationId="{42016D66-6E39-725D-924F-E02F681A95A7}"/>
          </ac:grpSpMkLst>
        </pc:grpChg>
        <pc:grpChg chg="del mod topLvl">
          <ac:chgData name="Huy Nguyen" userId="bfbc4909d81aae67" providerId="LiveId" clId="{BDFAED47-CF68-481C-8F98-66A5138D8101}" dt="2023-07-10T22:37:46.660" v="538" actId="165"/>
          <ac:grpSpMkLst>
            <pc:docMk/>
            <pc:sldMk cId="1121538402" sldId="263"/>
            <ac:grpSpMk id="23" creationId="{78C65F35-73D5-1D0B-84F0-9C1E1F9D4926}"/>
          </ac:grpSpMkLst>
        </pc:grpChg>
        <pc:grpChg chg="add mod">
          <ac:chgData name="Huy Nguyen" userId="bfbc4909d81aae67" providerId="LiveId" clId="{BDFAED47-CF68-481C-8F98-66A5138D8101}" dt="2023-07-10T22:38:20.755" v="582" actId="164"/>
          <ac:grpSpMkLst>
            <pc:docMk/>
            <pc:sldMk cId="1121538402" sldId="263"/>
            <ac:grpSpMk id="28" creationId="{E948C355-AA78-3545-B043-D6FF198FEEDC}"/>
          </ac:grpSpMkLst>
        </pc:grpChg>
        <pc:picChg chg="add del mod">
          <ac:chgData name="Huy Nguyen" userId="bfbc4909d81aae67" providerId="LiveId" clId="{BDFAED47-CF68-481C-8F98-66A5138D8101}" dt="2023-07-10T22:30:37.579" v="312" actId="478"/>
          <ac:picMkLst>
            <pc:docMk/>
            <pc:sldMk cId="1121538402" sldId="263"/>
            <ac:picMk id="5" creationId="{A7E6A5A2-D0C4-625E-E40D-DB3A313DF080}"/>
          </ac:picMkLst>
        </pc:picChg>
        <pc:picChg chg="add mod">
          <ac:chgData name="Huy Nguyen" userId="bfbc4909d81aae67" providerId="LiveId" clId="{BDFAED47-CF68-481C-8F98-66A5138D8101}" dt="2023-07-10T22:33:18.889" v="403" actId="1076"/>
          <ac:picMkLst>
            <pc:docMk/>
            <pc:sldMk cId="1121538402" sldId="263"/>
            <ac:picMk id="10" creationId="{231A591B-8D26-EAA1-6133-7D51027AFCF5}"/>
          </ac:picMkLst>
        </pc:picChg>
        <pc:picChg chg="add mod">
          <ac:chgData name="Huy Nguyen" userId="bfbc4909d81aae67" providerId="LiveId" clId="{BDFAED47-CF68-481C-8F98-66A5138D8101}" dt="2023-07-10T22:37:23.145" v="533" actId="14100"/>
          <ac:picMkLst>
            <pc:docMk/>
            <pc:sldMk cId="1121538402" sldId="263"/>
            <ac:picMk id="20" creationId="{CF4C0EC0-3B72-C676-2AD8-19F985EC45A5}"/>
          </ac:picMkLst>
        </pc:picChg>
      </pc:sldChg>
      <pc:sldChg chg="addSp delSp modSp add mod modAnim">
        <pc:chgData name="Huy Nguyen" userId="bfbc4909d81aae67" providerId="LiveId" clId="{BDFAED47-CF68-481C-8F98-66A5138D8101}" dt="2023-07-11T02:57:25.920" v="1105" actId="208"/>
        <pc:sldMkLst>
          <pc:docMk/>
          <pc:sldMk cId="3850552833" sldId="268"/>
        </pc:sldMkLst>
        <pc:spChg chg="mod">
          <ac:chgData name="Huy Nguyen" userId="bfbc4909d81aae67" providerId="LiveId" clId="{BDFAED47-CF68-481C-8F98-66A5138D8101}" dt="2023-07-10T23:21:32.024" v="872" actId="20577"/>
          <ac:spMkLst>
            <pc:docMk/>
            <pc:sldMk cId="3850552833" sldId="268"/>
            <ac:spMk id="2" creationId="{9F920DA8-7E24-2FB8-BF7F-403507D7874B}"/>
          </ac:spMkLst>
        </pc:spChg>
        <pc:spChg chg="del">
          <ac:chgData name="Huy Nguyen" userId="bfbc4909d81aae67" providerId="LiveId" clId="{BDFAED47-CF68-481C-8F98-66A5138D8101}" dt="2023-07-10T22:41:24.114" v="646" actId="478"/>
          <ac:spMkLst>
            <pc:docMk/>
            <pc:sldMk cId="3850552833" sldId="268"/>
            <ac:spMk id="4" creationId="{C255C312-A139-1D6E-A907-BC1155E43A40}"/>
          </ac:spMkLst>
        </pc:spChg>
        <pc:spChg chg="del">
          <ac:chgData name="Huy Nguyen" userId="bfbc4909d81aae67" providerId="LiveId" clId="{BDFAED47-CF68-481C-8F98-66A5138D8101}" dt="2023-07-10T22:41:25.166" v="647" actId="478"/>
          <ac:spMkLst>
            <pc:docMk/>
            <pc:sldMk cId="3850552833" sldId="268"/>
            <ac:spMk id="8" creationId="{6863647F-4449-7AA1-60BA-1C2C3D163B48}"/>
          </ac:spMkLst>
        </pc:spChg>
        <pc:spChg chg="add mod">
          <ac:chgData name="Huy Nguyen" userId="bfbc4909d81aae67" providerId="LiveId" clId="{BDFAED47-CF68-481C-8F98-66A5138D8101}" dt="2023-07-11T02:55:22.984" v="1084" actId="14100"/>
          <ac:spMkLst>
            <pc:docMk/>
            <pc:sldMk cId="3850552833" sldId="268"/>
            <ac:spMk id="15" creationId="{804C59C8-F9C3-E3DE-8F81-F699154D4556}"/>
          </ac:spMkLst>
        </pc:spChg>
        <pc:spChg chg="add mod">
          <ac:chgData name="Huy Nguyen" userId="bfbc4909d81aae67" providerId="LiveId" clId="{BDFAED47-CF68-481C-8F98-66A5138D8101}" dt="2023-07-11T02:55:44.983" v="1093" actId="14100"/>
          <ac:spMkLst>
            <pc:docMk/>
            <pc:sldMk cId="3850552833" sldId="268"/>
            <ac:spMk id="16" creationId="{5938C0DD-1BE7-B647-4890-438B260F5CEB}"/>
          </ac:spMkLst>
        </pc:spChg>
        <pc:spChg chg="add mod">
          <ac:chgData name="Huy Nguyen" userId="bfbc4909d81aae67" providerId="LiveId" clId="{BDFAED47-CF68-481C-8F98-66A5138D8101}" dt="2023-07-11T02:56:03.053" v="1098" actId="14100"/>
          <ac:spMkLst>
            <pc:docMk/>
            <pc:sldMk cId="3850552833" sldId="268"/>
            <ac:spMk id="17" creationId="{0C9C8A24-7D7D-A93A-CF13-8186B6B51FED}"/>
          </ac:spMkLst>
        </pc:spChg>
        <pc:spChg chg="add mod">
          <ac:chgData name="Huy Nguyen" userId="bfbc4909d81aae67" providerId="LiveId" clId="{BDFAED47-CF68-481C-8F98-66A5138D8101}" dt="2023-07-11T02:57:25.920" v="1105" actId="208"/>
          <ac:spMkLst>
            <pc:docMk/>
            <pc:sldMk cId="3850552833" sldId="268"/>
            <ac:spMk id="18" creationId="{E987653B-7D56-88C0-C67C-33A09EBDBA18}"/>
          </ac:spMkLst>
        </pc:spChg>
        <pc:spChg chg="del mod topLvl">
          <ac:chgData name="Huy Nguyen" userId="bfbc4909d81aae67" providerId="LiveId" clId="{BDFAED47-CF68-481C-8F98-66A5138D8101}" dt="2023-07-10T22:55:57.294" v="832" actId="478"/>
          <ac:spMkLst>
            <pc:docMk/>
            <pc:sldMk cId="3850552833" sldId="268"/>
            <ac:spMk id="21" creationId="{FEE27450-2018-AD91-D43C-9FFDC31115E2}"/>
          </ac:spMkLst>
        </pc:spChg>
        <pc:spChg chg="del mod topLvl">
          <ac:chgData name="Huy Nguyen" userId="bfbc4909d81aae67" providerId="LiveId" clId="{BDFAED47-CF68-481C-8F98-66A5138D8101}" dt="2023-07-10T22:55:59.345" v="833" actId="478"/>
          <ac:spMkLst>
            <pc:docMk/>
            <pc:sldMk cId="3850552833" sldId="268"/>
            <ac:spMk id="22" creationId="{F1A3F57E-C1FC-6E9A-A382-9552859314C0}"/>
          </ac:spMkLst>
        </pc:spChg>
        <pc:grpChg chg="del">
          <ac:chgData name="Huy Nguyen" userId="bfbc4909d81aae67" providerId="LiveId" clId="{BDFAED47-CF68-481C-8F98-66A5138D8101}" dt="2023-07-10T22:41:20.695" v="644" actId="478"/>
          <ac:grpSpMkLst>
            <pc:docMk/>
            <pc:sldMk cId="3850552833" sldId="268"/>
            <ac:grpSpMk id="18" creationId="{CDDAB87A-B6CB-B15D-3EA0-0733AB147B53}"/>
          </ac:grpSpMkLst>
        </pc:grpChg>
        <pc:grpChg chg="add del mod">
          <ac:chgData name="Huy Nguyen" userId="bfbc4909d81aae67" providerId="LiveId" clId="{BDFAED47-CF68-481C-8F98-66A5138D8101}" dt="2023-07-10T22:52:27.250" v="669" actId="165"/>
          <ac:grpSpMkLst>
            <pc:docMk/>
            <pc:sldMk cId="3850552833" sldId="268"/>
            <ac:grpSpMk id="19" creationId="{F280993C-A965-DC6F-C37E-658184E9F4B8}"/>
          </ac:grpSpMkLst>
        </pc:grpChg>
        <pc:grpChg chg="del">
          <ac:chgData name="Huy Nguyen" userId="bfbc4909d81aae67" providerId="LiveId" clId="{BDFAED47-CF68-481C-8F98-66A5138D8101}" dt="2023-07-10T22:41:22.247" v="645" actId="478"/>
          <ac:grpSpMkLst>
            <pc:docMk/>
            <pc:sldMk cId="3850552833" sldId="268"/>
            <ac:grpSpMk id="28" creationId="{E948C355-AA78-3545-B043-D6FF198FEEDC}"/>
          </ac:grpSpMkLst>
        </pc:grpChg>
        <pc:picChg chg="add del mod">
          <ac:chgData name="Huy Nguyen" userId="bfbc4909d81aae67" providerId="LiveId" clId="{BDFAED47-CF68-481C-8F98-66A5138D8101}" dt="2023-07-11T02:51:35.890" v="952" actId="478"/>
          <ac:picMkLst>
            <pc:docMk/>
            <pc:sldMk cId="3850552833" sldId="268"/>
            <ac:picMk id="4" creationId="{86B9440C-1F60-FDB8-47A2-C3FF8DB4113E}"/>
          </ac:picMkLst>
        </pc:picChg>
        <pc:picChg chg="add del mod">
          <ac:chgData name="Huy Nguyen" userId="bfbc4909d81aae67" providerId="LiveId" clId="{BDFAED47-CF68-481C-8F98-66A5138D8101}" dt="2023-07-10T22:51:47.961" v="656" actId="478"/>
          <ac:picMkLst>
            <pc:docMk/>
            <pc:sldMk cId="3850552833" sldId="268"/>
            <ac:picMk id="5" creationId="{D9BBB385-6990-B6D4-63A7-551008E86F6E}"/>
          </ac:picMkLst>
        </pc:picChg>
        <pc:picChg chg="add del mod">
          <ac:chgData name="Huy Nguyen" userId="bfbc4909d81aae67" providerId="LiveId" clId="{BDFAED47-CF68-481C-8F98-66A5138D8101}" dt="2023-07-11T02:51:35.466" v="951" actId="478"/>
          <ac:picMkLst>
            <pc:docMk/>
            <pc:sldMk cId="3850552833" sldId="268"/>
            <ac:picMk id="8" creationId="{AA78137B-16AD-7D52-C30C-612C4ECFF089}"/>
          </ac:picMkLst>
        </pc:picChg>
        <pc:picChg chg="del mod">
          <ac:chgData name="Huy Nguyen" userId="bfbc4909d81aae67" providerId="LiveId" clId="{BDFAED47-CF68-481C-8F98-66A5138D8101}" dt="2023-07-10T22:41:18.260" v="643" actId="478"/>
          <ac:picMkLst>
            <pc:docMk/>
            <pc:sldMk cId="3850552833" sldId="268"/>
            <ac:picMk id="10" creationId="{231A591B-8D26-EAA1-6133-7D51027AFCF5}"/>
          </ac:picMkLst>
        </pc:picChg>
        <pc:picChg chg="add mod">
          <ac:chgData name="Huy Nguyen" userId="bfbc4909d81aae67" providerId="LiveId" clId="{BDFAED47-CF68-481C-8F98-66A5138D8101}" dt="2023-07-11T02:54:37.471" v="1074" actId="1036"/>
          <ac:picMkLst>
            <pc:docMk/>
            <pc:sldMk cId="3850552833" sldId="268"/>
            <ac:picMk id="10" creationId="{A11B4898-03C2-B9A3-B0E3-4B8AA531E72E}"/>
          </ac:picMkLst>
        </pc:picChg>
        <pc:picChg chg="add del mod">
          <ac:chgData name="Huy Nguyen" userId="bfbc4909d81aae67" providerId="LiveId" clId="{BDFAED47-CF68-481C-8F98-66A5138D8101}" dt="2023-07-10T22:56:05.601" v="834" actId="478"/>
          <ac:picMkLst>
            <pc:docMk/>
            <pc:sldMk cId="3850552833" sldId="268"/>
            <ac:picMk id="11" creationId="{630F4EF0-2502-FC0C-CF6A-69321B1B425A}"/>
          </ac:picMkLst>
        </pc:picChg>
        <pc:picChg chg="add mod">
          <ac:chgData name="Huy Nguyen" userId="bfbc4909d81aae67" providerId="LiveId" clId="{BDFAED47-CF68-481C-8F98-66A5138D8101}" dt="2023-07-11T02:54:37.471" v="1074" actId="1036"/>
          <ac:picMkLst>
            <pc:docMk/>
            <pc:sldMk cId="3850552833" sldId="268"/>
            <ac:picMk id="12" creationId="{2481FB2B-5BAF-C690-8931-D38E3A6ABCBD}"/>
          </ac:picMkLst>
        </pc:picChg>
        <pc:picChg chg="add mod">
          <ac:chgData name="Huy Nguyen" userId="bfbc4909d81aae67" providerId="LiveId" clId="{BDFAED47-CF68-481C-8F98-66A5138D8101}" dt="2023-07-11T02:55:28.644" v="1089" actId="1076"/>
          <ac:picMkLst>
            <pc:docMk/>
            <pc:sldMk cId="3850552833" sldId="268"/>
            <ac:picMk id="14" creationId="{D106A1E3-7724-FBC4-4798-0353AF204B51}"/>
          </ac:picMkLst>
        </pc:picChg>
        <pc:picChg chg="del">
          <ac:chgData name="Huy Nguyen" userId="bfbc4909d81aae67" providerId="LiveId" clId="{BDFAED47-CF68-481C-8F98-66A5138D8101}" dt="2023-07-10T22:41:18.260" v="643" actId="478"/>
          <ac:picMkLst>
            <pc:docMk/>
            <pc:sldMk cId="3850552833" sldId="268"/>
            <ac:picMk id="20" creationId="{CF4C0EC0-3B72-C676-2AD8-19F985EC45A5}"/>
          </ac:picMkLst>
        </pc:picChg>
        <pc:picChg chg="add del mod">
          <ac:chgData name="Huy Nguyen" userId="bfbc4909d81aae67" providerId="LiveId" clId="{BDFAED47-CF68-481C-8F98-66A5138D8101}" dt="2023-07-10T23:00:23.765" v="840" actId="478"/>
          <ac:picMkLst>
            <pc:docMk/>
            <pc:sldMk cId="3850552833" sldId="268"/>
            <ac:picMk id="29" creationId="{3BF26DA4-4112-1741-6238-249DEBB9CC7F}"/>
          </ac:picMkLst>
        </pc:picChg>
      </pc:sldChg>
      <pc:sldChg chg="addSp delSp modSp add mod">
        <pc:chgData name="Huy Nguyen" userId="bfbc4909d81aae67" providerId="LiveId" clId="{BDFAED47-CF68-481C-8F98-66A5138D8101}" dt="2023-07-11T04:59:04.647" v="1333" actId="1076"/>
        <pc:sldMkLst>
          <pc:docMk/>
          <pc:sldMk cId="904170699" sldId="269"/>
        </pc:sldMkLst>
        <pc:spChg chg="mod">
          <ac:chgData name="Huy Nguyen" userId="bfbc4909d81aae67" providerId="LiveId" clId="{BDFAED47-CF68-481C-8F98-66A5138D8101}" dt="2023-07-11T02:58:56.267" v="1129" actId="20577"/>
          <ac:spMkLst>
            <pc:docMk/>
            <pc:sldMk cId="904170699" sldId="269"/>
            <ac:spMk id="2" creationId="{9F920DA8-7E24-2FB8-BF7F-403507D7874B}"/>
          </ac:spMkLst>
        </pc:spChg>
        <pc:spChg chg="add mod">
          <ac:chgData name="Huy Nguyen" userId="bfbc4909d81aae67" providerId="LiveId" clId="{BDFAED47-CF68-481C-8F98-66A5138D8101}" dt="2023-07-11T04:58:55.705" v="1332" actId="1076"/>
          <ac:spMkLst>
            <pc:docMk/>
            <pc:sldMk cId="904170699" sldId="269"/>
            <ac:spMk id="3" creationId="{1C5E0E8D-52F0-9B9C-9A8A-C512BD36B194}"/>
          </ac:spMkLst>
        </pc:spChg>
        <pc:spChg chg="add del mod">
          <ac:chgData name="Huy Nguyen" userId="bfbc4909d81aae67" providerId="LiveId" clId="{BDFAED47-CF68-481C-8F98-66A5138D8101}" dt="2023-07-11T04:56:59.191" v="1241" actId="478"/>
          <ac:spMkLst>
            <pc:docMk/>
            <pc:sldMk cId="904170699" sldId="269"/>
            <ac:spMk id="4" creationId="{9598E81A-C387-F811-7425-33615C979FD9}"/>
          </ac:spMkLst>
        </pc:spChg>
        <pc:spChg chg="add mod">
          <ac:chgData name="Huy Nguyen" userId="bfbc4909d81aae67" providerId="LiveId" clId="{BDFAED47-CF68-481C-8F98-66A5138D8101}" dt="2023-07-11T04:58:42.938" v="1329" actId="1036"/>
          <ac:spMkLst>
            <pc:docMk/>
            <pc:sldMk cId="904170699" sldId="269"/>
            <ac:spMk id="5" creationId="{9E24F0C5-9E30-AE80-CF5B-DB84A8CE3F9B}"/>
          </ac:spMkLst>
        </pc:spChg>
        <pc:spChg chg="add mod">
          <ac:chgData name="Huy Nguyen" userId="bfbc4909d81aae67" providerId="LiveId" clId="{BDFAED47-CF68-481C-8F98-66A5138D8101}" dt="2023-07-11T04:59:04.647" v="1333" actId="1076"/>
          <ac:spMkLst>
            <pc:docMk/>
            <pc:sldMk cId="904170699" sldId="269"/>
            <ac:spMk id="8" creationId="{A9E4593A-66F7-CFAD-BE61-32F4C161D587}"/>
          </ac:spMkLst>
        </pc:spChg>
        <pc:spChg chg="add mod">
          <ac:chgData name="Huy Nguyen" userId="bfbc4909d81aae67" providerId="LiveId" clId="{BDFAED47-CF68-481C-8F98-66A5138D8101}" dt="2023-07-11T04:58:42.938" v="1329" actId="1036"/>
          <ac:spMkLst>
            <pc:docMk/>
            <pc:sldMk cId="904170699" sldId="269"/>
            <ac:spMk id="9" creationId="{645F1330-748D-5587-7332-8104F18212F7}"/>
          </ac:spMkLst>
        </pc:spChg>
        <pc:spChg chg="del">
          <ac:chgData name="Huy Nguyen" userId="bfbc4909d81aae67" providerId="LiveId" clId="{BDFAED47-CF68-481C-8F98-66A5138D8101}" dt="2023-07-11T02:59:02.488" v="1131" actId="478"/>
          <ac:spMkLst>
            <pc:docMk/>
            <pc:sldMk cId="904170699" sldId="269"/>
            <ac:spMk id="15" creationId="{804C59C8-F9C3-E3DE-8F81-F699154D4556}"/>
          </ac:spMkLst>
        </pc:spChg>
        <pc:spChg chg="del">
          <ac:chgData name="Huy Nguyen" userId="bfbc4909d81aae67" providerId="LiveId" clId="{BDFAED47-CF68-481C-8F98-66A5138D8101}" dt="2023-07-11T02:59:02.488" v="1131" actId="478"/>
          <ac:spMkLst>
            <pc:docMk/>
            <pc:sldMk cId="904170699" sldId="269"/>
            <ac:spMk id="16" creationId="{5938C0DD-1BE7-B647-4890-438B260F5CEB}"/>
          </ac:spMkLst>
        </pc:spChg>
        <pc:spChg chg="del">
          <ac:chgData name="Huy Nguyen" userId="bfbc4909d81aae67" providerId="LiveId" clId="{BDFAED47-CF68-481C-8F98-66A5138D8101}" dt="2023-07-11T02:59:02.488" v="1131" actId="478"/>
          <ac:spMkLst>
            <pc:docMk/>
            <pc:sldMk cId="904170699" sldId="269"/>
            <ac:spMk id="17" creationId="{0C9C8A24-7D7D-A93A-CF13-8186B6B51FED}"/>
          </ac:spMkLst>
        </pc:spChg>
        <pc:spChg chg="del">
          <ac:chgData name="Huy Nguyen" userId="bfbc4909d81aae67" providerId="LiveId" clId="{BDFAED47-CF68-481C-8F98-66A5138D8101}" dt="2023-07-11T02:59:02.488" v="1131" actId="478"/>
          <ac:spMkLst>
            <pc:docMk/>
            <pc:sldMk cId="904170699" sldId="269"/>
            <ac:spMk id="18" creationId="{E987653B-7D56-88C0-C67C-33A09EBDBA18}"/>
          </ac:spMkLst>
        </pc:spChg>
        <pc:picChg chg="del">
          <ac:chgData name="Huy Nguyen" userId="bfbc4909d81aae67" providerId="LiveId" clId="{BDFAED47-CF68-481C-8F98-66A5138D8101}" dt="2023-07-11T02:58:58.850" v="1130" actId="478"/>
          <ac:picMkLst>
            <pc:docMk/>
            <pc:sldMk cId="904170699" sldId="269"/>
            <ac:picMk id="10" creationId="{A11B4898-03C2-B9A3-B0E3-4B8AA531E72E}"/>
          </ac:picMkLst>
        </pc:picChg>
        <pc:picChg chg="del">
          <ac:chgData name="Huy Nguyen" userId="bfbc4909d81aae67" providerId="LiveId" clId="{BDFAED47-CF68-481C-8F98-66A5138D8101}" dt="2023-07-11T02:58:58.850" v="1130" actId="478"/>
          <ac:picMkLst>
            <pc:docMk/>
            <pc:sldMk cId="904170699" sldId="269"/>
            <ac:picMk id="12" creationId="{2481FB2B-5BAF-C690-8931-D38E3A6ABCBD}"/>
          </ac:picMkLst>
        </pc:picChg>
        <pc:picChg chg="del">
          <ac:chgData name="Huy Nguyen" userId="bfbc4909d81aae67" providerId="LiveId" clId="{BDFAED47-CF68-481C-8F98-66A5138D8101}" dt="2023-07-11T02:58:58.850" v="1130" actId="478"/>
          <ac:picMkLst>
            <pc:docMk/>
            <pc:sldMk cId="904170699" sldId="269"/>
            <ac:picMk id="14" creationId="{D106A1E3-7724-FBC4-4798-0353AF204B51}"/>
          </ac:picMkLst>
        </pc:picChg>
      </pc:sldChg>
      <pc:sldChg chg="new del">
        <pc:chgData name="Huy Nguyen" userId="bfbc4909d81aae67" providerId="LiveId" clId="{BDFAED47-CF68-481C-8F98-66A5138D8101}" dt="2023-07-11T04:59:18.304" v="1335" actId="47"/>
        <pc:sldMkLst>
          <pc:docMk/>
          <pc:sldMk cId="2458956295" sldId="270"/>
        </pc:sldMkLst>
      </pc:sldChg>
      <pc:sldChg chg="addSp delSp modSp add mod modAnim">
        <pc:chgData name="Huy Nguyen" userId="bfbc4909d81aae67" providerId="LiveId" clId="{BDFAED47-CF68-481C-8F98-66A5138D8101}" dt="2023-07-11T05:15:29.165" v="2608" actId="1076"/>
        <pc:sldMkLst>
          <pc:docMk/>
          <pc:sldMk cId="2777991243" sldId="270"/>
        </pc:sldMkLst>
        <pc:spChg chg="mod">
          <ac:chgData name="Huy Nguyen" userId="bfbc4909d81aae67" providerId="LiveId" clId="{BDFAED47-CF68-481C-8F98-66A5138D8101}" dt="2023-07-11T04:59:54.489" v="1409" actId="20577"/>
          <ac:spMkLst>
            <pc:docMk/>
            <pc:sldMk cId="2777991243" sldId="270"/>
            <ac:spMk id="2" creationId="{9F920DA8-7E24-2FB8-BF7F-403507D7874B}"/>
          </ac:spMkLst>
        </pc:spChg>
        <pc:spChg chg="del mod">
          <ac:chgData name="Huy Nguyen" userId="bfbc4909d81aae67" providerId="LiveId" clId="{BDFAED47-CF68-481C-8F98-66A5138D8101}" dt="2023-07-11T05:00:03.303" v="1412" actId="478"/>
          <ac:spMkLst>
            <pc:docMk/>
            <pc:sldMk cId="2777991243" sldId="270"/>
            <ac:spMk id="3" creationId="{1C5E0E8D-52F0-9B9C-9A8A-C512BD36B194}"/>
          </ac:spMkLst>
        </pc:spChg>
        <pc:spChg chg="del">
          <ac:chgData name="Huy Nguyen" userId="bfbc4909d81aae67" providerId="LiveId" clId="{BDFAED47-CF68-481C-8F98-66A5138D8101}" dt="2023-07-11T05:00:04.986" v="1413" actId="478"/>
          <ac:spMkLst>
            <pc:docMk/>
            <pc:sldMk cId="2777991243" sldId="270"/>
            <ac:spMk id="5" creationId="{9E24F0C5-9E30-AE80-CF5B-DB84A8CE3F9B}"/>
          </ac:spMkLst>
        </pc:spChg>
        <pc:spChg chg="del">
          <ac:chgData name="Huy Nguyen" userId="bfbc4909d81aae67" providerId="LiveId" clId="{BDFAED47-CF68-481C-8F98-66A5138D8101}" dt="2023-07-11T05:00:06.476" v="1414" actId="478"/>
          <ac:spMkLst>
            <pc:docMk/>
            <pc:sldMk cId="2777991243" sldId="270"/>
            <ac:spMk id="8" creationId="{A9E4593A-66F7-CFAD-BE61-32F4C161D587}"/>
          </ac:spMkLst>
        </pc:spChg>
        <pc:spChg chg="del">
          <ac:chgData name="Huy Nguyen" userId="bfbc4909d81aae67" providerId="LiveId" clId="{BDFAED47-CF68-481C-8F98-66A5138D8101}" dt="2023-07-11T05:00:00.628" v="1410" actId="478"/>
          <ac:spMkLst>
            <pc:docMk/>
            <pc:sldMk cId="2777991243" sldId="270"/>
            <ac:spMk id="9" creationId="{645F1330-748D-5587-7332-8104F18212F7}"/>
          </ac:spMkLst>
        </pc:spChg>
        <pc:spChg chg="del mod topLvl">
          <ac:chgData name="Huy Nguyen" userId="bfbc4909d81aae67" providerId="LiveId" clId="{BDFAED47-CF68-481C-8F98-66A5138D8101}" dt="2023-07-11T05:01:55.076" v="1526" actId="478"/>
          <ac:spMkLst>
            <pc:docMk/>
            <pc:sldMk cId="2777991243" sldId="270"/>
            <ac:spMk id="10" creationId="{BABEF00A-0111-3DF9-A7DD-D92C162C6C8F}"/>
          </ac:spMkLst>
        </pc:spChg>
        <pc:spChg chg="del mod topLvl">
          <ac:chgData name="Huy Nguyen" userId="bfbc4909d81aae67" providerId="LiveId" clId="{BDFAED47-CF68-481C-8F98-66A5138D8101}" dt="2023-07-11T05:01:54.344" v="1525" actId="478"/>
          <ac:spMkLst>
            <pc:docMk/>
            <pc:sldMk cId="2777991243" sldId="270"/>
            <ac:spMk id="11" creationId="{00829EB3-79EE-E184-AD08-08CC9824D558}"/>
          </ac:spMkLst>
        </pc:spChg>
        <pc:spChg chg="mod topLvl">
          <ac:chgData name="Huy Nguyen" userId="bfbc4909d81aae67" providerId="LiveId" clId="{BDFAED47-CF68-481C-8F98-66A5138D8101}" dt="2023-07-11T05:15:01.461" v="2606" actId="1036"/>
          <ac:spMkLst>
            <pc:docMk/>
            <pc:sldMk cId="2777991243" sldId="270"/>
            <ac:spMk id="13" creationId="{1841101F-9AC9-5974-A0F3-8E0B97BDE50B}"/>
          </ac:spMkLst>
        </pc:spChg>
        <pc:spChg chg="mod">
          <ac:chgData name="Huy Nguyen" userId="bfbc4909d81aae67" providerId="LiveId" clId="{BDFAED47-CF68-481C-8F98-66A5138D8101}" dt="2023-07-11T05:00:34.838" v="1416" actId="165"/>
          <ac:spMkLst>
            <pc:docMk/>
            <pc:sldMk cId="2777991243" sldId="270"/>
            <ac:spMk id="14" creationId="{29D2EAA1-BCE6-6A37-2A92-A725413F88F7}"/>
          </ac:spMkLst>
        </pc:spChg>
        <pc:spChg chg="mod">
          <ac:chgData name="Huy Nguyen" userId="bfbc4909d81aae67" providerId="LiveId" clId="{BDFAED47-CF68-481C-8F98-66A5138D8101}" dt="2023-07-11T05:00:34.838" v="1416" actId="165"/>
          <ac:spMkLst>
            <pc:docMk/>
            <pc:sldMk cId="2777991243" sldId="270"/>
            <ac:spMk id="15" creationId="{E81619D6-D918-893B-8708-88A815FDF3F9}"/>
          </ac:spMkLst>
        </pc:spChg>
        <pc:spChg chg="mod">
          <ac:chgData name="Huy Nguyen" userId="bfbc4909d81aae67" providerId="LiveId" clId="{BDFAED47-CF68-481C-8F98-66A5138D8101}" dt="2023-07-11T05:00:34.838" v="1416" actId="165"/>
          <ac:spMkLst>
            <pc:docMk/>
            <pc:sldMk cId="2777991243" sldId="270"/>
            <ac:spMk id="16" creationId="{5E2B0661-FCCE-76DE-14C9-A6E0D2959207}"/>
          </ac:spMkLst>
        </pc:spChg>
        <pc:spChg chg="del mod topLvl">
          <ac:chgData name="Huy Nguyen" userId="bfbc4909d81aae67" providerId="LiveId" clId="{BDFAED47-CF68-481C-8F98-66A5138D8101}" dt="2023-07-11T05:01:56.158" v="1528" actId="478"/>
          <ac:spMkLst>
            <pc:docMk/>
            <pc:sldMk cId="2777991243" sldId="270"/>
            <ac:spMk id="18" creationId="{C1614731-85DE-A5AF-756A-0A63C32F49EA}"/>
          </ac:spMkLst>
        </pc:spChg>
        <pc:spChg chg="del mod topLvl">
          <ac:chgData name="Huy Nguyen" userId="bfbc4909d81aae67" providerId="LiveId" clId="{BDFAED47-CF68-481C-8F98-66A5138D8101}" dt="2023-07-11T05:01:55.735" v="1527" actId="478"/>
          <ac:spMkLst>
            <pc:docMk/>
            <pc:sldMk cId="2777991243" sldId="270"/>
            <ac:spMk id="20" creationId="{3F8C9E9B-8155-981B-CDD9-96A6E5F78099}"/>
          </ac:spMkLst>
        </pc:spChg>
        <pc:spChg chg="del mod topLvl">
          <ac:chgData name="Huy Nguyen" userId="bfbc4909d81aae67" providerId="LiveId" clId="{BDFAED47-CF68-481C-8F98-66A5138D8101}" dt="2023-07-11T05:00:51.735" v="1425" actId="478"/>
          <ac:spMkLst>
            <pc:docMk/>
            <pc:sldMk cId="2777991243" sldId="270"/>
            <ac:spMk id="21" creationId="{A5BF2DFC-66A7-EA08-7992-9A84DA3ABC2A}"/>
          </ac:spMkLst>
        </pc:spChg>
        <pc:spChg chg="del mod topLvl">
          <ac:chgData name="Huy Nguyen" userId="bfbc4909d81aae67" providerId="LiveId" clId="{BDFAED47-CF68-481C-8F98-66A5138D8101}" dt="2023-07-11T05:00:51.287" v="1424" actId="478"/>
          <ac:spMkLst>
            <pc:docMk/>
            <pc:sldMk cId="2777991243" sldId="270"/>
            <ac:spMk id="22" creationId="{38D3DB39-7C89-66E1-024A-C0AD85FD4E16}"/>
          </ac:spMkLst>
        </pc:spChg>
        <pc:spChg chg="mod topLvl">
          <ac:chgData name="Huy Nguyen" userId="bfbc4909d81aae67" providerId="LiveId" clId="{BDFAED47-CF68-481C-8F98-66A5138D8101}" dt="2023-07-11T05:15:25.164" v="2607" actId="1076"/>
          <ac:spMkLst>
            <pc:docMk/>
            <pc:sldMk cId="2777991243" sldId="270"/>
            <ac:spMk id="23" creationId="{924213D8-D015-10D4-EE51-7F7B319DE8A5}"/>
          </ac:spMkLst>
        </pc:spChg>
        <pc:spChg chg="del mod topLvl">
          <ac:chgData name="Huy Nguyen" userId="bfbc4909d81aae67" providerId="LiveId" clId="{BDFAED47-CF68-481C-8F98-66A5138D8101}" dt="2023-07-11T05:00:50.329" v="1423" actId="478"/>
          <ac:spMkLst>
            <pc:docMk/>
            <pc:sldMk cId="2777991243" sldId="270"/>
            <ac:spMk id="24" creationId="{105AB992-6152-817D-8511-D04205E672D4}"/>
          </ac:spMkLst>
        </pc:spChg>
        <pc:spChg chg="del mod topLvl">
          <ac:chgData name="Huy Nguyen" userId="bfbc4909d81aae67" providerId="LiveId" clId="{BDFAED47-CF68-481C-8F98-66A5138D8101}" dt="2023-07-11T05:01:58.368" v="1530" actId="478"/>
          <ac:spMkLst>
            <pc:docMk/>
            <pc:sldMk cId="2777991243" sldId="270"/>
            <ac:spMk id="26" creationId="{978089D7-16FA-6A7A-24F0-67F3D31227FF}"/>
          </ac:spMkLst>
        </pc:spChg>
        <pc:spChg chg="del mod topLvl">
          <ac:chgData name="Huy Nguyen" userId="bfbc4909d81aae67" providerId="LiveId" clId="{BDFAED47-CF68-481C-8F98-66A5138D8101}" dt="2023-07-11T05:01:56.823" v="1529" actId="478"/>
          <ac:spMkLst>
            <pc:docMk/>
            <pc:sldMk cId="2777991243" sldId="270"/>
            <ac:spMk id="27" creationId="{B200B8A8-5D16-9B18-898E-02C922F4D3E9}"/>
          </ac:spMkLst>
        </pc:spChg>
        <pc:spChg chg="del mod topLvl">
          <ac:chgData name="Huy Nguyen" userId="bfbc4909d81aae67" providerId="LiveId" clId="{BDFAED47-CF68-481C-8F98-66A5138D8101}" dt="2023-07-11T05:00:53.492" v="1427" actId="478"/>
          <ac:spMkLst>
            <pc:docMk/>
            <pc:sldMk cId="2777991243" sldId="270"/>
            <ac:spMk id="28" creationId="{3C133E56-5DCF-89B5-31D0-56534BEB9E56}"/>
          </ac:spMkLst>
        </pc:spChg>
        <pc:spChg chg="del mod topLvl">
          <ac:chgData name="Huy Nguyen" userId="bfbc4909d81aae67" providerId="LiveId" clId="{BDFAED47-CF68-481C-8F98-66A5138D8101}" dt="2023-07-11T05:00:52.904" v="1426" actId="478"/>
          <ac:spMkLst>
            <pc:docMk/>
            <pc:sldMk cId="2777991243" sldId="270"/>
            <ac:spMk id="29" creationId="{F644A696-9E31-F54C-33B9-F99F6329B048}"/>
          </ac:spMkLst>
        </pc:spChg>
        <pc:spChg chg="mod topLvl">
          <ac:chgData name="Huy Nguyen" userId="bfbc4909d81aae67" providerId="LiveId" clId="{BDFAED47-CF68-481C-8F98-66A5138D8101}" dt="2023-07-11T05:15:29.165" v="2608" actId="1076"/>
          <ac:spMkLst>
            <pc:docMk/>
            <pc:sldMk cId="2777991243" sldId="270"/>
            <ac:spMk id="30" creationId="{CDD6F3AD-1EB2-F70D-514B-1A56751FE1DB}"/>
          </ac:spMkLst>
        </pc:spChg>
        <pc:spChg chg="del mod topLvl">
          <ac:chgData name="Huy Nguyen" userId="bfbc4909d81aae67" providerId="LiveId" clId="{BDFAED47-CF68-481C-8F98-66A5138D8101}" dt="2023-07-11T05:00:54.067" v="1428" actId="478"/>
          <ac:spMkLst>
            <pc:docMk/>
            <pc:sldMk cId="2777991243" sldId="270"/>
            <ac:spMk id="31" creationId="{2E149A7E-8765-8849-0C94-1D22B3AC7D89}"/>
          </ac:spMkLst>
        </pc:spChg>
        <pc:spChg chg="add del mod">
          <ac:chgData name="Huy Nguyen" userId="bfbc4909d81aae67" providerId="LiveId" clId="{BDFAED47-CF68-481C-8F98-66A5138D8101}" dt="2023-07-11T05:03:06.186" v="1737" actId="478"/>
          <ac:spMkLst>
            <pc:docMk/>
            <pc:sldMk cId="2777991243" sldId="270"/>
            <ac:spMk id="33" creationId="{760260F6-428A-B057-18C4-0E2493EFE4F3}"/>
          </ac:spMkLst>
        </pc:spChg>
        <pc:grpChg chg="add del mod">
          <ac:chgData name="Huy Nguyen" userId="bfbc4909d81aae67" providerId="LiveId" clId="{BDFAED47-CF68-481C-8F98-66A5138D8101}" dt="2023-07-11T05:00:34.838" v="1416" actId="165"/>
          <ac:grpSpMkLst>
            <pc:docMk/>
            <pc:sldMk cId="2777991243" sldId="270"/>
            <ac:grpSpMk id="4" creationId="{DA3A0C77-9ADA-3F7B-EAA0-861315E99106}"/>
          </ac:grpSpMkLst>
        </pc:grpChg>
        <pc:grpChg chg="del mod topLvl">
          <ac:chgData name="Huy Nguyen" userId="bfbc4909d81aae67" providerId="LiveId" clId="{BDFAED47-CF68-481C-8F98-66A5138D8101}" dt="2023-07-11T05:00:43.142" v="1419" actId="478"/>
          <ac:grpSpMkLst>
            <pc:docMk/>
            <pc:sldMk cId="2777991243" sldId="270"/>
            <ac:grpSpMk id="12" creationId="{35261984-5762-5D58-CA67-E527FFE196B5}"/>
          </ac:grpSpMkLst>
        </pc:grpChg>
        <pc:grpChg chg="add del mod">
          <ac:chgData name="Huy Nguyen" userId="bfbc4909d81aae67" providerId="LiveId" clId="{BDFAED47-CF68-481C-8F98-66A5138D8101}" dt="2023-07-11T05:00:37.471" v="1417" actId="165"/>
          <ac:grpSpMkLst>
            <pc:docMk/>
            <pc:sldMk cId="2777991243" sldId="270"/>
            <ac:grpSpMk id="17" creationId="{DE07EA20-D62F-604B-BB1C-5D86BA4234DE}"/>
          </ac:grpSpMkLst>
        </pc:grpChg>
        <pc:grpChg chg="add del mod topLvl">
          <ac:chgData name="Huy Nguyen" userId="bfbc4909d81aae67" providerId="LiveId" clId="{BDFAED47-CF68-481C-8F98-66A5138D8101}" dt="2023-07-11T05:00:48.535" v="1422" actId="165"/>
          <ac:grpSpMkLst>
            <pc:docMk/>
            <pc:sldMk cId="2777991243" sldId="270"/>
            <ac:grpSpMk id="19" creationId="{9E3BEEFF-9636-54B0-4EF7-46A2720224E3}"/>
          </ac:grpSpMkLst>
        </pc:grpChg>
        <pc:grpChg chg="add del mod">
          <ac:chgData name="Huy Nguyen" userId="bfbc4909d81aae67" providerId="LiveId" clId="{BDFAED47-CF68-481C-8F98-66A5138D8101}" dt="2023-07-11T05:00:39.734" v="1418" actId="165"/>
          <ac:grpSpMkLst>
            <pc:docMk/>
            <pc:sldMk cId="2777991243" sldId="270"/>
            <ac:grpSpMk id="25" creationId="{C6A8C8F1-890C-937B-280C-E3C7AFB9583B}"/>
          </ac:grpSpMkLst>
        </pc:grpChg>
      </pc:sldChg>
      <pc:sldChg chg="modSp add mod ord">
        <pc:chgData name="Huy Nguyen" userId="bfbc4909d81aae67" providerId="LiveId" clId="{BDFAED47-CF68-481C-8F98-66A5138D8101}" dt="2023-07-11T04:59:34.658" v="1356" actId="20577"/>
        <pc:sldMkLst>
          <pc:docMk/>
          <pc:sldMk cId="2616648252" sldId="271"/>
        </pc:sldMkLst>
        <pc:spChg chg="mod">
          <ac:chgData name="Huy Nguyen" userId="bfbc4909d81aae67" providerId="LiveId" clId="{BDFAED47-CF68-481C-8F98-66A5138D8101}" dt="2023-07-11T04:59:34.658" v="1356" actId="20577"/>
          <ac:spMkLst>
            <pc:docMk/>
            <pc:sldMk cId="2616648252" sldId="271"/>
            <ac:spMk id="17" creationId="{0F7E9D70-A766-1191-F4AE-A5C284AA3331}"/>
          </ac:spMkLst>
        </pc:spChg>
      </pc:sldChg>
      <pc:sldChg chg="addSp delSp modSp add mod modAnim">
        <pc:chgData name="Huy Nguyen" userId="bfbc4909d81aae67" providerId="LiveId" clId="{BDFAED47-CF68-481C-8F98-66A5138D8101}" dt="2023-07-11T05:25:01.695" v="3293" actId="1076"/>
        <pc:sldMkLst>
          <pc:docMk/>
          <pc:sldMk cId="435276431" sldId="272"/>
        </pc:sldMkLst>
        <pc:spChg chg="mod">
          <ac:chgData name="Huy Nguyen" userId="bfbc4909d81aae67" providerId="LiveId" clId="{BDFAED47-CF68-481C-8F98-66A5138D8101}" dt="2023-07-11T05:15:49.399" v="2612" actId="20577"/>
          <ac:spMkLst>
            <pc:docMk/>
            <pc:sldMk cId="435276431" sldId="272"/>
            <ac:spMk id="2" creationId="{9F920DA8-7E24-2FB8-BF7F-403507D7874B}"/>
          </ac:spMkLst>
        </pc:spChg>
        <pc:spChg chg="mod topLvl">
          <ac:chgData name="Huy Nguyen" userId="bfbc4909d81aae67" providerId="LiveId" clId="{BDFAED47-CF68-481C-8F98-66A5138D8101}" dt="2023-07-11T05:20:31.106" v="3126" actId="165"/>
          <ac:spMkLst>
            <pc:docMk/>
            <pc:sldMk cId="435276431" sldId="272"/>
            <ac:spMk id="4" creationId="{7A9CE4DB-B9D4-0589-AED0-F24D6526BB2D}"/>
          </ac:spMkLst>
        </pc:spChg>
        <pc:spChg chg="mod topLvl">
          <ac:chgData name="Huy Nguyen" userId="bfbc4909d81aae67" providerId="LiveId" clId="{BDFAED47-CF68-481C-8F98-66A5138D8101}" dt="2023-07-11T05:20:31.106" v="3126" actId="165"/>
          <ac:spMkLst>
            <pc:docMk/>
            <pc:sldMk cId="435276431" sldId="272"/>
            <ac:spMk id="5" creationId="{121B5F83-C255-A4CE-F55B-0C94B9525024}"/>
          </ac:spMkLst>
        </pc:spChg>
        <pc:spChg chg="mod topLvl">
          <ac:chgData name="Huy Nguyen" userId="bfbc4909d81aae67" providerId="LiveId" clId="{BDFAED47-CF68-481C-8F98-66A5138D8101}" dt="2023-07-11T05:25:01.695" v="3293" actId="1076"/>
          <ac:spMkLst>
            <pc:docMk/>
            <pc:sldMk cId="435276431" sldId="272"/>
            <ac:spMk id="9" creationId="{23B38440-F065-CC82-85D8-4E48F47874E6}"/>
          </ac:spMkLst>
        </pc:spChg>
        <pc:spChg chg="mod">
          <ac:chgData name="Huy Nguyen" userId="bfbc4909d81aae67" providerId="LiveId" clId="{BDFAED47-CF68-481C-8F98-66A5138D8101}" dt="2023-07-11T05:20:31.106" v="3126" actId="165"/>
          <ac:spMkLst>
            <pc:docMk/>
            <pc:sldMk cId="435276431" sldId="272"/>
            <ac:spMk id="10" creationId="{9B29037B-A78F-4396-BCBA-977F896D399C}"/>
          </ac:spMkLst>
        </pc:spChg>
        <pc:spChg chg="mod">
          <ac:chgData name="Huy Nguyen" userId="bfbc4909d81aae67" providerId="LiveId" clId="{BDFAED47-CF68-481C-8F98-66A5138D8101}" dt="2023-07-11T05:20:31.106" v="3126" actId="165"/>
          <ac:spMkLst>
            <pc:docMk/>
            <pc:sldMk cId="435276431" sldId="272"/>
            <ac:spMk id="11" creationId="{4A1279DA-ED18-5542-5FAD-3D697B98BC7B}"/>
          </ac:spMkLst>
        </pc:spChg>
        <pc:spChg chg="mod">
          <ac:chgData name="Huy Nguyen" userId="bfbc4909d81aae67" providerId="LiveId" clId="{BDFAED47-CF68-481C-8F98-66A5138D8101}" dt="2023-07-11T05:20:31.106" v="3126" actId="165"/>
          <ac:spMkLst>
            <pc:docMk/>
            <pc:sldMk cId="435276431" sldId="272"/>
            <ac:spMk id="12" creationId="{A7FD45C9-8EA8-59F3-1D79-774DE29D29F3}"/>
          </ac:spMkLst>
        </pc:spChg>
        <pc:spChg chg="del">
          <ac:chgData name="Huy Nguyen" userId="bfbc4909d81aae67" providerId="LiveId" clId="{BDFAED47-CF68-481C-8F98-66A5138D8101}" dt="2023-07-11T05:15:51.958" v="2613" actId="478"/>
          <ac:spMkLst>
            <pc:docMk/>
            <pc:sldMk cId="435276431" sldId="272"/>
            <ac:spMk id="13" creationId="{1841101F-9AC9-5974-A0F3-8E0B97BDE50B}"/>
          </ac:spMkLst>
        </pc:spChg>
        <pc:spChg chg="mod topLvl">
          <ac:chgData name="Huy Nguyen" userId="bfbc4909d81aae67" providerId="LiveId" clId="{BDFAED47-CF68-481C-8F98-66A5138D8101}" dt="2023-07-11T05:21:36.952" v="3152" actId="165"/>
          <ac:spMkLst>
            <pc:docMk/>
            <pc:sldMk cId="435276431" sldId="272"/>
            <ac:spMk id="15" creationId="{E77A37B3-6EC9-7A2B-E7EB-B96EFE31FF72}"/>
          </ac:spMkLst>
        </pc:spChg>
        <pc:spChg chg="mod topLvl">
          <ac:chgData name="Huy Nguyen" userId="bfbc4909d81aae67" providerId="LiveId" clId="{BDFAED47-CF68-481C-8F98-66A5138D8101}" dt="2023-07-11T05:21:41.300" v="3153" actId="165"/>
          <ac:spMkLst>
            <pc:docMk/>
            <pc:sldMk cId="435276431" sldId="272"/>
            <ac:spMk id="17" creationId="{C084E4AE-F375-5590-15D7-F0FB80DB9147}"/>
          </ac:spMkLst>
        </pc:spChg>
        <pc:spChg chg="mod topLvl">
          <ac:chgData name="Huy Nguyen" userId="bfbc4909d81aae67" providerId="LiveId" clId="{BDFAED47-CF68-481C-8F98-66A5138D8101}" dt="2023-07-11T05:22:21.593" v="3178" actId="1035"/>
          <ac:spMkLst>
            <pc:docMk/>
            <pc:sldMk cId="435276431" sldId="272"/>
            <ac:spMk id="18" creationId="{2010A6E4-6F04-7644-40CC-0FFE8B302A0B}"/>
          </ac:spMkLst>
        </pc:spChg>
        <pc:spChg chg="mod topLvl">
          <ac:chgData name="Huy Nguyen" userId="bfbc4909d81aae67" providerId="LiveId" clId="{BDFAED47-CF68-481C-8F98-66A5138D8101}" dt="2023-07-11T05:22:21.593" v="3178" actId="1035"/>
          <ac:spMkLst>
            <pc:docMk/>
            <pc:sldMk cId="435276431" sldId="272"/>
            <ac:spMk id="19" creationId="{59FA0CF7-5C61-C394-3F84-49B6EF527E13}"/>
          </ac:spMkLst>
        </pc:spChg>
        <pc:spChg chg="mod topLvl">
          <ac:chgData name="Huy Nguyen" userId="bfbc4909d81aae67" providerId="LiveId" clId="{BDFAED47-CF68-481C-8F98-66A5138D8101}" dt="2023-07-11T05:23:52.051" v="3219" actId="1036"/>
          <ac:spMkLst>
            <pc:docMk/>
            <pc:sldMk cId="435276431" sldId="272"/>
            <ac:spMk id="20" creationId="{70B8FD24-15BF-B9D6-343C-31A03B0F944F}"/>
          </ac:spMkLst>
        </pc:spChg>
        <pc:spChg chg="mod topLvl">
          <ac:chgData name="Huy Nguyen" userId="bfbc4909d81aae67" providerId="LiveId" clId="{BDFAED47-CF68-481C-8F98-66A5138D8101}" dt="2023-07-11T05:22:21.593" v="3178" actId="1035"/>
          <ac:spMkLst>
            <pc:docMk/>
            <pc:sldMk cId="435276431" sldId="272"/>
            <ac:spMk id="21" creationId="{9E1DDF6F-07AB-F693-FED7-CF1E2DDBF59A}"/>
          </ac:spMkLst>
        </pc:spChg>
        <pc:spChg chg="del">
          <ac:chgData name="Huy Nguyen" userId="bfbc4909d81aae67" providerId="LiveId" clId="{BDFAED47-CF68-481C-8F98-66A5138D8101}" dt="2023-07-11T05:15:51.958" v="2613" actId="478"/>
          <ac:spMkLst>
            <pc:docMk/>
            <pc:sldMk cId="435276431" sldId="272"/>
            <ac:spMk id="23" creationId="{924213D8-D015-10D4-EE51-7F7B319DE8A5}"/>
          </ac:spMkLst>
        </pc:spChg>
        <pc:spChg chg="mod topLvl">
          <ac:chgData name="Huy Nguyen" userId="bfbc4909d81aae67" providerId="LiveId" clId="{BDFAED47-CF68-481C-8F98-66A5138D8101}" dt="2023-07-11T05:22:28.344" v="3179" actId="165"/>
          <ac:spMkLst>
            <pc:docMk/>
            <pc:sldMk cId="435276431" sldId="272"/>
            <ac:spMk id="24" creationId="{597538DD-1EF3-DDF8-7A3B-AD60F6E8513C}"/>
          </ac:spMkLst>
        </pc:spChg>
        <pc:spChg chg="mod topLvl">
          <ac:chgData name="Huy Nguyen" userId="bfbc4909d81aae67" providerId="LiveId" clId="{BDFAED47-CF68-481C-8F98-66A5138D8101}" dt="2023-07-11T05:22:28.344" v="3179" actId="165"/>
          <ac:spMkLst>
            <pc:docMk/>
            <pc:sldMk cId="435276431" sldId="272"/>
            <ac:spMk id="25" creationId="{6007C41B-9EFB-8AFD-CD56-A0F740375CB4}"/>
          </ac:spMkLst>
        </pc:spChg>
        <pc:spChg chg="mod topLvl">
          <ac:chgData name="Huy Nguyen" userId="bfbc4909d81aae67" providerId="LiveId" clId="{BDFAED47-CF68-481C-8F98-66A5138D8101}" dt="2023-07-11T05:22:44.582" v="3193" actId="1035"/>
          <ac:spMkLst>
            <pc:docMk/>
            <pc:sldMk cId="435276431" sldId="272"/>
            <ac:spMk id="26" creationId="{D59714D5-519B-294F-6055-1B32A3ED241F}"/>
          </ac:spMkLst>
        </pc:spChg>
        <pc:spChg chg="mod topLvl">
          <ac:chgData name="Huy Nguyen" userId="bfbc4909d81aae67" providerId="LiveId" clId="{BDFAED47-CF68-481C-8F98-66A5138D8101}" dt="2023-07-11T05:22:44.582" v="3193" actId="1035"/>
          <ac:spMkLst>
            <pc:docMk/>
            <pc:sldMk cId="435276431" sldId="272"/>
            <ac:spMk id="27" creationId="{837E6063-2D2A-A01B-A172-8173E53ED521}"/>
          </ac:spMkLst>
        </pc:spChg>
        <pc:spChg chg="del mod topLvl">
          <ac:chgData name="Huy Nguyen" userId="bfbc4909d81aae67" providerId="LiveId" clId="{BDFAED47-CF68-481C-8F98-66A5138D8101}" dt="2023-07-11T05:24:56.503" v="3292" actId="478"/>
          <ac:spMkLst>
            <pc:docMk/>
            <pc:sldMk cId="435276431" sldId="272"/>
            <ac:spMk id="28" creationId="{96DB2EE7-E5BC-CE3E-8464-92B209F94E60}"/>
          </ac:spMkLst>
        </pc:spChg>
        <pc:spChg chg="mod topLvl">
          <ac:chgData name="Huy Nguyen" userId="bfbc4909d81aae67" providerId="LiveId" clId="{BDFAED47-CF68-481C-8F98-66A5138D8101}" dt="2023-07-11T05:22:50.483" v="3208" actId="1036"/>
          <ac:spMkLst>
            <pc:docMk/>
            <pc:sldMk cId="435276431" sldId="272"/>
            <ac:spMk id="29" creationId="{BFEE0BD8-96F0-FA78-CA51-FFC65C455EC1}"/>
          </ac:spMkLst>
        </pc:spChg>
        <pc:spChg chg="del">
          <ac:chgData name="Huy Nguyen" userId="bfbc4909d81aae67" providerId="LiveId" clId="{BDFAED47-CF68-481C-8F98-66A5138D8101}" dt="2023-07-11T05:15:51.958" v="2613" actId="478"/>
          <ac:spMkLst>
            <pc:docMk/>
            <pc:sldMk cId="435276431" sldId="272"/>
            <ac:spMk id="30" creationId="{CDD6F3AD-1EB2-F70D-514B-1A56751FE1DB}"/>
          </ac:spMkLst>
        </pc:spChg>
        <pc:grpChg chg="add del mod">
          <ac:chgData name="Huy Nguyen" userId="bfbc4909d81aae67" providerId="LiveId" clId="{BDFAED47-CF68-481C-8F98-66A5138D8101}" dt="2023-07-11T05:20:31.106" v="3126" actId="165"/>
          <ac:grpSpMkLst>
            <pc:docMk/>
            <pc:sldMk cId="435276431" sldId="272"/>
            <ac:grpSpMk id="3" creationId="{9359C169-18E4-C38D-1034-5AC0B11F4F59}"/>
          </ac:grpSpMkLst>
        </pc:grpChg>
        <pc:grpChg chg="mod topLvl">
          <ac:chgData name="Huy Nguyen" userId="bfbc4909d81aae67" providerId="LiveId" clId="{BDFAED47-CF68-481C-8F98-66A5138D8101}" dt="2023-07-11T05:21:33.941" v="3151" actId="1035"/>
          <ac:grpSpMkLst>
            <pc:docMk/>
            <pc:sldMk cId="435276431" sldId="272"/>
            <ac:grpSpMk id="8" creationId="{6725B568-778E-F14B-AECE-8CAF4B82575C}"/>
          </ac:grpSpMkLst>
        </pc:grpChg>
        <pc:grpChg chg="add del mod">
          <ac:chgData name="Huy Nguyen" userId="bfbc4909d81aae67" providerId="LiveId" clId="{BDFAED47-CF68-481C-8F98-66A5138D8101}" dt="2023-07-11T05:21:36.952" v="3152" actId="165"/>
          <ac:grpSpMkLst>
            <pc:docMk/>
            <pc:sldMk cId="435276431" sldId="272"/>
            <ac:grpSpMk id="14" creationId="{D27BEB08-3B79-F246-BA83-4CF4BFEDB922}"/>
          </ac:grpSpMkLst>
        </pc:grpChg>
        <pc:grpChg chg="del mod topLvl">
          <ac:chgData name="Huy Nguyen" userId="bfbc4909d81aae67" providerId="LiveId" clId="{BDFAED47-CF68-481C-8F98-66A5138D8101}" dt="2023-07-11T05:21:41.300" v="3153" actId="165"/>
          <ac:grpSpMkLst>
            <pc:docMk/>
            <pc:sldMk cId="435276431" sldId="272"/>
            <ac:grpSpMk id="16" creationId="{5AD20DE1-F7D0-7173-BCE8-DD020C3109A3}"/>
          </ac:grpSpMkLst>
        </pc:grpChg>
        <pc:grpChg chg="add del mod">
          <ac:chgData name="Huy Nguyen" userId="bfbc4909d81aae67" providerId="LiveId" clId="{BDFAED47-CF68-481C-8F98-66A5138D8101}" dt="2023-07-11T05:22:28.344" v="3179" actId="165"/>
          <ac:grpSpMkLst>
            <pc:docMk/>
            <pc:sldMk cId="435276431" sldId="272"/>
            <ac:grpSpMk id="22" creationId="{5F36FE7F-4134-0223-AA24-A8F098C8F660}"/>
          </ac:grpSpMkLst>
        </pc:grpChg>
      </pc:sldChg>
    </pc:docChg>
  </pc:docChgLst>
  <pc:docChgLst>
    <pc:chgData name="Huy Nguyen" userId="bfbc4909d81aae67" providerId="LiveId" clId="{D033F907-DD26-4B02-9933-0EA5F937AA3D}"/>
    <pc:docChg chg="undo custSel addSld delSld modSld sldOrd">
      <pc:chgData name="Huy Nguyen" userId="bfbc4909d81aae67" providerId="LiveId" clId="{D033F907-DD26-4B02-9933-0EA5F937AA3D}" dt="2023-07-12T01:05:22.314" v="4751" actId="20577"/>
      <pc:docMkLst>
        <pc:docMk/>
      </pc:docMkLst>
      <pc:sldChg chg="addSp delSp modSp mod">
        <pc:chgData name="Huy Nguyen" userId="bfbc4909d81aae67" providerId="LiveId" clId="{D033F907-DD26-4B02-9933-0EA5F937AA3D}" dt="2023-07-12T01:05:22.314" v="4751" actId="20577"/>
        <pc:sldMkLst>
          <pc:docMk/>
          <pc:sldMk cId="3170305770" sldId="257"/>
        </pc:sldMkLst>
        <pc:spChg chg="add mod">
          <ac:chgData name="Huy Nguyen" userId="bfbc4909d81aae67" providerId="LiveId" clId="{D033F907-DD26-4B02-9933-0EA5F937AA3D}" dt="2023-07-11T23:32:06.150" v="4481" actId="14100"/>
          <ac:spMkLst>
            <pc:docMk/>
            <pc:sldMk cId="3170305770" sldId="257"/>
            <ac:spMk id="2" creationId="{8BFEF94C-A182-148A-A789-16589A8A5307}"/>
          </ac:spMkLst>
        </pc:spChg>
        <pc:spChg chg="add del mod">
          <ac:chgData name="Huy Nguyen" userId="bfbc4909d81aae67" providerId="LiveId" clId="{D033F907-DD26-4B02-9933-0EA5F937AA3D}" dt="2023-07-10T05:52:10.704" v="524" actId="767"/>
          <ac:spMkLst>
            <pc:docMk/>
            <pc:sldMk cId="3170305770" sldId="257"/>
            <ac:spMk id="2" creationId="{C8243129-DD56-ED1D-BA32-22A22E30909E}"/>
          </ac:spMkLst>
        </pc:spChg>
        <pc:spChg chg="add mod">
          <ac:chgData name="Huy Nguyen" userId="bfbc4909d81aae67" providerId="LiveId" clId="{D033F907-DD26-4B02-9933-0EA5F937AA3D}" dt="2023-07-10T05:52:53.348" v="536" actId="1076"/>
          <ac:spMkLst>
            <pc:docMk/>
            <pc:sldMk cId="3170305770" sldId="257"/>
            <ac:spMk id="3" creationId="{EFE5210D-140C-12A7-A9D8-AB7BFB28D0A4}"/>
          </ac:spMkLst>
        </pc:spChg>
        <pc:spChg chg="del">
          <ac:chgData name="Huy Nguyen" userId="bfbc4909d81aae67" providerId="LiveId" clId="{D033F907-DD26-4B02-9933-0EA5F937AA3D}" dt="2023-07-10T05:45:45.135" v="460" actId="478"/>
          <ac:spMkLst>
            <pc:docMk/>
            <pc:sldMk cId="3170305770" sldId="257"/>
            <ac:spMk id="10" creationId="{73131D36-7569-12AD-0FF2-FB36AD069E2F}"/>
          </ac:spMkLst>
        </pc:spChg>
        <pc:spChg chg="add del">
          <ac:chgData name="Huy Nguyen" userId="bfbc4909d81aae67" providerId="LiveId" clId="{D033F907-DD26-4B02-9933-0EA5F937AA3D}" dt="2023-07-10T05:52:09.519" v="519" actId="478"/>
          <ac:spMkLst>
            <pc:docMk/>
            <pc:sldMk cId="3170305770" sldId="257"/>
            <ac:spMk id="11" creationId="{F4438A18-E27D-9CDA-BA19-1B734E2C78F6}"/>
          </ac:spMkLst>
        </pc:spChg>
        <pc:spChg chg="add del">
          <ac:chgData name="Huy Nguyen" userId="bfbc4909d81aae67" providerId="LiveId" clId="{D033F907-DD26-4B02-9933-0EA5F937AA3D}" dt="2023-07-10T05:52:49.256" v="535" actId="478"/>
          <ac:spMkLst>
            <pc:docMk/>
            <pc:sldMk cId="3170305770" sldId="257"/>
            <ac:spMk id="16" creationId="{E688EFFA-8111-403C-FE1D-B60B98AB5CB7}"/>
          </ac:spMkLst>
        </pc:spChg>
        <pc:spChg chg="mod">
          <ac:chgData name="Huy Nguyen" userId="bfbc4909d81aae67" providerId="LiveId" clId="{D033F907-DD26-4B02-9933-0EA5F937AA3D}" dt="2023-07-12T01:05:22.314" v="4751" actId="20577"/>
          <ac:spMkLst>
            <pc:docMk/>
            <pc:sldMk cId="3170305770" sldId="257"/>
            <ac:spMk id="17" creationId="{0F7E9D70-A766-1191-F4AE-A5C284AA3331}"/>
          </ac:spMkLst>
        </pc:spChg>
        <pc:spChg chg="mod">
          <ac:chgData name="Huy Nguyen" userId="bfbc4909d81aae67" providerId="LiveId" clId="{D033F907-DD26-4B02-9933-0EA5F937AA3D}" dt="2023-07-10T05:52:07.497" v="508" actId="2711"/>
          <ac:spMkLst>
            <pc:docMk/>
            <pc:sldMk cId="3170305770" sldId="257"/>
            <ac:spMk id="18" creationId="{7F3CC36D-E83B-19C3-3935-B841251348A0}"/>
          </ac:spMkLst>
        </pc:spChg>
      </pc:sldChg>
      <pc:sldChg chg="addSp delSp modSp mod">
        <pc:chgData name="Huy Nguyen" userId="bfbc4909d81aae67" providerId="LiveId" clId="{D033F907-DD26-4B02-9933-0EA5F937AA3D}" dt="2023-07-10T07:55:29.899" v="3278" actId="167"/>
        <pc:sldMkLst>
          <pc:docMk/>
          <pc:sldMk cId="1187857256" sldId="260"/>
        </pc:sldMkLst>
        <pc:spChg chg="add mod">
          <ac:chgData name="Huy Nguyen" userId="bfbc4909d81aae67" providerId="LiveId" clId="{D033F907-DD26-4B02-9933-0EA5F937AA3D}" dt="2023-07-10T05:54:25.889" v="554"/>
          <ac:spMkLst>
            <pc:docMk/>
            <pc:sldMk cId="1187857256" sldId="260"/>
            <ac:spMk id="2" creationId="{0C473505-52FA-ACD1-6E6A-6ACEEC086485}"/>
          </ac:spMkLst>
        </pc:spChg>
        <pc:spChg chg="del mod">
          <ac:chgData name="Huy Nguyen" userId="bfbc4909d81aae67" providerId="LiveId" clId="{D033F907-DD26-4B02-9933-0EA5F937AA3D}" dt="2023-07-10T05:19:27.195" v="273" actId="478"/>
          <ac:spMkLst>
            <pc:docMk/>
            <pc:sldMk cId="1187857256" sldId="260"/>
            <ac:spMk id="2" creationId="{4644B716-3595-49B3-3CDA-F4557776F4ED}"/>
          </ac:spMkLst>
        </pc:spChg>
        <pc:spChg chg="del mod">
          <ac:chgData name="Huy Nguyen" userId="bfbc4909d81aae67" providerId="LiveId" clId="{D033F907-DD26-4B02-9933-0EA5F937AA3D}" dt="2023-07-10T05:54:33.681" v="557" actId="478"/>
          <ac:spMkLst>
            <pc:docMk/>
            <pc:sldMk cId="1187857256" sldId="260"/>
            <ac:spMk id="3" creationId="{0A7D0D6B-2973-DE9A-920F-7E209932CB2D}"/>
          </ac:spMkLst>
        </pc:spChg>
        <pc:spChg chg="add mod ord">
          <ac:chgData name="Huy Nguyen" userId="bfbc4909d81aae67" providerId="LiveId" clId="{D033F907-DD26-4B02-9933-0EA5F937AA3D}" dt="2023-07-10T07:55:29.899" v="3278" actId="167"/>
          <ac:spMkLst>
            <pc:docMk/>
            <pc:sldMk cId="1187857256" sldId="260"/>
            <ac:spMk id="4" creationId="{11AFB464-AA9A-03C1-43C0-B646615AC81C}"/>
          </ac:spMkLst>
        </pc:spChg>
        <pc:spChg chg="del mod">
          <ac:chgData name="Huy Nguyen" userId="bfbc4909d81aae67" providerId="LiveId" clId="{D033F907-DD26-4B02-9933-0EA5F937AA3D}" dt="2023-07-10T05:54:27.568" v="555" actId="478"/>
          <ac:spMkLst>
            <pc:docMk/>
            <pc:sldMk cId="1187857256" sldId="260"/>
            <ac:spMk id="5" creationId="{FBB02026-6CF5-9CF0-F8FB-59441F668535}"/>
          </ac:spMkLst>
        </pc:spChg>
        <pc:spChg chg="mod">
          <ac:chgData name="Huy Nguyen" userId="bfbc4909d81aae67" providerId="LiveId" clId="{D033F907-DD26-4B02-9933-0EA5F937AA3D}" dt="2023-07-10T05:20:05.335" v="286" actId="20577"/>
          <ac:spMkLst>
            <pc:docMk/>
            <pc:sldMk cId="1187857256" sldId="260"/>
            <ac:spMk id="6" creationId="{B805A646-0964-E2DC-ABA9-6C8D28AADF44}"/>
          </ac:spMkLst>
        </pc:spChg>
        <pc:spChg chg="del">
          <ac:chgData name="Huy Nguyen" userId="bfbc4909d81aae67" providerId="LiveId" clId="{D033F907-DD26-4B02-9933-0EA5F937AA3D}" dt="2023-07-10T05:45:43.919" v="459" actId="478"/>
          <ac:spMkLst>
            <pc:docMk/>
            <pc:sldMk cId="1187857256" sldId="260"/>
            <ac:spMk id="10" creationId="{73131D36-7569-12AD-0FF2-FB36AD069E2F}"/>
          </ac:spMkLst>
        </pc:spChg>
      </pc:sldChg>
      <pc:sldChg chg="addSp delSp modSp mod ord">
        <pc:chgData name="Huy Nguyen" userId="bfbc4909d81aae67" providerId="LiveId" clId="{D033F907-DD26-4B02-9933-0EA5F937AA3D}" dt="2023-07-11T23:32:55.675" v="4514" actId="20577"/>
        <pc:sldMkLst>
          <pc:docMk/>
          <pc:sldMk cId="3826484794" sldId="261"/>
        </pc:sldMkLst>
        <pc:spChg chg="del">
          <ac:chgData name="Huy Nguyen" userId="bfbc4909d81aae67" providerId="LiveId" clId="{D033F907-DD26-4B02-9933-0EA5F937AA3D}" dt="2023-07-10T05:19:34.692" v="276" actId="478"/>
          <ac:spMkLst>
            <pc:docMk/>
            <pc:sldMk cId="3826484794" sldId="261"/>
            <ac:spMk id="2" creationId="{4644B716-3595-49B3-3CDA-F4557776F4ED}"/>
          </ac:spMkLst>
        </pc:spChg>
        <pc:spChg chg="add mod">
          <ac:chgData name="Huy Nguyen" userId="bfbc4909d81aae67" providerId="LiveId" clId="{D033F907-DD26-4B02-9933-0EA5F937AA3D}" dt="2023-07-10T07:55:48.278" v="3316" actId="20577"/>
          <ac:spMkLst>
            <pc:docMk/>
            <pc:sldMk cId="3826484794" sldId="261"/>
            <ac:spMk id="2" creationId="{A0062A5D-A551-58CA-14ED-AB0A3419C198}"/>
          </ac:spMkLst>
        </pc:spChg>
        <pc:spChg chg="del mod">
          <ac:chgData name="Huy Nguyen" userId="bfbc4909d81aae67" providerId="LiveId" clId="{D033F907-DD26-4B02-9933-0EA5F937AA3D}" dt="2023-07-10T07:55:37.132" v="3279" actId="478"/>
          <ac:spMkLst>
            <pc:docMk/>
            <pc:sldMk cId="3826484794" sldId="261"/>
            <ac:spMk id="3" creationId="{0A7D0D6B-2973-DE9A-920F-7E209932CB2D}"/>
          </ac:spMkLst>
        </pc:spChg>
        <pc:spChg chg="add del mod">
          <ac:chgData name="Huy Nguyen" userId="bfbc4909d81aae67" providerId="LiveId" clId="{D033F907-DD26-4B02-9933-0EA5F937AA3D}" dt="2023-07-11T23:32:52.461" v="4509" actId="478"/>
          <ac:spMkLst>
            <pc:docMk/>
            <pc:sldMk cId="3826484794" sldId="261"/>
            <ac:spMk id="3" creationId="{8F8FA090-6E2A-F65D-7740-61774249FB18}"/>
          </ac:spMkLst>
        </pc:spChg>
        <pc:spChg chg="mod">
          <ac:chgData name="Huy Nguyen" userId="bfbc4909d81aae67" providerId="LiveId" clId="{D033F907-DD26-4B02-9933-0EA5F937AA3D}" dt="2023-07-10T07:56:00.148" v="3372" actId="1038"/>
          <ac:spMkLst>
            <pc:docMk/>
            <pc:sldMk cId="3826484794" sldId="261"/>
            <ac:spMk id="4" creationId="{01BC4C3E-4B73-A38E-42DE-D98D990AD654}"/>
          </ac:spMkLst>
        </pc:spChg>
        <pc:spChg chg="mod">
          <ac:chgData name="Huy Nguyen" userId="bfbc4909d81aae67" providerId="LiveId" clId="{D033F907-DD26-4B02-9933-0EA5F937AA3D}" dt="2023-07-10T07:56:00.148" v="3372" actId="1038"/>
          <ac:spMkLst>
            <pc:docMk/>
            <pc:sldMk cId="3826484794" sldId="261"/>
            <ac:spMk id="6" creationId="{308A90A4-F774-E1BF-CC73-0B872920B198}"/>
          </ac:spMkLst>
        </pc:spChg>
        <pc:spChg chg="add mod">
          <ac:chgData name="Huy Nguyen" userId="bfbc4909d81aae67" providerId="LiveId" clId="{D033F907-DD26-4B02-9933-0EA5F937AA3D}" dt="2023-07-10T07:55:37.584" v="3280"/>
          <ac:spMkLst>
            <pc:docMk/>
            <pc:sldMk cId="3826484794" sldId="261"/>
            <ac:spMk id="7" creationId="{D661D3DE-BDE6-C921-3683-B2D7AB10B6F7}"/>
          </ac:spMkLst>
        </pc:spChg>
        <pc:spChg chg="add mod">
          <ac:chgData name="Huy Nguyen" userId="bfbc4909d81aae67" providerId="LiveId" clId="{D033F907-DD26-4B02-9933-0EA5F937AA3D}" dt="2023-07-11T23:32:55.675" v="4514" actId="20577"/>
          <ac:spMkLst>
            <pc:docMk/>
            <pc:sldMk cId="3826484794" sldId="261"/>
            <ac:spMk id="8" creationId="{565B06A2-9F80-2370-DEEC-51ABCF90C863}"/>
          </ac:spMkLst>
        </pc:spChg>
        <pc:spChg chg="del">
          <ac:chgData name="Huy Nguyen" userId="bfbc4909d81aae67" providerId="LiveId" clId="{D033F907-DD26-4B02-9933-0EA5F937AA3D}" dt="2023-07-10T05:45:47.341" v="462" actId="478"/>
          <ac:spMkLst>
            <pc:docMk/>
            <pc:sldMk cId="3826484794" sldId="261"/>
            <ac:spMk id="10" creationId="{73131D36-7569-12AD-0FF2-FB36AD069E2F}"/>
          </ac:spMkLst>
        </pc:spChg>
        <pc:spChg chg="del">
          <ac:chgData name="Huy Nguyen" userId="bfbc4909d81aae67" providerId="LiveId" clId="{D033F907-DD26-4B02-9933-0EA5F937AA3D}" dt="2023-07-10T07:55:37.132" v="3279" actId="478"/>
          <ac:spMkLst>
            <pc:docMk/>
            <pc:sldMk cId="3826484794" sldId="261"/>
            <ac:spMk id="13" creationId="{62876AC6-EC79-1D62-734E-B4D85C80C0A3}"/>
          </ac:spMkLst>
        </pc:spChg>
        <pc:spChg chg="mod">
          <ac:chgData name="Huy Nguyen" userId="bfbc4909d81aae67" providerId="LiveId" clId="{D033F907-DD26-4B02-9933-0EA5F937AA3D}" dt="2023-07-10T07:56:00.148" v="3372" actId="1038"/>
          <ac:spMkLst>
            <pc:docMk/>
            <pc:sldMk cId="3826484794" sldId="261"/>
            <ac:spMk id="24" creationId="{F72641E9-A399-87BB-84AC-0F6CA1785934}"/>
          </ac:spMkLst>
        </pc:spChg>
        <pc:spChg chg="mod">
          <ac:chgData name="Huy Nguyen" userId="bfbc4909d81aae67" providerId="LiveId" clId="{D033F907-DD26-4B02-9933-0EA5F937AA3D}" dt="2023-07-10T07:56:00.148" v="3372" actId="1038"/>
          <ac:spMkLst>
            <pc:docMk/>
            <pc:sldMk cId="3826484794" sldId="261"/>
            <ac:spMk id="25" creationId="{95EDF7C6-DC2E-2F46-2DC5-A2B90BD9E0ED}"/>
          </ac:spMkLst>
        </pc:spChg>
        <pc:spChg chg="mod">
          <ac:chgData name="Huy Nguyen" userId="bfbc4909d81aae67" providerId="LiveId" clId="{D033F907-DD26-4B02-9933-0EA5F937AA3D}" dt="2023-07-10T07:56:00.148" v="3372" actId="1038"/>
          <ac:spMkLst>
            <pc:docMk/>
            <pc:sldMk cId="3826484794" sldId="261"/>
            <ac:spMk id="26" creationId="{B425E998-6834-54A8-3E6E-F75754F1201A}"/>
          </ac:spMkLst>
        </pc:spChg>
        <pc:spChg chg="mod">
          <ac:chgData name="Huy Nguyen" userId="bfbc4909d81aae67" providerId="LiveId" clId="{D033F907-DD26-4B02-9933-0EA5F937AA3D}" dt="2023-07-10T07:56:00.148" v="3372" actId="1038"/>
          <ac:spMkLst>
            <pc:docMk/>
            <pc:sldMk cId="3826484794" sldId="261"/>
            <ac:spMk id="27" creationId="{E77BC3C2-4777-6B55-A565-39A7B13E79BD}"/>
          </ac:spMkLst>
        </pc:spChg>
        <pc:spChg chg="del mod">
          <ac:chgData name="Huy Nguyen" userId="bfbc4909d81aae67" providerId="LiveId" clId="{D033F907-DD26-4B02-9933-0EA5F937AA3D}" dt="2023-07-11T23:32:53.580" v="4511" actId="478"/>
          <ac:spMkLst>
            <pc:docMk/>
            <pc:sldMk cId="3826484794" sldId="261"/>
            <ac:spMk id="28" creationId="{021317FE-D39B-8EB6-EB9F-D9A51DF531C3}"/>
          </ac:spMkLst>
        </pc:spChg>
        <pc:spChg chg="mod">
          <ac:chgData name="Huy Nguyen" userId="bfbc4909d81aae67" providerId="LiveId" clId="{D033F907-DD26-4B02-9933-0EA5F937AA3D}" dt="2023-07-10T07:56:00.148" v="3372" actId="1038"/>
          <ac:spMkLst>
            <pc:docMk/>
            <pc:sldMk cId="3826484794" sldId="261"/>
            <ac:spMk id="31" creationId="{1CE3B23B-68B2-BAED-BF9D-2789E52F1085}"/>
          </ac:spMkLst>
        </pc:spChg>
        <pc:spChg chg="mod">
          <ac:chgData name="Huy Nguyen" userId="bfbc4909d81aae67" providerId="LiveId" clId="{D033F907-DD26-4B02-9933-0EA5F937AA3D}" dt="2023-07-10T07:56:00.148" v="3372" actId="1038"/>
          <ac:spMkLst>
            <pc:docMk/>
            <pc:sldMk cId="3826484794" sldId="261"/>
            <ac:spMk id="47" creationId="{E23B5DE1-2CF1-E187-174D-E0E85F8A92E8}"/>
          </ac:spMkLst>
        </pc:spChg>
        <pc:spChg chg="mod">
          <ac:chgData name="Huy Nguyen" userId="bfbc4909d81aae67" providerId="LiveId" clId="{D033F907-DD26-4B02-9933-0EA5F937AA3D}" dt="2023-07-10T07:56:00.148" v="3372" actId="1038"/>
          <ac:spMkLst>
            <pc:docMk/>
            <pc:sldMk cId="3826484794" sldId="261"/>
            <ac:spMk id="48" creationId="{FF1CB7BB-0E1F-A1D1-3D63-AF15DDC7E583}"/>
          </ac:spMkLst>
        </pc:spChg>
        <pc:spChg chg="mod">
          <ac:chgData name="Huy Nguyen" userId="bfbc4909d81aae67" providerId="LiveId" clId="{D033F907-DD26-4B02-9933-0EA5F937AA3D}" dt="2023-07-10T07:56:00.148" v="3372" actId="1038"/>
          <ac:spMkLst>
            <pc:docMk/>
            <pc:sldMk cId="3826484794" sldId="261"/>
            <ac:spMk id="49" creationId="{539E8EDF-48D3-9FF8-4C85-F9E75BC4C702}"/>
          </ac:spMkLst>
        </pc:spChg>
        <pc:spChg chg="mod">
          <ac:chgData name="Huy Nguyen" userId="bfbc4909d81aae67" providerId="LiveId" clId="{D033F907-DD26-4B02-9933-0EA5F937AA3D}" dt="2023-07-10T07:56:00.148" v="3372" actId="1038"/>
          <ac:spMkLst>
            <pc:docMk/>
            <pc:sldMk cId="3826484794" sldId="261"/>
            <ac:spMk id="62" creationId="{445E553E-5BA4-D266-1EFA-8F385C1AE492}"/>
          </ac:spMkLst>
        </pc:spChg>
        <pc:spChg chg="mod">
          <ac:chgData name="Huy Nguyen" userId="bfbc4909d81aae67" providerId="LiveId" clId="{D033F907-DD26-4B02-9933-0EA5F937AA3D}" dt="2023-07-10T07:56:00.148" v="3372" actId="1038"/>
          <ac:spMkLst>
            <pc:docMk/>
            <pc:sldMk cId="3826484794" sldId="261"/>
            <ac:spMk id="63" creationId="{86DF02CC-7673-0502-3682-4DBF7EBB603B}"/>
          </ac:spMkLst>
        </pc:spChg>
        <pc:spChg chg="mod">
          <ac:chgData name="Huy Nguyen" userId="bfbc4909d81aae67" providerId="LiveId" clId="{D033F907-DD26-4B02-9933-0EA5F937AA3D}" dt="2023-07-10T07:56:00.148" v="3372" actId="1038"/>
          <ac:spMkLst>
            <pc:docMk/>
            <pc:sldMk cId="3826484794" sldId="261"/>
            <ac:spMk id="80" creationId="{A035390B-EC5F-B815-6E32-92CE57B5CAFD}"/>
          </ac:spMkLst>
        </pc:spChg>
        <pc:spChg chg="mod">
          <ac:chgData name="Huy Nguyen" userId="bfbc4909d81aae67" providerId="LiveId" clId="{D033F907-DD26-4B02-9933-0EA5F937AA3D}" dt="2023-07-10T07:56:00.148" v="3372" actId="1038"/>
          <ac:spMkLst>
            <pc:docMk/>
            <pc:sldMk cId="3826484794" sldId="261"/>
            <ac:spMk id="81" creationId="{ABC4A7E5-BD4B-0286-022A-0F6176E4A5A8}"/>
          </ac:spMkLst>
        </pc:spChg>
        <pc:spChg chg="mod">
          <ac:chgData name="Huy Nguyen" userId="bfbc4909d81aae67" providerId="LiveId" clId="{D033F907-DD26-4B02-9933-0EA5F937AA3D}" dt="2023-07-10T07:56:00.148" v="3372" actId="1038"/>
          <ac:spMkLst>
            <pc:docMk/>
            <pc:sldMk cId="3826484794" sldId="261"/>
            <ac:spMk id="82" creationId="{A2583F6C-30FA-91C0-F708-CCFE3DBABFA6}"/>
          </ac:spMkLst>
        </pc:spChg>
        <pc:grpChg chg="mod">
          <ac:chgData name="Huy Nguyen" userId="bfbc4909d81aae67" providerId="LiveId" clId="{D033F907-DD26-4B02-9933-0EA5F937AA3D}" dt="2023-07-10T07:56:00.148" v="3372" actId="1038"/>
          <ac:grpSpMkLst>
            <pc:docMk/>
            <pc:sldMk cId="3826484794" sldId="261"/>
            <ac:grpSpMk id="5" creationId="{342422FE-91D7-09C8-5CDE-495BD333FC9C}"/>
          </ac:grpSpMkLst>
        </pc:grpChg>
        <pc:picChg chg="mod">
          <ac:chgData name="Huy Nguyen" userId="bfbc4909d81aae67" providerId="LiveId" clId="{D033F907-DD26-4B02-9933-0EA5F937AA3D}" dt="2023-07-10T07:56:00.148" v="3372" actId="1038"/>
          <ac:picMkLst>
            <pc:docMk/>
            <pc:sldMk cId="3826484794" sldId="261"/>
            <ac:picMk id="17" creationId="{906A069A-BC8F-BD9E-BB1F-B62295C0EB6D}"/>
          </ac:picMkLst>
        </pc:picChg>
        <pc:picChg chg="mod">
          <ac:chgData name="Huy Nguyen" userId="bfbc4909d81aae67" providerId="LiveId" clId="{D033F907-DD26-4B02-9933-0EA5F937AA3D}" dt="2023-07-10T07:56:00.148" v="3372" actId="1038"/>
          <ac:picMkLst>
            <pc:docMk/>
            <pc:sldMk cId="3826484794" sldId="261"/>
            <ac:picMk id="19" creationId="{7B49EA44-AA49-94AA-6822-3896714EA625}"/>
          </ac:picMkLst>
        </pc:picChg>
        <pc:picChg chg="mod">
          <ac:chgData name="Huy Nguyen" userId="bfbc4909d81aae67" providerId="LiveId" clId="{D033F907-DD26-4B02-9933-0EA5F937AA3D}" dt="2023-07-10T07:56:00.148" v="3372" actId="1038"/>
          <ac:picMkLst>
            <pc:docMk/>
            <pc:sldMk cId="3826484794" sldId="261"/>
            <ac:picMk id="21" creationId="{B516BE0B-84EF-A2C2-B09B-9AB17E422B6E}"/>
          </ac:picMkLst>
        </pc:picChg>
        <pc:picChg chg="mod">
          <ac:chgData name="Huy Nguyen" userId="bfbc4909d81aae67" providerId="LiveId" clId="{D033F907-DD26-4B02-9933-0EA5F937AA3D}" dt="2023-07-10T07:56:00.148" v="3372" actId="1038"/>
          <ac:picMkLst>
            <pc:docMk/>
            <pc:sldMk cId="3826484794" sldId="261"/>
            <ac:picMk id="30" creationId="{8BCB0D05-10FF-CC29-0421-F4EBC1840E6C}"/>
          </ac:picMkLst>
        </pc:picChg>
        <pc:picChg chg="mod">
          <ac:chgData name="Huy Nguyen" userId="bfbc4909d81aae67" providerId="LiveId" clId="{D033F907-DD26-4B02-9933-0EA5F937AA3D}" dt="2023-07-10T07:56:00.148" v="3372" actId="1038"/>
          <ac:picMkLst>
            <pc:docMk/>
            <pc:sldMk cId="3826484794" sldId="261"/>
            <ac:picMk id="52" creationId="{E95BDD6E-7B2A-F7AB-F35B-7A5319BB8DFA}"/>
          </ac:picMkLst>
        </pc:picChg>
        <pc:picChg chg="mod">
          <ac:chgData name="Huy Nguyen" userId="bfbc4909d81aae67" providerId="LiveId" clId="{D033F907-DD26-4B02-9933-0EA5F937AA3D}" dt="2023-07-10T07:56:00.148" v="3372" actId="1038"/>
          <ac:picMkLst>
            <pc:docMk/>
            <pc:sldMk cId="3826484794" sldId="261"/>
            <ac:picMk id="54" creationId="{EB223F32-D992-8134-42CF-133059546F0A}"/>
          </ac:picMkLst>
        </pc:picChg>
        <pc:picChg chg="mod">
          <ac:chgData name="Huy Nguyen" userId="bfbc4909d81aae67" providerId="LiveId" clId="{D033F907-DD26-4B02-9933-0EA5F937AA3D}" dt="2023-07-10T07:56:00.148" v="3372" actId="1038"/>
          <ac:picMkLst>
            <pc:docMk/>
            <pc:sldMk cId="3826484794" sldId="261"/>
            <ac:picMk id="56" creationId="{1068C07C-A83D-C6F7-8AA7-F9C8D64D92D8}"/>
          </ac:picMkLst>
        </pc:picChg>
        <pc:cxnChg chg="mod">
          <ac:chgData name="Huy Nguyen" userId="bfbc4909d81aae67" providerId="LiveId" clId="{D033F907-DD26-4B02-9933-0EA5F937AA3D}" dt="2023-07-10T07:56:00.148" v="3372" actId="1038"/>
          <ac:cxnSpMkLst>
            <pc:docMk/>
            <pc:sldMk cId="3826484794" sldId="261"/>
            <ac:cxnSpMk id="45" creationId="{F14EE380-58DC-B9B0-2C76-6E24DE7D7082}"/>
          </ac:cxnSpMkLst>
        </pc:cxnChg>
        <pc:cxnChg chg="mod">
          <ac:chgData name="Huy Nguyen" userId="bfbc4909d81aae67" providerId="LiveId" clId="{D033F907-DD26-4B02-9933-0EA5F937AA3D}" dt="2023-07-10T07:56:00.148" v="3372" actId="1038"/>
          <ac:cxnSpMkLst>
            <pc:docMk/>
            <pc:sldMk cId="3826484794" sldId="261"/>
            <ac:cxnSpMk id="60" creationId="{28EFB213-CCD4-A697-2C07-443F6179B2C5}"/>
          </ac:cxnSpMkLst>
        </pc:cxnChg>
      </pc:sldChg>
      <pc:sldChg chg="addSp delSp modSp del mod delAnim modAnim">
        <pc:chgData name="Huy Nguyen" userId="bfbc4909d81aae67" providerId="LiveId" clId="{D033F907-DD26-4B02-9933-0EA5F937AA3D}" dt="2023-07-11T23:41:03.682" v="4611" actId="47"/>
        <pc:sldMkLst>
          <pc:docMk/>
          <pc:sldMk cId="2510466600" sldId="262"/>
        </pc:sldMkLst>
        <pc:spChg chg="del">
          <ac:chgData name="Huy Nguyen" userId="bfbc4909d81aae67" providerId="LiveId" clId="{D033F907-DD26-4B02-9933-0EA5F937AA3D}" dt="2023-07-10T05:19:30.840" v="274" actId="478"/>
          <ac:spMkLst>
            <pc:docMk/>
            <pc:sldMk cId="2510466600" sldId="262"/>
            <ac:spMk id="2" creationId="{4644B716-3595-49B3-3CDA-F4557776F4ED}"/>
          </ac:spMkLst>
        </pc:spChg>
        <pc:spChg chg="add mod topLvl">
          <ac:chgData name="Huy Nguyen" userId="bfbc4909d81aae67" providerId="LiveId" clId="{D033F907-DD26-4B02-9933-0EA5F937AA3D}" dt="2023-07-11T23:40:52.784" v="4608" actId="1076"/>
          <ac:spMkLst>
            <pc:docMk/>
            <pc:sldMk cId="2510466600" sldId="262"/>
            <ac:spMk id="2" creationId="{71DF7B38-CD21-FC17-2910-5EB1E8239250}"/>
          </ac:spMkLst>
        </pc:spChg>
        <pc:spChg chg="del mod">
          <ac:chgData name="Huy Nguyen" userId="bfbc4909d81aae67" providerId="LiveId" clId="{D033F907-DD26-4B02-9933-0EA5F937AA3D}" dt="2023-07-10T05:55:06.744" v="586" actId="478"/>
          <ac:spMkLst>
            <pc:docMk/>
            <pc:sldMk cId="2510466600" sldId="262"/>
            <ac:spMk id="3" creationId="{0A7D0D6B-2973-DE9A-920F-7E209932CB2D}"/>
          </ac:spMkLst>
        </pc:spChg>
        <pc:spChg chg="add del mod">
          <ac:chgData name="Huy Nguyen" userId="bfbc4909d81aae67" providerId="LiveId" clId="{D033F907-DD26-4B02-9933-0EA5F937AA3D}" dt="2023-07-11T23:32:40.073" v="4500" actId="478"/>
          <ac:spMkLst>
            <pc:docMk/>
            <pc:sldMk cId="2510466600" sldId="262"/>
            <ac:spMk id="3" creationId="{3FF51705-C2DA-EEDB-08C6-DFB22A20E787}"/>
          </ac:spMkLst>
        </pc:spChg>
        <pc:spChg chg="add del mod">
          <ac:chgData name="Huy Nguyen" userId="bfbc4909d81aae67" providerId="LiveId" clId="{D033F907-DD26-4B02-9933-0EA5F937AA3D}" dt="2023-07-10T05:43:51.895" v="445" actId="478"/>
          <ac:spMkLst>
            <pc:docMk/>
            <pc:sldMk cId="2510466600" sldId="262"/>
            <ac:spMk id="4" creationId="{255FA737-2DE7-E246-65B6-C7AAA853CB6A}"/>
          </ac:spMkLst>
        </pc:spChg>
        <pc:spChg chg="add mod">
          <ac:chgData name="Huy Nguyen" userId="bfbc4909d81aae67" providerId="LiveId" clId="{D033F907-DD26-4B02-9933-0EA5F937AA3D}" dt="2023-07-11T23:32:43.204" v="4504" actId="20577"/>
          <ac:spMkLst>
            <pc:docMk/>
            <pc:sldMk cId="2510466600" sldId="262"/>
            <ac:spMk id="4" creationId="{F2E8511D-38C8-8BCA-00EC-18C9E4BC449A}"/>
          </ac:spMkLst>
        </pc:spChg>
        <pc:spChg chg="del">
          <ac:chgData name="Huy Nguyen" userId="bfbc4909d81aae67" providerId="LiveId" clId="{D033F907-DD26-4B02-9933-0EA5F937AA3D}" dt="2023-07-10T05:46:06.973" v="466" actId="478"/>
          <ac:spMkLst>
            <pc:docMk/>
            <pc:sldMk cId="2510466600" sldId="262"/>
            <ac:spMk id="5" creationId="{FBB02026-6CF5-9CF0-F8FB-59441F668535}"/>
          </ac:spMkLst>
        </pc:spChg>
        <pc:spChg chg="del">
          <ac:chgData name="Huy Nguyen" userId="bfbc4909d81aae67" providerId="LiveId" clId="{D033F907-DD26-4B02-9933-0EA5F937AA3D}" dt="2023-07-11T23:32:41.342" v="4501" actId="478"/>
          <ac:spMkLst>
            <pc:docMk/>
            <pc:sldMk cId="2510466600" sldId="262"/>
            <ac:spMk id="6" creationId="{E4FCD102-8BF5-7DD4-6DE5-67DC5895DD7C}"/>
          </ac:spMkLst>
        </pc:spChg>
        <pc:spChg chg="add del mod topLvl">
          <ac:chgData name="Huy Nguyen" userId="bfbc4909d81aae67" providerId="LiveId" clId="{D033F907-DD26-4B02-9933-0EA5F937AA3D}" dt="2023-07-10T06:00:14.544" v="933" actId="478"/>
          <ac:spMkLst>
            <pc:docMk/>
            <pc:sldMk cId="2510466600" sldId="262"/>
            <ac:spMk id="7" creationId="{2D2452B3-F34C-5E89-2E29-26A3F250D671}"/>
          </ac:spMkLst>
        </pc:spChg>
        <pc:spChg chg="add mod topLvl">
          <ac:chgData name="Huy Nguyen" userId="bfbc4909d81aae67" providerId="LiveId" clId="{D033F907-DD26-4B02-9933-0EA5F937AA3D}" dt="2023-07-10T08:42:58.660" v="3377" actId="14861"/>
          <ac:spMkLst>
            <pc:docMk/>
            <pc:sldMk cId="2510466600" sldId="262"/>
            <ac:spMk id="8" creationId="{32766A24-059C-8014-3C7A-1EDA85284C05}"/>
          </ac:spMkLst>
        </pc:spChg>
        <pc:spChg chg="add del mod">
          <ac:chgData name="Huy Nguyen" userId="bfbc4909d81aae67" providerId="LiveId" clId="{D033F907-DD26-4B02-9933-0EA5F937AA3D}" dt="2023-07-10T05:27:14.134" v="400" actId="478"/>
          <ac:spMkLst>
            <pc:docMk/>
            <pc:sldMk cId="2510466600" sldId="262"/>
            <ac:spMk id="9" creationId="{0014BAB4-B032-240C-F600-F4F03D094771}"/>
          </ac:spMkLst>
        </pc:spChg>
        <pc:spChg chg="add del mod">
          <ac:chgData name="Huy Nguyen" userId="bfbc4909d81aae67" providerId="LiveId" clId="{D033F907-DD26-4B02-9933-0EA5F937AA3D}" dt="2023-07-10T05:54:07.436" v="550" actId="478"/>
          <ac:spMkLst>
            <pc:docMk/>
            <pc:sldMk cId="2510466600" sldId="262"/>
            <ac:spMk id="9" creationId="{BAA2FF75-357B-F294-7F4A-510F0FE55CDB}"/>
          </ac:spMkLst>
        </pc:spChg>
        <pc:spChg chg="del">
          <ac:chgData name="Huy Nguyen" userId="bfbc4909d81aae67" providerId="LiveId" clId="{D033F907-DD26-4B02-9933-0EA5F937AA3D}" dt="2023-07-10T05:45:42.066" v="458" actId="478"/>
          <ac:spMkLst>
            <pc:docMk/>
            <pc:sldMk cId="2510466600" sldId="262"/>
            <ac:spMk id="10" creationId="{73131D36-7569-12AD-0FF2-FB36AD069E2F}"/>
          </ac:spMkLst>
        </pc:spChg>
        <pc:spChg chg="add del mod topLvl">
          <ac:chgData name="Huy Nguyen" userId="bfbc4909d81aae67" providerId="LiveId" clId="{D033F907-DD26-4B02-9933-0EA5F937AA3D}" dt="2023-07-10T07:45:49.409" v="3023" actId="165"/>
          <ac:spMkLst>
            <pc:docMk/>
            <pc:sldMk cId="2510466600" sldId="262"/>
            <ac:spMk id="11" creationId="{02C56194-44A1-A38E-F7D0-3C73A70AEC75}"/>
          </ac:spMkLst>
        </pc:spChg>
        <pc:spChg chg="add del mod topLvl">
          <ac:chgData name="Huy Nguyen" userId="bfbc4909d81aae67" providerId="LiveId" clId="{D033F907-DD26-4B02-9933-0EA5F937AA3D}" dt="2023-07-10T07:46:06.550" v="3026" actId="208"/>
          <ac:spMkLst>
            <pc:docMk/>
            <pc:sldMk cId="2510466600" sldId="262"/>
            <ac:spMk id="12" creationId="{045EABBA-8BEB-B1A9-FEF8-2BA47E49F717}"/>
          </ac:spMkLst>
        </pc:spChg>
        <pc:spChg chg="add del mod">
          <ac:chgData name="Huy Nguyen" userId="bfbc4909d81aae67" providerId="LiveId" clId="{D033F907-DD26-4B02-9933-0EA5F937AA3D}" dt="2023-07-10T06:25:33.654" v="2114" actId="478"/>
          <ac:spMkLst>
            <pc:docMk/>
            <pc:sldMk cId="2510466600" sldId="262"/>
            <ac:spMk id="13" creationId="{53B8D9D9-F4F3-AC44-03C2-7397340F89A1}"/>
          </ac:spMkLst>
        </pc:spChg>
        <pc:spChg chg="del">
          <ac:chgData name="Huy Nguyen" userId="bfbc4909d81aae67" providerId="LiveId" clId="{D033F907-DD26-4B02-9933-0EA5F937AA3D}" dt="2023-07-10T05:27:09.840" v="396" actId="478"/>
          <ac:spMkLst>
            <pc:docMk/>
            <pc:sldMk cId="2510466600" sldId="262"/>
            <ac:spMk id="13" creationId="{704020C3-2904-E492-A15C-4EF795E7F2CF}"/>
          </ac:spMkLst>
        </pc:spChg>
        <pc:spChg chg="add del mod topLvl">
          <ac:chgData name="Huy Nguyen" userId="bfbc4909d81aae67" providerId="LiveId" clId="{D033F907-DD26-4B02-9933-0EA5F937AA3D}" dt="2023-07-10T06:20:55.447" v="1679" actId="478"/>
          <ac:spMkLst>
            <pc:docMk/>
            <pc:sldMk cId="2510466600" sldId="262"/>
            <ac:spMk id="14" creationId="{8952556B-4255-82A2-C12A-550B40C09CE5}"/>
          </ac:spMkLst>
        </pc:spChg>
        <pc:spChg chg="del">
          <ac:chgData name="Huy Nguyen" userId="bfbc4909d81aae67" providerId="LiveId" clId="{D033F907-DD26-4B02-9933-0EA5F937AA3D}" dt="2023-07-10T05:27:10.564" v="397" actId="478"/>
          <ac:spMkLst>
            <pc:docMk/>
            <pc:sldMk cId="2510466600" sldId="262"/>
            <ac:spMk id="15" creationId="{169E617A-7C6E-1F34-0962-516DCEF9F1AF}"/>
          </ac:spMkLst>
        </pc:spChg>
        <pc:spChg chg="add del mod ord">
          <ac:chgData name="Huy Nguyen" userId="bfbc4909d81aae67" providerId="LiveId" clId="{D033F907-DD26-4B02-9933-0EA5F937AA3D}" dt="2023-07-10T07:10:21.220" v="2572" actId="478"/>
          <ac:spMkLst>
            <pc:docMk/>
            <pc:sldMk cId="2510466600" sldId="262"/>
            <ac:spMk id="15" creationId="{1FDE5E26-D6AF-CA7C-93C7-AA2B8DE46F56}"/>
          </ac:spMkLst>
        </pc:spChg>
        <pc:spChg chg="del">
          <ac:chgData name="Huy Nguyen" userId="bfbc4909d81aae67" providerId="LiveId" clId="{D033F907-DD26-4B02-9933-0EA5F937AA3D}" dt="2023-07-10T05:27:09.525" v="395" actId="478"/>
          <ac:spMkLst>
            <pc:docMk/>
            <pc:sldMk cId="2510466600" sldId="262"/>
            <ac:spMk id="16" creationId="{408AEDEA-42EA-58BB-F167-564E8E1BE49A}"/>
          </ac:spMkLst>
        </pc:spChg>
        <pc:spChg chg="del">
          <ac:chgData name="Huy Nguyen" userId="bfbc4909d81aae67" providerId="LiveId" clId="{D033F907-DD26-4B02-9933-0EA5F937AA3D}" dt="2023-07-10T05:27:08.847" v="393" actId="478"/>
          <ac:spMkLst>
            <pc:docMk/>
            <pc:sldMk cId="2510466600" sldId="262"/>
            <ac:spMk id="17" creationId="{196BEC4B-4F31-E6ED-2BDB-C180105B8170}"/>
          </ac:spMkLst>
        </pc:spChg>
        <pc:spChg chg="add del mod">
          <ac:chgData name="Huy Nguyen" userId="bfbc4909d81aae67" providerId="LiveId" clId="{D033F907-DD26-4B02-9933-0EA5F937AA3D}" dt="2023-07-10T07:01:29.496" v="2424"/>
          <ac:spMkLst>
            <pc:docMk/>
            <pc:sldMk cId="2510466600" sldId="262"/>
            <ac:spMk id="17" creationId="{EEE7B78B-BAD1-BB64-FC85-08D49A86C876}"/>
          </ac:spMkLst>
        </pc:spChg>
        <pc:spChg chg="add del mod">
          <ac:chgData name="Huy Nguyen" userId="bfbc4909d81aae67" providerId="LiveId" clId="{D033F907-DD26-4B02-9933-0EA5F937AA3D}" dt="2023-07-10T05:58:08.402" v="752" actId="478"/>
          <ac:spMkLst>
            <pc:docMk/>
            <pc:sldMk cId="2510466600" sldId="262"/>
            <ac:spMk id="18" creationId="{F553F6B9-56FF-F1FB-0538-9FFCC7497095}"/>
          </ac:spMkLst>
        </pc:spChg>
        <pc:spChg chg="del">
          <ac:chgData name="Huy Nguyen" userId="bfbc4909d81aae67" providerId="LiveId" clId="{D033F907-DD26-4B02-9933-0EA5F937AA3D}" dt="2023-07-10T05:27:09.195" v="394" actId="478"/>
          <ac:spMkLst>
            <pc:docMk/>
            <pc:sldMk cId="2510466600" sldId="262"/>
            <ac:spMk id="19" creationId="{7D4AE5D6-5A0C-DD2B-0525-73DB88878B25}"/>
          </ac:spMkLst>
        </pc:spChg>
        <pc:spChg chg="add del mod">
          <ac:chgData name="Huy Nguyen" userId="bfbc4909d81aae67" providerId="LiveId" clId="{D033F907-DD26-4B02-9933-0EA5F937AA3D}" dt="2023-07-10T06:08:28.177" v="1247"/>
          <ac:spMkLst>
            <pc:docMk/>
            <pc:sldMk cId="2510466600" sldId="262"/>
            <ac:spMk id="19" creationId="{894BD210-4A76-3DD8-EB48-701AD44CE79E}"/>
          </ac:spMkLst>
        </pc:spChg>
        <pc:spChg chg="del mod">
          <ac:chgData name="Huy Nguyen" userId="bfbc4909d81aae67" providerId="LiveId" clId="{D033F907-DD26-4B02-9933-0EA5F937AA3D}" dt="2023-07-10T05:27:10.855" v="398" actId="478"/>
          <ac:spMkLst>
            <pc:docMk/>
            <pc:sldMk cId="2510466600" sldId="262"/>
            <ac:spMk id="20" creationId="{0826FC00-9849-7475-F363-2702B88AA441}"/>
          </ac:spMkLst>
        </pc:spChg>
        <pc:spChg chg="add del mod">
          <ac:chgData name="Huy Nguyen" userId="bfbc4909d81aae67" providerId="LiveId" clId="{D033F907-DD26-4B02-9933-0EA5F937AA3D}" dt="2023-07-10T06:01:27.368" v="1084" actId="478"/>
          <ac:spMkLst>
            <pc:docMk/>
            <pc:sldMk cId="2510466600" sldId="262"/>
            <ac:spMk id="20" creationId="{B74206E6-6149-301A-2B9A-BA188935D5C0}"/>
          </ac:spMkLst>
        </pc:spChg>
        <pc:spChg chg="add del mod">
          <ac:chgData name="Huy Nguyen" userId="bfbc4909d81aae67" providerId="LiveId" clId="{D033F907-DD26-4B02-9933-0EA5F937AA3D}" dt="2023-07-10T06:02:16.959" v="1094" actId="478"/>
          <ac:spMkLst>
            <pc:docMk/>
            <pc:sldMk cId="2510466600" sldId="262"/>
            <ac:spMk id="21" creationId="{700C5F20-C747-6A40-CDA3-747EBE9F0522}"/>
          </ac:spMkLst>
        </pc:spChg>
        <pc:spChg chg="add del mod">
          <ac:chgData name="Huy Nguyen" userId="bfbc4909d81aae67" providerId="LiveId" clId="{D033F907-DD26-4B02-9933-0EA5F937AA3D}" dt="2023-07-10T06:02:54.879" v="1104" actId="478"/>
          <ac:spMkLst>
            <pc:docMk/>
            <pc:sldMk cId="2510466600" sldId="262"/>
            <ac:spMk id="22" creationId="{7AB878BE-CA76-35C2-B7FA-83294D174DBC}"/>
          </ac:spMkLst>
        </pc:spChg>
        <pc:spChg chg="add del mod">
          <ac:chgData name="Huy Nguyen" userId="bfbc4909d81aae67" providerId="LiveId" clId="{D033F907-DD26-4B02-9933-0EA5F937AA3D}" dt="2023-07-10T06:02:54.301" v="1103" actId="478"/>
          <ac:spMkLst>
            <pc:docMk/>
            <pc:sldMk cId="2510466600" sldId="262"/>
            <ac:spMk id="23" creationId="{4FFE41E2-7635-FCA8-A29A-AF3796C6F7CF}"/>
          </ac:spMkLst>
        </pc:spChg>
        <pc:spChg chg="add del mod">
          <ac:chgData name="Huy Nguyen" userId="bfbc4909d81aae67" providerId="LiveId" clId="{D033F907-DD26-4B02-9933-0EA5F937AA3D}" dt="2023-07-10T06:04:41.047" v="1151" actId="478"/>
          <ac:spMkLst>
            <pc:docMk/>
            <pc:sldMk cId="2510466600" sldId="262"/>
            <ac:spMk id="24" creationId="{796E7785-6C99-363F-C53D-9BC71971C163}"/>
          </ac:spMkLst>
        </pc:spChg>
        <pc:spChg chg="add del mod">
          <ac:chgData name="Huy Nguyen" userId="bfbc4909d81aae67" providerId="LiveId" clId="{D033F907-DD26-4B02-9933-0EA5F937AA3D}" dt="2023-07-10T06:04:41.047" v="1151" actId="478"/>
          <ac:spMkLst>
            <pc:docMk/>
            <pc:sldMk cId="2510466600" sldId="262"/>
            <ac:spMk id="25" creationId="{5626EE2C-E434-1E64-79E0-D394BCB3FE37}"/>
          </ac:spMkLst>
        </pc:spChg>
        <pc:spChg chg="add del mod">
          <ac:chgData name="Huy Nguyen" userId="bfbc4909d81aae67" providerId="LiveId" clId="{D033F907-DD26-4B02-9933-0EA5F937AA3D}" dt="2023-07-10T06:04:37.186" v="1145"/>
          <ac:spMkLst>
            <pc:docMk/>
            <pc:sldMk cId="2510466600" sldId="262"/>
            <ac:spMk id="26" creationId="{FAFB47EF-5CAF-BA56-410B-3EB5E6BDE181}"/>
          </ac:spMkLst>
        </pc:spChg>
        <pc:spChg chg="add del mod">
          <ac:chgData name="Huy Nguyen" userId="bfbc4909d81aae67" providerId="LiveId" clId="{D033F907-DD26-4B02-9933-0EA5F937AA3D}" dt="2023-07-10T06:04:37.186" v="1145"/>
          <ac:spMkLst>
            <pc:docMk/>
            <pc:sldMk cId="2510466600" sldId="262"/>
            <ac:spMk id="27" creationId="{2D27E12E-A182-07B1-BE94-B0544F20E639}"/>
          </ac:spMkLst>
        </pc:spChg>
        <pc:spChg chg="add del mod">
          <ac:chgData name="Huy Nguyen" userId="bfbc4909d81aae67" providerId="LiveId" clId="{D033F907-DD26-4B02-9933-0EA5F937AA3D}" dt="2023-07-10T06:04:35.975" v="1138" actId="11529"/>
          <ac:spMkLst>
            <pc:docMk/>
            <pc:sldMk cId="2510466600" sldId="262"/>
            <ac:spMk id="28" creationId="{959D2E44-0EF7-CC7D-D9E2-355878955894}"/>
          </ac:spMkLst>
        </pc:spChg>
        <pc:spChg chg="add mod">
          <ac:chgData name="Huy Nguyen" userId="bfbc4909d81aae67" providerId="LiveId" clId="{D033F907-DD26-4B02-9933-0EA5F937AA3D}" dt="2023-07-10T06:05:26.052" v="1165" actId="164"/>
          <ac:spMkLst>
            <pc:docMk/>
            <pc:sldMk cId="2510466600" sldId="262"/>
            <ac:spMk id="29" creationId="{7F50DB5D-9DC9-EE24-9717-AB2552978361}"/>
          </ac:spMkLst>
        </pc:spChg>
        <pc:spChg chg="add del mod">
          <ac:chgData name="Huy Nguyen" userId="bfbc4909d81aae67" providerId="LiveId" clId="{D033F907-DD26-4B02-9933-0EA5F937AA3D}" dt="2023-07-10T06:05:19.304" v="1162" actId="478"/>
          <ac:spMkLst>
            <pc:docMk/>
            <pc:sldMk cId="2510466600" sldId="262"/>
            <ac:spMk id="30" creationId="{3D5D2A36-5B81-01CA-D54F-F86E44BF3A4B}"/>
          </ac:spMkLst>
        </pc:spChg>
        <pc:spChg chg="add mod">
          <ac:chgData name="Huy Nguyen" userId="bfbc4909d81aae67" providerId="LiveId" clId="{D033F907-DD26-4B02-9933-0EA5F937AA3D}" dt="2023-07-10T06:05:26.052" v="1165" actId="164"/>
          <ac:spMkLst>
            <pc:docMk/>
            <pc:sldMk cId="2510466600" sldId="262"/>
            <ac:spMk id="31" creationId="{7F34E734-A709-F768-7C86-08FFBF88EF41}"/>
          </ac:spMkLst>
        </pc:spChg>
        <pc:spChg chg="add del mod">
          <ac:chgData name="Huy Nguyen" userId="bfbc4909d81aae67" providerId="LiveId" clId="{D033F907-DD26-4B02-9933-0EA5F937AA3D}" dt="2023-07-10T06:17:04.224" v="1615" actId="478"/>
          <ac:spMkLst>
            <pc:docMk/>
            <pc:sldMk cId="2510466600" sldId="262"/>
            <ac:spMk id="33" creationId="{D3EFF705-8BE0-7664-5163-53AE7DF32942}"/>
          </ac:spMkLst>
        </pc:spChg>
        <pc:spChg chg="add del mod">
          <ac:chgData name="Huy Nguyen" userId="bfbc4909d81aae67" providerId="LiveId" clId="{D033F907-DD26-4B02-9933-0EA5F937AA3D}" dt="2023-07-10T06:17:04.224" v="1615" actId="478"/>
          <ac:spMkLst>
            <pc:docMk/>
            <pc:sldMk cId="2510466600" sldId="262"/>
            <ac:spMk id="34" creationId="{DBE83403-B361-33B2-F444-E15B019ECD11}"/>
          </ac:spMkLst>
        </pc:spChg>
        <pc:spChg chg="add del mod">
          <ac:chgData name="Huy Nguyen" userId="bfbc4909d81aae67" providerId="LiveId" clId="{D033F907-DD26-4B02-9933-0EA5F937AA3D}" dt="2023-07-10T06:17:04.224" v="1615" actId="478"/>
          <ac:spMkLst>
            <pc:docMk/>
            <pc:sldMk cId="2510466600" sldId="262"/>
            <ac:spMk id="35" creationId="{3B462318-30E0-11E0-7161-A03032C45B21}"/>
          </ac:spMkLst>
        </pc:spChg>
        <pc:spChg chg="add del mod">
          <ac:chgData name="Huy Nguyen" userId="bfbc4909d81aae67" providerId="LiveId" clId="{D033F907-DD26-4B02-9933-0EA5F937AA3D}" dt="2023-07-10T06:06:13.456" v="1211" actId="478"/>
          <ac:spMkLst>
            <pc:docMk/>
            <pc:sldMk cId="2510466600" sldId="262"/>
            <ac:spMk id="36" creationId="{76C6F39F-B24C-C626-D676-06DBAF228FBD}"/>
          </ac:spMkLst>
        </pc:spChg>
        <pc:spChg chg="add del mod">
          <ac:chgData name="Huy Nguyen" userId="bfbc4909d81aae67" providerId="LiveId" clId="{D033F907-DD26-4B02-9933-0EA5F937AA3D}" dt="2023-07-10T06:17:04.224" v="1615" actId="478"/>
          <ac:spMkLst>
            <pc:docMk/>
            <pc:sldMk cId="2510466600" sldId="262"/>
            <ac:spMk id="37" creationId="{60A76EFA-F910-D758-4215-C76BFF2BDAFC}"/>
          </ac:spMkLst>
        </pc:spChg>
        <pc:spChg chg="add del mod">
          <ac:chgData name="Huy Nguyen" userId="bfbc4909d81aae67" providerId="LiveId" clId="{D033F907-DD26-4B02-9933-0EA5F937AA3D}" dt="2023-07-10T06:05:52.980" v="1179"/>
          <ac:spMkLst>
            <pc:docMk/>
            <pc:sldMk cId="2510466600" sldId="262"/>
            <ac:spMk id="38" creationId="{B30B0A04-8B9E-4B96-3147-D21D92396AA0}"/>
          </ac:spMkLst>
        </pc:spChg>
        <pc:spChg chg="add del mod">
          <ac:chgData name="Huy Nguyen" userId="bfbc4909d81aae67" providerId="LiveId" clId="{D033F907-DD26-4B02-9933-0EA5F937AA3D}" dt="2023-07-10T06:05:52.980" v="1179"/>
          <ac:spMkLst>
            <pc:docMk/>
            <pc:sldMk cId="2510466600" sldId="262"/>
            <ac:spMk id="39" creationId="{9F8D6CA3-8CB5-A8D3-728C-88824452632E}"/>
          </ac:spMkLst>
        </pc:spChg>
        <pc:spChg chg="add del mod">
          <ac:chgData name="Huy Nguyen" userId="bfbc4909d81aae67" providerId="LiveId" clId="{D033F907-DD26-4B02-9933-0EA5F937AA3D}" dt="2023-07-10T06:05:52.980" v="1179"/>
          <ac:spMkLst>
            <pc:docMk/>
            <pc:sldMk cId="2510466600" sldId="262"/>
            <ac:spMk id="40" creationId="{68CB68A3-9E29-32F6-9919-944CF8708811}"/>
          </ac:spMkLst>
        </pc:spChg>
        <pc:spChg chg="add del mod">
          <ac:chgData name="Huy Nguyen" userId="bfbc4909d81aae67" providerId="LiveId" clId="{D033F907-DD26-4B02-9933-0EA5F937AA3D}" dt="2023-07-10T06:05:52.980" v="1179"/>
          <ac:spMkLst>
            <pc:docMk/>
            <pc:sldMk cId="2510466600" sldId="262"/>
            <ac:spMk id="41" creationId="{589F445E-5789-4042-D6F9-07F56379517E}"/>
          </ac:spMkLst>
        </pc:spChg>
        <pc:spChg chg="add del mod">
          <ac:chgData name="Huy Nguyen" userId="bfbc4909d81aae67" providerId="LiveId" clId="{D033F907-DD26-4B02-9933-0EA5F937AA3D}" dt="2023-07-10T06:05:52.980" v="1179"/>
          <ac:spMkLst>
            <pc:docMk/>
            <pc:sldMk cId="2510466600" sldId="262"/>
            <ac:spMk id="42" creationId="{38A23749-07CA-FFD1-DE11-BF635F1AD746}"/>
          </ac:spMkLst>
        </pc:spChg>
        <pc:spChg chg="add del mod">
          <ac:chgData name="Huy Nguyen" userId="bfbc4909d81aae67" providerId="LiveId" clId="{D033F907-DD26-4B02-9933-0EA5F937AA3D}" dt="2023-07-10T06:13:20.792" v="1487" actId="478"/>
          <ac:spMkLst>
            <pc:docMk/>
            <pc:sldMk cId="2510466600" sldId="262"/>
            <ac:spMk id="45" creationId="{78A3BC35-6C68-9ABD-CC30-9673D400B458}"/>
          </ac:spMkLst>
        </pc:spChg>
        <pc:spChg chg="add del mod">
          <ac:chgData name="Huy Nguyen" userId="bfbc4909d81aae67" providerId="LiveId" clId="{D033F907-DD26-4B02-9933-0EA5F937AA3D}" dt="2023-07-10T06:17:04.224" v="1615" actId="478"/>
          <ac:spMkLst>
            <pc:docMk/>
            <pc:sldMk cId="2510466600" sldId="262"/>
            <ac:spMk id="46" creationId="{A483030B-59E9-DC11-69D8-2907042B6BA8}"/>
          </ac:spMkLst>
        </pc:spChg>
        <pc:spChg chg="mod">
          <ac:chgData name="Huy Nguyen" userId="bfbc4909d81aae67" providerId="LiveId" clId="{D033F907-DD26-4B02-9933-0EA5F937AA3D}" dt="2023-07-10T06:17:13.323" v="1616"/>
          <ac:spMkLst>
            <pc:docMk/>
            <pc:sldMk cId="2510466600" sldId="262"/>
            <ac:spMk id="48" creationId="{DC278E37-60D1-BBE7-CAA7-2037A104E2DB}"/>
          </ac:spMkLst>
        </pc:spChg>
        <pc:spChg chg="mod">
          <ac:chgData name="Huy Nguyen" userId="bfbc4909d81aae67" providerId="LiveId" clId="{D033F907-DD26-4B02-9933-0EA5F937AA3D}" dt="2023-07-10T06:17:13.323" v="1616"/>
          <ac:spMkLst>
            <pc:docMk/>
            <pc:sldMk cId="2510466600" sldId="262"/>
            <ac:spMk id="54" creationId="{E7E7E244-2303-B914-B373-08534A65F0E6}"/>
          </ac:spMkLst>
        </pc:spChg>
        <pc:spChg chg="mod">
          <ac:chgData name="Huy Nguyen" userId="bfbc4909d81aae67" providerId="LiveId" clId="{D033F907-DD26-4B02-9933-0EA5F937AA3D}" dt="2023-07-10T06:17:13.323" v="1616"/>
          <ac:spMkLst>
            <pc:docMk/>
            <pc:sldMk cId="2510466600" sldId="262"/>
            <ac:spMk id="56" creationId="{D7023A06-9E01-BA1A-6D0E-691836CFAC53}"/>
          </ac:spMkLst>
        </pc:spChg>
        <pc:spChg chg="mod">
          <ac:chgData name="Huy Nguyen" userId="bfbc4909d81aae67" providerId="LiveId" clId="{D033F907-DD26-4B02-9933-0EA5F937AA3D}" dt="2023-07-10T06:17:13.323" v="1616"/>
          <ac:spMkLst>
            <pc:docMk/>
            <pc:sldMk cId="2510466600" sldId="262"/>
            <ac:spMk id="58" creationId="{94843AB8-54BF-B686-5357-3A235B9D298D}"/>
          </ac:spMkLst>
        </pc:spChg>
        <pc:spChg chg="mod">
          <ac:chgData name="Huy Nguyen" userId="bfbc4909d81aae67" providerId="LiveId" clId="{D033F907-DD26-4B02-9933-0EA5F937AA3D}" dt="2023-07-10T06:17:13.323" v="1616"/>
          <ac:spMkLst>
            <pc:docMk/>
            <pc:sldMk cId="2510466600" sldId="262"/>
            <ac:spMk id="60" creationId="{54A77983-04CA-7ED0-0EC5-EF68D4C76066}"/>
          </ac:spMkLst>
        </pc:spChg>
        <pc:spChg chg="mod">
          <ac:chgData name="Huy Nguyen" userId="bfbc4909d81aae67" providerId="LiveId" clId="{D033F907-DD26-4B02-9933-0EA5F937AA3D}" dt="2023-07-10T06:17:13.323" v="1616"/>
          <ac:spMkLst>
            <pc:docMk/>
            <pc:sldMk cId="2510466600" sldId="262"/>
            <ac:spMk id="62" creationId="{7C7619BA-E1CA-ACB7-567E-0D2FC4C942E1}"/>
          </ac:spMkLst>
        </pc:spChg>
        <pc:spChg chg="add del mod">
          <ac:chgData name="Huy Nguyen" userId="bfbc4909d81aae67" providerId="LiveId" clId="{D033F907-DD26-4B02-9933-0EA5F937AA3D}" dt="2023-07-10T06:17:18.229" v="1617" actId="478"/>
          <ac:spMkLst>
            <pc:docMk/>
            <pc:sldMk cId="2510466600" sldId="262"/>
            <ac:spMk id="64" creationId="{B638AEF2-F3D8-3B0D-27F1-1E8048814907}"/>
          </ac:spMkLst>
        </pc:spChg>
        <pc:spChg chg="add del mod">
          <ac:chgData name="Huy Nguyen" userId="bfbc4909d81aae67" providerId="LiveId" clId="{D033F907-DD26-4B02-9933-0EA5F937AA3D}" dt="2023-07-10T06:17:18.229" v="1617" actId="478"/>
          <ac:spMkLst>
            <pc:docMk/>
            <pc:sldMk cId="2510466600" sldId="262"/>
            <ac:spMk id="65" creationId="{01B3B9CC-E7ED-7F1F-5608-B7C518170A6C}"/>
          </ac:spMkLst>
        </pc:spChg>
        <pc:spChg chg="add del mod">
          <ac:chgData name="Huy Nguyen" userId="bfbc4909d81aae67" providerId="LiveId" clId="{D033F907-DD26-4B02-9933-0EA5F937AA3D}" dt="2023-07-10T06:17:18.229" v="1617" actId="478"/>
          <ac:spMkLst>
            <pc:docMk/>
            <pc:sldMk cId="2510466600" sldId="262"/>
            <ac:spMk id="66" creationId="{D1F44DE5-5D3F-DF18-AE5C-72C9B4F0E86E}"/>
          </ac:spMkLst>
        </pc:spChg>
        <pc:spChg chg="add del mod">
          <ac:chgData name="Huy Nguyen" userId="bfbc4909d81aae67" providerId="LiveId" clId="{D033F907-DD26-4B02-9933-0EA5F937AA3D}" dt="2023-07-10T06:17:18.229" v="1617" actId="478"/>
          <ac:spMkLst>
            <pc:docMk/>
            <pc:sldMk cId="2510466600" sldId="262"/>
            <ac:spMk id="67" creationId="{23B547A1-265B-3A88-D940-9C70073FD285}"/>
          </ac:spMkLst>
        </pc:spChg>
        <pc:spChg chg="add del mod">
          <ac:chgData name="Huy Nguyen" userId="bfbc4909d81aae67" providerId="LiveId" clId="{D033F907-DD26-4B02-9933-0EA5F937AA3D}" dt="2023-07-10T06:17:18.229" v="1617" actId="478"/>
          <ac:spMkLst>
            <pc:docMk/>
            <pc:sldMk cId="2510466600" sldId="262"/>
            <ac:spMk id="68" creationId="{96361089-D19E-E067-9270-02DFC3B9C428}"/>
          </ac:spMkLst>
        </pc:spChg>
        <pc:spChg chg="add del mod">
          <ac:chgData name="Huy Nguyen" userId="bfbc4909d81aae67" providerId="LiveId" clId="{D033F907-DD26-4B02-9933-0EA5F937AA3D}" dt="2023-07-10T06:17:18.229" v="1617" actId="478"/>
          <ac:spMkLst>
            <pc:docMk/>
            <pc:sldMk cId="2510466600" sldId="262"/>
            <ac:spMk id="69" creationId="{F1E4C52A-2E73-B792-1201-A8D5A10126C3}"/>
          </ac:spMkLst>
        </pc:spChg>
        <pc:spChg chg="add del mod">
          <ac:chgData name="Huy Nguyen" userId="bfbc4909d81aae67" providerId="LiveId" clId="{D033F907-DD26-4B02-9933-0EA5F937AA3D}" dt="2023-07-10T06:27:19.730" v="2340" actId="478"/>
          <ac:spMkLst>
            <pc:docMk/>
            <pc:sldMk cId="2510466600" sldId="262"/>
            <ac:spMk id="70" creationId="{99B36099-EDCF-063D-F757-71CA545D75FD}"/>
          </ac:spMkLst>
        </pc:spChg>
        <pc:spChg chg="add del mod">
          <ac:chgData name="Huy Nguyen" userId="bfbc4909d81aae67" providerId="LiveId" clId="{D033F907-DD26-4B02-9933-0EA5F937AA3D}" dt="2023-07-10T06:18:15.150" v="1625"/>
          <ac:spMkLst>
            <pc:docMk/>
            <pc:sldMk cId="2510466600" sldId="262"/>
            <ac:spMk id="71" creationId="{870D53C5-1384-064C-54B8-9913BF14BE7A}"/>
          </ac:spMkLst>
        </pc:spChg>
        <pc:spChg chg="mod topLvl">
          <ac:chgData name="Huy Nguyen" userId="bfbc4909d81aae67" providerId="LiveId" clId="{D033F907-DD26-4B02-9933-0EA5F937AA3D}" dt="2023-07-10T06:22:27.724" v="1759" actId="164"/>
          <ac:spMkLst>
            <pc:docMk/>
            <pc:sldMk cId="2510466600" sldId="262"/>
            <ac:spMk id="74" creationId="{40F1F6F2-60BE-3E5B-BA4E-BBF16AE75BE9}"/>
          </ac:spMkLst>
        </pc:spChg>
        <pc:spChg chg="mod topLvl">
          <ac:chgData name="Huy Nguyen" userId="bfbc4909d81aae67" providerId="LiveId" clId="{D033F907-DD26-4B02-9933-0EA5F937AA3D}" dt="2023-07-10T06:22:27.724" v="1759" actId="164"/>
          <ac:spMkLst>
            <pc:docMk/>
            <pc:sldMk cId="2510466600" sldId="262"/>
            <ac:spMk id="75" creationId="{569603A2-1208-BCBA-6478-00B74F42315B}"/>
          </ac:spMkLst>
        </pc:spChg>
        <pc:spChg chg="mod topLvl">
          <ac:chgData name="Huy Nguyen" userId="bfbc4909d81aae67" providerId="LiveId" clId="{D033F907-DD26-4B02-9933-0EA5F937AA3D}" dt="2023-07-10T06:22:27.724" v="1759" actId="164"/>
          <ac:spMkLst>
            <pc:docMk/>
            <pc:sldMk cId="2510466600" sldId="262"/>
            <ac:spMk id="76" creationId="{02FA5AB4-09BD-6188-7548-C051C6001549}"/>
          </ac:spMkLst>
        </pc:spChg>
        <pc:spChg chg="del mod topLvl">
          <ac:chgData name="Huy Nguyen" userId="bfbc4909d81aae67" providerId="LiveId" clId="{D033F907-DD26-4B02-9933-0EA5F937AA3D}" dt="2023-07-10T06:19:05.455" v="1662" actId="478"/>
          <ac:spMkLst>
            <pc:docMk/>
            <pc:sldMk cId="2510466600" sldId="262"/>
            <ac:spMk id="77" creationId="{AA272856-12F0-53CD-3E5B-2B89BD0938A2}"/>
          </ac:spMkLst>
        </pc:spChg>
        <pc:spChg chg="mod topLvl">
          <ac:chgData name="Huy Nguyen" userId="bfbc4909d81aae67" providerId="LiveId" clId="{D033F907-DD26-4B02-9933-0EA5F937AA3D}" dt="2023-07-10T06:22:27.724" v="1759" actId="164"/>
          <ac:spMkLst>
            <pc:docMk/>
            <pc:sldMk cId="2510466600" sldId="262"/>
            <ac:spMk id="78" creationId="{ABB04C20-5989-FDDE-161F-4FD0A1AB3D5F}"/>
          </ac:spMkLst>
        </pc:spChg>
        <pc:spChg chg="add mod topLvl">
          <ac:chgData name="Huy Nguyen" userId="bfbc4909d81aae67" providerId="LiveId" clId="{D033F907-DD26-4B02-9933-0EA5F937AA3D}" dt="2023-07-10T07:45:49.409" v="3023" actId="165"/>
          <ac:spMkLst>
            <pc:docMk/>
            <pc:sldMk cId="2510466600" sldId="262"/>
            <ac:spMk id="81" creationId="{FE9FC7B8-CC9B-9DD0-271C-79DE6640A5EE}"/>
          </ac:spMkLst>
        </pc:spChg>
        <pc:spChg chg="add mod">
          <ac:chgData name="Huy Nguyen" userId="bfbc4909d81aae67" providerId="LiveId" clId="{D033F907-DD26-4B02-9933-0EA5F937AA3D}" dt="2023-07-10T06:22:27.724" v="1759" actId="164"/>
          <ac:spMkLst>
            <pc:docMk/>
            <pc:sldMk cId="2510466600" sldId="262"/>
            <ac:spMk id="82" creationId="{736F89F0-D8BB-49FB-4215-4428440B2B7F}"/>
          </ac:spMkLst>
        </pc:spChg>
        <pc:spChg chg="add del mod">
          <ac:chgData name="Huy Nguyen" userId="bfbc4909d81aae67" providerId="LiveId" clId="{D033F907-DD26-4B02-9933-0EA5F937AA3D}" dt="2023-07-10T06:27:19.730" v="2340" actId="478"/>
          <ac:spMkLst>
            <pc:docMk/>
            <pc:sldMk cId="2510466600" sldId="262"/>
            <ac:spMk id="85" creationId="{7CC821D2-E9F6-35A0-2697-BAE759D759FF}"/>
          </ac:spMkLst>
        </pc:spChg>
        <pc:spChg chg="add del mod">
          <ac:chgData name="Huy Nguyen" userId="bfbc4909d81aae67" providerId="LiveId" clId="{D033F907-DD26-4B02-9933-0EA5F937AA3D}" dt="2023-07-10T07:00:20.703" v="2394" actId="478"/>
          <ac:spMkLst>
            <pc:docMk/>
            <pc:sldMk cId="2510466600" sldId="262"/>
            <ac:spMk id="87" creationId="{42B7CDAE-010A-C1FF-EDCD-472337FDECD7}"/>
          </ac:spMkLst>
        </pc:spChg>
        <pc:spChg chg="add del mod">
          <ac:chgData name="Huy Nguyen" userId="bfbc4909d81aae67" providerId="LiveId" clId="{D033F907-DD26-4B02-9933-0EA5F937AA3D}" dt="2023-07-10T07:00:08.409" v="2386" actId="478"/>
          <ac:spMkLst>
            <pc:docMk/>
            <pc:sldMk cId="2510466600" sldId="262"/>
            <ac:spMk id="88" creationId="{150CF0FF-6297-4092-C8EB-B2656F34CD38}"/>
          </ac:spMkLst>
        </pc:spChg>
        <pc:spChg chg="add del mod">
          <ac:chgData name="Huy Nguyen" userId="bfbc4909d81aae67" providerId="LiveId" clId="{D033F907-DD26-4B02-9933-0EA5F937AA3D}" dt="2023-07-10T06:59:57.164" v="2381" actId="478"/>
          <ac:spMkLst>
            <pc:docMk/>
            <pc:sldMk cId="2510466600" sldId="262"/>
            <ac:spMk id="89" creationId="{7866612C-EAF4-FB31-4E56-A2F1B68ABC80}"/>
          </ac:spMkLst>
        </pc:spChg>
        <pc:spChg chg="add del mod">
          <ac:chgData name="Huy Nguyen" userId="bfbc4909d81aae67" providerId="LiveId" clId="{D033F907-DD26-4B02-9933-0EA5F937AA3D}" dt="2023-07-10T06:59:55.815" v="2380" actId="478"/>
          <ac:spMkLst>
            <pc:docMk/>
            <pc:sldMk cId="2510466600" sldId="262"/>
            <ac:spMk id="90" creationId="{2F48ECFE-3DB7-5651-D7CE-135D0855252B}"/>
          </ac:spMkLst>
        </pc:spChg>
        <pc:spChg chg="add del mod">
          <ac:chgData name="Huy Nguyen" userId="bfbc4909d81aae67" providerId="LiveId" clId="{D033F907-DD26-4B02-9933-0EA5F937AA3D}" dt="2023-07-10T07:00:20.329" v="2393" actId="478"/>
          <ac:spMkLst>
            <pc:docMk/>
            <pc:sldMk cId="2510466600" sldId="262"/>
            <ac:spMk id="91" creationId="{60420AE4-6567-1563-AC86-CA48773870F5}"/>
          </ac:spMkLst>
        </pc:spChg>
        <pc:spChg chg="del mod topLvl">
          <ac:chgData name="Huy Nguyen" userId="bfbc4909d81aae67" providerId="LiveId" clId="{D033F907-DD26-4B02-9933-0EA5F937AA3D}" dt="2023-07-10T07:00:16.026" v="2390" actId="478"/>
          <ac:spMkLst>
            <pc:docMk/>
            <pc:sldMk cId="2510466600" sldId="262"/>
            <ac:spMk id="94" creationId="{55F34BA9-6A21-D657-AF07-003C9646C0A2}"/>
          </ac:spMkLst>
        </pc:spChg>
        <pc:spChg chg="mod topLvl">
          <ac:chgData name="Huy Nguyen" userId="bfbc4909d81aae67" providerId="LiveId" clId="{D033F907-DD26-4B02-9933-0EA5F937AA3D}" dt="2023-07-10T07:37:20.021" v="2896" actId="1076"/>
          <ac:spMkLst>
            <pc:docMk/>
            <pc:sldMk cId="2510466600" sldId="262"/>
            <ac:spMk id="95" creationId="{0127665B-5F11-3215-2493-A2BE2594E9BD}"/>
          </ac:spMkLst>
        </pc:spChg>
        <pc:spChg chg="del mod">
          <ac:chgData name="Huy Nguyen" userId="bfbc4909d81aae67" providerId="LiveId" clId="{D033F907-DD26-4B02-9933-0EA5F937AA3D}" dt="2023-07-10T07:00:17.363" v="2391" actId="478"/>
          <ac:spMkLst>
            <pc:docMk/>
            <pc:sldMk cId="2510466600" sldId="262"/>
            <ac:spMk id="96" creationId="{DC14630A-4DD5-7AB7-4930-F942B2296ED8}"/>
          </ac:spMkLst>
        </pc:spChg>
        <pc:spChg chg="del mod">
          <ac:chgData name="Huy Nguyen" userId="bfbc4909d81aae67" providerId="LiveId" clId="{D033F907-DD26-4B02-9933-0EA5F937AA3D}" dt="2023-07-10T07:00:14.836" v="2389" actId="478"/>
          <ac:spMkLst>
            <pc:docMk/>
            <pc:sldMk cId="2510466600" sldId="262"/>
            <ac:spMk id="97" creationId="{A7A496E1-AD1A-D43F-1D79-D525D72F2906}"/>
          </ac:spMkLst>
        </pc:spChg>
        <pc:spChg chg="del mod topLvl">
          <ac:chgData name="Huy Nguyen" userId="bfbc4909d81aae67" providerId="LiveId" clId="{D033F907-DD26-4B02-9933-0EA5F937AA3D}" dt="2023-07-10T07:00:18.394" v="2392" actId="478"/>
          <ac:spMkLst>
            <pc:docMk/>
            <pc:sldMk cId="2510466600" sldId="262"/>
            <ac:spMk id="98" creationId="{A51B21EB-8CA1-6F88-7BAB-18CA92966A34}"/>
          </ac:spMkLst>
        </pc:spChg>
        <pc:spChg chg="add mod">
          <ac:chgData name="Huy Nguyen" userId="bfbc4909d81aae67" providerId="LiveId" clId="{D033F907-DD26-4B02-9933-0EA5F937AA3D}" dt="2023-07-10T07:37:23.069" v="2897" actId="1076"/>
          <ac:spMkLst>
            <pc:docMk/>
            <pc:sldMk cId="2510466600" sldId="262"/>
            <ac:spMk id="99" creationId="{C9B1057D-94F0-4F49-3ED8-71AEE81D0EBC}"/>
          </ac:spMkLst>
        </pc:spChg>
        <pc:spChg chg="add mod">
          <ac:chgData name="Huy Nguyen" userId="bfbc4909d81aae67" providerId="LiveId" clId="{D033F907-DD26-4B02-9933-0EA5F937AA3D}" dt="2023-07-10T07:37:17.705" v="2895" actId="1076"/>
          <ac:spMkLst>
            <pc:docMk/>
            <pc:sldMk cId="2510466600" sldId="262"/>
            <ac:spMk id="100" creationId="{15CC71E5-4092-F463-3543-20FBA577A9CF}"/>
          </ac:spMkLst>
        </pc:spChg>
        <pc:spChg chg="add del">
          <ac:chgData name="Huy Nguyen" userId="bfbc4909d81aae67" providerId="LiveId" clId="{D033F907-DD26-4B02-9933-0EA5F937AA3D}" dt="2023-07-10T07:12:18.992" v="2607" actId="478"/>
          <ac:spMkLst>
            <pc:docMk/>
            <pc:sldMk cId="2510466600" sldId="262"/>
            <ac:spMk id="124" creationId="{3D87B1ED-EEB8-87B1-8F2B-ED6B472B07E7}"/>
          </ac:spMkLst>
        </pc:spChg>
        <pc:spChg chg="add del mod topLvl">
          <ac:chgData name="Huy Nguyen" userId="bfbc4909d81aae67" providerId="LiveId" clId="{D033F907-DD26-4B02-9933-0EA5F937AA3D}" dt="2023-07-10T07:24:18.970" v="2813" actId="478"/>
          <ac:spMkLst>
            <pc:docMk/>
            <pc:sldMk cId="2510466600" sldId="262"/>
            <ac:spMk id="130" creationId="{D87246DE-BBE5-5785-A930-2FFF267B3573}"/>
          </ac:spMkLst>
        </pc:spChg>
        <pc:spChg chg="add del mod">
          <ac:chgData name="Huy Nguyen" userId="bfbc4909d81aae67" providerId="LiveId" clId="{D033F907-DD26-4B02-9933-0EA5F937AA3D}" dt="2023-07-10T07:15:34.287" v="2667" actId="478"/>
          <ac:spMkLst>
            <pc:docMk/>
            <pc:sldMk cId="2510466600" sldId="262"/>
            <ac:spMk id="131" creationId="{8297ABCE-A290-290E-4C98-984A003DB902}"/>
          </ac:spMkLst>
        </pc:spChg>
        <pc:spChg chg="add del mod topLvl">
          <ac:chgData name="Huy Nguyen" userId="bfbc4909d81aae67" providerId="LiveId" clId="{D033F907-DD26-4B02-9933-0EA5F937AA3D}" dt="2023-07-10T07:39:15.549" v="2933" actId="1035"/>
          <ac:spMkLst>
            <pc:docMk/>
            <pc:sldMk cId="2510466600" sldId="262"/>
            <ac:spMk id="132" creationId="{05BCAFB4-DEC6-0FC9-AA01-07E3A6AA6900}"/>
          </ac:spMkLst>
        </pc:spChg>
        <pc:spChg chg="add del mod topLvl">
          <ac:chgData name="Huy Nguyen" userId="bfbc4909d81aae67" providerId="LiveId" clId="{D033F907-DD26-4B02-9933-0EA5F937AA3D}" dt="2023-07-10T07:24:20.123" v="2814" actId="478"/>
          <ac:spMkLst>
            <pc:docMk/>
            <pc:sldMk cId="2510466600" sldId="262"/>
            <ac:spMk id="133" creationId="{4D778594-DB48-1C7A-01BC-90349A33FFAD}"/>
          </ac:spMkLst>
        </pc:spChg>
        <pc:spChg chg="add mod topLvl">
          <ac:chgData name="Huy Nguyen" userId="bfbc4909d81aae67" providerId="LiveId" clId="{D033F907-DD26-4B02-9933-0EA5F937AA3D}" dt="2023-07-10T07:39:15.549" v="2933" actId="1035"/>
          <ac:spMkLst>
            <pc:docMk/>
            <pc:sldMk cId="2510466600" sldId="262"/>
            <ac:spMk id="134" creationId="{86FFD6AB-8184-589C-1346-2C1F5F77503B}"/>
          </ac:spMkLst>
        </pc:spChg>
        <pc:spChg chg="add del mod topLvl">
          <ac:chgData name="Huy Nguyen" userId="bfbc4909d81aae67" providerId="LiveId" clId="{D033F907-DD26-4B02-9933-0EA5F937AA3D}" dt="2023-07-10T07:24:26.090" v="2817" actId="478"/>
          <ac:spMkLst>
            <pc:docMk/>
            <pc:sldMk cId="2510466600" sldId="262"/>
            <ac:spMk id="135" creationId="{C1440E27-A2B1-9A43-F97A-B4D71900FAB9}"/>
          </ac:spMkLst>
        </pc:spChg>
        <pc:spChg chg="add mod topLvl">
          <ac:chgData name="Huy Nguyen" userId="bfbc4909d81aae67" providerId="LiveId" clId="{D033F907-DD26-4B02-9933-0EA5F937AA3D}" dt="2023-07-10T07:39:15.549" v="2933" actId="1035"/>
          <ac:spMkLst>
            <pc:docMk/>
            <pc:sldMk cId="2510466600" sldId="262"/>
            <ac:spMk id="136" creationId="{2CBFA177-2C00-674D-9323-1EB6912F599F}"/>
          </ac:spMkLst>
        </pc:spChg>
        <pc:spChg chg="add del mod topLvl">
          <ac:chgData name="Huy Nguyen" userId="bfbc4909d81aae67" providerId="LiveId" clId="{D033F907-DD26-4B02-9933-0EA5F937AA3D}" dt="2023-07-10T07:24:15.043" v="2810" actId="478"/>
          <ac:spMkLst>
            <pc:docMk/>
            <pc:sldMk cId="2510466600" sldId="262"/>
            <ac:spMk id="137" creationId="{DC249D02-5CB8-C57E-9557-EDBCEB217A4F}"/>
          </ac:spMkLst>
        </pc:spChg>
        <pc:spChg chg="add mod topLvl">
          <ac:chgData name="Huy Nguyen" userId="bfbc4909d81aae67" providerId="LiveId" clId="{D033F907-DD26-4B02-9933-0EA5F937AA3D}" dt="2023-07-10T07:39:15.549" v="2933" actId="1035"/>
          <ac:spMkLst>
            <pc:docMk/>
            <pc:sldMk cId="2510466600" sldId="262"/>
            <ac:spMk id="138" creationId="{F6F8E5C5-D899-021A-E446-FC65F1496DE0}"/>
          </ac:spMkLst>
        </pc:spChg>
        <pc:spChg chg="add del mod topLvl">
          <ac:chgData name="Huy Nguyen" userId="bfbc4909d81aae67" providerId="LiveId" clId="{D033F907-DD26-4B02-9933-0EA5F937AA3D}" dt="2023-07-10T07:24:21.106" v="2815" actId="478"/>
          <ac:spMkLst>
            <pc:docMk/>
            <pc:sldMk cId="2510466600" sldId="262"/>
            <ac:spMk id="139" creationId="{1B3896CC-1909-971E-DDBE-0AE537441AE9}"/>
          </ac:spMkLst>
        </pc:spChg>
        <pc:spChg chg="add mod topLvl">
          <ac:chgData name="Huy Nguyen" userId="bfbc4909d81aae67" providerId="LiveId" clId="{D033F907-DD26-4B02-9933-0EA5F937AA3D}" dt="2023-07-10T07:39:15.549" v="2933" actId="1035"/>
          <ac:spMkLst>
            <pc:docMk/>
            <pc:sldMk cId="2510466600" sldId="262"/>
            <ac:spMk id="140" creationId="{C195C272-FD42-AD32-7AB6-E0B5A097516C}"/>
          </ac:spMkLst>
        </pc:spChg>
        <pc:spChg chg="add mod">
          <ac:chgData name="Huy Nguyen" userId="bfbc4909d81aae67" providerId="LiveId" clId="{D033F907-DD26-4B02-9933-0EA5F937AA3D}" dt="2023-07-10T07:54:15.746" v="3233" actId="1035"/>
          <ac:spMkLst>
            <pc:docMk/>
            <pc:sldMk cId="2510466600" sldId="262"/>
            <ac:spMk id="147" creationId="{262FC898-2B9F-7658-1757-2EA135C78812}"/>
          </ac:spMkLst>
        </pc:spChg>
        <pc:spChg chg="add mod">
          <ac:chgData name="Huy Nguyen" userId="bfbc4909d81aae67" providerId="LiveId" clId="{D033F907-DD26-4B02-9933-0EA5F937AA3D}" dt="2023-07-10T07:39:15.549" v="2933" actId="1035"/>
          <ac:spMkLst>
            <pc:docMk/>
            <pc:sldMk cId="2510466600" sldId="262"/>
            <ac:spMk id="148" creationId="{C27963FB-7376-9D09-BA06-AE778F90962C}"/>
          </ac:spMkLst>
        </pc:spChg>
        <pc:spChg chg="add mod ord">
          <ac:chgData name="Huy Nguyen" userId="bfbc4909d81aae67" providerId="LiveId" clId="{D033F907-DD26-4B02-9933-0EA5F937AA3D}" dt="2023-07-10T07:38:33.058" v="2912" actId="14100"/>
          <ac:spMkLst>
            <pc:docMk/>
            <pc:sldMk cId="2510466600" sldId="262"/>
            <ac:spMk id="149" creationId="{35D8320A-BA3E-E11E-014C-69F22A94AD77}"/>
          </ac:spMkLst>
        </pc:spChg>
        <pc:spChg chg="add mod ord">
          <ac:chgData name="Huy Nguyen" userId="bfbc4909d81aae67" providerId="LiveId" clId="{D033F907-DD26-4B02-9933-0EA5F937AA3D}" dt="2023-07-10T07:38:26.201" v="2911" actId="14100"/>
          <ac:spMkLst>
            <pc:docMk/>
            <pc:sldMk cId="2510466600" sldId="262"/>
            <ac:spMk id="150" creationId="{BCA3B126-C8E5-28A0-81A4-E322396BFB0E}"/>
          </ac:spMkLst>
        </pc:spChg>
        <pc:spChg chg="add mod ord">
          <ac:chgData name="Huy Nguyen" userId="bfbc4909d81aae67" providerId="LiveId" clId="{D033F907-DD26-4B02-9933-0EA5F937AA3D}" dt="2023-07-10T07:38:59.273" v="2925" actId="167"/>
          <ac:spMkLst>
            <pc:docMk/>
            <pc:sldMk cId="2510466600" sldId="262"/>
            <ac:spMk id="151" creationId="{E91C961D-7825-4A6B-382D-FB697484E56D}"/>
          </ac:spMkLst>
        </pc:spChg>
        <pc:spChg chg="add mod ord">
          <ac:chgData name="Huy Nguyen" userId="bfbc4909d81aae67" providerId="LiveId" clId="{D033F907-DD26-4B02-9933-0EA5F937AA3D}" dt="2023-07-10T07:39:02.854" v="2927" actId="167"/>
          <ac:spMkLst>
            <pc:docMk/>
            <pc:sldMk cId="2510466600" sldId="262"/>
            <ac:spMk id="152" creationId="{FAD1C2AC-9B5B-BA04-0E79-5E09E7FE3075}"/>
          </ac:spMkLst>
        </pc:spChg>
        <pc:spChg chg="add mod ord">
          <ac:chgData name="Huy Nguyen" userId="bfbc4909d81aae67" providerId="LiveId" clId="{D033F907-DD26-4B02-9933-0EA5F937AA3D}" dt="2023-07-10T07:39:04.678" v="2928" actId="167"/>
          <ac:spMkLst>
            <pc:docMk/>
            <pc:sldMk cId="2510466600" sldId="262"/>
            <ac:spMk id="153" creationId="{35F3E54C-C059-D764-9264-3A28B67ED2E4}"/>
          </ac:spMkLst>
        </pc:spChg>
        <pc:spChg chg="add mod ord">
          <ac:chgData name="Huy Nguyen" userId="bfbc4909d81aae67" providerId="LiveId" clId="{D033F907-DD26-4B02-9933-0EA5F937AA3D}" dt="2023-07-10T07:39:01.502" v="2926" actId="167"/>
          <ac:spMkLst>
            <pc:docMk/>
            <pc:sldMk cId="2510466600" sldId="262"/>
            <ac:spMk id="154" creationId="{E4FC65FF-5F93-D95F-439F-2BD47AC2DF8A}"/>
          </ac:spMkLst>
        </pc:spChg>
        <pc:spChg chg="add mod">
          <ac:chgData name="Huy Nguyen" userId="bfbc4909d81aae67" providerId="LiveId" clId="{D033F907-DD26-4B02-9933-0EA5F937AA3D}" dt="2023-07-10T07:53:48.838" v="3183" actId="1076"/>
          <ac:spMkLst>
            <pc:docMk/>
            <pc:sldMk cId="2510466600" sldId="262"/>
            <ac:spMk id="155" creationId="{44D444B9-A69D-87DD-95F8-245E35838B9C}"/>
          </ac:spMkLst>
        </pc:spChg>
        <pc:spChg chg="add mod">
          <ac:chgData name="Huy Nguyen" userId="bfbc4909d81aae67" providerId="LiveId" clId="{D033F907-DD26-4B02-9933-0EA5F937AA3D}" dt="2023-07-10T07:44:46.056" v="3019" actId="14100"/>
          <ac:spMkLst>
            <pc:docMk/>
            <pc:sldMk cId="2510466600" sldId="262"/>
            <ac:spMk id="156" creationId="{A2BB4267-AFA6-6F46-BAA0-247F7CFBA75C}"/>
          </ac:spMkLst>
        </pc:spChg>
        <pc:spChg chg="add mod">
          <ac:chgData name="Huy Nguyen" userId="bfbc4909d81aae67" providerId="LiveId" clId="{D033F907-DD26-4B02-9933-0EA5F937AA3D}" dt="2023-07-10T07:49:00.852" v="3094" actId="2711"/>
          <ac:spMkLst>
            <pc:docMk/>
            <pc:sldMk cId="2510466600" sldId="262"/>
            <ac:spMk id="158" creationId="{E9874979-CC39-C4C7-D506-D05F23AB9986}"/>
          </ac:spMkLst>
        </pc:spChg>
        <pc:spChg chg="add mod">
          <ac:chgData name="Huy Nguyen" userId="bfbc4909d81aae67" providerId="LiveId" clId="{D033F907-DD26-4B02-9933-0EA5F937AA3D}" dt="2023-07-10T07:49:15.875" v="3099" actId="14100"/>
          <ac:spMkLst>
            <pc:docMk/>
            <pc:sldMk cId="2510466600" sldId="262"/>
            <ac:spMk id="159" creationId="{F6270574-2544-0862-3C1D-9D622F0730FD}"/>
          </ac:spMkLst>
        </pc:spChg>
        <pc:spChg chg="add mod">
          <ac:chgData name="Huy Nguyen" userId="bfbc4909d81aae67" providerId="LiveId" clId="{D033F907-DD26-4B02-9933-0EA5F937AA3D}" dt="2023-07-10T07:53:46.557" v="3182" actId="1076"/>
          <ac:spMkLst>
            <pc:docMk/>
            <pc:sldMk cId="2510466600" sldId="262"/>
            <ac:spMk id="160" creationId="{A3F9287C-7A68-0950-A7DF-7C6C869BE2B3}"/>
          </ac:spMkLst>
        </pc:spChg>
        <pc:spChg chg="add mod">
          <ac:chgData name="Huy Nguyen" userId="bfbc4909d81aae67" providerId="LiveId" clId="{D033F907-DD26-4B02-9933-0EA5F937AA3D}" dt="2023-07-10T07:53:42.280" v="3181" actId="1076"/>
          <ac:spMkLst>
            <pc:docMk/>
            <pc:sldMk cId="2510466600" sldId="262"/>
            <ac:spMk id="162" creationId="{63B1896D-C6EF-92DA-BD8E-41DDD76CB50E}"/>
          </ac:spMkLst>
        </pc:spChg>
        <pc:grpChg chg="add del mod">
          <ac:chgData name="Huy Nguyen" userId="bfbc4909d81aae67" providerId="LiveId" clId="{D033F907-DD26-4B02-9933-0EA5F937AA3D}" dt="2023-07-10T06:00:12.834" v="932" actId="165"/>
          <ac:grpSpMkLst>
            <pc:docMk/>
            <pc:sldMk cId="2510466600" sldId="262"/>
            <ac:grpSpMk id="16" creationId="{8F8E82A2-87CD-D6FF-D5C8-1CA5A78A645E}"/>
          </ac:grpSpMkLst>
        </pc:grpChg>
        <pc:grpChg chg="add del mod">
          <ac:chgData name="Huy Nguyen" userId="bfbc4909d81aae67" providerId="LiveId" clId="{D033F907-DD26-4B02-9933-0EA5F937AA3D}" dt="2023-07-10T06:17:04.224" v="1615" actId="478"/>
          <ac:grpSpMkLst>
            <pc:docMk/>
            <pc:sldMk cId="2510466600" sldId="262"/>
            <ac:grpSpMk id="32" creationId="{35516317-AD0A-B386-8254-2B4CCC106DA1}"/>
          </ac:grpSpMkLst>
        </pc:grpChg>
        <pc:grpChg chg="add del mod">
          <ac:chgData name="Huy Nguyen" userId="bfbc4909d81aae67" providerId="LiveId" clId="{D033F907-DD26-4B02-9933-0EA5F937AA3D}" dt="2023-07-10T06:17:18.229" v="1617" actId="478"/>
          <ac:grpSpMkLst>
            <pc:docMk/>
            <pc:sldMk cId="2510466600" sldId="262"/>
            <ac:grpSpMk id="47" creationId="{966448CE-2F8A-C47B-CB20-14DEC624E914}"/>
          </ac:grpSpMkLst>
        </pc:grpChg>
        <pc:grpChg chg="mod">
          <ac:chgData name="Huy Nguyen" userId="bfbc4909d81aae67" providerId="LiveId" clId="{D033F907-DD26-4B02-9933-0EA5F937AA3D}" dt="2023-07-10T06:17:13.323" v="1616"/>
          <ac:grpSpMkLst>
            <pc:docMk/>
            <pc:sldMk cId="2510466600" sldId="262"/>
            <ac:grpSpMk id="49" creationId="{A923857E-410F-9A58-069E-42BB0F4C84F3}"/>
          </ac:grpSpMkLst>
        </pc:grpChg>
        <pc:grpChg chg="mod">
          <ac:chgData name="Huy Nguyen" userId="bfbc4909d81aae67" providerId="LiveId" clId="{D033F907-DD26-4B02-9933-0EA5F937AA3D}" dt="2023-07-10T06:17:13.323" v="1616"/>
          <ac:grpSpMkLst>
            <pc:docMk/>
            <pc:sldMk cId="2510466600" sldId="262"/>
            <ac:grpSpMk id="50" creationId="{EBDAA885-9216-A158-509C-3C1BAE4FEC29}"/>
          </ac:grpSpMkLst>
        </pc:grpChg>
        <pc:grpChg chg="mod">
          <ac:chgData name="Huy Nguyen" userId="bfbc4909d81aae67" providerId="LiveId" clId="{D033F907-DD26-4B02-9933-0EA5F937AA3D}" dt="2023-07-10T06:17:13.323" v="1616"/>
          <ac:grpSpMkLst>
            <pc:docMk/>
            <pc:sldMk cId="2510466600" sldId="262"/>
            <ac:grpSpMk id="51" creationId="{77616670-46EA-B943-105F-62DD8F418C65}"/>
          </ac:grpSpMkLst>
        </pc:grpChg>
        <pc:grpChg chg="mod">
          <ac:chgData name="Huy Nguyen" userId="bfbc4909d81aae67" providerId="LiveId" clId="{D033F907-DD26-4B02-9933-0EA5F937AA3D}" dt="2023-07-10T06:17:13.323" v="1616"/>
          <ac:grpSpMkLst>
            <pc:docMk/>
            <pc:sldMk cId="2510466600" sldId="262"/>
            <ac:grpSpMk id="52" creationId="{8479B4A5-D505-030B-EB6E-91869768A978}"/>
          </ac:grpSpMkLst>
        </pc:grpChg>
        <pc:grpChg chg="mod">
          <ac:chgData name="Huy Nguyen" userId="bfbc4909d81aae67" providerId="LiveId" clId="{D033F907-DD26-4B02-9933-0EA5F937AA3D}" dt="2023-07-10T06:17:13.323" v="1616"/>
          <ac:grpSpMkLst>
            <pc:docMk/>
            <pc:sldMk cId="2510466600" sldId="262"/>
            <ac:grpSpMk id="53" creationId="{1062A32E-26F9-2882-4796-C35C60CD6015}"/>
          </ac:grpSpMkLst>
        </pc:grpChg>
        <pc:grpChg chg="add del mod topLvl">
          <ac:chgData name="Huy Nguyen" userId="bfbc4909d81aae67" providerId="LiveId" clId="{D033F907-DD26-4B02-9933-0EA5F937AA3D}" dt="2023-07-10T07:07:07.386" v="2487" actId="165"/>
          <ac:grpSpMkLst>
            <pc:docMk/>
            <pc:sldMk cId="2510466600" sldId="262"/>
            <ac:grpSpMk id="72" creationId="{412658C8-F284-D282-D182-B646002A8F7B}"/>
          </ac:grpSpMkLst>
        </pc:grpChg>
        <pc:grpChg chg="add del mod">
          <ac:chgData name="Huy Nguyen" userId="bfbc4909d81aae67" providerId="LiveId" clId="{D033F907-DD26-4B02-9933-0EA5F937AA3D}" dt="2023-07-10T06:19:00.626" v="1660" actId="165"/>
          <ac:grpSpMkLst>
            <pc:docMk/>
            <pc:sldMk cId="2510466600" sldId="262"/>
            <ac:grpSpMk id="73" creationId="{89670866-5F5C-DFBA-63EB-2E687570AADF}"/>
          </ac:grpSpMkLst>
        </pc:grpChg>
        <pc:grpChg chg="add mod">
          <ac:chgData name="Huy Nguyen" userId="bfbc4909d81aae67" providerId="LiveId" clId="{D033F907-DD26-4B02-9933-0EA5F937AA3D}" dt="2023-07-10T06:22:18.456" v="1757" actId="164"/>
          <ac:grpSpMkLst>
            <pc:docMk/>
            <pc:sldMk cId="2510466600" sldId="262"/>
            <ac:grpSpMk id="83" creationId="{796AC05C-D3FC-3572-7518-F02F00B29C1D}"/>
          </ac:grpSpMkLst>
        </pc:grpChg>
        <pc:grpChg chg="add del mod">
          <ac:chgData name="Huy Nguyen" userId="bfbc4909d81aae67" providerId="LiveId" clId="{D033F907-DD26-4B02-9933-0EA5F937AA3D}" dt="2023-07-10T06:27:19.730" v="2340" actId="478"/>
          <ac:grpSpMkLst>
            <pc:docMk/>
            <pc:sldMk cId="2510466600" sldId="262"/>
            <ac:grpSpMk id="84" creationId="{D1EB8898-7DCB-6C2F-0441-B820C00A0BE5}"/>
          </ac:grpSpMkLst>
        </pc:grpChg>
        <pc:grpChg chg="add del mod">
          <ac:chgData name="Huy Nguyen" userId="bfbc4909d81aae67" providerId="LiveId" clId="{D033F907-DD26-4B02-9933-0EA5F937AA3D}" dt="2023-07-10T07:07:02.227" v="2486" actId="165"/>
          <ac:grpSpMkLst>
            <pc:docMk/>
            <pc:sldMk cId="2510466600" sldId="262"/>
            <ac:grpSpMk id="86" creationId="{DF240708-58A9-CBA9-1B31-1E775352A7F8}"/>
          </ac:grpSpMkLst>
        </pc:grpChg>
        <pc:grpChg chg="add del mod">
          <ac:chgData name="Huy Nguyen" userId="bfbc4909d81aae67" providerId="LiveId" clId="{D033F907-DD26-4B02-9933-0EA5F937AA3D}" dt="2023-07-10T07:00:16.026" v="2390" actId="478"/>
          <ac:grpSpMkLst>
            <pc:docMk/>
            <pc:sldMk cId="2510466600" sldId="262"/>
            <ac:grpSpMk id="92" creationId="{238AD085-9A4E-ECE6-EF29-D568E4321FD6}"/>
          </ac:grpSpMkLst>
        </pc:grpChg>
        <pc:grpChg chg="del mod topLvl">
          <ac:chgData name="Huy Nguyen" userId="bfbc4909d81aae67" providerId="LiveId" clId="{D033F907-DD26-4B02-9933-0EA5F937AA3D}" dt="2023-07-10T07:00:18.394" v="2392" actId="478"/>
          <ac:grpSpMkLst>
            <pc:docMk/>
            <pc:sldMk cId="2510466600" sldId="262"/>
            <ac:grpSpMk id="93" creationId="{C04A43F4-73FE-C489-E936-9E857ED711ED}"/>
          </ac:grpSpMkLst>
        </pc:grpChg>
        <pc:grpChg chg="add del mod">
          <ac:chgData name="Huy Nguyen" userId="bfbc4909d81aae67" providerId="LiveId" clId="{D033F907-DD26-4B02-9933-0EA5F937AA3D}" dt="2023-07-10T07:45:49.409" v="3023" actId="165"/>
          <ac:grpSpMkLst>
            <pc:docMk/>
            <pc:sldMk cId="2510466600" sldId="262"/>
            <ac:grpSpMk id="123" creationId="{1F1E5538-18ED-2330-9A8E-35F3825CD5B5}"/>
          </ac:grpSpMkLst>
        </pc:grpChg>
        <pc:grpChg chg="add del mod">
          <ac:chgData name="Huy Nguyen" userId="bfbc4909d81aae67" providerId="LiveId" clId="{D033F907-DD26-4B02-9933-0EA5F937AA3D}" dt="2023-07-10T07:17:17.953" v="2746" actId="165"/>
          <ac:grpSpMkLst>
            <pc:docMk/>
            <pc:sldMk cId="2510466600" sldId="262"/>
            <ac:grpSpMk id="141" creationId="{F42E1E73-E4B6-D97C-DA8F-A41D40C40439}"/>
          </ac:grpSpMkLst>
        </pc:grpChg>
        <pc:grpChg chg="add del mod">
          <ac:chgData name="Huy Nguyen" userId="bfbc4909d81aae67" providerId="LiveId" clId="{D033F907-DD26-4B02-9933-0EA5F937AA3D}" dt="2023-07-10T07:24:24.019" v="2816" actId="165"/>
          <ac:grpSpMkLst>
            <pc:docMk/>
            <pc:sldMk cId="2510466600" sldId="262"/>
            <ac:grpSpMk id="142" creationId="{A3575D81-0A35-43A2-DB61-658FBA06CABE}"/>
          </ac:grpSpMkLst>
        </pc:grpChg>
        <pc:grpChg chg="add del mod">
          <ac:chgData name="Huy Nguyen" userId="bfbc4909d81aae67" providerId="LiveId" clId="{D033F907-DD26-4B02-9933-0EA5F937AA3D}" dt="2023-07-10T07:24:10.348" v="2806" actId="165"/>
          <ac:grpSpMkLst>
            <pc:docMk/>
            <pc:sldMk cId="2510466600" sldId="262"/>
            <ac:grpSpMk id="143" creationId="{A204CA58-176B-40F6-5EA9-8C5C17A0CA73}"/>
          </ac:grpSpMkLst>
        </pc:grpChg>
        <pc:grpChg chg="add del mod">
          <ac:chgData name="Huy Nguyen" userId="bfbc4909d81aae67" providerId="LiveId" clId="{D033F907-DD26-4B02-9933-0EA5F937AA3D}" dt="2023-07-10T07:24:13.370" v="2809" actId="165"/>
          <ac:grpSpMkLst>
            <pc:docMk/>
            <pc:sldMk cId="2510466600" sldId="262"/>
            <ac:grpSpMk id="144" creationId="{B4FDF991-3023-DCAC-287E-35D1EA1A4766}"/>
          </ac:grpSpMkLst>
        </pc:grpChg>
        <pc:grpChg chg="add del mod">
          <ac:chgData name="Huy Nguyen" userId="bfbc4909d81aae67" providerId="LiveId" clId="{D033F907-DD26-4B02-9933-0EA5F937AA3D}" dt="2023-07-10T07:24:11.887" v="2807" actId="165"/>
          <ac:grpSpMkLst>
            <pc:docMk/>
            <pc:sldMk cId="2510466600" sldId="262"/>
            <ac:grpSpMk id="145" creationId="{B9AFCD66-B038-49B7-6FC8-FB83842F4E16}"/>
          </ac:grpSpMkLst>
        </pc:grpChg>
        <pc:grpChg chg="add del mod">
          <ac:chgData name="Huy Nguyen" userId="bfbc4909d81aae67" providerId="LiveId" clId="{D033F907-DD26-4B02-9933-0EA5F937AA3D}" dt="2023-07-10T07:24:12.609" v="2808" actId="165"/>
          <ac:grpSpMkLst>
            <pc:docMk/>
            <pc:sldMk cId="2510466600" sldId="262"/>
            <ac:grpSpMk id="146" creationId="{30830B27-79DA-CB03-5DDE-95EB153C3D7E}"/>
          </ac:grpSpMkLst>
        </pc:grpChg>
        <pc:picChg chg="add del mod">
          <ac:chgData name="Huy Nguyen" userId="bfbc4909d81aae67" providerId="LiveId" clId="{D033F907-DD26-4B02-9933-0EA5F937AA3D}" dt="2023-07-10T06:17:04.224" v="1615" actId="478"/>
          <ac:picMkLst>
            <pc:docMk/>
            <pc:sldMk cId="2510466600" sldId="262"/>
            <ac:picMk id="44" creationId="{4449D8C0-4C28-072F-2B98-C74E81BEF776}"/>
          </ac:picMkLst>
        </pc:picChg>
        <pc:picChg chg="mod">
          <ac:chgData name="Huy Nguyen" userId="bfbc4909d81aae67" providerId="LiveId" clId="{D033F907-DD26-4B02-9933-0EA5F937AA3D}" dt="2023-07-10T06:17:13.323" v="1616"/>
          <ac:picMkLst>
            <pc:docMk/>
            <pc:sldMk cId="2510466600" sldId="262"/>
            <ac:picMk id="55" creationId="{90D8C530-83EB-0E9C-B920-AAD7FA061501}"/>
          </ac:picMkLst>
        </pc:picChg>
        <pc:picChg chg="mod">
          <ac:chgData name="Huy Nguyen" userId="bfbc4909d81aae67" providerId="LiveId" clId="{D033F907-DD26-4B02-9933-0EA5F937AA3D}" dt="2023-07-10T06:17:13.323" v="1616"/>
          <ac:picMkLst>
            <pc:docMk/>
            <pc:sldMk cId="2510466600" sldId="262"/>
            <ac:picMk id="57" creationId="{7DCD263C-BDB0-66BD-7AC0-9B1FCFE6B2BF}"/>
          </ac:picMkLst>
        </pc:picChg>
        <pc:picChg chg="mod">
          <ac:chgData name="Huy Nguyen" userId="bfbc4909d81aae67" providerId="LiveId" clId="{D033F907-DD26-4B02-9933-0EA5F937AA3D}" dt="2023-07-10T06:17:13.323" v="1616"/>
          <ac:picMkLst>
            <pc:docMk/>
            <pc:sldMk cId="2510466600" sldId="262"/>
            <ac:picMk id="59" creationId="{A453B26D-A044-2931-C22C-7E65E1596716}"/>
          </ac:picMkLst>
        </pc:picChg>
        <pc:picChg chg="mod">
          <ac:chgData name="Huy Nguyen" userId="bfbc4909d81aae67" providerId="LiveId" clId="{D033F907-DD26-4B02-9933-0EA5F937AA3D}" dt="2023-07-10T06:17:13.323" v="1616"/>
          <ac:picMkLst>
            <pc:docMk/>
            <pc:sldMk cId="2510466600" sldId="262"/>
            <ac:picMk id="61" creationId="{E406D89B-390B-4E8A-C464-74ED9986F5E6}"/>
          </ac:picMkLst>
        </pc:picChg>
        <pc:picChg chg="mod">
          <ac:chgData name="Huy Nguyen" userId="bfbc4909d81aae67" providerId="LiveId" clId="{D033F907-DD26-4B02-9933-0EA5F937AA3D}" dt="2023-07-10T06:17:13.323" v="1616"/>
          <ac:picMkLst>
            <pc:docMk/>
            <pc:sldMk cId="2510466600" sldId="262"/>
            <ac:picMk id="63" creationId="{21DE3B7F-F9A0-AA31-004F-740CE30CA969}"/>
          </ac:picMkLst>
        </pc:picChg>
        <pc:picChg chg="add del mod">
          <ac:chgData name="Huy Nguyen" userId="bfbc4909d81aae67" providerId="LiveId" clId="{D033F907-DD26-4B02-9933-0EA5F937AA3D}" dt="2023-07-10T06:21:15.526" v="1684" actId="478"/>
          <ac:picMkLst>
            <pc:docMk/>
            <pc:sldMk cId="2510466600" sldId="262"/>
            <ac:picMk id="80" creationId="{420AA7BC-7EF8-B72D-61F5-C50B90E15200}"/>
          </ac:picMkLst>
        </pc:picChg>
        <pc:picChg chg="add mod">
          <ac:chgData name="Huy Nguyen" userId="bfbc4909d81aae67" providerId="LiveId" clId="{D033F907-DD26-4B02-9933-0EA5F937AA3D}" dt="2023-07-10T07:39:15.549" v="2933" actId="1035"/>
          <ac:picMkLst>
            <pc:docMk/>
            <pc:sldMk cId="2510466600" sldId="262"/>
            <ac:picMk id="125" creationId="{465D11A4-0723-7FBF-1B40-7DAC710EB1CC}"/>
          </ac:picMkLst>
        </pc:picChg>
        <pc:picChg chg="add mod">
          <ac:chgData name="Huy Nguyen" userId="bfbc4909d81aae67" providerId="LiveId" clId="{D033F907-DD26-4B02-9933-0EA5F937AA3D}" dt="2023-07-10T07:39:15.549" v="2933" actId="1035"/>
          <ac:picMkLst>
            <pc:docMk/>
            <pc:sldMk cId="2510466600" sldId="262"/>
            <ac:picMk id="126" creationId="{C1AA2D79-61C1-A493-22E0-27F666C1F431}"/>
          </ac:picMkLst>
        </pc:picChg>
        <pc:picChg chg="add mod">
          <ac:chgData name="Huy Nguyen" userId="bfbc4909d81aae67" providerId="LiveId" clId="{D033F907-DD26-4B02-9933-0EA5F937AA3D}" dt="2023-07-10T07:39:15.549" v="2933" actId="1035"/>
          <ac:picMkLst>
            <pc:docMk/>
            <pc:sldMk cId="2510466600" sldId="262"/>
            <ac:picMk id="127" creationId="{DF2C81C0-CF3C-A045-FA48-CA47013BDB8F}"/>
          </ac:picMkLst>
        </pc:picChg>
        <pc:picChg chg="add mod">
          <ac:chgData name="Huy Nguyen" userId="bfbc4909d81aae67" providerId="LiveId" clId="{D033F907-DD26-4B02-9933-0EA5F937AA3D}" dt="2023-07-10T07:39:15.549" v="2933" actId="1035"/>
          <ac:picMkLst>
            <pc:docMk/>
            <pc:sldMk cId="2510466600" sldId="262"/>
            <ac:picMk id="128" creationId="{FD0AF4A6-BD26-45EE-CE6D-E1B006C1EB21}"/>
          </ac:picMkLst>
        </pc:picChg>
        <pc:picChg chg="add mod">
          <ac:chgData name="Huy Nguyen" userId="bfbc4909d81aae67" providerId="LiveId" clId="{D033F907-DD26-4B02-9933-0EA5F937AA3D}" dt="2023-07-10T07:39:15.549" v="2933" actId="1035"/>
          <ac:picMkLst>
            <pc:docMk/>
            <pc:sldMk cId="2510466600" sldId="262"/>
            <ac:picMk id="129" creationId="{8E58AC15-9741-5EF0-B666-6745C3E4FC20}"/>
          </ac:picMkLst>
        </pc:picChg>
        <pc:picChg chg="add del">
          <ac:chgData name="Huy Nguyen" userId="bfbc4909d81aae67" providerId="LiveId" clId="{D033F907-DD26-4B02-9933-0EA5F937AA3D}" dt="2023-07-10T05:23:07.149" v="316" actId="478"/>
          <ac:picMkLst>
            <pc:docMk/>
            <pc:sldMk cId="2510466600" sldId="262"/>
            <ac:picMk id="1026" creationId="{BAF30CE4-1B06-2782-3C56-56F9DB32CD3C}"/>
          </ac:picMkLst>
        </pc:picChg>
        <pc:cxnChg chg="add del mod">
          <ac:chgData name="Huy Nguyen" userId="bfbc4909d81aae67" providerId="LiveId" clId="{D033F907-DD26-4B02-9933-0EA5F937AA3D}" dt="2023-07-10T07:01:55.379" v="2427" actId="478"/>
          <ac:cxnSpMkLst>
            <pc:docMk/>
            <pc:sldMk cId="2510466600" sldId="262"/>
            <ac:cxnSpMk id="102" creationId="{54A25F23-1F4A-E7FF-A7A1-084FB72FD2C8}"/>
          </ac:cxnSpMkLst>
        </pc:cxnChg>
        <pc:cxnChg chg="add del mod">
          <ac:chgData name="Huy Nguyen" userId="bfbc4909d81aae67" providerId="LiveId" clId="{D033F907-DD26-4B02-9933-0EA5F937AA3D}" dt="2023-07-10T07:05:51.303" v="2475" actId="478"/>
          <ac:cxnSpMkLst>
            <pc:docMk/>
            <pc:sldMk cId="2510466600" sldId="262"/>
            <ac:cxnSpMk id="104" creationId="{D28A5208-4CE7-2C42-5841-2224BC02B531}"/>
          </ac:cxnSpMkLst>
        </pc:cxnChg>
        <pc:cxnChg chg="add del mod">
          <ac:chgData name="Huy Nguyen" userId="bfbc4909d81aae67" providerId="LiveId" clId="{D033F907-DD26-4B02-9933-0EA5F937AA3D}" dt="2023-07-10T07:05:50.961" v="2474" actId="478"/>
          <ac:cxnSpMkLst>
            <pc:docMk/>
            <pc:sldMk cId="2510466600" sldId="262"/>
            <ac:cxnSpMk id="106" creationId="{772318F9-5F36-8450-2EE2-B52C9C2AB439}"/>
          </ac:cxnSpMkLst>
        </pc:cxnChg>
        <pc:cxnChg chg="add del mod">
          <ac:chgData name="Huy Nguyen" userId="bfbc4909d81aae67" providerId="LiveId" clId="{D033F907-DD26-4B02-9933-0EA5F937AA3D}" dt="2023-07-10T07:05:50.406" v="2473" actId="478"/>
          <ac:cxnSpMkLst>
            <pc:docMk/>
            <pc:sldMk cId="2510466600" sldId="262"/>
            <ac:cxnSpMk id="108" creationId="{1ED69207-E50B-01BA-C658-5798820BD9D9}"/>
          </ac:cxnSpMkLst>
        </pc:cxnChg>
        <pc:cxnChg chg="add del mod">
          <ac:chgData name="Huy Nguyen" userId="bfbc4909d81aae67" providerId="LiveId" clId="{D033F907-DD26-4B02-9933-0EA5F937AA3D}" dt="2023-07-10T07:10:36.059" v="2577" actId="478"/>
          <ac:cxnSpMkLst>
            <pc:docMk/>
            <pc:sldMk cId="2510466600" sldId="262"/>
            <ac:cxnSpMk id="110" creationId="{AEEC3036-5540-2A65-CD62-BECB5529735E}"/>
          </ac:cxnSpMkLst>
        </pc:cxnChg>
        <pc:cxnChg chg="add del mod">
          <ac:chgData name="Huy Nguyen" userId="bfbc4909d81aae67" providerId="LiveId" clId="{D033F907-DD26-4B02-9933-0EA5F937AA3D}" dt="2023-07-10T07:06:36.857" v="2483" actId="478"/>
          <ac:cxnSpMkLst>
            <pc:docMk/>
            <pc:sldMk cId="2510466600" sldId="262"/>
            <ac:cxnSpMk id="112" creationId="{C6E6AF02-EB3D-568B-3646-4AF4E4BE1B0A}"/>
          </ac:cxnSpMkLst>
        </pc:cxnChg>
        <pc:cxnChg chg="add del mod">
          <ac:chgData name="Huy Nguyen" userId="bfbc4909d81aae67" providerId="LiveId" clId="{D033F907-DD26-4B02-9933-0EA5F937AA3D}" dt="2023-07-10T07:10:34.845" v="2576" actId="478"/>
          <ac:cxnSpMkLst>
            <pc:docMk/>
            <pc:sldMk cId="2510466600" sldId="262"/>
            <ac:cxnSpMk id="114" creationId="{7FEA63D9-8671-147B-03FC-25EA179D67AB}"/>
          </ac:cxnSpMkLst>
        </pc:cxnChg>
        <pc:cxnChg chg="add del mod">
          <ac:chgData name="Huy Nguyen" userId="bfbc4909d81aae67" providerId="LiveId" clId="{D033F907-DD26-4B02-9933-0EA5F937AA3D}" dt="2023-07-10T07:10:34.081" v="2575" actId="478"/>
          <ac:cxnSpMkLst>
            <pc:docMk/>
            <pc:sldMk cId="2510466600" sldId="262"/>
            <ac:cxnSpMk id="116" creationId="{D14F9C60-D6C4-D779-9D4A-ECF9DB197DC1}"/>
          </ac:cxnSpMkLst>
        </pc:cxnChg>
      </pc:sldChg>
      <pc:sldChg chg="addSp delSp modSp add del mod modAnim">
        <pc:chgData name="Huy Nguyen" userId="bfbc4909d81aae67" providerId="LiveId" clId="{D033F907-DD26-4B02-9933-0EA5F937AA3D}" dt="2023-07-12T01:04:00.915" v="4747"/>
        <pc:sldMkLst>
          <pc:docMk/>
          <pc:sldMk cId="1121538402" sldId="263"/>
        </pc:sldMkLst>
        <pc:spChg chg="del">
          <ac:chgData name="Huy Nguyen" userId="bfbc4909d81aae67" providerId="LiveId" clId="{D033F907-DD26-4B02-9933-0EA5F937AA3D}" dt="2023-07-10T05:19:39.600" v="279" actId="478"/>
          <ac:spMkLst>
            <pc:docMk/>
            <pc:sldMk cId="1121538402" sldId="263"/>
            <ac:spMk id="2" creationId="{4644B716-3595-49B3-3CDA-F4557776F4ED}"/>
          </ac:spMkLst>
        </pc:spChg>
        <pc:spChg chg="add mod">
          <ac:chgData name="Huy Nguyen" userId="bfbc4909d81aae67" providerId="LiveId" clId="{D033F907-DD26-4B02-9933-0EA5F937AA3D}" dt="2023-07-10T08:44:36.612" v="3441" actId="20577"/>
          <ac:spMkLst>
            <pc:docMk/>
            <pc:sldMk cId="1121538402" sldId="263"/>
            <ac:spMk id="2" creationId="{9F920DA8-7E24-2FB8-BF7F-403507D7874B}"/>
          </ac:spMkLst>
        </pc:spChg>
        <pc:spChg chg="del mod">
          <ac:chgData name="Huy Nguyen" userId="bfbc4909d81aae67" providerId="LiveId" clId="{D033F907-DD26-4B02-9933-0EA5F937AA3D}" dt="2023-07-10T08:44:31.798" v="3423" actId="478"/>
          <ac:spMkLst>
            <pc:docMk/>
            <pc:sldMk cId="1121538402" sldId="263"/>
            <ac:spMk id="3" creationId="{0A7D0D6B-2973-DE9A-920F-7E209932CB2D}"/>
          </ac:spMkLst>
        </pc:spChg>
        <pc:spChg chg="add mod">
          <ac:chgData name="Huy Nguyen" userId="bfbc4909d81aae67" providerId="LiveId" clId="{D033F907-DD26-4B02-9933-0EA5F937AA3D}" dt="2023-07-11T23:33:02.752" v="4518" actId="20577"/>
          <ac:spMkLst>
            <pc:docMk/>
            <pc:sldMk cId="1121538402" sldId="263"/>
            <ac:spMk id="3" creationId="{7E480C24-1B72-D74D-B082-C3C5CECC2391}"/>
          </ac:spMkLst>
        </pc:spChg>
        <pc:spChg chg="add mod">
          <ac:chgData name="Huy Nguyen" userId="bfbc4909d81aae67" providerId="LiveId" clId="{D033F907-DD26-4B02-9933-0EA5F937AA3D}" dt="2023-07-10T05:16:24.587" v="272" actId="20577"/>
          <ac:spMkLst>
            <pc:docMk/>
            <pc:sldMk cId="1121538402" sldId="263"/>
            <ac:spMk id="4" creationId="{C255C312-A139-1D6E-A907-BC1155E43A40}"/>
          </ac:spMkLst>
        </pc:spChg>
        <pc:spChg chg="del">
          <ac:chgData name="Huy Nguyen" userId="bfbc4909d81aae67" providerId="LiveId" clId="{D033F907-DD26-4B02-9933-0EA5F937AA3D}" dt="2023-07-10T08:44:31.798" v="3423" actId="478"/>
          <ac:spMkLst>
            <pc:docMk/>
            <pc:sldMk cId="1121538402" sldId="263"/>
            <ac:spMk id="5" creationId="{FBB02026-6CF5-9CF0-F8FB-59441F668535}"/>
          </ac:spMkLst>
        </pc:spChg>
        <pc:spChg chg="del">
          <ac:chgData name="Huy Nguyen" userId="bfbc4909d81aae67" providerId="LiveId" clId="{D033F907-DD26-4B02-9933-0EA5F937AA3D}" dt="2023-07-11T23:33:00.329" v="4515" actId="478"/>
          <ac:spMkLst>
            <pc:docMk/>
            <pc:sldMk cId="1121538402" sldId="263"/>
            <ac:spMk id="6" creationId="{E4FCD102-8BF5-7DD4-6DE5-67DC5895DD7C}"/>
          </ac:spMkLst>
        </pc:spChg>
        <pc:spChg chg="add mod">
          <ac:chgData name="Huy Nguyen" userId="bfbc4909d81aae67" providerId="LiveId" clId="{D033F907-DD26-4B02-9933-0EA5F937AA3D}" dt="2023-07-10T08:44:29.465" v="3422"/>
          <ac:spMkLst>
            <pc:docMk/>
            <pc:sldMk cId="1121538402" sldId="263"/>
            <ac:spMk id="7" creationId="{E5FA146B-8A53-29A9-5DDB-23B3BFD868B0}"/>
          </ac:spMkLst>
        </pc:spChg>
        <pc:spChg chg="del">
          <ac:chgData name="Huy Nguyen" userId="bfbc4909d81aae67" providerId="LiveId" clId="{D033F907-DD26-4B02-9933-0EA5F937AA3D}" dt="2023-07-10T05:45:48.727" v="463" actId="478"/>
          <ac:spMkLst>
            <pc:docMk/>
            <pc:sldMk cId="1121538402" sldId="263"/>
            <ac:spMk id="10" creationId="{73131D36-7569-12AD-0FF2-FB36AD069E2F}"/>
          </ac:spMkLst>
        </pc:spChg>
      </pc:sldChg>
      <pc:sldChg chg="delSp modSp add del mod">
        <pc:chgData name="Huy Nguyen" userId="bfbc4909d81aae67" providerId="LiveId" clId="{D033F907-DD26-4B02-9933-0EA5F937AA3D}" dt="2023-07-10T07:56:57.284" v="3374" actId="47"/>
        <pc:sldMkLst>
          <pc:docMk/>
          <pc:sldMk cId="3811868178" sldId="264"/>
        </pc:sldMkLst>
        <pc:spChg chg="mod">
          <ac:chgData name="Huy Nguyen" userId="bfbc4909d81aae67" providerId="LiveId" clId="{D033F907-DD26-4B02-9933-0EA5F937AA3D}" dt="2023-07-10T03:33:07.047" v="12" actId="20577"/>
          <ac:spMkLst>
            <pc:docMk/>
            <pc:sldMk cId="3811868178" sldId="264"/>
            <ac:spMk id="2" creationId="{4644B716-3595-49B3-3CDA-F4557776F4ED}"/>
          </ac:spMkLst>
        </pc:spChg>
        <pc:spChg chg="mod">
          <ac:chgData name="Huy Nguyen" userId="bfbc4909d81aae67" providerId="LiveId" clId="{D033F907-DD26-4B02-9933-0EA5F937AA3D}" dt="2023-07-10T03:33:13.557" v="31" actId="20577"/>
          <ac:spMkLst>
            <pc:docMk/>
            <pc:sldMk cId="3811868178" sldId="264"/>
            <ac:spMk id="3" creationId="{0A7D0D6B-2973-DE9A-920F-7E209932CB2D}"/>
          </ac:spMkLst>
        </pc:spChg>
        <pc:spChg chg="del">
          <ac:chgData name="Huy Nguyen" userId="bfbc4909d81aae67" providerId="LiveId" clId="{D033F907-DD26-4B02-9933-0EA5F937AA3D}" dt="2023-07-10T03:40:32.299" v="32" actId="478"/>
          <ac:spMkLst>
            <pc:docMk/>
            <pc:sldMk cId="3811868178" sldId="264"/>
            <ac:spMk id="4" creationId="{C255C312-A139-1D6E-A907-BC1155E43A40}"/>
          </ac:spMkLst>
        </pc:spChg>
        <pc:spChg chg="del">
          <ac:chgData name="Huy Nguyen" userId="bfbc4909d81aae67" providerId="LiveId" clId="{D033F907-DD26-4B02-9933-0EA5F937AA3D}" dt="2023-07-10T05:45:50.211" v="464" actId="478"/>
          <ac:spMkLst>
            <pc:docMk/>
            <pc:sldMk cId="3811868178" sldId="264"/>
            <ac:spMk id="10" creationId="{73131D36-7569-12AD-0FF2-FB36AD069E2F}"/>
          </ac:spMkLst>
        </pc:spChg>
      </pc:sldChg>
      <pc:sldChg chg="delSp modSp add del mod setBg">
        <pc:chgData name="Huy Nguyen" userId="bfbc4909d81aae67" providerId="LiveId" clId="{D033F907-DD26-4B02-9933-0EA5F937AA3D}" dt="2023-07-10T07:45:18.605" v="3020" actId="2696"/>
        <pc:sldMkLst>
          <pc:docMk/>
          <pc:sldMk cId="3051371" sldId="265"/>
        </pc:sldMkLst>
        <pc:spChg chg="del mod">
          <ac:chgData name="Huy Nguyen" userId="bfbc4909d81aae67" providerId="LiveId" clId="{D033F907-DD26-4B02-9933-0EA5F937AA3D}" dt="2023-07-10T05:19:33.332" v="275" actId="478"/>
          <ac:spMkLst>
            <pc:docMk/>
            <pc:sldMk cId="3051371" sldId="265"/>
            <ac:spMk id="2" creationId="{4644B716-3595-49B3-3CDA-F4557776F4ED}"/>
          </ac:spMkLst>
        </pc:spChg>
        <pc:spChg chg="mod">
          <ac:chgData name="Huy Nguyen" userId="bfbc4909d81aae67" providerId="LiveId" clId="{D033F907-DD26-4B02-9933-0EA5F937AA3D}" dt="2023-07-10T04:15:27.284" v="77" actId="20577"/>
          <ac:spMkLst>
            <pc:docMk/>
            <pc:sldMk cId="3051371" sldId="265"/>
            <ac:spMk id="3" creationId="{0A7D0D6B-2973-DE9A-920F-7E209932CB2D}"/>
          </ac:spMkLst>
        </pc:spChg>
        <pc:spChg chg="mod topLvl">
          <ac:chgData name="Huy Nguyen" userId="bfbc4909d81aae67" providerId="LiveId" clId="{D033F907-DD26-4B02-9933-0EA5F937AA3D}" dt="2023-07-10T07:12:31.998" v="2608" actId="165"/>
          <ac:spMkLst>
            <pc:docMk/>
            <pc:sldMk cId="3051371" sldId="265"/>
            <ac:spMk id="6" creationId="{C5734707-EE9D-2051-3BCE-5AD7558FFE5F}"/>
          </ac:spMkLst>
        </pc:spChg>
        <pc:spChg chg="mod topLvl">
          <ac:chgData name="Huy Nguyen" userId="bfbc4909d81aae67" providerId="LiveId" clId="{D033F907-DD26-4B02-9933-0EA5F937AA3D}" dt="2023-07-10T07:12:36.071" v="2609" actId="165"/>
          <ac:spMkLst>
            <pc:docMk/>
            <pc:sldMk cId="3051371" sldId="265"/>
            <ac:spMk id="7" creationId="{560E4889-EE36-A6B5-C625-F8B8E6A52C8B}"/>
          </ac:spMkLst>
        </pc:spChg>
        <pc:spChg chg="mod topLvl">
          <ac:chgData name="Huy Nguyen" userId="bfbc4909d81aae67" providerId="LiveId" clId="{D033F907-DD26-4B02-9933-0EA5F937AA3D}" dt="2023-07-10T07:12:37.065" v="2610" actId="165"/>
          <ac:spMkLst>
            <pc:docMk/>
            <pc:sldMk cId="3051371" sldId="265"/>
            <ac:spMk id="8" creationId="{F009AD5B-152F-8A19-C139-64EB48E96BD2}"/>
          </ac:spMkLst>
        </pc:spChg>
        <pc:spChg chg="mod topLvl">
          <ac:chgData name="Huy Nguyen" userId="bfbc4909d81aae67" providerId="LiveId" clId="{D033F907-DD26-4B02-9933-0EA5F937AA3D}" dt="2023-07-10T07:12:37.822" v="2611" actId="165"/>
          <ac:spMkLst>
            <pc:docMk/>
            <pc:sldMk cId="3051371" sldId="265"/>
            <ac:spMk id="9" creationId="{60C9B41B-1146-AF3D-356A-F5B8BD8E24B0}"/>
          </ac:spMkLst>
        </pc:spChg>
        <pc:spChg chg="del">
          <ac:chgData name="Huy Nguyen" userId="bfbc4909d81aae67" providerId="LiveId" clId="{D033F907-DD26-4B02-9933-0EA5F937AA3D}" dt="2023-07-10T05:45:46.265" v="461" actId="478"/>
          <ac:spMkLst>
            <pc:docMk/>
            <pc:sldMk cId="3051371" sldId="265"/>
            <ac:spMk id="10" creationId="{73131D36-7569-12AD-0FF2-FB36AD069E2F}"/>
          </ac:spMkLst>
        </pc:spChg>
        <pc:spChg chg="mod topLvl">
          <ac:chgData name="Huy Nguyen" userId="bfbc4909d81aae67" providerId="LiveId" clId="{D033F907-DD26-4B02-9933-0EA5F937AA3D}" dt="2023-07-10T07:12:38.468" v="2612" actId="165"/>
          <ac:spMkLst>
            <pc:docMk/>
            <pc:sldMk cId="3051371" sldId="265"/>
            <ac:spMk id="11" creationId="{8630E721-CF18-6543-5361-D03BF718C083}"/>
          </ac:spMkLst>
        </pc:spChg>
        <pc:spChg chg="mod">
          <ac:chgData name="Huy Nguyen" userId="bfbc4909d81aae67" providerId="LiveId" clId="{D033F907-DD26-4B02-9933-0EA5F937AA3D}" dt="2023-07-10T05:14:05.152" v="170" actId="1076"/>
          <ac:spMkLst>
            <pc:docMk/>
            <pc:sldMk cId="3051371" sldId="265"/>
            <ac:spMk id="13" creationId="{44EC7A78-1936-52E3-5E68-B31FAA07FD79}"/>
          </ac:spMkLst>
        </pc:spChg>
        <pc:spChg chg="mod topLvl">
          <ac:chgData name="Huy Nguyen" userId="bfbc4909d81aae67" providerId="LiveId" clId="{D033F907-DD26-4B02-9933-0EA5F937AA3D}" dt="2023-07-10T07:12:39.072" v="2613" actId="165"/>
          <ac:spMkLst>
            <pc:docMk/>
            <pc:sldMk cId="3051371" sldId="265"/>
            <ac:spMk id="14" creationId="{581305EB-E629-7F26-2938-FE773A7CB364}"/>
          </ac:spMkLst>
        </pc:spChg>
        <pc:spChg chg="mod">
          <ac:chgData name="Huy Nguyen" userId="bfbc4909d81aae67" providerId="LiveId" clId="{D033F907-DD26-4B02-9933-0EA5F937AA3D}" dt="2023-07-10T07:09:21.373" v="2522" actId="20577"/>
          <ac:spMkLst>
            <pc:docMk/>
            <pc:sldMk cId="3051371" sldId="265"/>
            <ac:spMk id="38" creationId="{3D2A2803-484E-98C3-7BD1-9494B3520B89}"/>
          </ac:spMkLst>
        </pc:spChg>
        <pc:grpChg chg="del mod topLvl">
          <ac:chgData name="Huy Nguyen" userId="bfbc4909d81aae67" providerId="LiveId" clId="{D033F907-DD26-4B02-9933-0EA5F937AA3D}" dt="2023-07-10T07:12:36.071" v="2609" actId="165"/>
          <ac:grpSpMkLst>
            <pc:docMk/>
            <pc:sldMk cId="3051371" sldId="265"/>
            <ac:grpSpMk id="29" creationId="{64D94D1F-3C52-01D8-761A-5AFD94C63814}"/>
          </ac:grpSpMkLst>
        </pc:grpChg>
        <pc:grpChg chg="del mod topLvl">
          <ac:chgData name="Huy Nguyen" userId="bfbc4909d81aae67" providerId="LiveId" clId="{D033F907-DD26-4B02-9933-0EA5F937AA3D}" dt="2023-07-10T07:12:37.065" v="2610" actId="165"/>
          <ac:grpSpMkLst>
            <pc:docMk/>
            <pc:sldMk cId="3051371" sldId="265"/>
            <ac:grpSpMk id="30" creationId="{D1625CC7-477C-37E5-79BF-E29211C198C1}"/>
          </ac:grpSpMkLst>
        </pc:grpChg>
        <pc:grpChg chg="del mod topLvl">
          <ac:chgData name="Huy Nguyen" userId="bfbc4909d81aae67" providerId="LiveId" clId="{D033F907-DD26-4B02-9933-0EA5F937AA3D}" dt="2023-07-10T07:12:39.072" v="2613" actId="165"/>
          <ac:grpSpMkLst>
            <pc:docMk/>
            <pc:sldMk cId="3051371" sldId="265"/>
            <ac:grpSpMk id="31" creationId="{6B680A49-CC00-FC73-2E94-3A25B1E7D710}"/>
          </ac:grpSpMkLst>
        </pc:grpChg>
        <pc:grpChg chg="del mod topLvl">
          <ac:chgData name="Huy Nguyen" userId="bfbc4909d81aae67" providerId="LiveId" clId="{D033F907-DD26-4B02-9933-0EA5F937AA3D}" dt="2023-07-10T07:12:38.468" v="2612" actId="165"/>
          <ac:grpSpMkLst>
            <pc:docMk/>
            <pc:sldMk cId="3051371" sldId="265"/>
            <ac:grpSpMk id="32" creationId="{0260A9AF-5967-C4FD-0411-6800F9CBEA97}"/>
          </ac:grpSpMkLst>
        </pc:grpChg>
        <pc:grpChg chg="del mod topLvl">
          <ac:chgData name="Huy Nguyen" userId="bfbc4909d81aae67" providerId="LiveId" clId="{D033F907-DD26-4B02-9933-0EA5F937AA3D}" dt="2023-07-10T07:12:37.822" v="2611" actId="165"/>
          <ac:grpSpMkLst>
            <pc:docMk/>
            <pc:sldMk cId="3051371" sldId="265"/>
            <ac:grpSpMk id="33" creationId="{882122B6-ACEA-397B-7612-0B5BA77F0559}"/>
          </ac:grpSpMkLst>
        </pc:grpChg>
        <pc:grpChg chg="del">
          <ac:chgData name="Huy Nguyen" userId="bfbc4909d81aae67" providerId="LiveId" clId="{D033F907-DD26-4B02-9933-0EA5F937AA3D}" dt="2023-07-10T07:12:31.998" v="2608" actId="165"/>
          <ac:grpSpMkLst>
            <pc:docMk/>
            <pc:sldMk cId="3051371" sldId="265"/>
            <ac:grpSpMk id="34" creationId="{2EFD626B-7719-DE9A-9DDD-00EF84F2812A}"/>
          </ac:grpSpMkLst>
        </pc:grpChg>
        <pc:picChg chg="mod topLvl">
          <ac:chgData name="Huy Nguyen" userId="bfbc4909d81aae67" providerId="LiveId" clId="{D033F907-DD26-4B02-9933-0EA5F937AA3D}" dt="2023-07-10T07:13:11.147" v="2621" actId="207"/>
          <ac:picMkLst>
            <pc:docMk/>
            <pc:sldMk cId="3051371" sldId="265"/>
            <ac:picMk id="18" creationId="{E2A074FF-B8BA-2134-5685-6567BD3F55DB}"/>
          </ac:picMkLst>
        </pc:picChg>
        <pc:picChg chg="mod topLvl">
          <ac:chgData name="Huy Nguyen" userId="bfbc4909d81aae67" providerId="LiveId" clId="{D033F907-DD26-4B02-9933-0EA5F937AA3D}" dt="2023-07-10T07:13:03.866" v="2618" actId="207"/>
          <ac:picMkLst>
            <pc:docMk/>
            <pc:sldMk cId="3051371" sldId="265"/>
            <ac:picMk id="20" creationId="{8CDE73B0-0274-739E-E2C2-846398C0A511}"/>
          </ac:picMkLst>
        </pc:picChg>
        <pc:picChg chg="mod topLvl">
          <ac:chgData name="Huy Nguyen" userId="bfbc4909d81aae67" providerId="LiveId" clId="{D033F907-DD26-4B02-9933-0EA5F937AA3D}" dt="2023-07-10T07:12:56.895" v="2616" actId="207"/>
          <ac:picMkLst>
            <pc:docMk/>
            <pc:sldMk cId="3051371" sldId="265"/>
            <ac:picMk id="24" creationId="{2844C87D-26AD-CF93-910A-EF95C1E06246}"/>
          </ac:picMkLst>
        </pc:picChg>
        <pc:picChg chg="mod topLvl">
          <ac:chgData name="Huy Nguyen" userId="bfbc4909d81aae67" providerId="LiveId" clId="{D033F907-DD26-4B02-9933-0EA5F937AA3D}" dt="2023-07-10T07:13:17.911" v="2624" actId="207"/>
          <ac:picMkLst>
            <pc:docMk/>
            <pc:sldMk cId="3051371" sldId="265"/>
            <ac:picMk id="27" creationId="{95666A14-3707-8D1D-3B20-CDE1B9D995AD}"/>
          </ac:picMkLst>
        </pc:picChg>
        <pc:picChg chg="mod topLvl">
          <ac:chgData name="Huy Nguyen" userId="bfbc4909d81aae67" providerId="LiveId" clId="{D033F907-DD26-4B02-9933-0EA5F937AA3D}" dt="2023-07-10T07:12:46.093" v="2614" actId="207"/>
          <ac:picMkLst>
            <pc:docMk/>
            <pc:sldMk cId="3051371" sldId="265"/>
            <ac:picMk id="28" creationId="{C84552FF-8310-856E-9D75-458E2FEF56E7}"/>
          </ac:picMkLst>
        </pc:picChg>
      </pc:sldChg>
      <pc:sldChg chg="addSp delSp modSp add mod ord">
        <pc:chgData name="Huy Nguyen" userId="bfbc4909d81aae67" providerId="LiveId" clId="{D033F907-DD26-4B02-9933-0EA5F937AA3D}" dt="2023-07-11T23:37:35.614" v="4560" actId="20577"/>
        <pc:sldMkLst>
          <pc:docMk/>
          <pc:sldMk cId="2532546804" sldId="266"/>
        </pc:sldMkLst>
        <pc:spChg chg="add del mod">
          <ac:chgData name="Huy Nguyen" userId="bfbc4909d81aae67" providerId="LiveId" clId="{D033F907-DD26-4B02-9933-0EA5F937AA3D}" dt="2023-07-11T23:32:29.597" v="4495" actId="478"/>
          <ac:spMkLst>
            <pc:docMk/>
            <pc:sldMk cId="2532546804" sldId="266"/>
            <ac:spMk id="2" creationId="{70F4335F-32A8-A243-43A3-AA9D8D97953D}"/>
          </ac:spMkLst>
        </pc:spChg>
        <pc:spChg chg="add del mod">
          <ac:chgData name="Huy Nguyen" userId="bfbc4909d81aae67" providerId="LiveId" clId="{D033F907-DD26-4B02-9933-0EA5F937AA3D}" dt="2023-07-11T23:32:28.876" v="4494" actId="478"/>
          <ac:spMkLst>
            <pc:docMk/>
            <pc:sldMk cId="2532546804" sldId="266"/>
            <ac:spMk id="4" creationId="{39421DDE-066A-434A-734B-9A566821D78D}"/>
          </ac:spMkLst>
        </pc:spChg>
        <pc:spChg chg="add mod">
          <ac:chgData name="Huy Nguyen" userId="bfbc4909d81aae67" providerId="LiveId" clId="{D033F907-DD26-4B02-9933-0EA5F937AA3D}" dt="2023-07-11T23:32:31.971" v="4498" actId="20577"/>
          <ac:spMkLst>
            <pc:docMk/>
            <pc:sldMk cId="2532546804" sldId="266"/>
            <ac:spMk id="5" creationId="{6C626E61-6DEB-367C-AAFD-2027D03996E5}"/>
          </ac:spMkLst>
        </pc:spChg>
        <pc:spChg chg="mod">
          <ac:chgData name="Huy Nguyen" userId="bfbc4909d81aae67" providerId="LiveId" clId="{D033F907-DD26-4B02-9933-0EA5F937AA3D}" dt="2023-07-11T23:37:35.614" v="4560" actId="20577"/>
          <ac:spMkLst>
            <pc:docMk/>
            <pc:sldMk cId="2532546804" sldId="266"/>
            <ac:spMk id="17" creationId="{0F7E9D70-A766-1191-F4AE-A5C284AA3331}"/>
          </ac:spMkLst>
        </pc:spChg>
        <pc:spChg chg="del">
          <ac:chgData name="Huy Nguyen" userId="bfbc4909d81aae67" providerId="LiveId" clId="{D033F907-DD26-4B02-9933-0EA5F937AA3D}" dt="2023-07-10T07:10:09.293" v="2571" actId="478"/>
          <ac:spMkLst>
            <pc:docMk/>
            <pc:sldMk cId="2532546804" sldId="266"/>
            <ac:spMk id="18" creationId="{7F3CC36D-E83B-19C3-3935-B841251348A0}"/>
          </ac:spMkLst>
        </pc:spChg>
      </pc:sldChg>
      <pc:sldChg chg="addSp modSp add mod ord">
        <pc:chgData name="Huy Nguyen" userId="bfbc4909d81aae67" providerId="LiveId" clId="{D033F907-DD26-4B02-9933-0EA5F937AA3D}" dt="2023-07-11T23:33:57.640" v="4552" actId="20577"/>
        <pc:sldMkLst>
          <pc:docMk/>
          <pc:sldMk cId="517909586" sldId="267"/>
        </pc:sldMkLst>
        <pc:spChg chg="add mod">
          <ac:chgData name="Huy Nguyen" userId="bfbc4909d81aae67" providerId="LiveId" clId="{D033F907-DD26-4B02-9933-0EA5F937AA3D}" dt="2023-07-11T23:32:47.035" v="4507" actId="20577"/>
          <ac:spMkLst>
            <pc:docMk/>
            <pc:sldMk cId="517909586" sldId="267"/>
            <ac:spMk id="2" creationId="{4C401A6D-97D3-CAC4-801D-BF70E069D8C4}"/>
          </ac:spMkLst>
        </pc:spChg>
        <pc:spChg chg="mod">
          <ac:chgData name="Huy Nguyen" userId="bfbc4909d81aae67" providerId="LiveId" clId="{D033F907-DD26-4B02-9933-0EA5F937AA3D}" dt="2023-07-10T08:41:58.495" v="3375" actId="14100"/>
          <ac:spMkLst>
            <pc:docMk/>
            <pc:sldMk cId="517909586" sldId="267"/>
            <ac:spMk id="3" creationId="{EFE5210D-140C-12A7-A9D8-AB7BFB28D0A4}"/>
          </ac:spMkLst>
        </pc:spChg>
        <pc:spChg chg="mod">
          <ac:chgData name="Huy Nguyen" userId="bfbc4909d81aae67" providerId="LiveId" clId="{D033F907-DD26-4B02-9933-0EA5F937AA3D}" dt="2023-07-11T23:33:57.640" v="4552" actId="20577"/>
          <ac:spMkLst>
            <pc:docMk/>
            <pc:sldMk cId="517909586" sldId="267"/>
            <ac:spMk id="17" creationId="{0F7E9D70-A766-1191-F4AE-A5C284AA3331}"/>
          </ac:spMkLst>
        </pc:spChg>
      </pc:sldChg>
      <pc:sldChg chg="addSp delSp modSp mod">
        <pc:chgData name="Huy Nguyen" userId="bfbc4909d81aae67" providerId="LiveId" clId="{D033F907-DD26-4B02-9933-0EA5F937AA3D}" dt="2023-07-12T00:32:37.620" v="4717" actId="478"/>
        <pc:sldMkLst>
          <pc:docMk/>
          <pc:sldMk cId="3850552833" sldId="268"/>
        </pc:sldMkLst>
        <pc:spChg chg="del">
          <ac:chgData name="Huy Nguyen" userId="bfbc4909d81aae67" providerId="LiveId" clId="{D033F907-DD26-4B02-9933-0EA5F937AA3D}" dt="2023-07-11T23:33:05.549" v="4519" actId="478"/>
          <ac:spMkLst>
            <pc:docMk/>
            <pc:sldMk cId="3850552833" sldId="268"/>
            <ac:spMk id="6" creationId="{E4FCD102-8BF5-7DD4-6DE5-67DC5895DD7C}"/>
          </ac:spMkLst>
        </pc:spChg>
        <pc:spChg chg="mod">
          <ac:chgData name="Huy Nguyen" userId="bfbc4909d81aae67" providerId="LiveId" clId="{D033F907-DD26-4B02-9933-0EA5F937AA3D}" dt="2023-07-11T23:07:57.313" v="3544"/>
          <ac:spMkLst>
            <pc:docMk/>
            <pc:sldMk cId="3850552833" sldId="268"/>
            <ac:spMk id="11" creationId="{B0183CD0-F51D-6640-723D-D41B8F41F485}"/>
          </ac:spMkLst>
        </pc:spChg>
        <pc:spChg chg="mod">
          <ac:chgData name="Huy Nguyen" userId="bfbc4909d81aae67" providerId="LiveId" clId="{D033F907-DD26-4B02-9933-0EA5F937AA3D}" dt="2023-07-11T23:07:57.313" v="3544"/>
          <ac:spMkLst>
            <pc:docMk/>
            <pc:sldMk cId="3850552833" sldId="268"/>
            <ac:spMk id="13" creationId="{E870332C-8BED-355A-E5BE-9525E6C646EF}"/>
          </ac:spMkLst>
        </pc:spChg>
        <pc:spChg chg="mod">
          <ac:chgData name="Huy Nguyen" userId="bfbc4909d81aae67" providerId="LiveId" clId="{D033F907-DD26-4B02-9933-0EA5F937AA3D}" dt="2023-07-11T23:06:26.233" v="3465" actId="164"/>
          <ac:spMkLst>
            <pc:docMk/>
            <pc:sldMk cId="3850552833" sldId="268"/>
            <ac:spMk id="15" creationId="{804C59C8-F9C3-E3DE-8F81-F699154D4556}"/>
          </ac:spMkLst>
        </pc:spChg>
        <pc:spChg chg="mod">
          <ac:chgData name="Huy Nguyen" userId="bfbc4909d81aae67" providerId="LiveId" clId="{D033F907-DD26-4B02-9933-0EA5F937AA3D}" dt="2023-07-11T23:06:28.453" v="3466" actId="164"/>
          <ac:spMkLst>
            <pc:docMk/>
            <pc:sldMk cId="3850552833" sldId="268"/>
            <ac:spMk id="16" creationId="{5938C0DD-1BE7-B647-4890-438B260F5CEB}"/>
          </ac:spMkLst>
        </pc:spChg>
        <pc:spChg chg="del">
          <ac:chgData name="Huy Nguyen" userId="bfbc4909d81aae67" providerId="LiveId" clId="{D033F907-DD26-4B02-9933-0EA5F937AA3D}" dt="2023-07-11T23:05:49.781" v="3450" actId="478"/>
          <ac:spMkLst>
            <pc:docMk/>
            <pc:sldMk cId="3850552833" sldId="268"/>
            <ac:spMk id="17" creationId="{0C9C8A24-7D7D-A93A-CF13-8186B6B51FED}"/>
          </ac:spMkLst>
        </pc:spChg>
        <pc:spChg chg="mod">
          <ac:chgData name="Huy Nguyen" userId="bfbc4909d81aae67" providerId="LiveId" clId="{D033F907-DD26-4B02-9933-0EA5F937AA3D}" dt="2023-07-11T23:06:28.453" v="3466" actId="164"/>
          <ac:spMkLst>
            <pc:docMk/>
            <pc:sldMk cId="3850552833" sldId="268"/>
            <ac:spMk id="18" creationId="{E987653B-7D56-88C0-C67C-33A09EBDBA18}"/>
          </ac:spMkLst>
        </pc:spChg>
        <pc:spChg chg="mod">
          <ac:chgData name="Huy Nguyen" userId="bfbc4909d81aae67" providerId="LiveId" clId="{D033F907-DD26-4B02-9933-0EA5F937AA3D}" dt="2023-07-11T23:07:57.313" v="3544"/>
          <ac:spMkLst>
            <pc:docMk/>
            <pc:sldMk cId="3850552833" sldId="268"/>
            <ac:spMk id="19" creationId="{0C4EB9BC-D572-E3B3-1D3F-B1A163362D55}"/>
          </ac:spMkLst>
        </pc:spChg>
        <pc:spChg chg="mod">
          <ac:chgData name="Huy Nguyen" userId="bfbc4909d81aae67" providerId="LiveId" clId="{D033F907-DD26-4B02-9933-0EA5F937AA3D}" dt="2023-07-11T23:07:57.313" v="3544"/>
          <ac:spMkLst>
            <pc:docMk/>
            <pc:sldMk cId="3850552833" sldId="268"/>
            <ac:spMk id="20" creationId="{28724A92-F7FE-7E2A-F2B4-F8CAA77CF7AD}"/>
          </ac:spMkLst>
        </pc:spChg>
        <pc:spChg chg="mod">
          <ac:chgData name="Huy Nguyen" userId="bfbc4909d81aae67" providerId="LiveId" clId="{D033F907-DD26-4B02-9933-0EA5F937AA3D}" dt="2023-07-11T23:08:40.878" v="3558" actId="404"/>
          <ac:spMkLst>
            <pc:docMk/>
            <pc:sldMk cId="3850552833" sldId="268"/>
            <ac:spMk id="22" creationId="{2F18BF1E-2F01-F775-CC7D-E7A17F00748D}"/>
          </ac:spMkLst>
        </pc:spChg>
        <pc:spChg chg="mod">
          <ac:chgData name="Huy Nguyen" userId="bfbc4909d81aae67" providerId="LiveId" clId="{D033F907-DD26-4B02-9933-0EA5F937AA3D}" dt="2023-07-11T23:08:40.878" v="3558" actId="404"/>
          <ac:spMkLst>
            <pc:docMk/>
            <pc:sldMk cId="3850552833" sldId="268"/>
            <ac:spMk id="23" creationId="{18ABD322-ED47-FBBA-D2EA-632093407B24}"/>
          </ac:spMkLst>
        </pc:spChg>
        <pc:spChg chg="mod">
          <ac:chgData name="Huy Nguyen" userId="bfbc4909d81aae67" providerId="LiveId" clId="{D033F907-DD26-4B02-9933-0EA5F937AA3D}" dt="2023-07-11T23:08:40.878" v="3558" actId="404"/>
          <ac:spMkLst>
            <pc:docMk/>
            <pc:sldMk cId="3850552833" sldId="268"/>
            <ac:spMk id="24" creationId="{71B2777B-0617-4144-BB9A-E360C5738404}"/>
          </ac:spMkLst>
        </pc:spChg>
        <pc:spChg chg="mod">
          <ac:chgData name="Huy Nguyen" userId="bfbc4909d81aae67" providerId="LiveId" clId="{D033F907-DD26-4B02-9933-0EA5F937AA3D}" dt="2023-07-11T23:08:40.878" v="3558" actId="404"/>
          <ac:spMkLst>
            <pc:docMk/>
            <pc:sldMk cId="3850552833" sldId="268"/>
            <ac:spMk id="25" creationId="{09EC4C36-8EAF-84D0-12CF-ABD02ABE887C}"/>
          </ac:spMkLst>
        </pc:spChg>
        <pc:spChg chg="add mod">
          <ac:chgData name="Huy Nguyen" userId="bfbc4909d81aae67" providerId="LiveId" clId="{D033F907-DD26-4B02-9933-0EA5F937AA3D}" dt="2023-07-11T23:13:25.357" v="3587" actId="14100"/>
          <ac:spMkLst>
            <pc:docMk/>
            <pc:sldMk cId="3850552833" sldId="268"/>
            <ac:spMk id="27" creationId="{D04BF493-C48B-CF35-2F60-B04A1C954D53}"/>
          </ac:spMkLst>
        </pc:spChg>
        <pc:spChg chg="add mod">
          <ac:chgData name="Huy Nguyen" userId="bfbc4909d81aae67" providerId="LiveId" clId="{D033F907-DD26-4B02-9933-0EA5F937AA3D}" dt="2023-07-11T23:13:37.160" v="3591" actId="1036"/>
          <ac:spMkLst>
            <pc:docMk/>
            <pc:sldMk cId="3850552833" sldId="268"/>
            <ac:spMk id="28" creationId="{C28F312C-BC14-F8A4-B08C-B94691E077D1}"/>
          </ac:spMkLst>
        </pc:spChg>
        <pc:spChg chg="add del mod">
          <ac:chgData name="Huy Nguyen" userId="bfbc4909d81aae67" providerId="LiveId" clId="{D033F907-DD26-4B02-9933-0EA5F937AA3D}" dt="2023-07-11T23:14:36.653" v="3609" actId="478"/>
          <ac:spMkLst>
            <pc:docMk/>
            <pc:sldMk cId="3850552833" sldId="268"/>
            <ac:spMk id="29" creationId="{4B301CD3-057A-67CA-4CA9-57AA149A6110}"/>
          </ac:spMkLst>
        </pc:spChg>
        <pc:spChg chg="add mod">
          <ac:chgData name="Huy Nguyen" userId="bfbc4909d81aae67" providerId="LiveId" clId="{D033F907-DD26-4B02-9933-0EA5F937AA3D}" dt="2023-07-11T23:14:05.863" v="3604" actId="1036"/>
          <ac:spMkLst>
            <pc:docMk/>
            <pc:sldMk cId="3850552833" sldId="268"/>
            <ac:spMk id="30" creationId="{32D5D7ED-D94E-0B52-ECF8-823DD144D69E}"/>
          </ac:spMkLst>
        </pc:spChg>
        <pc:spChg chg="add del mod">
          <ac:chgData name="Huy Nguyen" userId="bfbc4909d81aae67" providerId="LiveId" clId="{D033F907-DD26-4B02-9933-0EA5F937AA3D}" dt="2023-07-12T00:32:37.620" v="4717" actId="478"/>
          <ac:spMkLst>
            <pc:docMk/>
            <pc:sldMk cId="3850552833" sldId="268"/>
            <ac:spMk id="31" creationId="{4E7A62CC-F625-773B-00F6-030D4B10515D}"/>
          </ac:spMkLst>
        </pc:spChg>
        <pc:spChg chg="add del mod">
          <ac:chgData name="Huy Nguyen" userId="bfbc4909d81aae67" providerId="LiveId" clId="{D033F907-DD26-4B02-9933-0EA5F937AA3D}" dt="2023-07-11T23:33:09.662" v="4523" actId="478"/>
          <ac:spMkLst>
            <pc:docMk/>
            <pc:sldMk cId="3850552833" sldId="268"/>
            <ac:spMk id="32" creationId="{07722B71-C9DE-0777-8C65-94E8BC68F6CE}"/>
          </ac:spMkLst>
        </pc:spChg>
        <pc:spChg chg="add mod">
          <ac:chgData name="Huy Nguyen" userId="bfbc4909d81aae67" providerId="LiveId" clId="{D033F907-DD26-4B02-9933-0EA5F937AA3D}" dt="2023-07-11T23:33:14.930" v="4528" actId="20577"/>
          <ac:spMkLst>
            <pc:docMk/>
            <pc:sldMk cId="3850552833" sldId="268"/>
            <ac:spMk id="33" creationId="{2A365193-E813-379D-DC3A-C6F10433FA3F}"/>
          </ac:spMkLst>
        </pc:spChg>
        <pc:grpChg chg="add del mod">
          <ac:chgData name="Huy Nguyen" userId="bfbc4909d81aae67" providerId="LiveId" clId="{D033F907-DD26-4B02-9933-0EA5F937AA3D}" dt="2023-07-11T23:09:19.231" v="3562" actId="478"/>
          <ac:grpSpMkLst>
            <pc:docMk/>
            <pc:sldMk cId="3850552833" sldId="268"/>
            <ac:grpSpMk id="3" creationId="{B378752F-21EE-255E-BFAF-957EEE8D49D6}"/>
          </ac:grpSpMkLst>
        </pc:grpChg>
        <pc:grpChg chg="add del mod">
          <ac:chgData name="Huy Nguyen" userId="bfbc4909d81aae67" providerId="LiveId" clId="{D033F907-DD26-4B02-9933-0EA5F937AA3D}" dt="2023-07-11T23:09:19.577" v="3563" actId="478"/>
          <ac:grpSpMkLst>
            <pc:docMk/>
            <pc:sldMk cId="3850552833" sldId="268"/>
            <ac:grpSpMk id="4" creationId="{C5446F44-FC3F-F590-4D5D-9926DA7D388C}"/>
          </ac:grpSpMkLst>
        </pc:grpChg>
        <pc:grpChg chg="add del mod">
          <ac:chgData name="Huy Nguyen" userId="bfbc4909d81aae67" providerId="LiveId" clId="{D033F907-DD26-4B02-9933-0EA5F937AA3D}" dt="2023-07-11T23:08:06.145" v="3548" actId="478"/>
          <ac:grpSpMkLst>
            <pc:docMk/>
            <pc:sldMk cId="3850552833" sldId="268"/>
            <ac:grpSpMk id="9" creationId="{C570BDBC-5168-8E89-40D8-DF0F3EC2B3DC}"/>
          </ac:grpSpMkLst>
        </pc:grpChg>
        <pc:grpChg chg="add del mod">
          <ac:chgData name="Huy Nguyen" userId="bfbc4909d81aae67" providerId="LiveId" clId="{D033F907-DD26-4B02-9933-0EA5F937AA3D}" dt="2023-07-11T23:09:18.875" v="3561" actId="478"/>
          <ac:grpSpMkLst>
            <pc:docMk/>
            <pc:sldMk cId="3850552833" sldId="268"/>
            <ac:grpSpMk id="21" creationId="{A9D2B9E3-B327-A841-7467-81998E8EB08C}"/>
          </ac:grpSpMkLst>
        </pc:grpChg>
        <pc:picChg chg="add del mod">
          <ac:chgData name="Huy Nguyen" userId="bfbc4909d81aae67" providerId="LiveId" clId="{D033F907-DD26-4B02-9933-0EA5F937AA3D}" dt="2023-07-11T23:06:34.811" v="3471"/>
          <ac:picMkLst>
            <pc:docMk/>
            <pc:sldMk cId="3850552833" sldId="268"/>
            <ac:picMk id="8" creationId="{9B5C24D1-E12F-A0CC-C524-12285A09DC60}"/>
          </ac:picMkLst>
        </pc:picChg>
        <pc:picChg chg="mod">
          <ac:chgData name="Huy Nguyen" userId="bfbc4909d81aae67" providerId="LiveId" clId="{D033F907-DD26-4B02-9933-0EA5F937AA3D}" dt="2023-07-11T23:06:28.453" v="3466" actId="164"/>
          <ac:picMkLst>
            <pc:docMk/>
            <pc:sldMk cId="3850552833" sldId="268"/>
            <ac:picMk id="10" creationId="{A11B4898-03C2-B9A3-B0E3-4B8AA531E72E}"/>
          </ac:picMkLst>
        </pc:picChg>
        <pc:picChg chg="del">
          <ac:chgData name="Huy Nguyen" userId="bfbc4909d81aae67" providerId="LiveId" clId="{D033F907-DD26-4B02-9933-0EA5F937AA3D}" dt="2023-07-11T23:05:49.781" v="3450" actId="478"/>
          <ac:picMkLst>
            <pc:docMk/>
            <pc:sldMk cId="3850552833" sldId="268"/>
            <ac:picMk id="12" creationId="{2481FB2B-5BAF-C690-8931-D38E3A6ABCBD}"/>
          </ac:picMkLst>
        </pc:picChg>
        <pc:picChg chg="mod">
          <ac:chgData name="Huy Nguyen" userId="bfbc4909d81aae67" providerId="LiveId" clId="{D033F907-DD26-4B02-9933-0EA5F937AA3D}" dt="2023-07-11T23:06:26.233" v="3465" actId="164"/>
          <ac:picMkLst>
            <pc:docMk/>
            <pc:sldMk cId="3850552833" sldId="268"/>
            <ac:picMk id="14" creationId="{D106A1E3-7724-FBC4-4798-0353AF204B51}"/>
          </ac:picMkLst>
        </pc:picChg>
        <pc:picChg chg="add mod">
          <ac:chgData name="Huy Nguyen" userId="bfbc4909d81aae67" providerId="LiveId" clId="{D033F907-DD26-4B02-9933-0EA5F937AA3D}" dt="2023-07-11T23:12:52.925" v="3574" actId="1076"/>
          <ac:picMkLst>
            <pc:docMk/>
            <pc:sldMk cId="3850552833" sldId="268"/>
            <ac:picMk id="26" creationId="{1E77BB2C-027A-50B5-C306-4625C4B7B0AF}"/>
          </ac:picMkLst>
        </pc:picChg>
      </pc:sldChg>
      <pc:sldChg chg="addSp delSp modSp mod modAnim">
        <pc:chgData name="Huy Nguyen" userId="bfbc4909d81aae67" providerId="LiveId" clId="{D033F907-DD26-4B02-9933-0EA5F937AA3D}" dt="2023-07-12T01:02:31.074" v="4730"/>
        <pc:sldMkLst>
          <pc:docMk/>
          <pc:sldMk cId="904170699" sldId="269"/>
        </pc:sldMkLst>
        <pc:spChg chg="add del mod">
          <ac:chgData name="Huy Nguyen" userId="bfbc4909d81aae67" providerId="LiveId" clId="{D033F907-DD26-4B02-9933-0EA5F937AA3D}" dt="2023-07-12T00:37:48.594" v="4724" actId="1076"/>
          <ac:spMkLst>
            <pc:docMk/>
            <pc:sldMk cId="904170699" sldId="269"/>
            <ac:spMk id="3" creationId="{1C5E0E8D-52F0-9B9C-9A8A-C512BD36B194}"/>
          </ac:spMkLst>
        </pc:spChg>
        <pc:spChg chg="mod">
          <ac:chgData name="Huy Nguyen" userId="bfbc4909d81aae67" providerId="LiveId" clId="{D033F907-DD26-4B02-9933-0EA5F937AA3D}" dt="2023-07-11T23:31:09.405" v="4471" actId="1076"/>
          <ac:spMkLst>
            <pc:docMk/>
            <pc:sldMk cId="904170699" sldId="269"/>
            <ac:spMk id="5" creationId="{9E24F0C5-9E30-AE80-CF5B-DB84A8CE3F9B}"/>
          </ac:spMkLst>
        </pc:spChg>
        <pc:spChg chg="del">
          <ac:chgData name="Huy Nguyen" userId="bfbc4909d81aae67" providerId="LiveId" clId="{D033F907-DD26-4B02-9933-0EA5F937AA3D}" dt="2023-07-11T23:33:18.105" v="4529" actId="478"/>
          <ac:spMkLst>
            <pc:docMk/>
            <pc:sldMk cId="904170699" sldId="269"/>
            <ac:spMk id="6" creationId="{E4FCD102-8BF5-7DD4-6DE5-67DC5895DD7C}"/>
          </ac:spMkLst>
        </pc:spChg>
        <pc:spChg chg="mod">
          <ac:chgData name="Huy Nguyen" userId="bfbc4909d81aae67" providerId="LiveId" clId="{D033F907-DD26-4B02-9933-0EA5F937AA3D}" dt="2023-07-11T23:31:12.825" v="4472" actId="1076"/>
          <ac:spMkLst>
            <pc:docMk/>
            <pc:sldMk cId="904170699" sldId="269"/>
            <ac:spMk id="8" creationId="{A9E4593A-66F7-CFAD-BE61-32F4C161D587}"/>
          </ac:spMkLst>
        </pc:spChg>
        <pc:spChg chg="mod">
          <ac:chgData name="Huy Nguyen" userId="bfbc4909d81aae67" providerId="LiveId" clId="{D033F907-DD26-4B02-9933-0EA5F937AA3D}" dt="2023-07-11T23:30:58.599" v="4467" actId="403"/>
          <ac:spMkLst>
            <pc:docMk/>
            <pc:sldMk cId="904170699" sldId="269"/>
            <ac:spMk id="9" creationId="{645F1330-748D-5587-7332-8104F18212F7}"/>
          </ac:spMkLst>
        </pc:spChg>
        <pc:spChg chg="add del mod">
          <ac:chgData name="Huy Nguyen" userId="bfbc4909d81aae67" providerId="LiveId" clId="{D033F907-DD26-4B02-9933-0EA5F937AA3D}" dt="2023-07-11T23:25:13.892" v="4283" actId="478"/>
          <ac:spMkLst>
            <pc:docMk/>
            <pc:sldMk cId="904170699" sldId="269"/>
            <ac:spMk id="11" creationId="{A4C9583F-AE98-91F6-3EF9-65AF3077735E}"/>
          </ac:spMkLst>
        </pc:spChg>
        <pc:spChg chg="add del mod">
          <ac:chgData name="Huy Nguyen" userId="bfbc4909d81aae67" providerId="LiveId" clId="{D033F907-DD26-4B02-9933-0EA5F937AA3D}" dt="2023-07-11T23:25:08.912" v="4266"/>
          <ac:spMkLst>
            <pc:docMk/>
            <pc:sldMk cId="904170699" sldId="269"/>
            <ac:spMk id="12" creationId="{572040AF-459A-3F3B-F667-CF30764FB3DD}"/>
          </ac:spMkLst>
        </pc:spChg>
        <pc:spChg chg="add mod">
          <ac:chgData name="Huy Nguyen" userId="bfbc4909d81aae67" providerId="LiveId" clId="{D033F907-DD26-4B02-9933-0EA5F937AA3D}" dt="2023-07-11T23:33:20.025" v="4532" actId="20577"/>
          <ac:spMkLst>
            <pc:docMk/>
            <pc:sldMk cId="904170699" sldId="269"/>
            <ac:spMk id="13" creationId="{980E316B-DAC8-6CAF-3EE9-CFBB170E532B}"/>
          </ac:spMkLst>
        </pc:spChg>
        <pc:spChg chg="add mod">
          <ac:chgData name="Huy Nguyen" userId="bfbc4909d81aae67" providerId="LiveId" clId="{D033F907-DD26-4B02-9933-0EA5F937AA3D}" dt="2023-07-12T00:34:03.115" v="4723" actId="1076"/>
          <ac:spMkLst>
            <pc:docMk/>
            <pc:sldMk cId="904170699" sldId="269"/>
            <ac:spMk id="14" creationId="{C0CB71ED-6F51-E94F-301D-C6116901C86C}"/>
          </ac:spMkLst>
        </pc:spChg>
        <pc:picChg chg="add del mod">
          <ac:chgData name="Huy Nguyen" userId="bfbc4909d81aae67" providerId="LiveId" clId="{D033F907-DD26-4B02-9933-0EA5F937AA3D}" dt="2023-07-11T23:12:46.204" v="3571" actId="21"/>
          <ac:picMkLst>
            <pc:docMk/>
            <pc:sldMk cId="904170699" sldId="269"/>
            <ac:picMk id="10" creationId="{8CD2FCFD-F09B-A092-F431-967B05A563B1}"/>
          </ac:picMkLst>
        </pc:picChg>
      </pc:sldChg>
      <pc:sldChg chg="addSp delSp modSp del mod">
        <pc:chgData name="Huy Nguyen" userId="bfbc4909d81aae67" providerId="LiveId" clId="{D033F907-DD26-4B02-9933-0EA5F937AA3D}" dt="2023-07-12T00:47:12.134" v="4725" actId="2696"/>
        <pc:sldMkLst>
          <pc:docMk/>
          <pc:sldMk cId="2777991243" sldId="270"/>
        </pc:sldMkLst>
        <pc:spChg chg="mod">
          <ac:chgData name="Huy Nguyen" userId="bfbc4909d81aae67" providerId="LiveId" clId="{D033F907-DD26-4B02-9933-0EA5F937AA3D}" dt="2023-07-11T23:19:17.014" v="3649" actId="20577"/>
          <ac:spMkLst>
            <pc:docMk/>
            <pc:sldMk cId="2777991243" sldId="270"/>
            <ac:spMk id="2" creationId="{9F920DA8-7E24-2FB8-BF7F-403507D7874B}"/>
          </ac:spMkLst>
        </pc:spChg>
        <pc:spChg chg="add mod">
          <ac:chgData name="Huy Nguyen" userId="bfbc4909d81aae67" providerId="LiveId" clId="{D033F907-DD26-4B02-9933-0EA5F937AA3D}" dt="2023-07-11T23:33:35.501" v="4542" actId="14100"/>
          <ac:spMkLst>
            <pc:docMk/>
            <pc:sldMk cId="2777991243" sldId="270"/>
            <ac:spMk id="3" creationId="{AE35CBFE-57D3-B9F6-9ACE-16E346784957}"/>
          </ac:spMkLst>
        </pc:spChg>
        <pc:spChg chg="del">
          <ac:chgData name="Huy Nguyen" userId="bfbc4909d81aae67" providerId="LiveId" clId="{D033F907-DD26-4B02-9933-0EA5F937AA3D}" dt="2023-07-11T23:33:26.979" v="4536" actId="478"/>
          <ac:spMkLst>
            <pc:docMk/>
            <pc:sldMk cId="2777991243" sldId="270"/>
            <ac:spMk id="6" creationId="{E4FCD102-8BF5-7DD4-6DE5-67DC5895DD7C}"/>
          </ac:spMkLst>
        </pc:spChg>
        <pc:spChg chg="mod">
          <ac:chgData name="Huy Nguyen" userId="bfbc4909d81aae67" providerId="LiveId" clId="{D033F907-DD26-4B02-9933-0EA5F937AA3D}" dt="2023-07-11T23:30:54.007" v="4465" actId="1076"/>
          <ac:spMkLst>
            <pc:docMk/>
            <pc:sldMk cId="2777991243" sldId="270"/>
            <ac:spMk id="13" creationId="{1841101F-9AC9-5974-A0F3-8E0B97BDE50B}"/>
          </ac:spMkLst>
        </pc:spChg>
        <pc:spChg chg="del mod">
          <ac:chgData name="Huy Nguyen" userId="bfbc4909d81aae67" providerId="LiveId" clId="{D033F907-DD26-4B02-9933-0EA5F937AA3D}" dt="2023-07-11T23:20:08.740" v="3735"/>
          <ac:spMkLst>
            <pc:docMk/>
            <pc:sldMk cId="2777991243" sldId="270"/>
            <ac:spMk id="23" creationId="{924213D8-D015-10D4-EE51-7F7B319DE8A5}"/>
          </ac:spMkLst>
        </pc:spChg>
        <pc:spChg chg="mod">
          <ac:chgData name="Huy Nguyen" userId="bfbc4909d81aae67" providerId="LiveId" clId="{D033F907-DD26-4B02-9933-0EA5F937AA3D}" dt="2023-07-11T23:30:55.691" v="4466" actId="1076"/>
          <ac:spMkLst>
            <pc:docMk/>
            <pc:sldMk cId="2777991243" sldId="270"/>
            <ac:spMk id="30" creationId="{CDD6F3AD-1EB2-F70D-514B-1A56751FE1DB}"/>
          </ac:spMkLst>
        </pc:spChg>
      </pc:sldChg>
      <pc:sldChg chg="addSp modSp mod">
        <pc:chgData name="Huy Nguyen" userId="bfbc4909d81aae67" providerId="LiveId" clId="{D033F907-DD26-4B02-9933-0EA5F937AA3D}" dt="2023-07-11T23:34:04.054" v="4555" actId="20577"/>
        <pc:sldMkLst>
          <pc:docMk/>
          <pc:sldMk cId="2616648252" sldId="271"/>
        </pc:sldMkLst>
        <pc:spChg chg="add mod">
          <ac:chgData name="Huy Nguyen" userId="bfbc4909d81aae67" providerId="LiveId" clId="{D033F907-DD26-4B02-9933-0EA5F937AA3D}" dt="2023-07-11T23:33:23.939" v="4535" actId="20577"/>
          <ac:spMkLst>
            <pc:docMk/>
            <pc:sldMk cId="2616648252" sldId="271"/>
            <ac:spMk id="2" creationId="{1AE009D5-B6AF-4E7A-60A4-6E3D5094AA45}"/>
          </ac:spMkLst>
        </pc:spChg>
        <pc:spChg chg="mod">
          <ac:chgData name="Huy Nguyen" userId="bfbc4909d81aae67" providerId="LiveId" clId="{D033F907-DD26-4B02-9933-0EA5F937AA3D}" dt="2023-07-11T23:34:04.054" v="4555" actId="20577"/>
          <ac:spMkLst>
            <pc:docMk/>
            <pc:sldMk cId="2616648252" sldId="271"/>
            <ac:spMk id="17" creationId="{0F7E9D70-A766-1191-F4AE-A5C284AA3331}"/>
          </ac:spMkLst>
        </pc:spChg>
      </pc:sldChg>
      <pc:sldChg chg="addSp delSp modSp mod modAnim">
        <pc:chgData name="Huy Nguyen" userId="bfbc4909d81aae67" providerId="LiveId" clId="{D033F907-DD26-4B02-9933-0EA5F937AA3D}" dt="2023-07-12T01:03:36.396" v="4744"/>
        <pc:sldMkLst>
          <pc:docMk/>
          <pc:sldMk cId="435276431" sldId="272"/>
        </pc:sldMkLst>
        <pc:spChg chg="add mod">
          <ac:chgData name="Huy Nguyen" userId="bfbc4909d81aae67" providerId="LiveId" clId="{D033F907-DD26-4B02-9933-0EA5F937AA3D}" dt="2023-07-11T23:30:38.395" v="4461" actId="20577"/>
          <ac:spMkLst>
            <pc:docMk/>
            <pc:sldMk cId="435276431" sldId="272"/>
            <ac:spMk id="3" creationId="{E90CF434-F87D-836B-16AD-2FFA3D1BBB32}"/>
          </ac:spMkLst>
        </pc:spChg>
        <pc:spChg chg="mod">
          <ac:chgData name="Huy Nguyen" userId="bfbc4909d81aae67" providerId="LiveId" clId="{D033F907-DD26-4B02-9933-0EA5F937AA3D}" dt="2023-07-11T23:30:40.525" v="4462" actId="20577"/>
          <ac:spMkLst>
            <pc:docMk/>
            <pc:sldMk cId="435276431" sldId="272"/>
            <ac:spMk id="5" creationId="{121B5F83-C255-A4CE-F55B-0C94B9525024}"/>
          </ac:spMkLst>
        </pc:spChg>
        <pc:spChg chg="del">
          <ac:chgData name="Huy Nguyen" userId="bfbc4909d81aae67" providerId="LiveId" clId="{D033F907-DD26-4B02-9933-0EA5F937AA3D}" dt="2023-07-11T23:33:38.510" v="4543" actId="478"/>
          <ac:spMkLst>
            <pc:docMk/>
            <pc:sldMk cId="435276431" sldId="272"/>
            <ac:spMk id="6" creationId="{E4FCD102-8BF5-7DD4-6DE5-67DC5895DD7C}"/>
          </ac:spMkLst>
        </pc:spChg>
        <pc:spChg chg="del mod">
          <ac:chgData name="Huy Nguyen" userId="bfbc4909d81aae67" providerId="LiveId" clId="{D033F907-DD26-4B02-9933-0EA5F937AA3D}" dt="2023-07-11T23:20:48.850" v="3787" actId="478"/>
          <ac:spMkLst>
            <pc:docMk/>
            <pc:sldMk cId="435276431" sldId="272"/>
            <ac:spMk id="9" creationId="{23B38440-F065-CC82-85D8-4E48F47874E6}"/>
          </ac:spMkLst>
        </pc:spChg>
        <pc:spChg chg="add mod">
          <ac:chgData name="Huy Nguyen" userId="bfbc4909d81aae67" providerId="LiveId" clId="{D033F907-DD26-4B02-9933-0EA5F937AA3D}" dt="2023-07-11T23:33:40.845" v="4546" actId="20577"/>
          <ac:spMkLst>
            <pc:docMk/>
            <pc:sldMk cId="435276431" sldId="272"/>
            <ac:spMk id="13" creationId="{A514A6AA-B176-9725-E5BF-C98D5CA67D11}"/>
          </ac:spMkLst>
        </pc:spChg>
        <pc:spChg chg="del">
          <ac:chgData name="Huy Nguyen" userId="bfbc4909d81aae67" providerId="LiveId" clId="{D033F907-DD26-4B02-9933-0EA5F937AA3D}" dt="2023-07-11T23:20:40.446" v="3783" actId="21"/>
          <ac:spMkLst>
            <pc:docMk/>
            <pc:sldMk cId="435276431" sldId="272"/>
            <ac:spMk id="20" creationId="{70B8FD24-15BF-B9D6-343C-31A03B0F944F}"/>
          </ac:spMkLst>
        </pc:spChg>
        <pc:spChg chg="mod">
          <ac:chgData name="Huy Nguyen" userId="bfbc4909d81aae67" providerId="LiveId" clId="{D033F907-DD26-4B02-9933-0EA5F937AA3D}" dt="2023-07-11T23:23:31.120" v="4101" actId="20577"/>
          <ac:spMkLst>
            <pc:docMk/>
            <pc:sldMk cId="435276431" sldId="272"/>
            <ac:spMk id="25" creationId="{6007C41B-9EFB-8AFD-CD56-A0F740375CB4}"/>
          </ac:spMkLst>
        </pc:spChg>
      </pc:sldChg>
      <pc:sldChg chg="addSp delSp modSp add mod modAnim">
        <pc:chgData name="Huy Nguyen" userId="bfbc4909d81aae67" providerId="LiveId" clId="{D033F907-DD26-4B02-9933-0EA5F937AA3D}" dt="2023-07-12T01:03:22.405" v="4741"/>
        <pc:sldMkLst>
          <pc:docMk/>
          <pc:sldMk cId="368975839" sldId="273"/>
        </pc:sldMkLst>
        <pc:spChg chg="del">
          <ac:chgData name="Huy Nguyen" userId="bfbc4909d81aae67" providerId="LiveId" clId="{D033F907-DD26-4B02-9933-0EA5F937AA3D}" dt="2023-07-11T23:41:01.285" v="4609" actId="478"/>
          <ac:spMkLst>
            <pc:docMk/>
            <pc:sldMk cId="368975839" sldId="273"/>
            <ac:spMk id="2" creationId="{71DF7B38-CD21-FC17-2910-5EB1E8239250}"/>
          </ac:spMkLst>
        </pc:spChg>
        <pc:spChg chg="add mod">
          <ac:chgData name="Huy Nguyen" userId="bfbc4909d81aae67" providerId="LiveId" clId="{D033F907-DD26-4B02-9933-0EA5F937AA3D}" dt="2023-07-11T23:38:47.061" v="4567" actId="1076"/>
          <ac:spMkLst>
            <pc:docMk/>
            <pc:sldMk cId="368975839" sldId="273"/>
            <ac:spMk id="3" creationId="{216264EF-139E-C235-BDE2-D20B57C9ACEF}"/>
          </ac:spMkLst>
        </pc:spChg>
        <pc:spChg chg="add mod">
          <ac:chgData name="Huy Nguyen" userId="bfbc4909d81aae67" providerId="LiveId" clId="{D033F907-DD26-4B02-9933-0EA5F937AA3D}" dt="2023-07-11T23:43:24.253" v="4682" actId="403"/>
          <ac:spMkLst>
            <pc:docMk/>
            <pc:sldMk cId="368975839" sldId="273"/>
            <ac:spMk id="5" creationId="{166E04F2-0FED-2B47-97E4-B5574863494D}"/>
          </ac:spMkLst>
        </pc:spChg>
        <pc:spChg chg="add mod">
          <ac:chgData name="Huy Nguyen" userId="bfbc4909d81aae67" providerId="LiveId" clId="{D033F907-DD26-4B02-9933-0EA5F937AA3D}" dt="2023-07-11T23:39:09.354" v="4571" actId="1076"/>
          <ac:spMkLst>
            <pc:docMk/>
            <pc:sldMk cId="368975839" sldId="273"/>
            <ac:spMk id="6" creationId="{4741D776-6112-B556-9A47-07301AB6FCF5}"/>
          </ac:spMkLst>
        </pc:spChg>
        <pc:spChg chg="add mod">
          <ac:chgData name="Huy Nguyen" userId="bfbc4909d81aae67" providerId="LiveId" clId="{D033F907-DD26-4B02-9933-0EA5F937AA3D}" dt="2023-07-11T23:41:01.592" v="4610"/>
          <ac:spMkLst>
            <pc:docMk/>
            <pc:sldMk cId="368975839" sldId="273"/>
            <ac:spMk id="13" creationId="{D83D27DD-563B-2BBA-8C77-596E29133CED}"/>
          </ac:spMkLst>
        </pc:spChg>
        <pc:spChg chg="del mod">
          <ac:chgData name="Huy Nguyen" userId="bfbc4909d81aae67" providerId="LiveId" clId="{D033F907-DD26-4B02-9933-0EA5F937AA3D}" dt="2023-07-11T23:38:25.933" v="4564" actId="478"/>
          <ac:spMkLst>
            <pc:docMk/>
            <pc:sldMk cId="368975839" sldId="273"/>
            <ac:spMk id="95" creationId="{0127665B-5F11-3215-2493-A2BE2594E9BD}"/>
          </ac:spMkLst>
        </pc:spChg>
        <pc:spChg chg="del">
          <ac:chgData name="Huy Nguyen" userId="bfbc4909d81aae67" providerId="LiveId" clId="{D033F907-DD26-4B02-9933-0EA5F937AA3D}" dt="2023-07-11T23:38:27.132" v="4565" actId="478"/>
          <ac:spMkLst>
            <pc:docMk/>
            <pc:sldMk cId="368975839" sldId="273"/>
            <ac:spMk id="99" creationId="{C9B1057D-94F0-4F49-3ED8-71AEE81D0EBC}"/>
          </ac:spMkLst>
        </pc:spChg>
        <pc:spChg chg="del">
          <ac:chgData name="Huy Nguyen" userId="bfbc4909d81aae67" providerId="LiveId" clId="{D033F907-DD26-4B02-9933-0EA5F937AA3D}" dt="2023-07-11T23:38:23.506" v="4562" actId="478"/>
          <ac:spMkLst>
            <pc:docMk/>
            <pc:sldMk cId="368975839" sldId="273"/>
            <ac:spMk id="100" creationId="{15CC71E5-4092-F463-3543-20FBA577A9CF}"/>
          </ac:spMkLst>
        </pc:spChg>
        <pc:spChg chg="mod">
          <ac:chgData name="Huy Nguyen" userId="bfbc4909d81aae67" providerId="LiveId" clId="{D033F907-DD26-4B02-9933-0EA5F937AA3D}" dt="2023-07-11T23:39:24.385" v="4572" actId="164"/>
          <ac:spMkLst>
            <pc:docMk/>
            <pc:sldMk cId="368975839" sldId="273"/>
            <ac:spMk id="132" creationId="{05BCAFB4-DEC6-0FC9-AA01-07E3A6AA6900}"/>
          </ac:spMkLst>
        </pc:spChg>
        <pc:spChg chg="mod">
          <ac:chgData name="Huy Nguyen" userId="bfbc4909d81aae67" providerId="LiveId" clId="{D033F907-DD26-4B02-9933-0EA5F937AA3D}" dt="2023-07-11T23:39:24.385" v="4572" actId="164"/>
          <ac:spMkLst>
            <pc:docMk/>
            <pc:sldMk cId="368975839" sldId="273"/>
            <ac:spMk id="134" creationId="{86FFD6AB-8184-589C-1346-2C1F5F77503B}"/>
          </ac:spMkLst>
        </pc:spChg>
        <pc:spChg chg="mod">
          <ac:chgData name="Huy Nguyen" userId="bfbc4909d81aae67" providerId="LiveId" clId="{D033F907-DD26-4B02-9933-0EA5F937AA3D}" dt="2023-07-11T23:39:24.385" v="4572" actId="164"/>
          <ac:spMkLst>
            <pc:docMk/>
            <pc:sldMk cId="368975839" sldId="273"/>
            <ac:spMk id="136" creationId="{2CBFA177-2C00-674D-9323-1EB6912F599F}"/>
          </ac:spMkLst>
        </pc:spChg>
        <pc:spChg chg="mod">
          <ac:chgData name="Huy Nguyen" userId="bfbc4909d81aae67" providerId="LiveId" clId="{D033F907-DD26-4B02-9933-0EA5F937AA3D}" dt="2023-07-11T23:39:24.385" v="4572" actId="164"/>
          <ac:spMkLst>
            <pc:docMk/>
            <pc:sldMk cId="368975839" sldId="273"/>
            <ac:spMk id="138" creationId="{F6F8E5C5-D899-021A-E446-FC65F1496DE0}"/>
          </ac:spMkLst>
        </pc:spChg>
        <pc:spChg chg="mod">
          <ac:chgData name="Huy Nguyen" userId="bfbc4909d81aae67" providerId="LiveId" clId="{D033F907-DD26-4B02-9933-0EA5F937AA3D}" dt="2023-07-11T23:39:24.385" v="4572" actId="164"/>
          <ac:spMkLst>
            <pc:docMk/>
            <pc:sldMk cId="368975839" sldId="273"/>
            <ac:spMk id="140" creationId="{C195C272-FD42-AD32-7AB6-E0B5A097516C}"/>
          </ac:spMkLst>
        </pc:spChg>
        <pc:spChg chg="mod">
          <ac:chgData name="Huy Nguyen" userId="bfbc4909d81aae67" providerId="LiveId" clId="{D033F907-DD26-4B02-9933-0EA5F937AA3D}" dt="2023-07-11T23:39:24.385" v="4572" actId="164"/>
          <ac:spMkLst>
            <pc:docMk/>
            <pc:sldMk cId="368975839" sldId="273"/>
            <ac:spMk id="147" creationId="{262FC898-2B9F-7658-1757-2EA135C78812}"/>
          </ac:spMkLst>
        </pc:spChg>
        <pc:spChg chg="mod">
          <ac:chgData name="Huy Nguyen" userId="bfbc4909d81aae67" providerId="LiveId" clId="{D033F907-DD26-4B02-9933-0EA5F937AA3D}" dt="2023-07-11T23:39:24.385" v="4572" actId="164"/>
          <ac:spMkLst>
            <pc:docMk/>
            <pc:sldMk cId="368975839" sldId="273"/>
            <ac:spMk id="148" creationId="{C27963FB-7376-9D09-BA06-AE778F90962C}"/>
          </ac:spMkLst>
        </pc:spChg>
        <pc:spChg chg="mod">
          <ac:chgData name="Huy Nguyen" userId="bfbc4909d81aae67" providerId="LiveId" clId="{D033F907-DD26-4B02-9933-0EA5F937AA3D}" dt="2023-07-11T23:39:27.718" v="4573" actId="164"/>
          <ac:spMkLst>
            <pc:docMk/>
            <pc:sldMk cId="368975839" sldId="273"/>
            <ac:spMk id="155" creationId="{44D444B9-A69D-87DD-95F8-245E35838B9C}"/>
          </ac:spMkLst>
        </pc:spChg>
        <pc:spChg chg="mod">
          <ac:chgData name="Huy Nguyen" userId="bfbc4909d81aae67" providerId="LiveId" clId="{D033F907-DD26-4B02-9933-0EA5F937AA3D}" dt="2023-07-11T23:39:27.718" v="4573" actId="164"/>
          <ac:spMkLst>
            <pc:docMk/>
            <pc:sldMk cId="368975839" sldId="273"/>
            <ac:spMk id="156" creationId="{A2BB4267-AFA6-6F46-BAA0-247F7CFBA75C}"/>
          </ac:spMkLst>
        </pc:spChg>
        <pc:spChg chg="mod">
          <ac:chgData name="Huy Nguyen" userId="bfbc4909d81aae67" providerId="LiveId" clId="{D033F907-DD26-4B02-9933-0EA5F937AA3D}" dt="2023-07-11T23:39:27.718" v="4573" actId="164"/>
          <ac:spMkLst>
            <pc:docMk/>
            <pc:sldMk cId="368975839" sldId="273"/>
            <ac:spMk id="158" creationId="{E9874979-CC39-C4C7-D506-D05F23AB9986}"/>
          </ac:spMkLst>
        </pc:spChg>
        <pc:spChg chg="mod">
          <ac:chgData name="Huy Nguyen" userId="bfbc4909d81aae67" providerId="LiveId" clId="{D033F907-DD26-4B02-9933-0EA5F937AA3D}" dt="2023-07-11T23:39:24.385" v="4572" actId="164"/>
          <ac:spMkLst>
            <pc:docMk/>
            <pc:sldMk cId="368975839" sldId="273"/>
            <ac:spMk id="159" creationId="{F6270574-2544-0862-3C1D-9D622F0730FD}"/>
          </ac:spMkLst>
        </pc:spChg>
        <pc:spChg chg="mod">
          <ac:chgData name="Huy Nguyen" userId="bfbc4909d81aae67" providerId="LiveId" clId="{D033F907-DD26-4B02-9933-0EA5F937AA3D}" dt="2023-07-11T23:39:29.553" v="4574" actId="164"/>
          <ac:spMkLst>
            <pc:docMk/>
            <pc:sldMk cId="368975839" sldId="273"/>
            <ac:spMk id="160" creationId="{A3F9287C-7A68-0950-A7DF-7C6C869BE2B3}"/>
          </ac:spMkLst>
        </pc:spChg>
        <pc:spChg chg="mod">
          <ac:chgData name="Huy Nguyen" userId="bfbc4909d81aae67" providerId="LiveId" clId="{D033F907-DD26-4B02-9933-0EA5F937AA3D}" dt="2023-07-11T23:46:40.136" v="4688" actId="404"/>
          <ac:spMkLst>
            <pc:docMk/>
            <pc:sldMk cId="368975839" sldId="273"/>
            <ac:spMk id="162" creationId="{63B1896D-C6EF-92DA-BD8E-41DDD76CB50E}"/>
          </ac:spMkLst>
        </pc:spChg>
        <pc:grpChg chg="add mod">
          <ac:chgData name="Huy Nguyen" userId="bfbc4909d81aae67" providerId="LiveId" clId="{D033F907-DD26-4B02-9933-0EA5F937AA3D}" dt="2023-07-11T23:40:11.230" v="4594" actId="1036"/>
          <ac:grpSpMkLst>
            <pc:docMk/>
            <pc:sldMk cId="368975839" sldId="273"/>
            <ac:grpSpMk id="7" creationId="{79A5CE7A-8663-3BD5-6B6D-446045600F5B}"/>
          </ac:grpSpMkLst>
        </pc:grpChg>
        <pc:grpChg chg="add mod">
          <ac:chgData name="Huy Nguyen" userId="bfbc4909d81aae67" providerId="LiveId" clId="{D033F907-DD26-4B02-9933-0EA5F937AA3D}" dt="2023-07-11T23:40:16.465" v="4601" actId="1036"/>
          <ac:grpSpMkLst>
            <pc:docMk/>
            <pc:sldMk cId="368975839" sldId="273"/>
            <ac:grpSpMk id="9" creationId="{6A8114D8-95E2-F7AD-F623-F45DA0F42A3C}"/>
          </ac:grpSpMkLst>
        </pc:grpChg>
        <pc:grpChg chg="add mod">
          <ac:chgData name="Huy Nguyen" userId="bfbc4909d81aae67" providerId="LiveId" clId="{D033F907-DD26-4B02-9933-0EA5F937AA3D}" dt="2023-07-11T23:40:08.400" v="4591" actId="1036"/>
          <ac:grpSpMkLst>
            <pc:docMk/>
            <pc:sldMk cId="368975839" sldId="273"/>
            <ac:grpSpMk id="10" creationId="{C7D53AE1-F9FC-9D37-4DF1-86B696AEC3DB}"/>
          </ac:grpSpMkLst>
        </pc:grpChg>
        <pc:picChg chg="mod">
          <ac:chgData name="Huy Nguyen" userId="bfbc4909d81aae67" providerId="LiveId" clId="{D033F907-DD26-4B02-9933-0EA5F937AA3D}" dt="2023-07-11T23:39:24.385" v="4572" actId="164"/>
          <ac:picMkLst>
            <pc:docMk/>
            <pc:sldMk cId="368975839" sldId="273"/>
            <ac:picMk id="125" creationId="{465D11A4-0723-7FBF-1B40-7DAC710EB1CC}"/>
          </ac:picMkLst>
        </pc:picChg>
        <pc:picChg chg="mod">
          <ac:chgData name="Huy Nguyen" userId="bfbc4909d81aae67" providerId="LiveId" clId="{D033F907-DD26-4B02-9933-0EA5F937AA3D}" dt="2023-07-11T23:39:24.385" v="4572" actId="164"/>
          <ac:picMkLst>
            <pc:docMk/>
            <pc:sldMk cId="368975839" sldId="273"/>
            <ac:picMk id="126" creationId="{C1AA2D79-61C1-A493-22E0-27F666C1F431}"/>
          </ac:picMkLst>
        </pc:picChg>
        <pc:picChg chg="mod">
          <ac:chgData name="Huy Nguyen" userId="bfbc4909d81aae67" providerId="LiveId" clId="{D033F907-DD26-4B02-9933-0EA5F937AA3D}" dt="2023-07-11T23:39:24.385" v="4572" actId="164"/>
          <ac:picMkLst>
            <pc:docMk/>
            <pc:sldMk cId="368975839" sldId="273"/>
            <ac:picMk id="127" creationId="{DF2C81C0-CF3C-A045-FA48-CA47013BDB8F}"/>
          </ac:picMkLst>
        </pc:picChg>
        <pc:picChg chg="mod">
          <ac:chgData name="Huy Nguyen" userId="bfbc4909d81aae67" providerId="LiveId" clId="{D033F907-DD26-4B02-9933-0EA5F937AA3D}" dt="2023-07-11T23:39:24.385" v="4572" actId="164"/>
          <ac:picMkLst>
            <pc:docMk/>
            <pc:sldMk cId="368975839" sldId="273"/>
            <ac:picMk id="128" creationId="{FD0AF4A6-BD26-45EE-CE6D-E1B006C1EB21}"/>
          </ac:picMkLst>
        </pc:picChg>
        <pc:picChg chg="mod">
          <ac:chgData name="Huy Nguyen" userId="bfbc4909d81aae67" providerId="LiveId" clId="{D033F907-DD26-4B02-9933-0EA5F937AA3D}" dt="2023-07-11T23:39:24.385" v="4572" actId="164"/>
          <ac:picMkLst>
            <pc:docMk/>
            <pc:sldMk cId="368975839" sldId="273"/>
            <ac:picMk id="129" creationId="{8E58AC15-9741-5EF0-B666-6745C3E4FC20}"/>
          </ac:picMkLst>
        </pc:picChg>
      </pc:sldChg>
      <pc:sldChg chg="addSp delSp modSp add del mod">
        <pc:chgData name="Huy Nguyen" userId="bfbc4909d81aae67" providerId="LiveId" clId="{D033F907-DD26-4B02-9933-0EA5F937AA3D}" dt="2023-07-11T23:12:35.786" v="3567" actId="47"/>
        <pc:sldMkLst>
          <pc:docMk/>
          <pc:sldMk cId="3811570900" sldId="273"/>
        </pc:sldMkLst>
        <pc:spChg chg="add mod">
          <ac:chgData name="Huy Nguyen" userId="bfbc4909d81aae67" providerId="LiveId" clId="{D033F907-DD26-4B02-9933-0EA5F937AA3D}" dt="2023-07-11T23:06:23.250" v="3464" actId="164"/>
          <ac:spMkLst>
            <pc:docMk/>
            <pc:sldMk cId="3811570900" sldId="273"/>
            <ac:spMk id="4" creationId="{4B194506-88BF-80C5-D50F-D9DD7D2838EB}"/>
          </ac:spMkLst>
        </pc:spChg>
        <pc:spChg chg="mod">
          <ac:chgData name="Huy Nguyen" userId="bfbc4909d81aae67" providerId="LiveId" clId="{D033F907-DD26-4B02-9933-0EA5F937AA3D}" dt="2023-07-11T23:07:58.581" v="3545"/>
          <ac:spMkLst>
            <pc:docMk/>
            <pc:sldMk cId="3811570900" sldId="273"/>
            <ac:spMk id="13" creationId="{55EE24FC-7599-2935-EA71-C9FB79936730}"/>
          </ac:spMkLst>
        </pc:spChg>
        <pc:spChg chg="del">
          <ac:chgData name="Huy Nguyen" userId="bfbc4909d81aae67" providerId="LiveId" clId="{D033F907-DD26-4B02-9933-0EA5F937AA3D}" dt="2023-07-11T23:05:40.320" v="3446" actId="478"/>
          <ac:spMkLst>
            <pc:docMk/>
            <pc:sldMk cId="3811570900" sldId="273"/>
            <ac:spMk id="15" creationId="{804C59C8-F9C3-E3DE-8F81-F699154D4556}"/>
          </ac:spMkLst>
        </pc:spChg>
        <pc:spChg chg="del">
          <ac:chgData name="Huy Nguyen" userId="bfbc4909d81aae67" providerId="LiveId" clId="{D033F907-DD26-4B02-9933-0EA5F937AA3D}" dt="2023-07-11T23:05:42.105" v="3449" actId="478"/>
          <ac:spMkLst>
            <pc:docMk/>
            <pc:sldMk cId="3811570900" sldId="273"/>
            <ac:spMk id="16" creationId="{5938C0DD-1BE7-B647-4890-438B260F5CEB}"/>
          </ac:spMkLst>
        </pc:spChg>
        <pc:spChg chg="del">
          <ac:chgData name="Huy Nguyen" userId="bfbc4909d81aae67" providerId="LiveId" clId="{D033F907-DD26-4B02-9933-0EA5F937AA3D}" dt="2023-07-11T23:05:29.450" v="3443" actId="21"/>
          <ac:spMkLst>
            <pc:docMk/>
            <pc:sldMk cId="3811570900" sldId="273"/>
            <ac:spMk id="17" creationId="{0C9C8A24-7D7D-A93A-CF13-8186B6B51FED}"/>
          </ac:spMkLst>
        </pc:spChg>
        <pc:spChg chg="del">
          <ac:chgData name="Huy Nguyen" userId="bfbc4909d81aae67" providerId="LiveId" clId="{D033F907-DD26-4B02-9933-0EA5F937AA3D}" dt="2023-07-11T23:05:41.425" v="3448" actId="478"/>
          <ac:spMkLst>
            <pc:docMk/>
            <pc:sldMk cId="3811570900" sldId="273"/>
            <ac:spMk id="18" creationId="{E987653B-7D56-88C0-C67C-33A09EBDBA18}"/>
          </ac:spMkLst>
        </pc:spChg>
        <pc:spChg chg="mod">
          <ac:chgData name="Huy Nguyen" userId="bfbc4909d81aae67" providerId="LiveId" clId="{D033F907-DD26-4B02-9933-0EA5F937AA3D}" dt="2023-07-11T23:07:58.581" v="3545"/>
          <ac:spMkLst>
            <pc:docMk/>
            <pc:sldMk cId="3811570900" sldId="273"/>
            <ac:spMk id="19" creationId="{E1F7C549-E644-59DF-AFA2-E806FAB28363}"/>
          </ac:spMkLst>
        </pc:spChg>
        <pc:spChg chg="mod">
          <ac:chgData name="Huy Nguyen" userId="bfbc4909d81aae67" providerId="LiveId" clId="{D033F907-DD26-4B02-9933-0EA5F937AA3D}" dt="2023-07-11T23:07:58.581" v="3545"/>
          <ac:spMkLst>
            <pc:docMk/>
            <pc:sldMk cId="3811570900" sldId="273"/>
            <ac:spMk id="20" creationId="{8B05B34A-6F18-0470-25A3-489770465495}"/>
          </ac:spMkLst>
        </pc:spChg>
        <pc:spChg chg="mod">
          <ac:chgData name="Huy Nguyen" userId="bfbc4909d81aae67" providerId="LiveId" clId="{D033F907-DD26-4B02-9933-0EA5F937AA3D}" dt="2023-07-11T23:07:58.581" v="3545"/>
          <ac:spMkLst>
            <pc:docMk/>
            <pc:sldMk cId="3811570900" sldId="273"/>
            <ac:spMk id="21" creationId="{2CA2F6E8-C9C9-5B55-A617-358736E2C8C0}"/>
          </ac:spMkLst>
        </pc:spChg>
        <pc:grpChg chg="add del mod">
          <ac:chgData name="Huy Nguyen" userId="bfbc4909d81aae67" providerId="LiveId" clId="{D033F907-DD26-4B02-9933-0EA5F937AA3D}" dt="2023-07-11T23:09:21.085" v="3565" actId="478"/>
          <ac:grpSpMkLst>
            <pc:docMk/>
            <pc:sldMk cId="3811570900" sldId="273"/>
            <ac:grpSpMk id="5" creationId="{16A95021-A257-1FA3-383D-36C41206CCDC}"/>
          </ac:grpSpMkLst>
        </pc:grpChg>
        <pc:grpChg chg="add del mod">
          <ac:chgData name="Huy Nguyen" userId="bfbc4909d81aae67" providerId="LiveId" clId="{D033F907-DD26-4B02-9933-0EA5F937AA3D}" dt="2023-07-11T23:09:21.652" v="3566" actId="478"/>
          <ac:grpSpMkLst>
            <pc:docMk/>
            <pc:sldMk cId="3811570900" sldId="273"/>
            <ac:grpSpMk id="11" creationId="{09729EA2-79BA-7C57-D77E-99CE53BF3165}"/>
          </ac:grpSpMkLst>
        </pc:grpChg>
        <pc:picChg chg="add mod">
          <ac:chgData name="Huy Nguyen" userId="bfbc4909d81aae67" providerId="LiveId" clId="{D033F907-DD26-4B02-9933-0EA5F937AA3D}" dt="2023-07-11T23:06:23.250" v="3464" actId="164"/>
          <ac:picMkLst>
            <pc:docMk/>
            <pc:sldMk cId="3811570900" sldId="273"/>
            <ac:picMk id="3" creationId="{96E58FAD-D752-7B32-5E7A-E6E81E9EBAFB}"/>
          </ac:picMkLst>
        </pc:picChg>
        <pc:picChg chg="add del mod">
          <ac:chgData name="Huy Nguyen" userId="bfbc4909d81aae67" providerId="LiveId" clId="{D033F907-DD26-4B02-9933-0EA5F937AA3D}" dt="2023-07-11T23:09:20.713" v="3564" actId="478"/>
          <ac:picMkLst>
            <pc:docMk/>
            <pc:sldMk cId="3811570900" sldId="273"/>
            <ac:picMk id="9" creationId="{728B0EB8-2395-EBA3-D09A-FE7D06498B58}"/>
          </ac:picMkLst>
        </pc:picChg>
        <pc:picChg chg="del">
          <ac:chgData name="Huy Nguyen" userId="bfbc4909d81aae67" providerId="LiveId" clId="{D033F907-DD26-4B02-9933-0EA5F937AA3D}" dt="2023-07-11T23:05:40.697" v="3447" actId="478"/>
          <ac:picMkLst>
            <pc:docMk/>
            <pc:sldMk cId="3811570900" sldId="273"/>
            <ac:picMk id="10" creationId="{A11B4898-03C2-B9A3-B0E3-4B8AA531E72E}"/>
          </ac:picMkLst>
        </pc:picChg>
        <pc:picChg chg="del">
          <ac:chgData name="Huy Nguyen" userId="bfbc4909d81aae67" providerId="LiveId" clId="{D033F907-DD26-4B02-9933-0EA5F937AA3D}" dt="2023-07-11T23:05:29.450" v="3443" actId="21"/>
          <ac:picMkLst>
            <pc:docMk/>
            <pc:sldMk cId="3811570900" sldId="273"/>
            <ac:picMk id="12" creationId="{2481FB2B-5BAF-C690-8931-D38E3A6ABCBD}"/>
          </ac:picMkLst>
        </pc:picChg>
        <pc:picChg chg="del">
          <ac:chgData name="Huy Nguyen" userId="bfbc4909d81aae67" providerId="LiveId" clId="{D033F907-DD26-4B02-9933-0EA5F937AA3D}" dt="2023-07-11T23:05:38.749" v="3445" actId="478"/>
          <ac:picMkLst>
            <pc:docMk/>
            <pc:sldMk cId="3811570900" sldId="273"/>
            <ac:picMk id="14" creationId="{D106A1E3-7724-FBC4-4798-0353AF204B5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FC6B-1108-2DC3-EED9-B4F390D1B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9462C-EFAA-803E-0147-869466D8D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88063-16F5-0A18-65DE-D0A82E0F8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54D9-8F5B-4020-AC4B-16B7321C296F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C563E-1805-B5A0-2F45-3EBA2BB5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92B9-5ED2-2ADB-F00A-22B273AFA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E3E8-140E-4071-BC83-FD40391E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0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C344-C230-202B-CD18-3D8FBC42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51BDA-95A0-3972-7418-168580E98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F840D-B411-6B63-1A00-5A342EB9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54D9-8F5B-4020-AC4B-16B7321C296F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DA4E9-87C1-BE07-C14C-FED3525D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4B0DB-4EC1-3CB7-C98D-393EC747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E3E8-140E-4071-BC83-FD40391E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1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61D8E6-E4A1-42D8-256E-497825B49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FBDD2-B29D-4D46-5B6C-5AAC9614D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A74C4-76E9-92E2-9945-DF26CA70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54D9-8F5B-4020-AC4B-16B7321C296F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0403E-4DA7-9DE5-D443-B4FA4EAF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A5133-26C5-2969-8C9F-7BE67D9E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E3E8-140E-4071-BC83-FD40391E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4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DDB7-ECFA-20AA-7AC3-2CC0F85C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9B4A5-7EF8-8D5A-157B-830286E80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D4EEB-F059-F2A4-12CA-385D0C8D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54D9-8F5B-4020-AC4B-16B7321C296F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208F7-BE04-0433-44AC-7EE68490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037B8-71F7-1A1D-9028-F056713E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E3E8-140E-4071-BC83-FD40391E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3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1512-0E97-98DF-A870-A7B6538D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02A4D-C671-EC05-2B7C-AE77E3FA4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B7A46-F12C-D785-676D-2B8F16445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54D9-8F5B-4020-AC4B-16B7321C296F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D1237-C65A-63D5-6B72-DC0D3BDB0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03248-5847-FCB0-D3FA-589664B0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E3E8-140E-4071-BC83-FD40391E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6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45E3-80E2-6DF7-CB68-DEEF9D68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7F8D6-3AAA-5BE7-6811-CDD02F61B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CA556-D5B4-EAA8-5564-2E55F875E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B2744-5795-E5F8-C2E1-A53FA9E6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54D9-8F5B-4020-AC4B-16B7321C296F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02BCC-F8E5-4B4E-48D5-4F4858F7B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1EAE8-F871-1185-D938-6D08FAFE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E3E8-140E-4071-BC83-FD40391E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5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43F0-96AD-6770-7F51-1E75E8E89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364CD-1622-D730-E49F-C9E9F5DDF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46E9C-CD59-CF0B-FBBF-6D5AE8C31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52F1A-7375-7E67-4EAE-C7F3B7819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D7F26C-6544-B11E-33CB-5EB5A5F56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B8C57-2424-4339-4846-131968C3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54D9-8F5B-4020-AC4B-16B7321C296F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C0058-1FEF-573F-93AA-6DA9E05F7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A88E70-1E98-C3CD-1A35-E67371E4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E3E8-140E-4071-BC83-FD40391E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8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2A5FD-77E6-5D6D-8410-9EA03008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FFAA8-06ED-AB8E-0750-6D10673E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54D9-8F5B-4020-AC4B-16B7321C296F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D8BE6-9600-2BE0-B2CB-BDFA22F31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FD848-4BB5-0C6E-2A4C-85D453B3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E3E8-140E-4071-BC83-FD40391E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2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EBC28-6D7E-4F0D-22C6-53271131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54D9-8F5B-4020-AC4B-16B7321C296F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FBBB8-B6F4-3976-3776-4A7EB4CB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65555-0DBF-24DE-BCEA-D64E5F41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E3E8-140E-4071-BC83-FD40391E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5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560E-A7F5-A73A-5CBF-B21695B6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55420-A6EC-F012-8530-0BCB18BC5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41E5B-6367-8025-3DB7-D80968240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1DB16-C636-949C-E686-7EADC489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54D9-8F5B-4020-AC4B-16B7321C296F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017E4-6B36-F4D0-4F72-7CC44FDF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A93F3-D940-443E-0FE0-59BEA68B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E3E8-140E-4071-BC83-FD40391E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2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E9FF-676E-29FF-4E17-F6AD153B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06A77-E941-3A71-34FE-05C7E5388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6DD7E-FF7B-EC74-72B6-3A0BD8B75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EAAC3-DF1E-9662-9C5B-C78B5C89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54D9-8F5B-4020-AC4B-16B7321C296F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FFF26-7AC6-722E-DBB7-F0134E227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E0C5D-AC26-B922-AABC-C647C76F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E3E8-140E-4071-BC83-FD40391E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9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B0EF80-FEDD-066D-34F0-D38DA283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3BF3B-3367-EBD6-C2A9-D630897F5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447B1-956C-69A0-2E44-B72EB34CE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554D9-8F5B-4020-AC4B-16B7321C296F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4CD8B-B95E-5F27-01CB-85FB35565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74EF6-58BC-34DE-3A32-CB273CEB8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0E3E8-140E-4071-BC83-FD40391E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7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hyperlink" Target="https://www.investopedia.com/terms/f/five-c-credit.asp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hyperlink" Target="https://santanderconsumerusa.com/blog/do-people-really-buy-new-cars-with-their-tax-refund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log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D8DD007-04E0-FCE4-6ABF-EF16C8D97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48" y="5801514"/>
            <a:ext cx="1229167" cy="63641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F3CC36D-E83B-19C3-3935-B841251348A0}"/>
              </a:ext>
            </a:extLst>
          </p:cNvPr>
          <p:cNvSpPr txBox="1"/>
          <p:nvPr/>
        </p:nvSpPr>
        <p:spPr>
          <a:xfrm>
            <a:off x="1298448" y="3600449"/>
            <a:ext cx="3090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Lucida Console" panose="020B0609040504020204" pitchFamily="49" charset="0"/>
              </a:rPr>
              <a:t>Huy Nguyen</a:t>
            </a:r>
          </a:p>
          <a:p>
            <a:r>
              <a:rPr lang="en-US" i="1" dirty="0">
                <a:latin typeface="Lucida Console" panose="020B0609040504020204" pitchFamily="49" charset="0"/>
              </a:rPr>
              <a:t>ISM 6358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07/09/2023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7E9D70-A766-1191-F4AE-A5C284AA3331}"/>
              </a:ext>
            </a:extLst>
          </p:cNvPr>
          <p:cNvSpPr txBox="1"/>
          <p:nvPr/>
        </p:nvSpPr>
        <p:spPr>
          <a:xfrm>
            <a:off x="1298448" y="1742914"/>
            <a:ext cx="4937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Mecha 08" panose="02000500000000000000" pitchFamily="2" charset="0"/>
                <a:ea typeface="Mechsuit" pitchFamily="50" charset="-128"/>
                <a:cs typeface="Mechsuit" pitchFamily="50" charset="-128"/>
              </a:rPr>
              <a:t>CREDIT RISK ANALYSIS v.2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438A18-E27D-9CDA-BA19-1B734E2C78F6}"/>
              </a:ext>
            </a:extLst>
          </p:cNvPr>
          <p:cNvSpPr>
            <a:spLocks/>
          </p:cNvSpPr>
          <p:nvPr/>
        </p:nvSpPr>
        <p:spPr>
          <a:xfrm>
            <a:off x="1298448" y="1517904"/>
            <a:ext cx="959510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E5210D-140C-12A7-A9D8-AB7BFB28D0A4}"/>
              </a:ext>
            </a:extLst>
          </p:cNvPr>
          <p:cNvSpPr>
            <a:spLocks/>
          </p:cNvSpPr>
          <p:nvPr/>
        </p:nvSpPr>
        <p:spPr>
          <a:xfrm>
            <a:off x="1298448" y="3491865"/>
            <a:ext cx="959510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FEF94C-A182-148A-A789-16589A8A5307}"/>
              </a:ext>
            </a:extLst>
          </p:cNvPr>
          <p:cNvSpPr txBox="1"/>
          <p:nvPr/>
        </p:nvSpPr>
        <p:spPr>
          <a:xfrm>
            <a:off x="10835641" y="6433411"/>
            <a:ext cx="1262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Slide 1/11</a:t>
            </a:r>
          </a:p>
        </p:txBody>
      </p:sp>
    </p:spTree>
    <p:extLst>
      <p:ext uri="{BB962C8B-B14F-4D97-AF65-F5344CB8AC3E}">
        <p14:creationId xmlns:p14="http://schemas.microsoft.com/office/powerpoint/2010/main" val="3170305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920DA8-7E24-2FB8-BF7F-403507D7874B}"/>
              </a:ext>
            </a:extLst>
          </p:cNvPr>
          <p:cNvSpPr txBox="1"/>
          <p:nvPr/>
        </p:nvSpPr>
        <p:spPr>
          <a:xfrm>
            <a:off x="481103" y="169219"/>
            <a:ext cx="11083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Mecha 08" panose="02000500000000000000" pitchFamily="2" charset="0"/>
                <a:ea typeface="Mechsuit" pitchFamily="50" charset="-128"/>
                <a:cs typeface="Mechsuit" pitchFamily="50" charset="-128"/>
              </a:rPr>
              <a:t>3Ws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FA146B-8A53-29A9-5DDB-23B3BFD868B0}"/>
              </a:ext>
            </a:extLst>
          </p:cNvPr>
          <p:cNvSpPr>
            <a:spLocks/>
          </p:cNvSpPr>
          <p:nvPr/>
        </p:nvSpPr>
        <p:spPr>
          <a:xfrm>
            <a:off x="481104" y="769831"/>
            <a:ext cx="11083487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" name="Rectangle: Rounded Corners 3">
            <a:extLst>
              <a:ext uri="{FF2B5EF4-FFF2-40B4-BE49-F238E27FC236}">
                <a16:creationId xmlns:a16="http://schemas.microsoft.com/office/drawing/2014/main" id="{7A9CE4DB-B9D4-0589-AED0-F24D6526BB2D}"/>
              </a:ext>
            </a:extLst>
          </p:cNvPr>
          <p:cNvSpPr/>
          <p:nvPr/>
        </p:nvSpPr>
        <p:spPr>
          <a:xfrm>
            <a:off x="711502" y="1860184"/>
            <a:ext cx="3123759" cy="425414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03200">
              <a:prstClr val="black">
                <a:alpha val="63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121B5F83-C255-A4CE-F55B-0C94B9525024}"/>
              </a:ext>
            </a:extLst>
          </p:cNvPr>
          <p:cNvSpPr/>
          <p:nvPr/>
        </p:nvSpPr>
        <p:spPr>
          <a:xfrm>
            <a:off x="839330" y="1978767"/>
            <a:ext cx="2868104" cy="4023270"/>
          </a:xfrm>
          <a:prstGeom prst="roundRect">
            <a:avLst/>
          </a:prstGeom>
          <a:ln>
            <a:noFill/>
          </a:ln>
          <a:effectLst>
            <a:outerShdw blurRad="889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Reverse engineering this oddball dataset was fun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More charts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725B568-778E-F14B-AECE-8CAF4B82575C}"/>
              </a:ext>
            </a:extLst>
          </p:cNvPr>
          <p:cNvGrpSpPr/>
          <p:nvPr/>
        </p:nvGrpSpPr>
        <p:grpSpPr>
          <a:xfrm>
            <a:off x="1851788" y="2118085"/>
            <a:ext cx="937953" cy="836279"/>
            <a:chOff x="1494077" y="1888198"/>
            <a:chExt cx="1272241" cy="113433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B29037B-A78F-4396-BCBA-977F896D399C}"/>
                </a:ext>
              </a:extLst>
            </p:cNvPr>
            <p:cNvSpPr/>
            <p:nvPr/>
          </p:nvSpPr>
          <p:spPr>
            <a:xfrm>
              <a:off x="1494077" y="1888198"/>
              <a:ext cx="1272241" cy="1134330"/>
            </a:xfrm>
            <a:prstGeom prst="roundRect">
              <a:avLst/>
            </a:prstGeom>
            <a:solidFill>
              <a:srgbClr val="FBFBFB"/>
            </a:solidFill>
            <a:ln>
              <a:noFill/>
            </a:ln>
            <a:effectLst>
              <a:innerShdw blurRad="279400">
                <a:prstClr val="black">
                  <a:alpha val="21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A1279DA-ED18-5542-5FAD-3D697B98BC7B}"/>
                </a:ext>
              </a:extLst>
            </p:cNvPr>
            <p:cNvSpPr/>
            <p:nvPr/>
          </p:nvSpPr>
          <p:spPr>
            <a:xfrm>
              <a:off x="1593993" y="1977284"/>
              <a:ext cx="1072406" cy="956158"/>
            </a:xfrm>
            <a:prstGeom prst="roundRect">
              <a:avLst/>
            </a:prstGeom>
            <a:solidFill>
              <a:srgbClr val="FBFBF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A7FD45C9-8EA8-59F3-1D79-774DE29D29F3}"/>
                </a:ext>
              </a:extLst>
            </p:cNvPr>
            <p:cNvSpPr/>
            <p:nvPr/>
          </p:nvSpPr>
          <p:spPr>
            <a:xfrm>
              <a:off x="1710630" y="2035796"/>
              <a:ext cx="839131" cy="839131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77A37B3-6EC9-7A2B-E7EB-B96EFE31FF72}"/>
              </a:ext>
            </a:extLst>
          </p:cNvPr>
          <p:cNvSpPr/>
          <p:nvPr/>
        </p:nvSpPr>
        <p:spPr>
          <a:xfrm>
            <a:off x="4531801" y="1860185"/>
            <a:ext cx="3123759" cy="425414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03200">
              <a:prstClr val="black">
                <a:alpha val="63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084E4AE-F375-5590-15D7-F0FB80DB9147}"/>
              </a:ext>
            </a:extLst>
          </p:cNvPr>
          <p:cNvSpPr/>
          <p:nvPr/>
        </p:nvSpPr>
        <p:spPr>
          <a:xfrm>
            <a:off x="4659630" y="1975622"/>
            <a:ext cx="2868104" cy="4023270"/>
          </a:xfrm>
          <a:prstGeom prst="roundRect">
            <a:avLst/>
          </a:prstGeom>
          <a:ln>
            <a:noFill/>
          </a:ln>
          <a:effectLst>
            <a:outerShdw blurRad="889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010A6E4-6F04-7644-40CC-0FFE8B302A0B}"/>
              </a:ext>
            </a:extLst>
          </p:cNvPr>
          <p:cNvSpPr/>
          <p:nvPr/>
        </p:nvSpPr>
        <p:spPr>
          <a:xfrm>
            <a:off x="5672088" y="2108213"/>
            <a:ext cx="937953" cy="836279"/>
          </a:xfrm>
          <a:prstGeom prst="roundRect">
            <a:avLst/>
          </a:prstGeom>
          <a:solidFill>
            <a:srgbClr val="FBFBFB"/>
          </a:solidFill>
          <a:ln>
            <a:noFill/>
          </a:ln>
          <a:effectLst>
            <a:innerShdw blurRad="2794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9FA0CF7-5C61-C394-3F84-49B6EF527E13}"/>
              </a:ext>
            </a:extLst>
          </p:cNvPr>
          <p:cNvSpPr/>
          <p:nvPr/>
        </p:nvSpPr>
        <p:spPr>
          <a:xfrm>
            <a:off x="5745751" y="2160443"/>
            <a:ext cx="790626" cy="704923"/>
          </a:xfrm>
          <a:prstGeom prst="roundRect">
            <a:avLst/>
          </a:prstGeom>
          <a:solidFill>
            <a:srgbClr val="FBFBF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9E1DDF6F-07AB-F693-FED7-CF1E2DDBF59A}"/>
              </a:ext>
            </a:extLst>
          </p:cNvPr>
          <p:cNvSpPr/>
          <p:nvPr/>
        </p:nvSpPr>
        <p:spPr>
          <a:xfrm>
            <a:off x="5703392" y="2075234"/>
            <a:ext cx="875340" cy="875340"/>
          </a:xfrm>
          <a:prstGeom prst="mathMultiply">
            <a:avLst/>
          </a:prstGeom>
          <a:solidFill>
            <a:srgbClr val="BF3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97538DD-1EF3-DDF8-7A3B-AD60F6E8513C}"/>
              </a:ext>
            </a:extLst>
          </p:cNvPr>
          <p:cNvSpPr/>
          <p:nvPr/>
        </p:nvSpPr>
        <p:spPr>
          <a:xfrm>
            <a:off x="8352100" y="1860184"/>
            <a:ext cx="3123759" cy="425414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203200">
              <a:prstClr val="black">
                <a:alpha val="63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007C41B-9EFB-8AFD-CD56-A0F740375CB4}"/>
              </a:ext>
            </a:extLst>
          </p:cNvPr>
          <p:cNvSpPr/>
          <p:nvPr/>
        </p:nvSpPr>
        <p:spPr>
          <a:xfrm>
            <a:off x="8479929" y="1975621"/>
            <a:ext cx="2868104" cy="4023270"/>
          </a:xfrm>
          <a:prstGeom prst="roundRect">
            <a:avLst/>
          </a:prstGeom>
          <a:ln>
            <a:noFill/>
          </a:ln>
          <a:effectLst>
            <a:outerShdw blurRad="88900" sx="101000" sy="101000" algn="c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The acceptance of the cruel reality of data analytics in the real world</a:t>
            </a:r>
          </a:p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59714D5-519B-294F-6055-1B32A3ED241F}"/>
              </a:ext>
            </a:extLst>
          </p:cNvPr>
          <p:cNvSpPr/>
          <p:nvPr/>
        </p:nvSpPr>
        <p:spPr>
          <a:xfrm>
            <a:off x="9507610" y="2088040"/>
            <a:ext cx="937953" cy="836279"/>
          </a:xfrm>
          <a:prstGeom prst="roundRect">
            <a:avLst/>
          </a:prstGeom>
          <a:solidFill>
            <a:srgbClr val="FBFBFB"/>
          </a:solidFill>
          <a:ln>
            <a:noFill/>
          </a:ln>
          <a:effectLst>
            <a:innerShdw blurRad="279400">
              <a:prstClr val="black">
                <a:alpha val="21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37E6063-2D2A-A01B-A172-8173E53ED521}"/>
              </a:ext>
            </a:extLst>
          </p:cNvPr>
          <p:cNvSpPr/>
          <p:nvPr/>
        </p:nvSpPr>
        <p:spPr>
          <a:xfrm>
            <a:off x="9581273" y="2153718"/>
            <a:ext cx="790626" cy="704923"/>
          </a:xfrm>
          <a:prstGeom prst="roundRect">
            <a:avLst/>
          </a:prstGeom>
          <a:solidFill>
            <a:srgbClr val="FBFBF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id="{BFEE0BD8-96F0-FA78-CA51-FFC65C455EC1}"/>
              </a:ext>
            </a:extLst>
          </p:cNvPr>
          <p:cNvSpPr/>
          <p:nvPr/>
        </p:nvSpPr>
        <p:spPr>
          <a:xfrm>
            <a:off x="9558443" y="2088042"/>
            <a:ext cx="836279" cy="836279"/>
          </a:xfrm>
          <a:prstGeom prst="mathMinus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CF434-F87D-836B-16AD-2FFA3D1BBB32}"/>
              </a:ext>
            </a:extLst>
          </p:cNvPr>
          <p:cNvSpPr txBox="1"/>
          <p:nvPr/>
        </p:nvSpPr>
        <p:spPr>
          <a:xfrm>
            <a:off x="4889242" y="3179030"/>
            <a:ext cx="25036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No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Could’ve been more focused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More questions than answers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14A6AA-B176-9725-E5BF-C98D5CA67D11}"/>
              </a:ext>
            </a:extLst>
          </p:cNvPr>
          <p:cNvSpPr txBox="1"/>
          <p:nvPr/>
        </p:nvSpPr>
        <p:spPr>
          <a:xfrm>
            <a:off x="10713720" y="6433411"/>
            <a:ext cx="1384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Slide 11/11</a:t>
            </a:r>
          </a:p>
        </p:txBody>
      </p:sp>
    </p:spTree>
    <p:extLst>
      <p:ext uri="{BB962C8B-B14F-4D97-AF65-F5344CB8AC3E}">
        <p14:creationId xmlns:p14="http://schemas.microsoft.com/office/powerpoint/2010/main" val="43527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 animBg="1"/>
      <p:bldP spid="17" grpId="0" animBg="1"/>
      <p:bldP spid="18" grpId="0" animBg="1"/>
      <p:bldP spid="19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log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D8DD007-04E0-FCE4-6ABF-EF16C8D97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48" y="5801514"/>
            <a:ext cx="1229167" cy="6364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F7E9D70-A766-1191-F4AE-A5C284AA3331}"/>
              </a:ext>
            </a:extLst>
          </p:cNvPr>
          <p:cNvSpPr txBox="1"/>
          <p:nvPr/>
        </p:nvSpPr>
        <p:spPr>
          <a:xfrm>
            <a:off x="1298448" y="2112245"/>
            <a:ext cx="8418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Mecha 08" panose="02000500000000000000" pitchFamily="2" charset="0"/>
                <a:ea typeface="Mechsuit" pitchFamily="50" charset="-128"/>
                <a:cs typeface="Mechsuit" pitchFamily="50" charset="-128"/>
              </a:rPr>
              <a:t>1. BAD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438A18-E27D-9CDA-BA19-1B734E2C78F6}"/>
              </a:ext>
            </a:extLst>
          </p:cNvPr>
          <p:cNvSpPr>
            <a:spLocks/>
          </p:cNvSpPr>
          <p:nvPr/>
        </p:nvSpPr>
        <p:spPr>
          <a:xfrm>
            <a:off x="1298448" y="1517904"/>
            <a:ext cx="959510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E5210D-140C-12A7-A9D8-AB7BFB28D0A4}"/>
              </a:ext>
            </a:extLst>
          </p:cNvPr>
          <p:cNvSpPr>
            <a:spLocks/>
          </p:cNvSpPr>
          <p:nvPr/>
        </p:nvSpPr>
        <p:spPr>
          <a:xfrm>
            <a:off x="1298448" y="3491865"/>
            <a:ext cx="959510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26E61-6DEB-367C-AAFD-2027D03996E5}"/>
              </a:ext>
            </a:extLst>
          </p:cNvPr>
          <p:cNvSpPr txBox="1"/>
          <p:nvPr/>
        </p:nvSpPr>
        <p:spPr>
          <a:xfrm>
            <a:off x="10835641" y="6433411"/>
            <a:ext cx="1262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Slide 2/11</a:t>
            </a:r>
          </a:p>
        </p:txBody>
      </p:sp>
    </p:spTree>
    <p:extLst>
      <p:ext uri="{BB962C8B-B14F-4D97-AF65-F5344CB8AC3E}">
        <p14:creationId xmlns:p14="http://schemas.microsoft.com/office/powerpoint/2010/main" val="253254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35F3E54C-C059-D764-9264-3A28B67ED2E4}"/>
              </a:ext>
            </a:extLst>
          </p:cNvPr>
          <p:cNvSpPr/>
          <p:nvPr/>
        </p:nvSpPr>
        <p:spPr>
          <a:xfrm>
            <a:off x="4080113" y="3352553"/>
            <a:ext cx="530352" cy="26973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AD1C2AC-9B5B-BA04-0E79-5E09E7FE3075}"/>
              </a:ext>
            </a:extLst>
          </p:cNvPr>
          <p:cNvSpPr/>
          <p:nvPr/>
        </p:nvSpPr>
        <p:spPr>
          <a:xfrm>
            <a:off x="4080113" y="1669916"/>
            <a:ext cx="530352" cy="26973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4FC65FF-5F93-D95F-439F-2BD47AC2DF8A}"/>
              </a:ext>
            </a:extLst>
          </p:cNvPr>
          <p:cNvSpPr/>
          <p:nvPr/>
        </p:nvSpPr>
        <p:spPr>
          <a:xfrm>
            <a:off x="689808" y="3352553"/>
            <a:ext cx="530352" cy="26973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91C961D-7825-4A6B-382D-FB697484E56D}"/>
              </a:ext>
            </a:extLst>
          </p:cNvPr>
          <p:cNvSpPr/>
          <p:nvPr/>
        </p:nvSpPr>
        <p:spPr>
          <a:xfrm>
            <a:off x="682752" y="1669916"/>
            <a:ext cx="530352" cy="26973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5D8320A-BA3E-E11E-014C-69F22A94AD77}"/>
              </a:ext>
            </a:extLst>
          </p:cNvPr>
          <p:cNvSpPr/>
          <p:nvPr/>
        </p:nvSpPr>
        <p:spPr>
          <a:xfrm>
            <a:off x="682752" y="250917"/>
            <a:ext cx="530352" cy="24337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CA3B126-C8E5-28A0-81A4-E322396BFB0E}"/>
              </a:ext>
            </a:extLst>
          </p:cNvPr>
          <p:cNvSpPr/>
          <p:nvPr/>
        </p:nvSpPr>
        <p:spPr>
          <a:xfrm>
            <a:off x="4073057" y="250917"/>
            <a:ext cx="530352" cy="24337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766A24-059C-8014-3C7A-1EDA85284C05}"/>
              </a:ext>
            </a:extLst>
          </p:cNvPr>
          <p:cNvSpPr/>
          <p:nvPr/>
        </p:nvSpPr>
        <p:spPr>
          <a:xfrm>
            <a:off x="207038" y="243318"/>
            <a:ext cx="4956048" cy="101472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C56194-44A1-A38E-F7D0-3C73A70AEC75}"/>
              </a:ext>
            </a:extLst>
          </p:cNvPr>
          <p:cNvSpPr/>
          <p:nvPr/>
        </p:nvSpPr>
        <p:spPr>
          <a:xfrm>
            <a:off x="381927" y="368654"/>
            <a:ext cx="880657" cy="7640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203200">
              <a:prstClr val="black">
                <a:alpha val="63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5EABBA-8BEB-B1A9-FEF8-2BA47E49F717}"/>
              </a:ext>
            </a:extLst>
          </p:cNvPr>
          <p:cNvSpPr/>
          <p:nvPr/>
        </p:nvSpPr>
        <p:spPr>
          <a:xfrm>
            <a:off x="460553" y="427345"/>
            <a:ext cx="723402" cy="6466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FE9FC7B8-CC9B-9DD0-271C-79DE6640A5EE}"/>
              </a:ext>
            </a:extLst>
          </p:cNvPr>
          <p:cNvSpPr/>
          <p:nvPr/>
        </p:nvSpPr>
        <p:spPr>
          <a:xfrm>
            <a:off x="377612" y="354671"/>
            <a:ext cx="889286" cy="792021"/>
          </a:xfrm>
          <a:prstGeom prst="mathMultiply">
            <a:avLst/>
          </a:prstGeom>
          <a:solidFill>
            <a:srgbClr val="BF3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8114D8-95E2-F7AD-F623-F45DA0F42A3C}"/>
              </a:ext>
            </a:extLst>
          </p:cNvPr>
          <p:cNvGrpSpPr/>
          <p:nvPr/>
        </p:nvGrpSpPr>
        <p:grpSpPr>
          <a:xfrm>
            <a:off x="5644476" y="5320398"/>
            <a:ext cx="5563218" cy="846897"/>
            <a:chOff x="5677806" y="3480113"/>
            <a:chExt cx="5563218" cy="846897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4D444B9-A69D-87DD-95F8-245E35838B9C}"/>
                </a:ext>
              </a:extLst>
            </p:cNvPr>
            <p:cNvSpPr txBox="1"/>
            <p:nvPr/>
          </p:nvSpPr>
          <p:spPr>
            <a:xfrm>
              <a:off x="5677806" y="3603223"/>
              <a:ext cx="2182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  <a:latin typeface="Lucida Console" panose="020B0609040504020204" pitchFamily="49" charset="0"/>
                </a:rPr>
                <a:t>Time Series Data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A2BB4267-AFA6-6F46-BAA0-247F7CFBA75C}"/>
                </a:ext>
              </a:extLst>
            </p:cNvPr>
            <p:cNvSpPr txBox="1"/>
            <p:nvPr/>
          </p:nvSpPr>
          <p:spPr>
            <a:xfrm>
              <a:off x="8045275" y="3480113"/>
              <a:ext cx="31957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Lucida Console" panose="020B0609040504020204" pitchFamily="49" charset="0"/>
                </a:rPr>
                <a:t>Ex: Car sales peaked during tax return season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9874979-CC39-C4C7-D506-D05F23AB9986}"/>
                </a:ext>
              </a:extLst>
            </p:cNvPr>
            <p:cNvSpPr txBox="1"/>
            <p:nvPr/>
          </p:nvSpPr>
          <p:spPr>
            <a:xfrm>
              <a:off x="8050830" y="4019233"/>
              <a:ext cx="31901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700" b="1" dirty="0">
                  <a:solidFill>
                    <a:srgbClr val="002060"/>
                  </a:solidFill>
                  <a:latin typeface="Lucida Console" panose="020B0609040504020204" pitchFamily="49" charset="0"/>
                </a:rPr>
                <a:t>Reference: </a:t>
              </a:r>
              <a:r>
                <a:rPr lang="en-US" sz="700" dirty="0">
                  <a:latin typeface="Lucida Console" panose="020B0609040504020204" pitchFamily="49" charset="0"/>
                  <a:hlinkClick r:id="rId2"/>
                </a:rPr>
                <a:t>https://santanderconsumerusa.com/blog/do-people-really-buy-new-cars-with-their-tax-refunds</a:t>
              </a:r>
              <a:endParaRPr lang="en-US" sz="700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9A5CE7A-8663-3BD5-6B6D-446045600F5B}"/>
              </a:ext>
            </a:extLst>
          </p:cNvPr>
          <p:cNvGrpSpPr/>
          <p:nvPr/>
        </p:nvGrpSpPr>
        <p:grpSpPr>
          <a:xfrm>
            <a:off x="5640180" y="3097727"/>
            <a:ext cx="5563218" cy="1699149"/>
            <a:chOff x="5677806" y="1375026"/>
            <a:chExt cx="5563218" cy="1699149"/>
          </a:xfrm>
        </p:grpSpPr>
        <p:pic>
          <p:nvPicPr>
            <p:cNvPr id="125" name="Graphic 124" descr="Piggy Bank with solid fill">
              <a:extLst>
                <a:ext uri="{FF2B5EF4-FFF2-40B4-BE49-F238E27FC236}">
                  <a16:creationId xmlns:a16="http://schemas.microsoft.com/office/drawing/2014/main" id="{465D11A4-0723-7FBF-1B40-7DAC710EB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41917" y="1375027"/>
              <a:ext cx="394442" cy="394442"/>
            </a:xfrm>
            <a:prstGeom prst="rect">
              <a:avLst/>
            </a:prstGeom>
          </p:spPr>
        </p:pic>
        <p:pic>
          <p:nvPicPr>
            <p:cNvPr id="126" name="Graphic 125" descr="Wallet with solid fill">
              <a:extLst>
                <a:ext uri="{FF2B5EF4-FFF2-40B4-BE49-F238E27FC236}">
                  <a16:creationId xmlns:a16="http://schemas.microsoft.com/office/drawing/2014/main" id="{C1AA2D79-61C1-A493-22E0-27F666C1F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31645" y="2219108"/>
              <a:ext cx="394443" cy="394443"/>
            </a:xfrm>
            <a:prstGeom prst="rect">
              <a:avLst/>
            </a:prstGeom>
          </p:spPr>
        </p:pic>
        <p:pic>
          <p:nvPicPr>
            <p:cNvPr id="127" name="Graphic 126" descr="Checklist with solid fill">
              <a:extLst>
                <a:ext uri="{FF2B5EF4-FFF2-40B4-BE49-F238E27FC236}">
                  <a16:creationId xmlns:a16="http://schemas.microsoft.com/office/drawing/2014/main" id="{DF2C81C0-CF3C-A045-FA48-CA47013BD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004048" y="1769469"/>
              <a:ext cx="449639" cy="449639"/>
            </a:xfrm>
            <a:prstGeom prst="rect">
              <a:avLst/>
            </a:prstGeom>
          </p:spPr>
        </p:pic>
        <p:pic>
          <p:nvPicPr>
            <p:cNvPr id="128" name="Graphic 127" descr="Bar graph with upward trend with solid fill">
              <a:extLst>
                <a:ext uri="{FF2B5EF4-FFF2-40B4-BE49-F238E27FC236}">
                  <a16:creationId xmlns:a16="http://schemas.microsoft.com/office/drawing/2014/main" id="{FD0AF4A6-BD26-45EE-CE6D-E1B006C1E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523663" y="1601118"/>
              <a:ext cx="394442" cy="394442"/>
            </a:xfrm>
            <a:prstGeom prst="rect">
              <a:avLst/>
            </a:prstGeom>
          </p:spPr>
        </p:pic>
        <p:pic>
          <p:nvPicPr>
            <p:cNvPr id="129" name="Graphic 128" descr="Safe with solid fill">
              <a:extLst>
                <a:ext uri="{FF2B5EF4-FFF2-40B4-BE49-F238E27FC236}">
                  <a16:creationId xmlns:a16="http://schemas.microsoft.com/office/drawing/2014/main" id="{8E58AC15-9741-5EF0-B666-6745C3E4F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516607" y="1998191"/>
              <a:ext cx="394442" cy="394442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5BCAFB4-DEC6-0FC9-AA01-07E3A6AA6900}"/>
                </a:ext>
              </a:extLst>
            </p:cNvPr>
            <p:cNvSpPr txBox="1"/>
            <p:nvPr/>
          </p:nvSpPr>
          <p:spPr>
            <a:xfrm>
              <a:off x="8472731" y="2262440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Lucida Console" panose="020B0609040504020204" pitchFamily="49" charset="0"/>
                </a:rPr>
                <a:t>Capacity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6FFD6AB-8184-589C-1346-2C1F5F77503B}"/>
                </a:ext>
              </a:extLst>
            </p:cNvPr>
            <p:cNvSpPr txBox="1"/>
            <p:nvPr/>
          </p:nvSpPr>
          <p:spPr>
            <a:xfrm>
              <a:off x="8472731" y="1418359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Lucida Console" panose="020B0609040504020204" pitchFamily="49" charset="0"/>
                </a:rPr>
                <a:t>Capital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CBFA177-2C00-674D-9323-1EB6912F599F}"/>
                </a:ext>
              </a:extLst>
            </p:cNvPr>
            <p:cNvSpPr txBox="1"/>
            <p:nvPr/>
          </p:nvSpPr>
          <p:spPr>
            <a:xfrm>
              <a:off x="9911049" y="2035877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Lucida Console" panose="020B0609040504020204" pitchFamily="49" charset="0"/>
                </a:rPr>
                <a:t>Collateral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6F8E5C5-D899-021A-E446-FC65F1496DE0}"/>
                </a:ext>
              </a:extLst>
            </p:cNvPr>
            <p:cNvSpPr txBox="1"/>
            <p:nvPr/>
          </p:nvSpPr>
          <p:spPr>
            <a:xfrm>
              <a:off x="9911049" y="1638484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Lucida Console" panose="020B0609040504020204" pitchFamily="49" charset="0"/>
                </a:rPr>
                <a:t>Conditions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195C272-FD42-AD32-7AB6-E0B5A097516C}"/>
                </a:ext>
              </a:extLst>
            </p:cNvPr>
            <p:cNvSpPr txBox="1"/>
            <p:nvPr/>
          </p:nvSpPr>
          <p:spPr>
            <a:xfrm>
              <a:off x="8426087" y="1832884"/>
              <a:ext cx="11512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Lucida Console" panose="020B0609040504020204" pitchFamily="49" charset="0"/>
                </a:rPr>
                <a:t>Character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262FC898-2B9F-7658-1757-2EA135C78812}"/>
                </a:ext>
              </a:extLst>
            </p:cNvPr>
            <p:cNvSpPr txBox="1"/>
            <p:nvPr/>
          </p:nvSpPr>
          <p:spPr>
            <a:xfrm>
              <a:off x="5677806" y="1787094"/>
              <a:ext cx="23262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  <a:latin typeface="Lucida Console" panose="020B0609040504020204" pitchFamily="49" charset="0"/>
                </a:rPr>
                <a:t>The 5Cs of </a:t>
              </a:r>
              <a:br>
                <a:rPr lang="en-US" sz="1600" b="1" dirty="0">
                  <a:solidFill>
                    <a:schemeClr val="accent1">
                      <a:lumMod val="50000"/>
                    </a:schemeClr>
                  </a:solidFill>
                  <a:latin typeface="Lucida Console" panose="020B0609040504020204" pitchFamily="49" charset="0"/>
                </a:rPr>
              </a:br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  <a:latin typeface="Lucida Console" panose="020B0609040504020204" pitchFamily="49" charset="0"/>
                </a:rPr>
                <a:t>Credit Risk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27963FB-7376-9D09-BA06-AE778F90962C}"/>
                </a:ext>
              </a:extLst>
            </p:cNvPr>
            <p:cNvSpPr/>
            <p:nvPr/>
          </p:nvSpPr>
          <p:spPr>
            <a:xfrm>
              <a:off x="7964454" y="1375026"/>
              <a:ext cx="3276570" cy="134378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F6270574-2544-0862-3C1D-9D622F0730FD}"/>
                </a:ext>
              </a:extLst>
            </p:cNvPr>
            <p:cNvSpPr txBox="1"/>
            <p:nvPr/>
          </p:nvSpPr>
          <p:spPr>
            <a:xfrm>
              <a:off x="7964454" y="2766398"/>
              <a:ext cx="32765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002060"/>
                  </a:solidFill>
                  <a:latin typeface="Lucida Console" panose="020B0609040504020204" pitchFamily="49" charset="0"/>
                </a:rPr>
                <a:t>Reference:</a:t>
              </a:r>
              <a:r>
                <a:rPr lang="en-US" sz="700" dirty="0">
                  <a:solidFill>
                    <a:srgbClr val="002060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700" dirty="0">
                  <a:latin typeface="Lucida Console" panose="020B0609040504020204" pitchFamily="49" charset="0"/>
                  <a:hlinkClick r:id="rId13"/>
                </a:rPr>
                <a:t>https://www.investopedia.com/terms/f/five-c-credit.asp</a:t>
              </a:r>
              <a:endParaRPr lang="en-US" sz="700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7D53AE1-F9FC-9D37-4DF1-86B696AEC3DB}"/>
              </a:ext>
            </a:extLst>
          </p:cNvPr>
          <p:cNvGrpSpPr/>
          <p:nvPr/>
        </p:nvGrpSpPr>
        <p:grpSpPr>
          <a:xfrm>
            <a:off x="5640180" y="1535128"/>
            <a:ext cx="5379107" cy="1215717"/>
            <a:chOff x="5677806" y="4866130"/>
            <a:chExt cx="5379107" cy="1215717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3F9287C-7A68-0950-A7DF-7C6C869BE2B3}"/>
                </a:ext>
              </a:extLst>
            </p:cNvPr>
            <p:cNvSpPr txBox="1"/>
            <p:nvPr/>
          </p:nvSpPr>
          <p:spPr>
            <a:xfrm>
              <a:off x="5677806" y="5039639"/>
              <a:ext cx="24358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  <a:latin typeface="Lucida Console" panose="020B0609040504020204" pitchFamily="49" charset="0"/>
                </a:rPr>
                <a:t>Consumer Financial Protection Bureau (CFPB)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3B1896D-C6EF-92DA-BD8E-41DDD76CB50E}"/>
                </a:ext>
              </a:extLst>
            </p:cNvPr>
            <p:cNvSpPr txBox="1"/>
            <p:nvPr/>
          </p:nvSpPr>
          <p:spPr>
            <a:xfrm>
              <a:off x="8097815" y="4866130"/>
              <a:ext cx="2959098" cy="1215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rgbClr val="002060"/>
                  </a:solidFill>
                  <a:latin typeface="Lucida Console" panose="020B0609040504020204" pitchFamily="49" charset="0"/>
                </a:rPr>
                <a:t>Reference: </a:t>
              </a:r>
              <a:r>
                <a:rPr lang="en-US" sz="700" dirty="0">
                  <a:latin typeface="Lucida Console" panose="020B0609040504020204" pitchFamily="49" charset="0"/>
                </a:rPr>
                <a:t>https://www.consumerfinance.gov/ask-cfpb/can-a-lender-or-dealer-consider-my-sex-marital-status-or-dependents-when-deciding-whether-to-give-me-an-auto-loan-en-1191/</a:t>
              </a:r>
              <a:br>
                <a:rPr lang="en-US" sz="700" dirty="0">
                  <a:latin typeface="Lucida Console" panose="020B0609040504020204" pitchFamily="49" charset="0"/>
                </a:rPr>
              </a:br>
              <a:br>
                <a:rPr lang="en-US" sz="700" dirty="0">
                  <a:latin typeface="Lucida Console" panose="020B0609040504020204" pitchFamily="49" charset="0"/>
                </a:rPr>
              </a:br>
              <a:r>
                <a:rPr lang="en-US" sz="700" dirty="0">
                  <a:latin typeface="Lucida Console" panose="020B0609040504020204" pitchFamily="49" charset="0"/>
                </a:rPr>
                <a:t>https://www.consumerfinance.gov/ask-cfpb/is-a-lender-allowed-to-consider-my-age-or-where-my-income-comes-from-when-deciding-whether-to-give-me-a-loan-en-1181/</a:t>
              </a:r>
              <a:endParaRPr lang="en-US" sz="900" dirty="0">
                <a:latin typeface="Lucida Console" panose="020B0609040504020204" pitchFamily="49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2E8511D-38C8-8BCA-00EC-18C9E4BC449A}"/>
              </a:ext>
            </a:extLst>
          </p:cNvPr>
          <p:cNvSpPr txBox="1"/>
          <p:nvPr/>
        </p:nvSpPr>
        <p:spPr>
          <a:xfrm>
            <a:off x="10835641" y="6433411"/>
            <a:ext cx="1262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Slide 3/11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6264EF-139E-C235-BDE2-D20B57C9ACEF}"/>
              </a:ext>
            </a:extLst>
          </p:cNvPr>
          <p:cNvSpPr/>
          <p:nvPr/>
        </p:nvSpPr>
        <p:spPr>
          <a:xfrm>
            <a:off x="460553" y="3352553"/>
            <a:ext cx="4413985" cy="1014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Lack of metrics directly related to the credit risk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6E04F2-0FED-2B47-97E4-B5574863494D}"/>
              </a:ext>
            </a:extLst>
          </p:cNvPr>
          <p:cNvSpPr/>
          <p:nvPr/>
        </p:nvSpPr>
        <p:spPr>
          <a:xfrm>
            <a:off x="460552" y="1649428"/>
            <a:ext cx="4413985" cy="1014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600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Usage of certain demographic data is unethical and potentially illegal</a:t>
            </a:r>
          </a:p>
          <a:p>
            <a:pPr algn="ctr"/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41D776-6112-B556-9A47-07301AB6FCF5}"/>
              </a:ext>
            </a:extLst>
          </p:cNvPr>
          <p:cNvSpPr/>
          <p:nvPr/>
        </p:nvSpPr>
        <p:spPr>
          <a:xfrm>
            <a:off x="460551" y="5071932"/>
            <a:ext cx="4413985" cy="1014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Lucida Console" panose="020B0609040504020204" pitchFamily="49" charset="0"/>
              </a:rPr>
              <a:t>Static data does not tell the entire picture</a:t>
            </a:r>
          </a:p>
          <a:p>
            <a:pPr algn="ctr"/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3D27DD-563B-2BBA-8C77-596E29133CED}"/>
              </a:ext>
            </a:extLst>
          </p:cNvPr>
          <p:cNvSpPr txBox="1"/>
          <p:nvPr/>
        </p:nvSpPr>
        <p:spPr>
          <a:xfrm>
            <a:off x="1435303" y="456522"/>
            <a:ext cx="3650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Mecha 08" panose="02000500000000000000" pitchFamily="2" charset="0"/>
                <a:ea typeface="Mechsuit" pitchFamily="50" charset="-128"/>
                <a:cs typeface="Mechsuit" pitchFamily="50" charset="-128"/>
              </a:rPr>
              <a:t>BAD Data</a:t>
            </a:r>
            <a:endParaRPr lang="en-US" sz="3600" b="1" dirty="0">
              <a:solidFill>
                <a:srgbClr val="00206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7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2" grpId="0" animBg="1"/>
      <p:bldP spid="154" grpId="0" animBg="1"/>
      <p:bldP spid="151" grpId="0" animBg="1"/>
      <p:bldP spid="149" grpId="0" animBg="1"/>
      <p:bldP spid="150" grpId="0" animBg="1"/>
      <p:bldP spid="3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log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D8DD007-04E0-FCE4-6ABF-EF16C8D97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48" y="5801514"/>
            <a:ext cx="1229167" cy="6364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F7E9D70-A766-1191-F4AE-A5C284AA3331}"/>
              </a:ext>
            </a:extLst>
          </p:cNvPr>
          <p:cNvSpPr txBox="1"/>
          <p:nvPr/>
        </p:nvSpPr>
        <p:spPr>
          <a:xfrm>
            <a:off x="1298448" y="2112245"/>
            <a:ext cx="9595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Mecha 08" panose="02000500000000000000" pitchFamily="2" charset="0"/>
                <a:ea typeface="Mechsuit" pitchFamily="50" charset="-128"/>
                <a:cs typeface="Mechsuit" pitchFamily="50" charset="-128"/>
              </a:rPr>
              <a:t>2. Findings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438A18-E27D-9CDA-BA19-1B734E2C78F6}"/>
              </a:ext>
            </a:extLst>
          </p:cNvPr>
          <p:cNvSpPr>
            <a:spLocks/>
          </p:cNvSpPr>
          <p:nvPr/>
        </p:nvSpPr>
        <p:spPr>
          <a:xfrm>
            <a:off x="1298448" y="1517904"/>
            <a:ext cx="959510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E5210D-140C-12A7-A9D8-AB7BFB28D0A4}"/>
              </a:ext>
            </a:extLst>
          </p:cNvPr>
          <p:cNvSpPr>
            <a:spLocks/>
          </p:cNvSpPr>
          <p:nvPr/>
        </p:nvSpPr>
        <p:spPr>
          <a:xfrm>
            <a:off x="1298448" y="3491865"/>
            <a:ext cx="9595104" cy="535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401A6D-97D3-CAC4-801D-BF70E069D8C4}"/>
              </a:ext>
            </a:extLst>
          </p:cNvPr>
          <p:cNvSpPr txBox="1"/>
          <p:nvPr/>
        </p:nvSpPr>
        <p:spPr>
          <a:xfrm>
            <a:off x="10835641" y="6433411"/>
            <a:ext cx="1262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Slide 4/11</a:t>
            </a:r>
          </a:p>
        </p:txBody>
      </p:sp>
    </p:spTree>
    <p:extLst>
      <p:ext uri="{BB962C8B-B14F-4D97-AF65-F5344CB8AC3E}">
        <p14:creationId xmlns:p14="http://schemas.microsoft.com/office/powerpoint/2010/main" val="51790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539E8EDF-48D3-9FF8-4C85-F9E75BC4C702}"/>
              </a:ext>
            </a:extLst>
          </p:cNvPr>
          <p:cNvSpPr/>
          <p:nvPr/>
        </p:nvSpPr>
        <p:spPr>
          <a:xfrm>
            <a:off x="3102373" y="4433839"/>
            <a:ext cx="2766736" cy="1729332"/>
          </a:xfrm>
          <a:prstGeom prst="rect">
            <a:avLst/>
          </a:prstGeom>
          <a:solidFill>
            <a:srgbClr val="D71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F1CB7BB-0E1F-A1D1-3D63-AF15DDC7E583}"/>
              </a:ext>
            </a:extLst>
          </p:cNvPr>
          <p:cNvSpPr/>
          <p:nvPr/>
        </p:nvSpPr>
        <p:spPr>
          <a:xfrm>
            <a:off x="3124115" y="2714058"/>
            <a:ext cx="2769669" cy="1729332"/>
          </a:xfrm>
          <a:prstGeom prst="rect">
            <a:avLst/>
          </a:prstGeom>
          <a:solidFill>
            <a:srgbClr val="EF835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23B5DE1-2CF1-E187-174D-E0E85F8A92E8}"/>
              </a:ext>
            </a:extLst>
          </p:cNvPr>
          <p:cNvSpPr/>
          <p:nvPr/>
        </p:nvSpPr>
        <p:spPr>
          <a:xfrm>
            <a:off x="3099440" y="981703"/>
            <a:ext cx="2769669" cy="1729333"/>
          </a:xfrm>
          <a:prstGeom prst="rect">
            <a:avLst/>
          </a:prstGeom>
          <a:solidFill>
            <a:srgbClr val="32908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8A90A4-F774-E1BF-CC73-0B872920B198}"/>
              </a:ext>
            </a:extLst>
          </p:cNvPr>
          <p:cNvSpPr/>
          <p:nvPr/>
        </p:nvSpPr>
        <p:spPr>
          <a:xfrm>
            <a:off x="4840517" y="954769"/>
            <a:ext cx="7075880" cy="52887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BC4C3E-4B73-A38E-42DE-D98D990AD654}"/>
              </a:ext>
            </a:extLst>
          </p:cNvPr>
          <p:cNvSpPr/>
          <p:nvPr/>
        </p:nvSpPr>
        <p:spPr>
          <a:xfrm>
            <a:off x="487200" y="933295"/>
            <a:ext cx="3124238" cy="52887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45E553E-5BA4-D266-1EFA-8F385C1AE492}"/>
              </a:ext>
            </a:extLst>
          </p:cNvPr>
          <p:cNvSpPr/>
          <p:nvPr/>
        </p:nvSpPr>
        <p:spPr>
          <a:xfrm>
            <a:off x="1169681" y="1706447"/>
            <a:ext cx="1383417" cy="13834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114300">
              <a:prstClr val="black">
                <a:alpha val="34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6DF02CC-7673-0502-3682-4DBF7EBB603B}"/>
              </a:ext>
            </a:extLst>
          </p:cNvPr>
          <p:cNvSpPr/>
          <p:nvPr/>
        </p:nvSpPr>
        <p:spPr>
          <a:xfrm>
            <a:off x="1247303" y="1782645"/>
            <a:ext cx="1232330" cy="123233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Network diagram with solid fill">
            <a:extLst>
              <a:ext uri="{FF2B5EF4-FFF2-40B4-BE49-F238E27FC236}">
                <a16:creationId xmlns:a16="http://schemas.microsoft.com/office/drawing/2014/main" id="{8BCB0D05-10FF-CC29-0421-F4EBC1840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07" y="1901280"/>
            <a:ext cx="1035697" cy="1035697"/>
          </a:xfrm>
          <a:prstGeom prst="rect">
            <a:avLst/>
          </a:prstGeom>
          <a:effectLst/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CE3B23B-68B2-BAED-BF9D-2789E52F1085}"/>
              </a:ext>
            </a:extLst>
          </p:cNvPr>
          <p:cNvSpPr txBox="1"/>
          <p:nvPr/>
        </p:nvSpPr>
        <p:spPr>
          <a:xfrm>
            <a:off x="954199" y="3089865"/>
            <a:ext cx="242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LOGISTIC</a:t>
            </a: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</a:b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Lucida Console" panose="020B0609040504020204" pitchFamily="49" charset="0"/>
              </a:rPr>
              <a:t>REGRESSION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14EE380-58DC-B9B0-2C76-6E24DE7D7082}"/>
              </a:ext>
            </a:extLst>
          </p:cNvPr>
          <p:cNvCxnSpPr>
            <a:cxnSpLocks/>
          </p:cNvCxnSpPr>
          <p:nvPr/>
        </p:nvCxnSpPr>
        <p:spPr>
          <a:xfrm>
            <a:off x="5713354" y="2712043"/>
            <a:ext cx="501797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phic 51" descr="Car with solid fill">
            <a:extLst>
              <a:ext uri="{FF2B5EF4-FFF2-40B4-BE49-F238E27FC236}">
                <a16:creationId xmlns:a16="http://schemas.microsoft.com/office/drawing/2014/main" id="{E95BDD6E-7B2A-F7AB-F35B-7A5319BB8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00539" y="1371192"/>
            <a:ext cx="979899" cy="979899"/>
          </a:xfrm>
          <a:prstGeom prst="rect">
            <a:avLst/>
          </a:prstGeom>
        </p:spPr>
      </p:pic>
      <p:pic>
        <p:nvPicPr>
          <p:cNvPr id="54" name="Graphic 53" descr="House with solid fill">
            <a:extLst>
              <a:ext uri="{FF2B5EF4-FFF2-40B4-BE49-F238E27FC236}">
                <a16:creationId xmlns:a16="http://schemas.microsoft.com/office/drawing/2014/main" id="{EB223F32-D992-8134-42CF-133059546F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77039" y="3120770"/>
            <a:ext cx="826599" cy="826599"/>
          </a:xfrm>
          <a:prstGeom prst="rect">
            <a:avLst/>
          </a:prstGeom>
        </p:spPr>
      </p:pic>
      <p:pic>
        <p:nvPicPr>
          <p:cNvPr id="56" name="Graphic 55" descr="Daily calendar with solid fill">
            <a:extLst>
              <a:ext uri="{FF2B5EF4-FFF2-40B4-BE49-F238E27FC236}">
                <a16:creationId xmlns:a16="http://schemas.microsoft.com/office/drawing/2014/main" id="{1068C07C-A83D-C6F7-8AA7-F9C8D64D92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80162" y="4833257"/>
            <a:ext cx="824578" cy="824578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8EFB213-CCD4-A697-2C07-443F6179B2C5}"/>
              </a:ext>
            </a:extLst>
          </p:cNvPr>
          <p:cNvCxnSpPr>
            <a:cxnSpLocks/>
          </p:cNvCxnSpPr>
          <p:nvPr/>
        </p:nvCxnSpPr>
        <p:spPr>
          <a:xfrm>
            <a:off x="5713353" y="4433839"/>
            <a:ext cx="501797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342422FE-91D7-09C8-5CDE-495BD333FC9C}"/>
              </a:ext>
            </a:extLst>
          </p:cNvPr>
          <p:cNvGrpSpPr/>
          <p:nvPr/>
        </p:nvGrpSpPr>
        <p:grpSpPr>
          <a:xfrm>
            <a:off x="1139836" y="4781640"/>
            <a:ext cx="1449012" cy="712795"/>
            <a:chOff x="1585715" y="5615914"/>
            <a:chExt cx="1449012" cy="71279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C4C72A-AEC3-8670-B1D2-6AAB208706FE}"/>
                </a:ext>
              </a:extLst>
            </p:cNvPr>
            <p:cNvSpPr/>
            <p:nvPr/>
          </p:nvSpPr>
          <p:spPr>
            <a:xfrm>
              <a:off x="1585715" y="5615914"/>
              <a:ext cx="320122" cy="325420"/>
            </a:xfrm>
            <a:prstGeom prst="rect">
              <a:avLst/>
            </a:prstGeom>
            <a:solidFill>
              <a:srgbClr val="00BFC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40457CF-C5D0-6EB4-19CC-7C1B0D956FFA}"/>
                </a:ext>
              </a:extLst>
            </p:cNvPr>
            <p:cNvSpPr/>
            <p:nvPr/>
          </p:nvSpPr>
          <p:spPr>
            <a:xfrm>
              <a:off x="1585715" y="6003289"/>
              <a:ext cx="320122" cy="325420"/>
            </a:xfrm>
            <a:prstGeom prst="rect">
              <a:avLst/>
            </a:prstGeom>
            <a:solidFill>
              <a:srgbClr val="F8766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45C9A96-F573-75C8-BD6A-081FD2F904AB}"/>
                </a:ext>
              </a:extLst>
            </p:cNvPr>
            <p:cNvSpPr txBox="1"/>
            <p:nvPr/>
          </p:nvSpPr>
          <p:spPr>
            <a:xfrm>
              <a:off x="1873479" y="6012110"/>
              <a:ext cx="11563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  <a:latin typeface="Lucida Console" panose="020B0609040504020204" pitchFamily="49" charset="0"/>
                </a:rPr>
                <a:t>High Risk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735530E-BC01-181A-334E-9E2E4DC0A98D}"/>
                </a:ext>
              </a:extLst>
            </p:cNvPr>
            <p:cNvSpPr txBox="1"/>
            <p:nvPr/>
          </p:nvSpPr>
          <p:spPr>
            <a:xfrm>
              <a:off x="1878358" y="5632187"/>
              <a:ext cx="11563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  <a:latin typeface="Lucida Console" panose="020B0609040504020204" pitchFamily="49" charset="0"/>
                </a:rPr>
                <a:t>Low Risk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A035390B-EC5F-B815-6E32-92CE57B5CAFD}"/>
              </a:ext>
            </a:extLst>
          </p:cNvPr>
          <p:cNvSpPr txBox="1"/>
          <p:nvPr/>
        </p:nvSpPr>
        <p:spPr>
          <a:xfrm>
            <a:off x="5174260" y="1608892"/>
            <a:ext cx="1049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Loan Purpose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BC4A7E5-BD4B-0286-022A-0F6176E4A5A8}"/>
              </a:ext>
            </a:extLst>
          </p:cNvPr>
          <p:cNvSpPr txBox="1"/>
          <p:nvPr/>
        </p:nvSpPr>
        <p:spPr>
          <a:xfrm>
            <a:off x="5175928" y="3264879"/>
            <a:ext cx="1048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Housing Status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2583F6C-30FA-91C0-F708-CCFE3DBABFA6}"/>
              </a:ext>
            </a:extLst>
          </p:cNvPr>
          <p:cNvSpPr txBox="1"/>
          <p:nvPr/>
        </p:nvSpPr>
        <p:spPr>
          <a:xfrm>
            <a:off x="5174260" y="4884004"/>
            <a:ext cx="1213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Customer Lifetime (months)</a:t>
            </a:r>
          </a:p>
        </p:txBody>
      </p:sp>
      <p:pic>
        <p:nvPicPr>
          <p:cNvPr id="17" name="Picture 16" descr="A picture containing screenshot, text, rectangle, diagram&#10;&#10;Description automatically generated">
            <a:extLst>
              <a:ext uri="{FF2B5EF4-FFF2-40B4-BE49-F238E27FC236}">
                <a16:creationId xmlns:a16="http://schemas.microsoft.com/office/drawing/2014/main" id="{906A069A-BC8F-BD9E-BB1F-B62295C0EB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354" y="1179315"/>
            <a:ext cx="4342946" cy="1466187"/>
          </a:xfrm>
          <a:prstGeom prst="rect">
            <a:avLst/>
          </a:prstGeom>
        </p:spPr>
      </p:pic>
      <p:pic>
        <p:nvPicPr>
          <p:cNvPr id="19" name="Picture 18" descr="A picture containing text, screenshot, diagram, rectangle&#10;&#10;Description automatically generated">
            <a:extLst>
              <a:ext uri="{FF2B5EF4-FFF2-40B4-BE49-F238E27FC236}">
                <a16:creationId xmlns:a16="http://schemas.microsoft.com/office/drawing/2014/main" id="{7B49EA44-AA49-94AA-6822-3896714EA6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118" y="2896268"/>
            <a:ext cx="4342940" cy="1466185"/>
          </a:xfrm>
          <a:prstGeom prst="rect">
            <a:avLst/>
          </a:prstGeom>
        </p:spPr>
      </p:pic>
      <p:pic>
        <p:nvPicPr>
          <p:cNvPr id="21" name="Picture 20" descr="A picture containing diagram, screenshot, line, rectangle&#10;&#10;Description automatically generated">
            <a:extLst>
              <a:ext uri="{FF2B5EF4-FFF2-40B4-BE49-F238E27FC236}">
                <a16:creationId xmlns:a16="http://schemas.microsoft.com/office/drawing/2014/main" id="{B516BE0B-84EF-A2C2-B09B-9AB17E422B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122" y="4642463"/>
            <a:ext cx="4342936" cy="146618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72641E9-A399-87BB-84AC-0F6CA1785934}"/>
              </a:ext>
            </a:extLst>
          </p:cNvPr>
          <p:cNvSpPr txBox="1"/>
          <p:nvPr/>
        </p:nvSpPr>
        <p:spPr>
          <a:xfrm rot="5400000">
            <a:off x="10643338" y="1850705"/>
            <a:ext cx="16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EDF7C6-DC2E-2F46-2DC5-A2B90BD9E0ED}"/>
              </a:ext>
            </a:extLst>
          </p:cNvPr>
          <p:cNvSpPr txBox="1"/>
          <p:nvPr/>
        </p:nvSpPr>
        <p:spPr>
          <a:xfrm rot="5400000">
            <a:off x="8561467" y="1311320"/>
            <a:ext cx="12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25E998-6834-54A8-3E6E-F75754F1201A}"/>
              </a:ext>
            </a:extLst>
          </p:cNvPr>
          <p:cNvSpPr txBox="1"/>
          <p:nvPr/>
        </p:nvSpPr>
        <p:spPr>
          <a:xfrm rot="5400000">
            <a:off x="8140698" y="3285799"/>
            <a:ext cx="16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7BC3C2-4777-6B55-A565-39A7B13E79BD}"/>
              </a:ext>
            </a:extLst>
          </p:cNvPr>
          <p:cNvSpPr txBox="1"/>
          <p:nvPr/>
        </p:nvSpPr>
        <p:spPr>
          <a:xfrm rot="5400000">
            <a:off x="10507173" y="5113838"/>
            <a:ext cx="57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062A5D-A551-58CA-14ED-AB0A3419C198}"/>
              </a:ext>
            </a:extLst>
          </p:cNvPr>
          <p:cNvSpPr txBox="1"/>
          <p:nvPr/>
        </p:nvSpPr>
        <p:spPr>
          <a:xfrm>
            <a:off x="481103" y="169219"/>
            <a:ext cx="11083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Mecha 08" panose="02000500000000000000" pitchFamily="2" charset="0"/>
                <a:ea typeface="Mechsuit" pitchFamily="50" charset="-128"/>
                <a:cs typeface="Mechsuit" pitchFamily="50" charset="-128"/>
              </a:rPr>
              <a:t>LOGISTIC REGRESSION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61D3DE-BDE6-C921-3683-B2D7AB10B6F7}"/>
              </a:ext>
            </a:extLst>
          </p:cNvPr>
          <p:cNvSpPr>
            <a:spLocks/>
          </p:cNvSpPr>
          <p:nvPr/>
        </p:nvSpPr>
        <p:spPr>
          <a:xfrm>
            <a:off x="481104" y="769831"/>
            <a:ext cx="11083487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5B06A2-9F80-2370-DEEC-51ABCF90C863}"/>
              </a:ext>
            </a:extLst>
          </p:cNvPr>
          <p:cNvSpPr txBox="1"/>
          <p:nvPr/>
        </p:nvSpPr>
        <p:spPr>
          <a:xfrm>
            <a:off x="10835641" y="6433411"/>
            <a:ext cx="1262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Slide 5/11</a:t>
            </a:r>
          </a:p>
        </p:txBody>
      </p:sp>
    </p:spTree>
    <p:extLst>
      <p:ext uri="{BB962C8B-B14F-4D97-AF65-F5344CB8AC3E}">
        <p14:creationId xmlns:p14="http://schemas.microsoft.com/office/powerpoint/2010/main" val="382648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/>
      <p:bldP spid="24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55C312-A139-1D6E-A907-BC1155E43A40}"/>
              </a:ext>
            </a:extLst>
          </p:cNvPr>
          <p:cNvSpPr txBox="1"/>
          <p:nvPr/>
        </p:nvSpPr>
        <p:spPr>
          <a:xfrm>
            <a:off x="481103" y="3845122"/>
            <a:ext cx="59697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Lucida Console" panose="020B060904050402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No significant difference in customer lifetime between high and low credit-risk customers who purchase new cars.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Lucida Console" panose="020B060904050402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Significant difference in customer lifetime between high/low credit risk customers who purchase used cars.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920DA8-7E24-2FB8-BF7F-403507D7874B}"/>
              </a:ext>
            </a:extLst>
          </p:cNvPr>
          <p:cNvSpPr txBox="1"/>
          <p:nvPr/>
        </p:nvSpPr>
        <p:spPr>
          <a:xfrm>
            <a:off x="481103" y="169219"/>
            <a:ext cx="11083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Mecha 08" panose="02000500000000000000" pitchFamily="2" charset="0"/>
                <a:ea typeface="Mechsuit" pitchFamily="50" charset="-128"/>
                <a:cs typeface="Mechsuit" pitchFamily="50" charset="-128"/>
              </a:rPr>
              <a:t>CUSTOMER LIFETIME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FA146B-8A53-29A9-5DDB-23B3BFD868B0}"/>
              </a:ext>
            </a:extLst>
          </p:cNvPr>
          <p:cNvSpPr>
            <a:spLocks/>
          </p:cNvSpPr>
          <p:nvPr/>
        </p:nvSpPr>
        <p:spPr>
          <a:xfrm>
            <a:off x="481104" y="769831"/>
            <a:ext cx="11083487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63647F-4449-7AA1-60BA-1C2C3D163B48}"/>
              </a:ext>
            </a:extLst>
          </p:cNvPr>
          <p:cNvSpPr txBox="1"/>
          <p:nvPr/>
        </p:nvSpPr>
        <p:spPr>
          <a:xfrm>
            <a:off x="5452649" y="1126602"/>
            <a:ext cx="5605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New customers prefer new cars whilst longtime customers prefer used cars instead.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Age was not a contributing factor</a:t>
            </a:r>
          </a:p>
        </p:txBody>
      </p:sp>
      <p:pic>
        <p:nvPicPr>
          <p:cNvPr id="10" name="Picture 9" descr="A graph with a red square and gray squares&#10;&#10;Description automatically generated">
            <a:extLst>
              <a:ext uri="{FF2B5EF4-FFF2-40B4-BE49-F238E27FC236}">
                <a16:creationId xmlns:a16="http://schemas.microsoft.com/office/drawing/2014/main" id="{231A591B-8D26-EAA1-6133-7D51027AF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03" y="1075750"/>
            <a:ext cx="4519522" cy="250917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DDAB87A-B6CB-B15D-3EA0-0733AB147B53}"/>
              </a:ext>
            </a:extLst>
          </p:cNvPr>
          <p:cNvGrpSpPr/>
          <p:nvPr/>
        </p:nvGrpSpPr>
        <p:grpSpPr>
          <a:xfrm>
            <a:off x="5396798" y="2793216"/>
            <a:ext cx="2757867" cy="325420"/>
            <a:chOff x="5689692" y="2841601"/>
            <a:chExt cx="2757867" cy="32542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A1433B0-B6E3-16BF-CE6D-EB2A14007D83}"/>
                </a:ext>
              </a:extLst>
            </p:cNvPr>
            <p:cNvGrpSpPr/>
            <p:nvPr/>
          </p:nvGrpSpPr>
          <p:grpSpPr>
            <a:xfrm>
              <a:off x="7003426" y="2841601"/>
              <a:ext cx="1444133" cy="325420"/>
              <a:chOff x="7132017" y="2841601"/>
              <a:chExt cx="1444133" cy="32542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BA95AFC-68EA-651E-EE0E-7905A4A1E4B7}"/>
                  </a:ext>
                </a:extLst>
              </p:cNvPr>
              <p:cNvSpPr/>
              <p:nvPr/>
            </p:nvSpPr>
            <p:spPr>
              <a:xfrm>
                <a:off x="7132017" y="2841601"/>
                <a:ext cx="320122" cy="325420"/>
              </a:xfrm>
              <a:prstGeom prst="rect">
                <a:avLst/>
              </a:prstGeom>
              <a:solidFill>
                <a:srgbClr val="44555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9F291D-2F21-213E-16DA-A6C972A03655}"/>
                  </a:ext>
                </a:extLst>
              </p:cNvPr>
              <p:cNvSpPr txBox="1"/>
              <p:nvPr/>
            </p:nvSpPr>
            <p:spPr>
              <a:xfrm>
                <a:off x="7419781" y="2850422"/>
                <a:ext cx="11563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accent1">
                        <a:lumMod val="50000"/>
                      </a:schemeClr>
                    </a:solidFill>
                    <a:latin typeface="Lucida Console" panose="020B0609040504020204" pitchFamily="49" charset="0"/>
                  </a:rPr>
                  <a:t>Used Car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0A3B23F-3E4F-FCA0-6F21-E2C678277A54}"/>
                </a:ext>
              </a:extLst>
            </p:cNvPr>
            <p:cNvGrpSpPr/>
            <p:nvPr/>
          </p:nvGrpSpPr>
          <p:grpSpPr>
            <a:xfrm>
              <a:off x="5689692" y="2841601"/>
              <a:ext cx="1442325" cy="325420"/>
              <a:chOff x="5725666" y="2866695"/>
              <a:chExt cx="1442325" cy="32542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8065EF0-75E5-4514-6A64-F43D29363205}"/>
                  </a:ext>
                </a:extLst>
              </p:cNvPr>
              <p:cNvSpPr/>
              <p:nvPr/>
            </p:nvSpPr>
            <p:spPr>
              <a:xfrm>
                <a:off x="5725666" y="2866695"/>
                <a:ext cx="320122" cy="325420"/>
              </a:xfrm>
              <a:prstGeom prst="rect">
                <a:avLst/>
              </a:prstGeom>
              <a:solidFill>
                <a:srgbClr val="FF4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FE704A-FD3A-7879-F9A8-B4795857B2F2}"/>
                  </a:ext>
                </a:extLst>
              </p:cNvPr>
              <p:cNvSpPr txBox="1"/>
              <p:nvPr/>
            </p:nvSpPr>
            <p:spPr>
              <a:xfrm>
                <a:off x="6011622" y="2866695"/>
                <a:ext cx="11563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accent1">
                        <a:lumMod val="50000"/>
                      </a:schemeClr>
                    </a:solidFill>
                    <a:latin typeface="Lucida Console" panose="020B0609040504020204" pitchFamily="49" charset="0"/>
                  </a:rPr>
                  <a:t>New Car</a:t>
                </a:r>
              </a:p>
            </p:txBody>
          </p:sp>
        </p:grpSp>
      </p:grpSp>
      <p:pic>
        <p:nvPicPr>
          <p:cNvPr id="20" name="Picture 19" descr="A diagram with different colored squares&#10;&#10;Description automatically generated">
            <a:extLst>
              <a:ext uri="{FF2B5EF4-FFF2-40B4-BE49-F238E27FC236}">
                <a16:creationId xmlns:a16="http://schemas.microsoft.com/office/drawing/2014/main" id="{CF4C0EC0-3B72-C676-2AD8-19F985EC4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003" y="3584922"/>
            <a:ext cx="5130700" cy="284848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E948C355-AA78-3545-B043-D6FF198FEEDC}"/>
              </a:ext>
            </a:extLst>
          </p:cNvPr>
          <p:cNvGrpSpPr/>
          <p:nvPr/>
        </p:nvGrpSpPr>
        <p:grpSpPr>
          <a:xfrm>
            <a:off x="8154665" y="2775573"/>
            <a:ext cx="2936467" cy="325420"/>
            <a:chOff x="8154665" y="2775573"/>
            <a:chExt cx="2936467" cy="3254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4D25DF5-E39E-2FB0-2FA8-01A82FAF45F4}"/>
                </a:ext>
              </a:extLst>
            </p:cNvPr>
            <p:cNvSpPr/>
            <p:nvPr/>
          </p:nvSpPr>
          <p:spPr>
            <a:xfrm>
              <a:off x="9646999" y="2775573"/>
              <a:ext cx="320122" cy="325420"/>
            </a:xfrm>
            <a:prstGeom prst="rect">
              <a:avLst/>
            </a:prstGeom>
            <a:solidFill>
              <a:srgbClr val="00BFC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0514394-F97F-8399-F9B1-1F508CCAB2E5}"/>
                </a:ext>
              </a:extLst>
            </p:cNvPr>
            <p:cNvSpPr txBox="1"/>
            <p:nvPr/>
          </p:nvSpPr>
          <p:spPr>
            <a:xfrm>
              <a:off x="9934763" y="2784394"/>
              <a:ext cx="11563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  <a:latin typeface="Lucida Console" panose="020B0609040504020204" pitchFamily="49" charset="0"/>
                </a:rPr>
                <a:t>Low Risk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05C4A96-5DB7-9AB3-1B0E-DBB11FD2D78C}"/>
                </a:ext>
              </a:extLst>
            </p:cNvPr>
            <p:cNvSpPr/>
            <p:nvPr/>
          </p:nvSpPr>
          <p:spPr>
            <a:xfrm>
              <a:off x="8154665" y="2775573"/>
              <a:ext cx="320122" cy="325420"/>
            </a:xfrm>
            <a:prstGeom prst="rect">
              <a:avLst/>
            </a:prstGeom>
            <a:solidFill>
              <a:srgbClr val="F8766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036B22-5C81-E5D1-1D6D-28AA7C319796}"/>
                </a:ext>
              </a:extLst>
            </p:cNvPr>
            <p:cNvSpPr txBox="1"/>
            <p:nvPr/>
          </p:nvSpPr>
          <p:spPr>
            <a:xfrm>
              <a:off x="8440621" y="2775573"/>
              <a:ext cx="11563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  <a:latin typeface="Lucida Console" panose="020B0609040504020204" pitchFamily="49" charset="0"/>
                </a:rPr>
                <a:t>High Risk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E480C24-1B72-D74D-B082-C3C5CECC2391}"/>
              </a:ext>
            </a:extLst>
          </p:cNvPr>
          <p:cNvSpPr txBox="1"/>
          <p:nvPr/>
        </p:nvSpPr>
        <p:spPr>
          <a:xfrm>
            <a:off x="10835641" y="6433411"/>
            <a:ext cx="1262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Slide 6/11</a:t>
            </a:r>
          </a:p>
        </p:txBody>
      </p:sp>
    </p:spTree>
    <p:extLst>
      <p:ext uri="{BB962C8B-B14F-4D97-AF65-F5344CB8AC3E}">
        <p14:creationId xmlns:p14="http://schemas.microsoft.com/office/powerpoint/2010/main" val="112153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920DA8-7E24-2FB8-BF7F-403507D7874B}"/>
              </a:ext>
            </a:extLst>
          </p:cNvPr>
          <p:cNvSpPr txBox="1"/>
          <p:nvPr/>
        </p:nvSpPr>
        <p:spPr>
          <a:xfrm>
            <a:off x="481103" y="169219"/>
            <a:ext cx="11083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Mecha 08" panose="02000500000000000000" pitchFamily="2" charset="0"/>
                <a:ea typeface="Mechsuit" pitchFamily="50" charset="-128"/>
                <a:cs typeface="Mechsuit" pitchFamily="50" charset="-128"/>
              </a:rPr>
              <a:t>DEMOGRAPHIC TRENDS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FA146B-8A53-29A9-5DDB-23B3BFD868B0}"/>
              </a:ext>
            </a:extLst>
          </p:cNvPr>
          <p:cNvSpPr>
            <a:spLocks/>
          </p:cNvSpPr>
          <p:nvPr/>
        </p:nvSpPr>
        <p:spPr>
          <a:xfrm>
            <a:off x="481104" y="769831"/>
            <a:ext cx="11083487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group of blue and red rectangles with numbers&#10;&#10;Description automatically generated">
            <a:extLst>
              <a:ext uri="{FF2B5EF4-FFF2-40B4-BE49-F238E27FC236}">
                <a16:creationId xmlns:a16="http://schemas.microsoft.com/office/drawing/2014/main" id="{1E77BB2C-027A-50B5-C306-4625C4B7B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52" y="1356358"/>
            <a:ext cx="11762896" cy="423895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04BF493-C48B-CF35-2F60-B04A1C954D53}"/>
              </a:ext>
            </a:extLst>
          </p:cNvPr>
          <p:cNvSpPr/>
          <p:nvPr/>
        </p:nvSpPr>
        <p:spPr>
          <a:xfrm>
            <a:off x="868680" y="2400300"/>
            <a:ext cx="4625340" cy="100584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8F312C-BC14-F8A4-B08C-B94691E077D1}"/>
              </a:ext>
            </a:extLst>
          </p:cNvPr>
          <p:cNvSpPr/>
          <p:nvPr/>
        </p:nvSpPr>
        <p:spPr>
          <a:xfrm>
            <a:off x="868680" y="4259580"/>
            <a:ext cx="4625340" cy="119634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D5D7ED-D94E-0B52-ECF8-823DD144D69E}"/>
              </a:ext>
            </a:extLst>
          </p:cNvPr>
          <p:cNvSpPr/>
          <p:nvPr/>
        </p:nvSpPr>
        <p:spPr>
          <a:xfrm>
            <a:off x="6804660" y="1623060"/>
            <a:ext cx="4130378" cy="409296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365193-E813-379D-DC3A-C6F10433FA3F}"/>
              </a:ext>
            </a:extLst>
          </p:cNvPr>
          <p:cNvSpPr txBox="1"/>
          <p:nvPr/>
        </p:nvSpPr>
        <p:spPr>
          <a:xfrm>
            <a:off x="10835641" y="6433411"/>
            <a:ext cx="1262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Slide 7/11</a:t>
            </a:r>
          </a:p>
        </p:txBody>
      </p:sp>
    </p:spTree>
    <p:extLst>
      <p:ext uri="{BB962C8B-B14F-4D97-AF65-F5344CB8AC3E}">
        <p14:creationId xmlns:p14="http://schemas.microsoft.com/office/powerpoint/2010/main" val="385055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920DA8-7E24-2FB8-BF7F-403507D7874B}"/>
              </a:ext>
            </a:extLst>
          </p:cNvPr>
          <p:cNvSpPr txBox="1"/>
          <p:nvPr/>
        </p:nvSpPr>
        <p:spPr>
          <a:xfrm>
            <a:off x="481103" y="169219"/>
            <a:ext cx="11083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Mecha 08" panose="02000500000000000000" pitchFamily="2" charset="0"/>
                <a:ea typeface="Mechsuit" pitchFamily="50" charset="-128"/>
                <a:cs typeface="Mechsuit" pitchFamily="50" charset="-128"/>
              </a:rPr>
              <a:t>DEMOGRAPHIC - RECOMMENDATIONS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FA146B-8A53-29A9-5DDB-23B3BFD868B0}"/>
              </a:ext>
            </a:extLst>
          </p:cNvPr>
          <p:cNvSpPr>
            <a:spLocks/>
          </p:cNvSpPr>
          <p:nvPr/>
        </p:nvSpPr>
        <p:spPr>
          <a:xfrm>
            <a:off x="481104" y="769831"/>
            <a:ext cx="11083487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24F0C5-9E30-AE80-CF5B-DB84A8CE3F9B}"/>
              </a:ext>
            </a:extLst>
          </p:cNvPr>
          <p:cNvSpPr/>
          <p:nvPr/>
        </p:nvSpPr>
        <p:spPr>
          <a:xfrm>
            <a:off x="790488" y="4246333"/>
            <a:ext cx="4413985" cy="1014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sz="2800" b="1" dirty="0">
                <a:solidFill>
                  <a:srgbClr val="002060"/>
                </a:solidFill>
                <a:latin typeface="Lucida Console" panose="020B0609040504020204" pitchFamily="49" charset="0"/>
              </a:rPr>
              <a:t>Credit Insurance</a:t>
            </a:r>
          </a:p>
          <a:p>
            <a:pPr algn="ctr"/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E4593A-66F7-CFAD-BE61-32F4C161D587}"/>
              </a:ext>
            </a:extLst>
          </p:cNvPr>
          <p:cNvSpPr/>
          <p:nvPr/>
        </p:nvSpPr>
        <p:spPr>
          <a:xfrm>
            <a:off x="6189587" y="4246332"/>
            <a:ext cx="4413985" cy="1014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rgbClr val="002060"/>
                </a:solidFill>
                <a:latin typeface="Lucida Console" panose="020B0609040504020204" pitchFamily="49" charset="0"/>
              </a:rPr>
              <a:t>Diversifying Borrower Pool</a:t>
            </a:r>
            <a:r>
              <a:rPr lang="en-US" sz="24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endParaRPr lang="en-US" sz="2000" b="1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5F1330-748D-5587-7332-8104F18212F7}"/>
              </a:ext>
            </a:extLst>
          </p:cNvPr>
          <p:cNvSpPr/>
          <p:nvPr/>
        </p:nvSpPr>
        <p:spPr>
          <a:xfrm>
            <a:off x="790489" y="2102959"/>
            <a:ext cx="4413985" cy="1014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Lucida Console" panose="020B0609040504020204" pitchFamily="49" charset="0"/>
              </a:rPr>
              <a:t>Risk-Based Pricing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5E0E8D-52F0-9B9C-9A8A-C512BD36B194}"/>
              </a:ext>
            </a:extLst>
          </p:cNvPr>
          <p:cNvSpPr/>
          <p:nvPr/>
        </p:nvSpPr>
        <p:spPr>
          <a:xfrm>
            <a:off x="3461627" y="3174086"/>
            <a:ext cx="4413985" cy="1014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Lucida Console" panose="020B0609040504020204" pitchFamily="49" charset="0"/>
              </a:rPr>
              <a:t>Promotions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0E316B-DAC8-6CAF-3EE9-CFBB170E532B}"/>
              </a:ext>
            </a:extLst>
          </p:cNvPr>
          <p:cNvSpPr txBox="1"/>
          <p:nvPr/>
        </p:nvSpPr>
        <p:spPr>
          <a:xfrm>
            <a:off x="10835641" y="6433411"/>
            <a:ext cx="1262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Slide 8/11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CB71ED-6F51-E94F-301D-C6116901C86C}"/>
              </a:ext>
            </a:extLst>
          </p:cNvPr>
          <p:cNvSpPr/>
          <p:nvPr/>
        </p:nvSpPr>
        <p:spPr>
          <a:xfrm>
            <a:off x="6189587" y="2102399"/>
            <a:ext cx="4413985" cy="10147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Lucida Console" panose="020B0609040504020204" pitchFamily="49" charset="0"/>
              </a:rPr>
              <a:t>Longer Terms</a:t>
            </a:r>
          </a:p>
        </p:txBody>
      </p:sp>
    </p:spTree>
    <p:extLst>
      <p:ext uri="{BB962C8B-B14F-4D97-AF65-F5344CB8AC3E}">
        <p14:creationId xmlns:p14="http://schemas.microsoft.com/office/powerpoint/2010/main" val="90417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log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D8DD007-04E0-FCE4-6ABF-EF16C8D97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48" y="5801514"/>
            <a:ext cx="1229167" cy="6364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F7E9D70-A766-1191-F4AE-A5C284AA3331}"/>
              </a:ext>
            </a:extLst>
          </p:cNvPr>
          <p:cNvSpPr txBox="1"/>
          <p:nvPr/>
        </p:nvSpPr>
        <p:spPr>
          <a:xfrm>
            <a:off x="1298448" y="2112245"/>
            <a:ext cx="9595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Mecha 08" panose="02000500000000000000" pitchFamily="2" charset="0"/>
                <a:ea typeface="Mechsuit" pitchFamily="50" charset="-128"/>
                <a:cs typeface="Mechsuit" pitchFamily="50" charset="-128"/>
              </a:rPr>
              <a:t>3. Conclusions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438A18-E27D-9CDA-BA19-1B734E2C78F6}"/>
              </a:ext>
            </a:extLst>
          </p:cNvPr>
          <p:cNvSpPr>
            <a:spLocks/>
          </p:cNvSpPr>
          <p:nvPr/>
        </p:nvSpPr>
        <p:spPr>
          <a:xfrm>
            <a:off x="1298448" y="1517904"/>
            <a:ext cx="959510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E5210D-140C-12A7-A9D8-AB7BFB28D0A4}"/>
              </a:ext>
            </a:extLst>
          </p:cNvPr>
          <p:cNvSpPr>
            <a:spLocks/>
          </p:cNvSpPr>
          <p:nvPr/>
        </p:nvSpPr>
        <p:spPr>
          <a:xfrm>
            <a:off x="1298448" y="3491865"/>
            <a:ext cx="9595104" cy="535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E009D5-B6AF-4E7A-60A4-6E3D5094AA45}"/>
              </a:ext>
            </a:extLst>
          </p:cNvPr>
          <p:cNvSpPr txBox="1"/>
          <p:nvPr/>
        </p:nvSpPr>
        <p:spPr>
          <a:xfrm>
            <a:off x="10835641" y="6433411"/>
            <a:ext cx="1262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Slide 9/11</a:t>
            </a:r>
          </a:p>
        </p:txBody>
      </p:sp>
    </p:spTree>
    <p:extLst>
      <p:ext uri="{BB962C8B-B14F-4D97-AF65-F5344CB8AC3E}">
        <p14:creationId xmlns:p14="http://schemas.microsoft.com/office/powerpoint/2010/main" val="261664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293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Lucida Console</vt:lpstr>
      <vt:lpstr>Mecha 08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Huy</dc:creator>
  <cp:lastModifiedBy>Nguyen, Huy</cp:lastModifiedBy>
  <cp:revision>1</cp:revision>
  <dcterms:created xsi:type="dcterms:W3CDTF">2023-07-10T03:14:17Z</dcterms:created>
  <dcterms:modified xsi:type="dcterms:W3CDTF">2023-07-12T01:05:24Z</dcterms:modified>
</cp:coreProperties>
</file>