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8" r:id="rId10"/>
    <p:sldId id="270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2CC"/>
    <a:srgbClr val="E0A800"/>
    <a:srgbClr val="2A7A5C"/>
    <a:srgbClr val="4FCDFF"/>
    <a:srgbClr val="006992"/>
    <a:srgbClr val="F42C04"/>
    <a:srgbClr val="FD9E8B"/>
    <a:srgbClr val="2381A9"/>
    <a:srgbClr val="63845C"/>
    <a:srgbClr val="81B2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A471EB-73E2-4FF3-A750-D17DCEB148C0}" v="183" dt="2023-03-12T19:49:53.7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y Nguyen" userId="bfbc4909d81aae67" providerId="LiveId" clId="{56A471EB-73E2-4FF3-A750-D17DCEB148C0}"/>
    <pc:docChg chg="undo custSel addSld delSld modSld sldOrd">
      <pc:chgData name="Huy Nguyen" userId="bfbc4909d81aae67" providerId="LiveId" clId="{56A471EB-73E2-4FF3-A750-D17DCEB148C0}" dt="2023-03-12T20:17:53.583" v="3464" actId="20577"/>
      <pc:docMkLst>
        <pc:docMk/>
      </pc:docMkLst>
      <pc:sldChg chg="addSp delSp modSp mod setBg">
        <pc:chgData name="Huy Nguyen" userId="bfbc4909d81aae67" providerId="LiveId" clId="{56A471EB-73E2-4FF3-A750-D17DCEB148C0}" dt="2023-03-12T19:35:32.825" v="2873" actId="14100"/>
        <pc:sldMkLst>
          <pc:docMk/>
          <pc:sldMk cId="3102218679" sldId="256"/>
        </pc:sldMkLst>
        <pc:spChg chg="add mod">
          <ac:chgData name="Huy Nguyen" userId="bfbc4909d81aae67" providerId="LiveId" clId="{56A471EB-73E2-4FF3-A750-D17DCEB148C0}" dt="2023-03-12T19:35:32.825" v="2873" actId="14100"/>
          <ac:spMkLst>
            <pc:docMk/>
            <pc:sldMk cId="3102218679" sldId="256"/>
            <ac:spMk id="2" creationId="{ECE9DD5B-D758-E1F5-4D77-8DF62AE73E60}"/>
          </ac:spMkLst>
        </pc:spChg>
        <pc:spChg chg="add del">
          <ac:chgData name="Huy Nguyen" userId="bfbc4909d81aae67" providerId="LiveId" clId="{56A471EB-73E2-4FF3-A750-D17DCEB148C0}" dt="2023-03-12T03:44:42.677" v="5" actId="26606"/>
          <ac:spMkLst>
            <pc:docMk/>
            <pc:sldMk cId="3102218679" sldId="256"/>
            <ac:spMk id="10" creationId="{7BDAC5B6-20CE-447F-8BA1-F2274AC7AE5B}"/>
          </ac:spMkLst>
        </pc:spChg>
        <pc:spChg chg="add del">
          <ac:chgData name="Huy Nguyen" userId="bfbc4909d81aae67" providerId="LiveId" clId="{56A471EB-73E2-4FF3-A750-D17DCEB148C0}" dt="2023-03-12T03:44:42.677" v="5" actId="26606"/>
          <ac:spMkLst>
            <pc:docMk/>
            <pc:sldMk cId="3102218679" sldId="256"/>
            <ac:spMk id="12" creationId="{D1D22B31-BF8F-446B-9009-8A251FB177CB}"/>
          </ac:spMkLst>
        </pc:spChg>
        <pc:spChg chg="add del">
          <ac:chgData name="Huy Nguyen" userId="bfbc4909d81aae67" providerId="LiveId" clId="{56A471EB-73E2-4FF3-A750-D17DCEB148C0}" dt="2023-03-12T03:47:58.070" v="31" actId="26606"/>
          <ac:spMkLst>
            <pc:docMk/>
            <pc:sldMk cId="3102218679" sldId="256"/>
            <ac:spMk id="15" creationId="{B670DBD5-770C-4383-9F54-5B86E86BD5BB}"/>
          </ac:spMkLst>
        </pc:spChg>
        <pc:spChg chg="add del">
          <ac:chgData name="Huy Nguyen" userId="bfbc4909d81aae67" providerId="LiveId" clId="{56A471EB-73E2-4FF3-A750-D17DCEB148C0}" dt="2023-03-12T03:47:46.403" v="21" actId="26606"/>
          <ac:spMkLst>
            <pc:docMk/>
            <pc:sldMk cId="3102218679" sldId="256"/>
            <ac:spMk id="18" creationId="{B670DBD5-770C-4383-9F54-5B86E86BD5BB}"/>
          </ac:spMkLst>
        </pc:spChg>
        <pc:spChg chg="add del">
          <ac:chgData name="Huy Nguyen" userId="bfbc4909d81aae67" providerId="LiveId" clId="{56A471EB-73E2-4FF3-A750-D17DCEB148C0}" dt="2023-03-12T03:47:48.852" v="23" actId="26606"/>
          <ac:spMkLst>
            <pc:docMk/>
            <pc:sldMk cId="3102218679" sldId="256"/>
            <ac:spMk id="20" creationId="{D1D22B31-BF8F-446B-9009-8A251FB177CB}"/>
          </ac:spMkLst>
        </pc:spChg>
        <pc:spChg chg="add del">
          <ac:chgData name="Huy Nguyen" userId="bfbc4909d81aae67" providerId="LiveId" clId="{56A471EB-73E2-4FF3-A750-D17DCEB148C0}" dt="2023-03-12T03:47:48.852" v="23" actId="26606"/>
          <ac:spMkLst>
            <pc:docMk/>
            <pc:sldMk cId="3102218679" sldId="256"/>
            <ac:spMk id="21" creationId="{7BDAC5B6-20CE-447F-8BA1-F2274AC7AE5B}"/>
          </ac:spMkLst>
        </pc:spChg>
        <pc:spChg chg="add del">
          <ac:chgData name="Huy Nguyen" userId="bfbc4909d81aae67" providerId="LiveId" clId="{56A471EB-73E2-4FF3-A750-D17DCEB148C0}" dt="2023-03-12T03:47:54.085" v="27" actId="26606"/>
          <ac:spMkLst>
            <pc:docMk/>
            <pc:sldMk cId="3102218679" sldId="256"/>
            <ac:spMk id="25" creationId="{42A4FC2C-047E-45A5-965D-8E1E3BF09BC6}"/>
          </ac:spMkLst>
        </pc:spChg>
        <pc:spChg chg="add mod">
          <ac:chgData name="Huy Nguyen" userId="bfbc4909d81aae67" providerId="LiveId" clId="{56A471EB-73E2-4FF3-A750-D17DCEB148C0}" dt="2023-03-12T04:20:44.377" v="420" actId="1038"/>
          <ac:spMkLst>
            <pc:docMk/>
            <pc:sldMk cId="3102218679" sldId="256"/>
            <ac:spMk id="30" creationId="{6EC264B5-B0B5-A1AE-3C90-0C2ED48C6884}"/>
          </ac:spMkLst>
        </pc:spChg>
        <pc:spChg chg="add del mod">
          <ac:chgData name="Huy Nguyen" userId="bfbc4909d81aae67" providerId="LiveId" clId="{56A471EB-73E2-4FF3-A750-D17DCEB148C0}" dt="2023-03-12T04:12:35.649" v="228" actId="478"/>
          <ac:spMkLst>
            <pc:docMk/>
            <pc:sldMk cId="3102218679" sldId="256"/>
            <ac:spMk id="31" creationId="{FF4EA996-47A3-0C7D-FFF0-5457408FDE76}"/>
          </ac:spMkLst>
        </pc:spChg>
        <pc:spChg chg="add mod">
          <ac:chgData name="Huy Nguyen" userId="bfbc4909d81aae67" providerId="LiveId" clId="{56A471EB-73E2-4FF3-A750-D17DCEB148C0}" dt="2023-03-12T04:18:01.377" v="318" actId="2711"/>
          <ac:spMkLst>
            <pc:docMk/>
            <pc:sldMk cId="3102218679" sldId="256"/>
            <ac:spMk id="33" creationId="{78AD285A-DCBD-C32A-8D12-F5B3D92C6F37}"/>
          </ac:spMkLst>
        </pc:spChg>
        <pc:spChg chg="add del">
          <ac:chgData name="Huy Nguyen" userId="bfbc4909d81aae67" providerId="LiveId" clId="{56A471EB-73E2-4FF3-A750-D17DCEB148C0}" dt="2023-03-12T04:03:24.108" v="61" actId="26606"/>
          <ac:spMkLst>
            <pc:docMk/>
            <pc:sldMk cId="3102218679" sldId="256"/>
            <ac:spMk id="34" creationId="{5F879AC3-D4CE-493C-ADC7-06205677F4F8}"/>
          </ac:spMkLst>
        </pc:spChg>
        <pc:spChg chg="add mod">
          <ac:chgData name="Huy Nguyen" userId="bfbc4909d81aae67" providerId="LiveId" clId="{56A471EB-73E2-4FF3-A750-D17DCEB148C0}" dt="2023-03-12T04:18:01.377" v="318" actId="2711"/>
          <ac:spMkLst>
            <pc:docMk/>
            <pc:sldMk cId="3102218679" sldId="256"/>
            <ac:spMk id="35" creationId="{AA5AFCB9-FEE0-4160-1EAD-B3E505A472A4}"/>
          </ac:spMkLst>
        </pc:spChg>
        <pc:spChg chg="add del">
          <ac:chgData name="Huy Nguyen" userId="bfbc4909d81aae67" providerId="LiveId" clId="{56A471EB-73E2-4FF3-A750-D17DCEB148C0}" dt="2023-03-12T04:03:24.108" v="61" actId="26606"/>
          <ac:spMkLst>
            <pc:docMk/>
            <pc:sldMk cId="3102218679" sldId="256"/>
            <ac:spMk id="36" creationId="{736F0DFD-0954-464F-BF12-DD2E6F6E0380}"/>
          </ac:spMkLst>
        </pc:spChg>
        <pc:spChg chg="add mod">
          <ac:chgData name="Huy Nguyen" userId="bfbc4909d81aae67" providerId="LiveId" clId="{56A471EB-73E2-4FF3-A750-D17DCEB148C0}" dt="2023-03-12T05:40:36.522" v="495" actId="207"/>
          <ac:spMkLst>
            <pc:docMk/>
            <pc:sldMk cId="3102218679" sldId="256"/>
            <ac:spMk id="38" creationId="{D57BF673-5932-7CC3-F5B7-DFB84E9A73B2}"/>
          </ac:spMkLst>
        </pc:spChg>
        <pc:picChg chg="add del mod">
          <ac:chgData name="Huy Nguyen" userId="bfbc4909d81aae67" providerId="LiveId" clId="{56A471EB-73E2-4FF3-A750-D17DCEB148C0}" dt="2023-03-12T03:44:45.055" v="7" actId="478"/>
          <ac:picMkLst>
            <pc:docMk/>
            <pc:sldMk cId="3102218679" sldId="256"/>
            <ac:picMk id="5" creationId="{7D70CB77-D066-3B4F-14B0-10D3B8AA5165}"/>
          </ac:picMkLst>
        </pc:picChg>
        <pc:picChg chg="add del mod">
          <ac:chgData name="Huy Nguyen" userId="bfbc4909d81aae67" providerId="LiveId" clId="{56A471EB-73E2-4FF3-A750-D17DCEB148C0}" dt="2023-03-12T03:47:21.813" v="11" actId="478"/>
          <ac:picMkLst>
            <pc:docMk/>
            <pc:sldMk cId="3102218679" sldId="256"/>
            <ac:picMk id="7" creationId="{9C2CF211-DBF1-23DF-BC54-897350F63EE0}"/>
          </ac:picMkLst>
        </pc:picChg>
        <pc:picChg chg="add del mod">
          <ac:chgData name="Huy Nguyen" userId="bfbc4909d81aae67" providerId="LiveId" clId="{56A471EB-73E2-4FF3-A750-D17DCEB148C0}" dt="2023-03-12T03:47:29.183" v="15" actId="478"/>
          <ac:picMkLst>
            <pc:docMk/>
            <pc:sldMk cId="3102218679" sldId="256"/>
            <ac:picMk id="9" creationId="{A9C9AF17-AFC8-5776-C531-F18F4914F01B}"/>
          </ac:picMkLst>
        </pc:picChg>
        <pc:picChg chg="add del mod">
          <ac:chgData name="Huy Nguyen" userId="bfbc4909d81aae67" providerId="LiveId" clId="{56A471EB-73E2-4FF3-A750-D17DCEB148C0}" dt="2023-03-12T03:48:41.553" v="33" actId="478"/>
          <ac:picMkLst>
            <pc:docMk/>
            <pc:sldMk cId="3102218679" sldId="256"/>
            <ac:picMk id="13" creationId="{CFC08009-41AD-C0F3-024A-D3A0A563D1D4}"/>
          </ac:picMkLst>
        </pc:picChg>
        <pc:picChg chg="add del mod">
          <ac:chgData name="Huy Nguyen" userId="bfbc4909d81aae67" providerId="LiveId" clId="{56A471EB-73E2-4FF3-A750-D17DCEB148C0}" dt="2023-03-12T03:51:17.122" v="38" actId="478"/>
          <ac:picMkLst>
            <pc:docMk/>
            <pc:sldMk cId="3102218679" sldId="256"/>
            <ac:picMk id="16" creationId="{B2E0D098-69AC-7185-E6A8-DC8C12C3C781}"/>
          </ac:picMkLst>
        </pc:picChg>
        <pc:picChg chg="add del mod">
          <ac:chgData name="Huy Nguyen" userId="bfbc4909d81aae67" providerId="LiveId" clId="{56A471EB-73E2-4FF3-A750-D17DCEB148C0}" dt="2023-03-12T03:52:42.746" v="47" actId="478"/>
          <ac:picMkLst>
            <pc:docMk/>
            <pc:sldMk cId="3102218679" sldId="256"/>
            <ac:picMk id="19" creationId="{570AA817-4BFB-7CF2-2257-DD55740E2E8B}"/>
          </ac:picMkLst>
        </pc:picChg>
        <pc:picChg chg="add del mod">
          <ac:chgData name="Huy Nguyen" userId="bfbc4909d81aae67" providerId="LiveId" clId="{56A471EB-73E2-4FF3-A750-D17DCEB148C0}" dt="2023-03-12T03:52:43.259" v="48" actId="478"/>
          <ac:picMkLst>
            <pc:docMk/>
            <pc:sldMk cId="3102218679" sldId="256"/>
            <ac:picMk id="24" creationId="{D971B72A-0F3C-D930-D4C7-8E0229BB5833}"/>
          </ac:picMkLst>
        </pc:picChg>
        <pc:picChg chg="add del mod">
          <ac:chgData name="Huy Nguyen" userId="bfbc4909d81aae67" providerId="LiveId" clId="{56A471EB-73E2-4FF3-A750-D17DCEB148C0}" dt="2023-03-12T04:02:50.066" v="52" actId="478"/>
          <ac:picMkLst>
            <pc:docMk/>
            <pc:sldMk cId="3102218679" sldId="256"/>
            <ac:picMk id="27" creationId="{4B8EDBF3-B427-D092-7437-4E8EA83EEC43}"/>
          </ac:picMkLst>
        </pc:picChg>
        <pc:picChg chg="add mod modCrop">
          <ac:chgData name="Huy Nguyen" userId="bfbc4909d81aae67" providerId="LiveId" clId="{56A471EB-73E2-4FF3-A750-D17DCEB148C0}" dt="2023-03-12T04:03:54.604" v="69" actId="732"/>
          <ac:picMkLst>
            <pc:docMk/>
            <pc:sldMk cId="3102218679" sldId="256"/>
            <ac:picMk id="29" creationId="{E32622B4-5CC1-37FC-4A1C-3EA7E49A55E1}"/>
          </ac:picMkLst>
        </pc:picChg>
        <pc:cxnChg chg="add del">
          <ac:chgData name="Huy Nguyen" userId="bfbc4909d81aae67" providerId="LiveId" clId="{56A471EB-73E2-4FF3-A750-D17DCEB148C0}" dt="2023-03-12T03:47:53.620" v="25" actId="26606"/>
          <ac:cxnSpMkLst>
            <pc:docMk/>
            <pc:sldMk cId="3102218679" sldId="256"/>
            <ac:cxnSpMk id="23" creationId="{22F6364A-B358-4BEE-B158-0734D2C938D4}"/>
          </ac:cxnSpMkLst>
        </pc:cxnChg>
      </pc:sldChg>
      <pc:sldChg chg="addSp delSp modSp new mod">
        <pc:chgData name="Huy Nguyen" userId="bfbc4909d81aae67" providerId="LiveId" clId="{56A471EB-73E2-4FF3-A750-D17DCEB148C0}" dt="2023-03-12T19:57:57.332" v="3441" actId="20577"/>
        <pc:sldMkLst>
          <pc:docMk/>
          <pc:sldMk cId="947785228" sldId="257"/>
        </pc:sldMkLst>
        <pc:spChg chg="del">
          <ac:chgData name="Huy Nguyen" userId="bfbc4909d81aae67" providerId="LiveId" clId="{56A471EB-73E2-4FF3-A750-D17DCEB148C0}" dt="2023-03-12T04:20:57.379" v="422" actId="478"/>
          <ac:spMkLst>
            <pc:docMk/>
            <pc:sldMk cId="947785228" sldId="257"/>
            <ac:spMk id="2" creationId="{2CA01654-7A92-F7E2-498E-CB3B82A2453A}"/>
          </ac:spMkLst>
        </pc:spChg>
        <pc:spChg chg="del">
          <ac:chgData name="Huy Nguyen" userId="bfbc4909d81aae67" providerId="LiveId" clId="{56A471EB-73E2-4FF3-A750-D17DCEB148C0}" dt="2023-03-12T04:20:59.233" v="423" actId="478"/>
          <ac:spMkLst>
            <pc:docMk/>
            <pc:sldMk cId="947785228" sldId="257"/>
            <ac:spMk id="3" creationId="{12910BF5-A493-6B9B-39BB-8B1056FE03DC}"/>
          </ac:spMkLst>
        </pc:spChg>
        <pc:spChg chg="add del mod">
          <ac:chgData name="Huy Nguyen" userId="bfbc4909d81aae67" providerId="LiveId" clId="{56A471EB-73E2-4FF3-A750-D17DCEB148C0}" dt="2023-03-12T04:38:39.989" v="438" actId="2085"/>
          <ac:spMkLst>
            <pc:docMk/>
            <pc:sldMk cId="947785228" sldId="257"/>
            <ac:spMk id="5" creationId="{8C2AB6BA-5C46-06BA-C072-EA30C1C821AB}"/>
          </ac:spMkLst>
        </pc:spChg>
        <pc:spChg chg="mod">
          <ac:chgData name="Huy Nguyen" userId="bfbc4909d81aae67" providerId="LiveId" clId="{56A471EB-73E2-4FF3-A750-D17DCEB148C0}" dt="2023-03-12T04:38:00.377" v="426" actId="207"/>
          <ac:spMkLst>
            <pc:docMk/>
            <pc:sldMk cId="947785228" sldId="257"/>
            <ac:spMk id="6" creationId="{6A21BC2F-175A-8019-657F-100922B1A44D}"/>
          </ac:spMkLst>
        </pc:spChg>
        <pc:spChg chg="add del mod">
          <ac:chgData name="Huy Nguyen" userId="bfbc4909d81aae67" providerId="LiveId" clId="{56A471EB-73E2-4FF3-A750-D17DCEB148C0}" dt="2023-03-12T04:38:34.700" v="433" actId="478"/>
          <ac:spMkLst>
            <pc:docMk/>
            <pc:sldMk cId="947785228" sldId="257"/>
            <ac:spMk id="7" creationId="{125636D1-D02E-487D-355B-76338B0AB9FA}"/>
          </ac:spMkLst>
        </pc:spChg>
        <pc:spChg chg="mod">
          <ac:chgData name="Huy Nguyen" userId="bfbc4909d81aae67" providerId="LiveId" clId="{56A471EB-73E2-4FF3-A750-D17DCEB148C0}" dt="2023-03-12T04:37:43.296" v="424"/>
          <ac:spMkLst>
            <pc:docMk/>
            <pc:sldMk cId="947785228" sldId="257"/>
            <ac:spMk id="8" creationId="{5FA5E56C-EBCD-2D9D-226D-D4319105B6FA}"/>
          </ac:spMkLst>
        </pc:spChg>
        <pc:spChg chg="mod">
          <ac:chgData name="Huy Nguyen" userId="bfbc4909d81aae67" providerId="LiveId" clId="{56A471EB-73E2-4FF3-A750-D17DCEB148C0}" dt="2023-03-12T04:37:43.296" v="424"/>
          <ac:spMkLst>
            <pc:docMk/>
            <pc:sldMk cId="947785228" sldId="257"/>
            <ac:spMk id="9" creationId="{99E194B7-6FD5-4B26-56ED-50B93BAD54A8}"/>
          </ac:spMkLst>
        </pc:spChg>
        <pc:spChg chg="mod">
          <ac:chgData name="Huy Nguyen" userId="bfbc4909d81aae67" providerId="LiveId" clId="{56A471EB-73E2-4FF3-A750-D17DCEB148C0}" dt="2023-03-12T04:37:43.296" v="424"/>
          <ac:spMkLst>
            <pc:docMk/>
            <pc:sldMk cId="947785228" sldId="257"/>
            <ac:spMk id="10" creationId="{8E358935-2DAE-6F41-927E-81741946001F}"/>
          </ac:spMkLst>
        </pc:spChg>
        <pc:spChg chg="mod">
          <ac:chgData name="Huy Nguyen" userId="bfbc4909d81aae67" providerId="LiveId" clId="{56A471EB-73E2-4FF3-A750-D17DCEB148C0}" dt="2023-03-12T04:37:43.296" v="424"/>
          <ac:spMkLst>
            <pc:docMk/>
            <pc:sldMk cId="947785228" sldId="257"/>
            <ac:spMk id="11" creationId="{811D6DCB-ADC5-1AB5-1FB9-A502DBA71BA2}"/>
          </ac:spMkLst>
        </pc:spChg>
        <pc:spChg chg="mod">
          <ac:chgData name="Huy Nguyen" userId="bfbc4909d81aae67" providerId="LiveId" clId="{56A471EB-73E2-4FF3-A750-D17DCEB148C0}" dt="2023-03-12T04:37:43.296" v="424"/>
          <ac:spMkLst>
            <pc:docMk/>
            <pc:sldMk cId="947785228" sldId="257"/>
            <ac:spMk id="12" creationId="{3888B1EF-37F7-6A05-588A-BA7C90265341}"/>
          </ac:spMkLst>
        </pc:spChg>
        <pc:spChg chg="mod">
          <ac:chgData name="Huy Nguyen" userId="bfbc4909d81aae67" providerId="LiveId" clId="{56A471EB-73E2-4FF3-A750-D17DCEB148C0}" dt="2023-03-12T04:37:43.296" v="424"/>
          <ac:spMkLst>
            <pc:docMk/>
            <pc:sldMk cId="947785228" sldId="257"/>
            <ac:spMk id="13" creationId="{E7EC9FAF-633A-498D-B0D1-2EB63F220801}"/>
          </ac:spMkLst>
        </pc:spChg>
        <pc:spChg chg="mod">
          <ac:chgData name="Huy Nguyen" userId="bfbc4909d81aae67" providerId="LiveId" clId="{56A471EB-73E2-4FF3-A750-D17DCEB148C0}" dt="2023-03-12T04:37:43.296" v="424"/>
          <ac:spMkLst>
            <pc:docMk/>
            <pc:sldMk cId="947785228" sldId="257"/>
            <ac:spMk id="14" creationId="{D23AF99F-C46E-C28F-D4E6-48AE3D42538B}"/>
          </ac:spMkLst>
        </pc:spChg>
        <pc:spChg chg="mod">
          <ac:chgData name="Huy Nguyen" userId="bfbc4909d81aae67" providerId="LiveId" clId="{56A471EB-73E2-4FF3-A750-D17DCEB148C0}" dt="2023-03-12T04:37:43.296" v="424"/>
          <ac:spMkLst>
            <pc:docMk/>
            <pc:sldMk cId="947785228" sldId="257"/>
            <ac:spMk id="15" creationId="{D880B673-DC50-B363-462C-436F9B72137F}"/>
          </ac:spMkLst>
        </pc:spChg>
        <pc:spChg chg="mod">
          <ac:chgData name="Huy Nguyen" userId="bfbc4909d81aae67" providerId="LiveId" clId="{56A471EB-73E2-4FF3-A750-D17DCEB148C0}" dt="2023-03-12T04:37:43.296" v="424"/>
          <ac:spMkLst>
            <pc:docMk/>
            <pc:sldMk cId="947785228" sldId="257"/>
            <ac:spMk id="16" creationId="{D51996F1-658A-55EA-4779-0920F933CC5E}"/>
          </ac:spMkLst>
        </pc:spChg>
        <pc:spChg chg="mod">
          <ac:chgData name="Huy Nguyen" userId="bfbc4909d81aae67" providerId="LiveId" clId="{56A471EB-73E2-4FF3-A750-D17DCEB148C0}" dt="2023-03-12T04:37:43.296" v="424"/>
          <ac:spMkLst>
            <pc:docMk/>
            <pc:sldMk cId="947785228" sldId="257"/>
            <ac:spMk id="17" creationId="{21BC41E6-D862-184F-F2E4-5B6A8A5D9DF0}"/>
          </ac:spMkLst>
        </pc:spChg>
        <pc:spChg chg="mod">
          <ac:chgData name="Huy Nguyen" userId="bfbc4909d81aae67" providerId="LiveId" clId="{56A471EB-73E2-4FF3-A750-D17DCEB148C0}" dt="2023-03-12T04:37:43.296" v="424"/>
          <ac:spMkLst>
            <pc:docMk/>
            <pc:sldMk cId="947785228" sldId="257"/>
            <ac:spMk id="18" creationId="{C3F91014-3AA8-F86F-3AFB-3745721A2C50}"/>
          </ac:spMkLst>
        </pc:spChg>
        <pc:spChg chg="mod">
          <ac:chgData name="Huy Nguyen" userId="bfbc4909d81aae67" providerId="LiveId" clId="{56A471EB-73E2-4FF3-A750-D17DCEB148C0}" dt="2023-03-12T04:37:43.296" v="424"/>
          <ac:spMkLst>
            <pc:docMk/>
            <pc:sldMk cId="947785228" sldId="257"/>
            <ac:spMk id="19" creationId="{08C6C771-A585-88E0-CFAA-8C7926D2242E}"/>
          </ac:spMkLst>
        </pc:spChg>
        <pc:spChg chg="mod">
          <ac:chgData name="Huy Nguyen" userId="bfbc4909d81aae67" providerId="LiveId" clId="{56A471EB-73E2-4FF3-A750-D17DCEB148C0}" dt="2023-03-12T04:37:43.296" v="424"/>
          <ac:spMkLst>
            <pc:docMk/>
            <pc:sldMk cId="947785228" sldId="257"/>
            <ac:spMk id="20" creationId="{940A20BD-5415-3543-8D9D-138785CE08C7}"/>
          </ac:spMkLst>
        </pc:spChg>
        <pc:spChg chg="mod">
          <ac:chgData name="Huy Nguyen" userId="bfbc4909d81aae67" providerId="LiveId" clId="{56A471EB-73E2-4FF3-A750-D17DCEB148C0}" dt="2023-03-12T04:37:43.296" v="424"/>
          <ac:spMkLst>
            <pc:docMk/>
            <pc:sldMk cId="947785228" sldId="257"/>
            <ac:spMk id="21" creationId="{841552F3-5251-44F0-03F1-EB3D195F4C31}"/>
          </ac:spMkLst>
        </pc:spChg>
        <pc:spChg chg="mod">
          <ac:chgData name="Huy Nguyen" userId="bfbc4909d81aae67" providerId="LiveId" clId="{56A471EB-73E2-4FF3-A750-D17DCEB148C0}" dt="2023-03-12T04:37:43.296" v="424"/>
          <ac:spMkLst>
            <pc:docMk/>
            <pc:sldMk cId="947785228" sldId="257"/>
            <ac:spMk id="22" creationId="{3610CAFF-DF00-686F-F60F-38A00D50C40D}"/>
          </ac:spMkLst>
        </pc:spChg>
        <pc:spChg chg="mod">
          <ac:chgData name="Huy Nguyen" userId="bfbc4909d81aae67" providerId="LiveId" clId="{56A471EB-73E2-4FF3-A750-D17DCEB148C0}" dt="2023-03-12T04:37:43.296" v="424"/>
          <ac:spMkLst>
            <pc:docMk/>
            <pc:sldMk cId="947785228" sldId="257"/>
            <ac:spMk id="23" creationId="{F2C562A8-B051-982D-D00B-11D0F4D21760}"/>
          </ac:spMkLst>
        </pc:spChg>
        <pc:spChg chg="mod">
          <ac:chgData name="Huy Nguyen" userId="bfbc4909d81aae67" providerId="LiveId" clId="{56A471EB-73E2-4FF3-A750-D17DCEB148C0}" dt="2023-03-12T04:37:43.296" v="424"/>
          <ac:spMkLst>
            <pc:docMk/>
            <pc:sldMk cId="947785228" sldId="257"/>
            <ac:spMk id="24" creationId="{F1ED229B-3ED6-3550-69BF-5534E179641E}"/>
          </ac:spMkLst>
        </pc:spChg>
        <pc:spChg chg="mod">
          <ac:chgData name="Huy Nguyen" userId="bfbc4909d81aae67" providerId="LiveId" clId="{56A471EB-73E2-4FF3-A750-D17DCEB148C0}" dt="2023-03-12T04:37:43.296" v="424"/>
          <ac:spMkLst>
            <pc:docMk/>
            <pc:sldMk cId="947785228" sldId="257"/>
            <ac:spMk id="25" creationId="{51B87287-4418-2A5B-B0C2-4440E646D364}"/>
          </ac:spMkLst>
        </pc:spChg>
        <pc:spChg chg="mod">
          <ac:chgData name="Huy Nguyen" userId="bfbc4909d81aae67" providerId="LiveId" clId="{56A471EB-73E2-4FF3-A750-D17DCEB148C0}" dt="2023-03-12T04:37:43.296" v="424"/>
          <ac:spMkLst>
            <pc:docMk/>
            <pc:sldMk cId="947785228" sldId="257"/>
            <ac:spMk id="26" creationId="{4E8D86D5-6340-F9CA-6BAB-58952645DA9C}"/>
          </ac:spMkLst>
        </pc:spChg>
        <pc:spChg chg="mod">
          <ac:chgData name="Huy Nguyen" userId="bfbc4909d81aae67" providerId="LiveId" clId="{56A471EB-73E2-4FF3-A750-D17DCEB148C0}" dt="2023-03-12T04:37:43.296" v="424"/>
          <ac:spMkLst>
            <pc:docMk/>
            <pc:sldMk cId="947785228" sldId="257"/>
            <ac:spMk id="27" creationId="{FFE5E030-8FBC-EF72-B9C4-6B2A656FD321}"/>
          </ac:spMkLst>
        </pc:spChg>
        <pc:spChg chg="mod">
          <ac:chgData name="Huy Nguyen" userId="bfbc4909d81aae67" providerId="LiveId" clId="{56A471EB-73E2-4FF3-A750-D17DCEB148C0}" dt="2023-03-12T04:37:43.296" v="424"/>
          <ac:spMkLst>
            <pc:docMk/>
            <pc:sldMk cId="947785228" sldId="257"/>
            <ac:spMk id="28" creationId="{A93E5B11-5342-241C-2F6E-11DACB218069}"/>
          </ac:spMkLst>
        </pc:spChg>
        <pc:spChg chg="mod">
          <ac:chgData name="Huy Nguyen" userId="bfbc4909d81aae67" providerId="LiveId" clId="{56A471EB-73E2-4FF3-A750-D17DCEB148C0}" dt="2023-03-12T04:37:43.296" v="424"/>
          <ac:spMkLst>
            <pc:docMk/>
            <pc:sldMk cId="947785228" sldId="257"/>
            <ac:spMk id="29" creationId="{7291F912-B4BA-E013-EFC8-ED3EDAC4504D}"/>
          </ac:spMkLst>
        </pc:spChg>
        <pc:spChg chg="mod">
          <ac:chgData name="Huy Nguyen" userId="bfbc4909d81aae67" providerId="LiveId" clId="{56A471EB-73E2-4FF3-A750-D17DCEB148C0}" dt="2023-03-12T04:37:43.296" v="424"/>
          <ac:spMkLst>
            <pc:docMk/>
            <pc:sldMk cId="947785228" sldId="257"/>
            <ac:spMk id="30" creationId="{0A7CA4AB-645B-CBA1-9168-D89BC2AEF531}"/>
          </ac:spMkLst>
        </pc:spChg>
        <pc:spChg chg="mod">
          <ac:chgData name="Huy Nguyen" userId="bfbc4909d81aae67" providerId="LiveId" clId="{56A471EB-73E2-4FF3-A750-D17DCEB148C0}" dt="2023-03-12T04:37:43.296" v="424"/>
          <ac:spMkLst>
            <pc:docMk/>
            <pc:sldMk cId="947785228" sldId="257"/>
            <ac:spMk id="31" creationId="{E55A13E5-47ED-36DD-3CA7-686EFFC96245}"/>
          </ac:spMkLst>
        </pc:spChg>
        <pc:spChg chg="mod">
          <ac:chgData name="Huy Nguyen" userId="bfbc4909d81aae67" providerId="LiveId" clId="{56A471EB-73E2-4FF3-A750-D17DCEB148C0}" dt="2023-03-12T04:37:43.296" v="424"/>
          <ac:spMkLst>
            <pc:docMk/>
            <pc:sldMk cId="947785228" sldId="257"/>
            <ac:spMk id="32" creationId="{46B9AC26-C1DB-2072-9B5F-15CF60A5C777}"/>
          </ac:spMkLst>
        </pc:spChg>
        <pc:spChg chg="mod">
          <ac:chgData name="Huy Nguyen" userId="bfbc4909d81aae67" providerId="LiveId" clId="{56A471EB-73E2-4FF3-A750-D17DCEB148C0}" dt="2023-03-12T04:37:43.296" v="424"/>
          <ac:spMkLst>
            <pc:docMk/>
            <pc:sldMk cId="947785228" sldId="257"/>
            <ac:spMk id="33" creationId="{68CC8061-F261-58D4-4839-C45EFC53B796}"/>
          </ac:spMkLst>
        </pc:spChg>
        <pc:spChg chg="mod">
          <ac:chgData name="Huy Nguyen" userId="bfbc4909d81aae67" providerId="LiveId" clId="{56A471EB-73E2-4FF3-A750-D17DCEB148C0}" dt="2023-03-12T04:37:43.296" v="424"/>
          <ac:spMkLst>
            <pc:docMk/>
            <pc:sldMk cId="947785228" sldId="257"/>
            <ac:spMk id="34" creationId="{8650C140-7CED-A803-AA2D-BEC86B75EB79}"/>
          </ac:spMkLst>
        </pc:spChg>
        <pc:spChg chg="mod">
          <ac:chgData name="Huy Nguyen" userId="bfbc4909d81aae67" providerId="LiveId" clId="{56A471EB-73E2-4FF3-A750-D17DCEB148C0}" dt="2023-03-12T04:37:43.296" v="424"/>
          <ac:spMkLst>
            <pc:docMk/>
            <pc:sldMk cId="947785228" sldId="257"/>
            <ac:spMk id="35" creationId="{1263C90B-9055-43A6-E167-BA54C8F0C3F8}"/>
          </ac:spMkLst>
        </pc:spChg>
        <pc:spChg chg="mod">
          <ac:chgData name="Huy Nguyen" userId="bfbc4909d81aae67" providerId="LiveId" clId="{56A471EB-73E2-4FF3-A750-D17DCEB148C0}" dt="2023-03-12T04:37:43.296" v="424"/>
          <ac:spMkLst>
            <pc:docMk/>
            <pc:sldMk cId="947785228" sldId="257"/>
            <ac:spMk id="36" creationId="{81AC75D5-E666-C734-63BF-4B793FEB48FF}"/>
          </ac:spMkLst>
        </pc:spChg>
        <pc:spChg chg="mod">
          <ac:chgData name="Huy Nguyen" userId="bfbc4909d81aae67" providerId="LiveId" clId="{56A471EB-73E2-4FF3-A750-D17DCEB148C0}" dt="2023-03-12T04:37:43.296" v="424"/>
          <ac:spMkLst>
            <pc:docMk/>
            <pc:sldMk cId="947785228" sldId="257"/>
            <ac:spMk id="37" creationId="{5477201E-FD6C-7207-29FC-8E8F352D8476}"/>
          </ac:spMkLst>
        </pc:spChg>
        <pc:spChg chg="mod">
          <ac:chgData name="Huy Nguyen" userId="bfbc4909d81aae67" providerId="LiveId" clId="{56A471EB-73E2-4FF3-A750-D17DCEB148C0}" dt="2023-03-12T04:37:43.296" v="424"/>
          <ac:spMkLst>
            <pc:docMk/>
            <pc:sldMk cId="947785228" sldId="257"/>
            <ac:spMk id="38" creationId="{EE3EEE33-C006-5BF0-D373-D06F62B4BE48}"/>
          </ac:spMkLst>
        </pc:spChg>
        <pc:spChg chg="mod">
          <ac:chgData name="Huy Nguyen" userId="bfbc4909d81aae67" providerId="LiveId" clId="{56A471EB-73E2-4FF3-A750-D17DCEB148C0}" dt="2023-03-12T04:37:43.296" v="424"/>
          <ac:spMkLst>
            <pc:docMk/>
            <pc:sldMk cId="947785228" sldId="257"/>
            <ac:spMk id="39" creationId="{B670BB2C-8ABC-88DA-0181-66E5875CDB09}"/>
          </ac:spMkLst>
        </pc:spChg>
        <pc:spChg chg="mod">
          <ac:chgData name="Huy Nguyen" userId="bfbc4909d81aae67" providerId="LiveId" clId="{56A471EB-73E2-4FF3-A750-D17DCEB148C0}" dt="2023-03-12T04:37:43.296" v="424"/>
          <ac:spMkLst>
            <pc:docMk/>
            <pc:sldMk cId="947785228" sldId="257"/>
            <ac:spMk id="40" creationId="{C8665305-A68E-5B8E-D829-CE753FA5D3E3}"/>
          </ac:spMkLst>
        </pc:spChg>
        <pc:spChg chg="mod">
          <ac:chgData name="Huy Nguyen" userId="bfbc4909d81aae67" providerId="LiveId" clId="{56A471EB-73E2-4FF3-A750-D17DCEB148C0}" dt="2023-03-12T04:37:43.296" v="424"/>
          <ac:spMkLst>
            <pc:docMk/>
            <pc:sldMk cId="947785228" sldId="257"/>
            <ac:spMk id="41" creationId="{8F7B774F-C277-AB56-6185-FA2B31F7F25E}"/>
          </ac:spMkLst>
        </pc:spChg>
        <pc:spChg chg="mod">
          <ac:chgData name="Huy Nguyen" userId="bfbc4909d81aae67" providerId="LiveId" clId="{56A471EB-73E2-4FF3-A750-D17DCEB148C0}" dt="2023-03-12T04:37:43.296" v="424"/>
          <ac:spMkLst>
            <pc:docMk/>
            <pc:sldMk cId="947785228" sldId="257"/>
            <ac:spMk id="42" creationId="{F921577B-F646-682B-566B-15D1D0F4A49F}"/>
          </ac:spMkLst>
        </pc:spChg>
        <pc:spChg chg="add mod topLvl">
          <ac:chgData name="Huy Nguyen" userId="bfbc4909d81aae67" providerId="LiveId" clId="{56A471EB-73E2-4FF3-A750-D17DCEB148C0}" dt="2023-03-12T05:56:46.652" v="558" actId="164"/>
          <ac:spMkLst>
            <pc:docMk/>
            <pc:sldMk cId="947785228" sldId="257"/>
            <ac:spMk id="43" creationId="{8071105B-1463-86E0-643B-67DB418E3F51}"/>
          </ac:spMkLst>
        </pc:spChg>
        <pc:spChg chg="add mod topLvl">
          <ac:chgData name="Huy Nguyen" userId="bfbc4909d81aae67" providerId="LiveId" clId="{56A471EB-73E2-4FF3-A750-D17DCEB148C0}" dt="2023-03-12T19:34:45.422" v="2853" actId="14838"/>
          <ac:spMkLst>
            <pc:docMk/>
            <pc:sldMk cId="947785228" sldId="257"/>
            <ac:spMk id="44" creationId="{098626CF-3C1B-D22F-DB33-2D64A04118BB}"/>
          </ac:spMkLst>
        </pc:spChg>
        <pc:spChg chg="add mod ord">
          <ac:chgData name="Huy Nguyen" userId="bfbc4909d81aae67" providerId="LiveId" clId="{56A471EB-73E2-4FF3-A750-D17DCEB148C0}" dt="2023-03-12T19:21:34.487" v="2754" actId="14100"/>
          <ac:spMkLst>
            <pc:docMk/>
            <pc:sldMk cId="947785228" sldId="257"/>
            <ac:spMk id="46" creationId="{35129662-9F94-AA4F-222C-B766F077E259}"/>
          </ac:spMkLst>
        </pc:spChg>
        <pc:spChg chg="add mod topLvl">
          <ac:chgData name="Huy Nguyen" userId="bfbc4909d81aae67" providerId="LiveId" clId="{56A471EB-73E2-4FF3-A750-D17DCEB148C0}" dt="2023-03-12T19:22:06.085" v="2756" actId="1076"/>
          <ac:spMkLst>
            <pc:docMk/>
            <pc:sldMk cId="947785228" sldId="257"/>
            <ac:spMk id="48" creationId="{E85B105C-579F-DEF3-4A6A-421E7852839C}"/>
          </ac:spMkLst>
        </pc:spChg>
        <pc:spChg chg="add mod topLvl">
          <ac:chgData name="Huy Nguyen" userId="bfbc4909d81aae67" providerId="LiveId" clId="{56A471EB-73E2-4FF3-A750-D17DCEB148C0}" dt="2023-03-12T19:22:06.085" v="2756" actId="1076"/>
          <ac:spMkLst>
            <pc:docMk/>
            <pc:sldMk cId="947785228" sldId="257"/>
            <ac:spMk id="49" creationId="{9FBF43DE-7B57-99E9-A657-ABE4A7A91F73}"/>
          </ac:spMkLst>
        </pc:spChg>
        <pc:spChg chg="add mod topLvl">
          <ac:chgData name="Huy Nguyen" userId="bfbc4909d81aae67" providerId="LiveId" clId="{56A471EB-73E2-4FF3-A750-D17DCEB148C0}" dt="2023-03-12T19:22:06.085" v="2756" actId="1076"/>
          <ac:spMkLst>
            <pc:docMk/>
            <pc:sldMk cId="947785228" sldId="257"/>
            <ac:spMk id="50" creationId="{2CCA3683-2F97-C469-F3E4-58094B4B8135}"/>
          </ac:spMkLst>
        </pc:spChg>
        <pc:spChg chg="add mod topLvl">
          <ac:chgData name="Huy Nguyen" userId="bfbc4909d81aae67" providerId="LiveId" clId="{56A471EB-73E2-4FF3-A750-D17DCEB148C0}" dt="2023-03-12T19:22:06.085" v="2756" actId="1076"/>
          <ac:spMkLst>
            <pc:docMk/>
            <pc:sldMk cId="947785228" sldId="257"/>
            <ac:spMk id="51" creationId="{21E43858-6592-5FF4-D4E5-8CF5EEF99F57}"/>
          </ac:spMkLst>
        </pc:spChg>
        <pc:spChg chg="add mod ord topLvl">
          <ac:chgData name="Huy Nguyen" userId="bfbc4909d81aae67" providerId="LiveId" clId="{56A471EB-73E2-4FF3-A750-D17DCEB148C0}" dt="2023-03-12T19:22:06.085" v="2756" actId="1076"/>
          <ac:spMkLst>
            <pc:docMk/>
            <pc:sldMk cId="947785228" sldId="257"/>
            <ac:spMk id="52" creationId="{70314DF9-9B15-611C-C35C-162FAD35C498}"/>
          </ac:spMkLst>
        </pc:spChg>
        <pc:spChg chg="add del mod">
          <ac:chgData name="Huy Nguyen" userId="bfbc4909d81aae67" providerId="LiveId" clId="{56A471EB-73E2-4FF3-A750-D17DCEB148C0}" dt="2023-03-12T05:43:29.486" v="529" actId="478"/>
          <ac:spMkLst>
            <pc:docMk/>
            <pc:sldMk cId="947785228" sldId="257"/>
            <ac:spMk id="56" creationId="{4A72BEE6-E12F-6849-4572-D940AEB5F9E9}"/>
          </ac:spMkLst>
        </pc:spChg>
        <pc:spChg chg="add mod">
          <ac:chgData name="Huy Nguyen" userId="bfbc4909d81aae67" providerId="LiveId" clId="{56A471EB-73E2-4FF3-A750-D17DCEB148C0}" dt="2023-03-12T19:34:49.122" v="2854" actId="14838"/>
          <ac:spMkLst>
            <pc:docMk/>
            <pc:sldMk cId="947785228" sldId="257"/>
            <ac:spMk id="62" creationId="{BBFF9D5A-B550-0D8A-74E4-7BE8FDC57092}"/>
          </ac:spMkLst>
        </pc:spChg>
        <pc:spChg chg="add mod">
          <ac:chgData name="Huy Nguyen" userId="bfbc4909d81aae67" providerId="LiveId" clId="{56A471EB-73E2-4FF3-A750-D17DCEB148C0}" dt="2023-03-12T19:34:52.320" v="2855" actId="14838"/>
          <ac:spMkLst>
            <pc:docMk/>
            <pc:sldMk cId="947785228" sldId="257"/>
            <ac:spMk id="63" creationId="{1EBA7C4D-61BF-C30A-8E4F-847BFF9BA29B}"/>
          </ac:spMkLst>
        </pc:spChg>
        <pc:spChg chg="add mod">
          <ac:chgData name="Huy Nguyen" userId="bfbc4909d81aae67" providerId="LiveId" clId="{56A471EB-73E2-4FF3-A750-D17DCEB148C0}" dt="2023-03-12T19:57:57.332" v="3441" actId="20577"/>
          <ac:spMkLst>
            <pc:docMk/>
            <pc:sldMk cId="947785228" sldId="257"/>
            <ac:spMk id="64" creationId="{03A549B4-1A3D-8CA6-D0B8-AA4CEEAAAF93}"/>
          </ac:spMkLst>
        </pc:spChg>
        <pc:spChg chg="add mod">
          <ac:chgData name="Huy Nguyen" userId="bfbc4909d81aae67" providerId="LiveId" clId="{56A471EB-73E2-4FF3-A750-D17DCEB148C0}" dt="2023-03-12T19:34:59.437" v="2857" actId="14838"/>
          <ac:spMkLst>
            <pc:docMk/>
            <pc:sldMk cId="947785228" sldId="257"/>
            <ac:spMk id="65" creationId="{F77ABAF2-A903-80A7-5C7C-56C4F4A755EC}"/>
          </ac:spMkLst>
        </pc:spChg>
        <pc:grpChg chg="add del mod">
          <ac:chgData name="Huy Nguyen" userId="bfbc4909d81aae67" providerId="LiveId" clId="{56A471EB-73E2-4FF3-A750-D17DCEB148C0}" dt="2023-03-12T04:38:42.366" v="439" actId="478"/>
          <ac:grpSpMkLst>
            <pc:docMk/>
            <pc:sldMk cId="947785228" sldId="257"/>
            <ac:grpSpMk id="4" creationId="{2A8F3FBE-5654-CCD6-A3FF-0F074E790109}"/>
          </ac:grpSpMkLst>
        </pc:grpChg>
        <pc:grpChg chg="add del mod">
          <ac:chgData name="Huy Nguyen" userId="bfbc4909d81aae67" providerId="LiveId" clId="{56A471EB-73E2-4FF3-A750-D17DCEB148C0}" dt="2023-03-12T05:55:50.602" v="551" actId="165"/>
          <ac:grpSpMkLst>
            <pc:docMk/>
            <pc:sldMk cId="947785228" sldId="257"/>
            <ac:grpSpMk id="47" creationId="{E24F3CBF-9EFB-1957-2109-4403DCBB98D2}"/>
          </ac:grpSpMkLst>
        </pc:grpChg>
        <pc:grpChg chg="add del mod">
          <ac:chgData name="Huy Nguyen" userId="bfbc4909d81aae67" providerId="LiveId" clId="{56A471EB-73E2-4FF3-A750-D17DCEB148C0}" dt="2023-03-12T06:03:27.233" v="675" actId="165"/>
          <ac:grpSpMkLst>
            <pc:docMk/>
            <pc:sldMk cId="947785228" sldId="257"/>
            <ac:grpSpMk id="58" creationId="{44186623-F1FD-2AE7-F3DC-A13AACE5DD6F}"/>
          </ac:grpSpMkLst>
        </pc:grpChg>
        <pc:grpChg chg="add mod">
          <ac:chgData name="Huy Nguyen" userId="bfbc4909d81aae67" providerId="LiveId" clId="{56A471EB-73E2-4FF3-A750-D17DCEB148C0}" dt="2023-03-12T19:21:57.643" v="2755" actId="1076"/>
          <ac:grpSpMkLst>
            <pc:docMk/>
            <pc:sldMk cId="947785228" sldId="257"/>
            <ac:grpSpMk id="59" creationId="{BE7AA359-6A77-5538-5A73-CE6EE8F9EC63}"/>
          </ac:grpSpMkLst>
        </pc:grpChg>
        <pc:graphicFrameChg chg="add del mod">
          <ac:chgData name="Huy Nguyen" userId="bfbc4909d81aae67" providerId="LiveId" clId="{56A471EB-73E2-4FF3-A750-D17DCEB148C0}" dt="2023-03-12T05:39:35.228" v="493" actId="478"/>
          <ac:graphicFrameMkLst>
            <pc:docMk/>
            <pc:sldMk cId="947785228" sldId="257"/>
            <ac:graphicFrameMk id="45" creationId="{700792B7-262F-A409-4D27-80833E317005}"/>
          </ac:graphicFrameMkLst>
        </pc:graphicFrameChg>
        <pc:picChg chg="add del mod modCrop">
          <ac:chgData name="Huy Nguyen" userId="bfbc4909d81aae67" providerId="LiveId" clId="{56A471EB-73E2-4FF3-A750-D17DCEB148C0}" dt="2023-03-12T19:23:28.469" v="2772" actId="478"/>
          <ac:picMkLst>
            <pc:docMk/>
            <pc:sldMk cId="947785228" sldId="257"/>
            <ac:picMk id="3" creationId="{F52C0120-D692-48F9-25C8-E028B8179115}"/>
          </ac:picMkLst>
        </pc:picChg>
        <pc:cxnChg chg="add mod ord topLvl">
          <ac:chgData name="Huy Nguyen" userId="bfbc4909d81aae67" providerId="LiveId" clId="{56A471EB-73E2-4FF3-A750-D17DCEB148C0}" dt="2023-03-12T19:22:06.085" v="2756" actId="1076"/>
          <ac:cxnSpMkLst>
            <pc:docMk/>
            <pc:sldMk cId="947785228" sldId="257"/>
            <ac:cxnSpMk id="54" creationId="{607266A8-80E2-9CE4-DC2B-4EA6812357AD}"/>
          </ac:cxnSpMkLst>
        </pc:cxnChg>
        <pc:cxnChg chg="add mod ord topLvl">
          <ac:chgData name="Huy Nguyen" userId="bfbc4909d81aae67" providerId="LiveId" clId="{56A471EB-73E2-4FF3-A750-D17DCEB148C0}" dt="2023-03-12T19:22:06.085" v="2756" actId="1076"/>
          <ac:cxnSpMkLst>
            <pc:docMk/>
            <pc:sldMk cId="947785228" sldId="257"/>
            <ac:cxnSpMk id="57" creationId="{24E4DF60-6C97-608B-3CDE-FD5DD7C180A3}"/>
          </ac:cxnSpMkLst>
        </pc:cxnChg>
        <pc:cxnChg chg="add del">
          <ac:chgData name="Huy Nguyen" userId="bfbc4909d81aae67" providerId="LiveId" clId="{56A471EB-73E2-4FF3-A750-D17DCEB148C0}" dt="2023-03-12T05:58:26.390" v="561" actId="478"/>
          <ac:cxnSpMkLst>
            <pc:docMk/>
            <pc:sldMk cId="947785228" sldId="257"/>
            <ac:cxnSpMk id="61" creationId="{2847B6CB-8CB5-331E-4BF3-5E5D621834D1}"/>
          </ac:cxnSpMkLst>
        </pc:cxnChg>
      </pc:sldChg>
      <pc:sldChg chg="addSp delSp modSp add mod">
        <pc:chgData name="Huy Nguyen" userId="bfbc4909d81aae67" providerId="LiveId" clId="{56A471EB-73E2-4FF3-A750-D17DCEB148C0}" dt="2023-03-12T19:37:27.903" v="2876" actId="207"/>
        <pc:sldMkLst>
          <pc:docMk/>
          <pc:sldMk cId="2901876155" sldId="258"/>
        </pc:sldMkLst>
        <pc:spChg chg="add mod">
          <ac:chgData name="Huy Nguyen" userId="bfbc4909d81aae67" providerId="LiveId" clId="{56A471EB-73E2-4FF3-A750-D17DCEB148C0}" dt="2023-03-12T19:18:12.413" v="2737" actId="1076"/>
          <ac:spMkLst>
            <pc:docMk/>
            <pc:sldMk cId="2901876155" sldId="258"/>
            <ac:spMk id="2" creationId="{8B48DED4-B9A7-9761-0037-2642B1021943}"/>
          </ac:spMkLst>
        </pc:spChg>
        <pc:spChg chg="add mod">
          <ac:chgData name="Huy Nguyen" userId="bfbc4909d81aae67" providerId="LiveId" clId="{56A471EB-73E2-4FF3-A750-D17DCEB148C0}" dt="2023-03-12T19:34:37.089" v="2852" actId="14838"/>
          <ac:spMkLst>
            <pc:docMk/>
            <pc:sldMk cId="2901876155" sldId="258"/>
            <ac:spMk id="3" creationId="{2CA07291-76B3-DAAA-48A1-B02C0F879B77}"/>
          </ac:spMkLst>
        </pc:spChg>
        <pc:spChg chg="add del mod">
          <ac:chgData name="Huy Nguyen" userId="bfbc4909d81aae67" providerId="LiveId" clId="{56A471EB-73E2-4FF3-A750-D17DCEB148C0}" dt="2023-03-12T06:09:50.659" v="696" actId="478"/>
          <ac:spMkLst>
            <pc:docMk/>
            <pc:sldMk cId="2901876155" sldId="258"/>
            <ac:spMk id="4" creationId="{74A9215A-30C3-8212-D2D8-B3BE151AC2FE}"/>
          </ac:spMkLst>
        </pc:spChg>
        <pc:spChg chg="add del mod">
          <ac:chgData name="Huy Nguyen" userId="bfbc4909d81aae67" providerId="LiveId" clId="{56A471EB-73E2-4FF3-A750-D17DCEB148C0}" dt="2023-03-12T06:11:03.420" v="718" actId="478"/>
          <ac:spMkLst>
            <pc:docMk/>
            <pc:sldMk cId="2901876155" sldId="258"/>
            <ac:spMk id="5" creationId="{AF6236B7-9929-8F85-4C58-FE05BE4E530E}"/>
          </ac:spMkLst>
        </pc:spChg>
        <pc:spChg chg="add del mod">
          <ac:chgData name="Huy Nguyen" userId="bfbc4909d81aae67" providerId="LiveId" clId="{56A471EB-73E2-4FF3-A750-D17DCEB148C0}" dt="2023-03-12T06:11:03.014" v="717" actId="478"/>
          <ac:spMkLst>
            <pc:docMk/>
            <pc:sldMk cId="2901876155" sldId="258"/>
            <ac:spMk id="6" creationId="{68C09B45-81C1-39FA-3C45-7F631EE04CE8}"/>
          </ac:spMkLst>
        </pc:spChg>
        <pc:spChg chg="add del mod">
          <ac:chgData name="Huy Nguyen" userId="bfbc4909d81aae67" providerId="LiveId" clId="{56A471EB-73E2-4FF3-A750-D17DCEB148C0}" dt="2023-03-12T06:11:12.065" v="721" actId="478"/>
          <ac:spMkLst>
            <pc:docMk/>
            <pc:sldMk cId="2901876155" sldId="258"/>
            <ac:spMk id="7" creationId="{A8490C2D-F409-FA13-24E2-317586E6F6B6}"/>
          </ac:spMkLst>
        </pc:spChg>
        <pc:spChg chg="add mod">
          <ac:chgData name="Huy Nguyen" userId="bfbc4909d81aae67" providerId="LiveId" clId="{56A471EB-73E2-4FF3-A750-D17DCEB148C0}" dt="2023-03-12T19:18:08.568" v="2723" actId="1076"/>
          <ac:spMkLst>
            <pc:docMk/>
            <pc:sldMk cId="2901876155" sldId="258"/>
            <ac:spMk id="8" creationId="{0584370A-D938-4635-341E-26D7C3660198}"/>
          </ac:spMkLst>
        </pc:spChg>
        <pc:spChg chg="add mod">
          <ac:chgData name="Huy Nguyen" userId="bfbc4909d81aae67" providerId="LiveId" clId="{56A471EB-73E2-4FF3-A750-D17DCEB148C0}" dt="2023-03-12T19:18:08.537" v="2722" actId="1076"/>
          <ac:spMkLst>
            <pc:docMk/>
            <pc:sldMk cId="2901876155" sldId="258"/>
            <ac:spMk id="11" creationId="{16D8B617-0ED9-AFC4-FFE3-7A3D6317112F}"/>
          </ac:spMkLst>
        </pc:spChg>
        <pc:spChg chg="add mod">
          <ac:chgData name="Huy Nguyen" userId="bfbc4909d81aae67" providerId="LiveId" clId="{56A471EB-73E2-4FF3-A750-D17DCEB148C0}" dt="2023-03-12T19:18:08.034" v="2721" actId="1076"/>
          <ac:spMkLst>
            <pc:docMk/>
            <pc:sldMk cId="2901876155" sldId="258"/>
            <ac:spMk id="12" creationId="{0C06FD18-3921-20D6-2859-6729ADC94724}"/>
          </ac:spMkLst>
        </pc:spChg>
        <pc:spChg chg="add mod">
          <ac:chgData name="Huy Nguyen" userId="bfbc4909d81aae67" providerId="LiveId" clId="{56A471EB-73E2-4FF3-A750-D17DCEB148C0}" dt="2023-03-12T19:29:29.134" v="2823" actId="207"/>
          <ac:spMkLst>
            <pc:docMk/>
            <pc:sldMk cId="2901876155" sldId="258"/>
            <ac:spMk id="17" creationId="{E6A0F235-0CDF-459C-7005-4102C14C2595}"/>
          </ac:spMkLst>
        </pc:spChg>
        <pc:spChg chg="add mod">
          <ac:chgData name="Huy Nguyen" userId="bfbc4909d81aae67" providerId="LiveId" clId="{56A471EB-73E2-4FF3-A750-D17DCEB148C0}" dt="2023-03-12T19:37:27.903" v="2876" actId="207"/>
          <ac:spMkLst>
            <pc:docMk/>
            <pc:sldMk cId="2901876155" sldId="258"/>
            <ac:spMk id="18" creationId="{03A34C12-CCFE-EEF7-DB55-E7C4B9BF521B}"/>
          </ac:spMkLst>
        </pc:spChg>
        <pc:spChg chg="del">
          <ac:chgData name="Huy Nguyen" userId="bfbc4909d81aae67" providerId="LiveId" clId="{56A471EB-73E2-4FF3-A750-D17DCEB148C0}" dt="2023-03-12T06:08:37.456" v="685" actId="478"/>
          <ac:spMkLst>
            <pc:docMk/>
            <pc:sldMk cId="2901876155" sldId="258"/>
            <ac:spMk id="46" creationId="{35129662-9F94-AA4F-222C-B766F077E259}"/>
          </ac:spMkLst>
        </pc:spChg>
        <pc:spChg chg="del">
          <ac:chgData name="Huy Nguyen" userId="bfbc4909d81aae67" providerId="LiveId" clId="{56A471EB-73E2-4FF3-A750-D17DCEB148C0}" dt="2023-03-12T06:08:32.799" v="683" actId="478"/>
          <ac:spMkLst>
            <pc:docMk/>
            <pc:sldMk cId="2901876155" sldId="258"/>
            <ac:spMk id="48" creationId="{E85B105C-579F-DEF3-4A6A-421E7852839C}"/>
          </ac:spMkLst>
        </pc:spChg>
        <pc:spChg chg="del">
          <ac:chgData name="Huy Nguyen" userId="bfbc4909d81aae67" providerId="LiveId" clId="{56A471EB-73E2-4FF3-A750-D17DCEB148C0}" dt="2023-03-12T06:08:32.799" v="683" actId="478"/>
          <ac:spMkLst>
            <pc:docMk/>
            <pc:sldMk cId="2901876155" sldId="258"/>
            <ac:spMk id="49" creationId="{9FBF43DE-7B57-99E9-A657-ABE4A7A91F73}"/>
          </ac:spMkLst>
        </pc:spChg>
        <pc:spChg chg="del">
          <ac:chgData name="Huy Nguyen" userId="bfbc4909d81aae67" providerId="LiveId" clId="{56A471EB-73E2-4FF3-A750-D17DCEB148C0}" dt="2023-03-12T06:08:32.799" v="683" actId="478"/>
          <ac:spMkLst>
            <pc:docMk/>
            <pc:sldMk cId="2901876155" sldId="258"/>
            <ac:spMk id="50" creationId="{2CCA3683-2F97-C469-F3E4-58094B4B8135}"/>
          </ac:spMkLst>
        </pc:spChg>
        <pc:spChg chg="del">
          <ac:chgData name="Huy Nguyen" userId="bfbc4909d81aae67" providerId="LiveId" clId="{56A471EB-73E2-4FF3-A750-D17DCEB148C0}" dt="2023-03-12T06:08:32.799" v="683" actId="478"/>
          <ac:spMkLst>
            <pc:docMk/>
            <pc:sldMk cId="2901876155" sldId="258"/>
            <ac:spMk id="51" creationId="{21E43858-6592-5FF4-D4E5-8CF5EEF99F57}"/>
          </ac:spMkLst>
        </pc:spChg>
        <pc:spChg chg="del">
          <ac:chgData name="Huy Nguyen" userId="bfbc4909d81aae67" providerId="LiveId" clId="{56A471EB-73E2-4FF3-A750-D17DCEB148C0}" dt="2023-03-12T06:08:32.799" v="683" actId="478"/>
          <ac:spMkLst>
            <pc:docMk/>
            <pc:sldMk cId="2901876155" sldId="258"/>
            <ac:spMk id="52" creationId="{70314DF9-9B15-611C-C35C-162FAD35C498}"/>
          </ac:spMkLst>
        </pc:spChg>
        <pc:spChg chg="del">
          <ac:chgData name="Huy Nguyen" userId="bfbc4909d81aae67" providerId="LiveId" clId="{56A471EB-73E2-4FF3-A750-D17DCEB148C0}" dt="2023-03-12T06:08:32.799" v="683" actId="478"/>
          <ac:spMkLst>
            <pc:docMk/>
            <pc:sldMk cId="2901876155" sldId="258"/>
            <ac:spMk id="62" creationId="{BBFF9D5A-B550-0D8A-74E4-7BE8FDC57092}"/>
          </ac:spMkLst>
        </pc:spChg>
        <pc:spChg chg="del">
          <ac:chgData name="Huy Nguyen" userId="bfbc4909d81aae67" providerId="LiveId" clId="{56A471EB-73E2-4FF3-A750-D17DCEB148C0}" dt="2023-03-12T06:08:32.799" v="683" actId="478"/>
          <ac:spMkLst>
            <pc:docMk/>
            <pc:sldMk cId="2901876155" sldId="258"/>
            <ac:spMk id="63" creationId="{1EBA7C4D-61BF-C30A-8E4F-847BFF9BA29B}"/>
          </ac:spMkLst>
        </pc:spChg>
        <pc:spChg chg="del">
          <ac:chgData name="Huy Nguyen" userId="bfbc4909d81aae67" providerId="LiveId" clId="{56A471EB-73E2-4FF3-A750-D17DCEB148C0}" dt="2023-03-12T06:08:32.799" v="683" actId="478"/>
          <ac:spMkLst>
            <pc:docMk/>
            <pc:sldMk cId="2901876155" sldId="258"/>
            <ac:spMk id="64" creationId="{03A549B4-1A3D-8CA6-D0B8-AA4CEEAAAF93}"/>
          </ac:spMkLst>
        </pc:spChg>
        <pc:spChg chg="del">
          <ac:chgData name="Huy Nguyen" userId="bfbc4909d81aae67" providerId="LiveId" clId="{56A471EB-73E2-4FF3-A750-D17DCEB148C0}" dt="2023-03-12T06:08:32.799" v="683" actId="478"/>
          <ac:spMkLst>
            <pc:docMk/>
            <pc:sldMk cId="2901876155" sldId="258"/>
            <ac:spMk id="65" creationId="{F77ABAF2-A903-80A7-5C7C-56C4F4A755EC}"/>
          </ac:spMkLst>
        </pc:spChg>
        <pc:grpChg chg="del">
          <ac:chgData name="Huy Nguyen" userId="bfbc4909d81aae67" providerId="LiveId" clId="{56A471EB-73E2-4FF3-A750-D17DCEB148C0}" dt="2023-03-12T06:08:37.046" v="684" actId="478"/>
          <ac:grpSpMkLst>
            <pc:docMk/>
            <pc:sldMk cId="2901876155" sldId="258"/>
            <ac:grpSpMk id="59" creationId="{BE7AA359-6A77-5538-5A73-CE6EE8F9EC63}"/>
          </ac:grpSpMkLst>
        </pc:grpChg>
        <pc:picChg chg="add del mod">
          <ac:chgData name="Huy Nguyen" userId="bfbc4909d81aae67" providerId="LiveId" clId="{56A471EB-73E2-4FF3-A750-D17DCEB148C0}" dt="2023-03-12T19:15:00.470" v="2683" actId="21"/>
          <ac:picMkLst>
            <pc:docMk/>
            <pc:sldMk cId="2901876155" sldId="258"/>
            <ac:picMk id="4" creationId="{F5FBE3D2-8996-8D1E-A1BA-053F1AA07B03}"/>
          </ac:picMkLst>
        </pc:picChg>
        <pc:picChg chg="add del mod">
          <ac:chgData name="Huy Nguyen" userId="bfbc4909d81aae67" providerId="LiveId" clId="{56A471EB-73E2-4FF3-A750-D17DCEB148C0}" dt="2023-03-12T19:18:15.345" v="2738" actId="478"/>
          <ac:picMkLst>
            <pc:docMk/>
            <pc:sldMk cId="2901876155" sldId="258"/>
            <ac:picMk id="5" creationId="{27E6D596-5744-8474-3C78-936B2C8A9A15}"/>
          </ac:picMkLst>
        </pc:picChg>
        <pc:picChg chg="add del mod">
          <ac:chgData name="Huy Nguyen" userId="bfbc4909d81aae67" providerId="LiveId" clId="{56A471EB-73E2-4FF3-A750-D17DCEB148C0}" dt="2023-03-12T19:19:58.164" v="2744" actId="478"/>
          <ac:picMkLst>
            <pc:docMk/>
            <pc:sldMk cId="2901876155" sldId="258"/>
            <ac:picMk id="7" creationId="{5C25F341-47FD-7912-018E-E8726F4BA2E5}"/>
          </ac:picMkLst>
        </pc:picChg>
        <pc:picChg chg="add mod">
          <ac:chgData name="Huy Nguyen" userId="bfbc4909d81aae67" providerId="LiveId" clId="{56A471EB-73E2-4FF3-A750-D17DCEB148C0}" dt="2023-03-12T19:26:34.841" v="2779" actId="1076"/>
          <ac:picMkLst>
            <pc:docMk/>
            <pc:sldMk cId="2901876155" sldId="258"/>
            <ac:picMk id="10" creationId="{0EB31CD2-DF43-C7E4-5370-A7347F1D7579}"/>
          </ac:picMkLst>
        </pc:picChg>
        <pc:picChg chg="add mod">
          <ac:chgData name="Huy Nguyen" userId="bfbc4909d81aae67" providerId="LiveId" clId="{56A471EB-73E2-4FF3-A750-D17DCEB148C0}" dt="2023-03-12T19:27:37.927" v="2801" actId="1076"/>
          <ac:picMkLst>
            <pc:docMk/>
            <pc:sldMk cId="2901876155" sldId="258"/>
            <ac:picMk id="14" creationId="{8E2A59BE-09DA-74EB-3268-E7E09EFF21BA}"/>
          </ac:picMkLst>
        </pc:picChg>
        <pc:picChg chg="add mod">
          <ac:chgData name="Huy Nguyen" userId="bfbc4909d81aae67" providerId="LiveId" clId="{56A471EB-73E2-4FF3-A750-D17DCEB148C0}" dt="2023-03-12T19:27:33.844" v="2800" actId="1076"/>
          <ac:picMkLst>
            <pc:docMk/>
            <pc:sldMk cId="2901876155" sldId="258"/>
            <ac:picMk id="16" creationId="{F6E9E513-7837-2943-31E3-7A49896944A3}"/>
          </ac:picMkLst>
        </pc:picChg>
        <pc:cxnChg chg="add del">
          <ac:chgData name="Huy Nguyen" userId="bfbc4909d81aae67" providerId="LiveId" clId="{56A471EB-73E2-4FF3-A750-D17DCEB148C0}" dt="2023-03-12T06:11:28.292" v="724" actId="11529"/>
          <ac:cxnSpMkLst>
            <pc:docMk/>
            <pc:sldMk cId="2901876155" sldId="258"/>
            <ac:cxnSpMk id="10" creationId="{BB6B6B27-F4F5-2168-E2D9-3544E62C7A26}"/>
          </ac:cxnSpMkLst>
        </pc:cxnChg>
        <pc:cxnChg chg="del">
          <ac:chgData name="Huy Nguyen" userId="bfbc4909d81aae67" providerId="LiveId" clId="{56A471EB-73E2-4FF3-A750-D17DCEB148C0}" dt="2023-03-12T06:08:32.799" v="683" actId="478"/>
          <ac:cxnSpMkLst>
            <pc:docMk/>
            <pc:sldMk cId="2901876155" sldId="258"/>
            <ac:cxnSpMk id="54" creationId="{607266A8-80E2-9CE4-DC2B-4EA6812357AD}"/>
          </ac:cxnSpMkLst>
        </pc:cxnChg>
        <pc:cxnChg chg="del">
          <ac:chgData name="Huy Nguyen" userId="bfbc4909d81aae67" providerId="LiveId" clId="{56A471EB-73E2-4FF3-A750-D17DCEB148C0}" dt="2023-03-12T06:08:32.799" v="683" actId="478"/>
          <ac:cxnSpMkLst>
            <pc:docMk/>
            <pc:sldMk cId="2901876155" sldId="258"/>
            <ac:cxnSpMk id="57" creationId="{24E4DF60-6C97-608B-3CDE-FD5DD7C180A3}"/>
          </ac:cxnSpMkLst>
        </pc:cxnChg>
      </pc:sldChg>
      <pc:sldChg chg="addSp delSp modSp add del mod">
        <pc:chgData name="Huy Nguyen" userId="bfbc4909d81aae67" providerId="LiveId" clId="{56A471EB-73E2-4FF3-A750-D17DCEB148C0}" dt="2023-03-12T20:17:53.583" v="3464" actId="20577"/>
        <pc:sldMkLst>
          <pc:docMk/>
          <pc:sldMk cId="308885999" sldId="259"/>
        </pc:sldMkLst>
        <pc:spChg chg="mod">
          <ac:chgData name="Huy Nguyen" userId="bfbc4909d81aae67" providerId="LiveId" clId="{56A471EB-73E2-4FF3-A750-D17DCEB148C0}" dt="2023-03-12T06:17:45.116" v="806" actId="207"/>
          <ac:spMkLst>
            <pc:docMk/>
            <pc:sldMk cId="308885999" sldId="259"/>
            <ac:spMk id="2" creationId="{8B48DED4-B9A7-9761-0037-2642B1021943}"/>
          </ac:spMkLst>
        </pc:spChg>
        <pc:spChg chg="mod">
          <ac:chgData name="Huy Nguyen" userId="bfbc4909d81aae67" providerId="LiveId" clId="{56A471EB-73E2-4FF3-A750-D17DCEB148C0}" dt="2023-03-12T19:34:27.174" v="2849" actId="14838"/>
          <ac:spMkLst>
            <pc:docMk/>
            <pc:sldMk cId="308885999" sldId="259"/>
            <ac:spMk id="3" creationId="{2CA07291-76B3-DAAA-48A1-B02C0F879B77}"/>
          </ac:spMkLst>
        </pc:spChg>
        <pc:spChg chg="add mod">
          <ac:chgData name="Huy Nguyen" userId="bfbc4909d81aae67" providerId="LiveId" clId="{56A471EB-73E2-4FF3-A750-D17DCEB148C0}" dt="2023-03-12T06:18:55.653" v="813" actId="14100"/>
          <ac:spMkLst>
            <pc:docMk/>
            <pc:sldMk cId="308885999" sldId="259"/>
            <ac:spMk id="4" creationId="{70549382-66B8-F16B-3931-6BB58B145C82}"/>
          </ac:spMkLst>
        </pc:spChg>
        <pc:spChg chg="add del mod">
          <ac:chgData name="Huy Nguyen" userId="bfbc4909d81aae67" providerId="LiveId" clId="{56A471EB-73E2-4FF3-A750-D17DCEB148C0}" dt="2023-03-12T06:19:59.196" v="819" actId="478"/>
          <ac:spMkLst>
            <pc:docMk/>
            <pc:sldMk cId="308885999" sldId="259"/>
            <ac:spMk id="5" creationId="{0D96F379-7D95-67EA-7997-2CF30C549E23}"/>
          </ac:spMkLst>
        </pc:spChg>
        <pc:spChg chg="add del mod">
          <ac:chgData name="Huy Nguyen" userId="bfbc4909d81aae67" providerId="LiveId" clId="{56A471EB-73E2-4FF3-A750-D17DCEB148C0}" dt="2023-03-12T06:19:59.196" v="819" actId="478"/>
          <ac:spMkLst>
            <pc:docMk/>
            <pc:sldMk cId="308885999" sldId="259"/>
            <ac:spMk id="6" creationId="{25CB80EA-FCB2-C4DE-4AEE-8684467D2CE3}"/>
          </ac:spMkLst>
        </pc:spChg>
        <pc:spChg chg="add mod">
          <ac:chgData name="Huy Nguyen" userId="bfbc4909d81aae67" providerId="LiveId" clId="{56A471EB-73E2-4FF3-A750-D17DCEB148C0}" dt="2023-03-12T06:19:59.478" v="820"/>
          <ac:spMkLst>
            <pc:docMk/>
            <pc:sldMk cId="308885999" sldId="259"/>
            <ac:spMk id="7" creationId="{4582208E-1D30-FA5C-DA18-29BB8C452CB1}"/>
          </ac:spMkLst>
        </pc:spChg>
        <pc:spChg chg="del">
          <ac:chgData name="Huy Nguyen" userId="bfbc4909d81aae67" providerId="LiveId" clId="{56A471EB-73E2-4FF3-A750-D17DCEB148C0}" dt="2023-03-12T06:15:33.861" v="795" actId="478"/>
          <ac:spMkLst>
            <pc:docMk/>
            <pc:sldMk cId="308885999" sldId="259"/>
            <ac:spMk id="8" creationId="{0584370A-D938-4635-341E-26D7C3660198}"/>
          </ac:spMkLst>
        </pc:spChg>
        <pc:spChg chg="add mod">
          <ac:chgData name="Huy Nguyen" userId="bfbc4909d81aae67" providerId="LiveId" clId="{56A471EB-73E2-4FF3-A750-D17DCEB148C0}" dt="2023-03-12T06:19:59.478" v="820"/>
          <ac:spMkLst>
            <pc:docMk/>
            <pc:sldMk cId="308885999" sldId="259"/>
            <ac:spMk id="9" creationId="{19B5AD54-F6E9-1891-EAD7-18425B702BC8}"/>
          </ac:spMkLst>
        </pc:spChg>
        <pc:spChg chg="del mod">
          <ac:chgData name="Huy Nguyen" userId="bfbc4909d81aae67" providerId="LiveId" clId="{56A471EB-73E2-4FF3-A750-D17DCEB148C0}" dt="2023-03-12T06:19:15.669" v="814" actId="478"/>
          <ac:spMkLst>
            <pc:docMk/>
            <pc:sldMk cId="308885999" sldId="259"/>
            <ac:spMk id="11" creationId="{16D8B617-0ED9-AFC4-FFE3-7A3D6317112F}"/>
          </ac:spMkLst>
        </pc:spChg>
        <pc:spChg chg="del mod">
          <ac:chgData name="Huy Nguyen" userId="bfbc4909d81aae67" providerId="LiveId" clId="{56A471EB-73E2-4FF3-A750-D17DCEB148C0}" dt="2023-03-12T06:19:15.669" v="814" actId="478"/>
          <ac:spMkLst>
            <pc:docMk/>
            <pc:sldMk cId="308885999" sldId="259"/>
            <ac:spMk id="12" creationId="{0C06FD18-3921-20D6-2859-6729ADC94724}"/>
          </ac:spMkLst>
        </pc:spChg>
        <pc:spChg chg="add mod">
          <ac:chgData name="Huy Nguyen" userId="bfbc4909d81aae67" providerId="LiveId" clId="{56A471EB-73E2-4FF3-A750-D17DCEB148C0}" dt="2023-03-12T06:43:13.244" v="906" actId="164"/>
          <ac:spMkLst>
            <pc:docMk/>
            <pc:sldMk cId="308885999" sldId="259"/>
            <ac:spMk id="16" creationId="{0BB16664-6C46-EC09-50CE-7A890700F9D8}"/>
          </ac:spMkLst>
        </pc:spChg>
        <pc:spChg chg="add mod">
          <ac:chgData name="Huy Nguyen" userId="bfbc4909d81aae67" providerId="LiveId" clId="{56A471EB-73E2-4FF3-A750-D17DCEB148C0}" dt="2023-03-12T06:43:13.244" v="906" actId="164"/>
          <ac:spMkLst>
            <pc:docMk/>
            <pc:sldMk cId="308885999" sldId="259"/>
            <ac:spMk id="17" creationId="{143AE131-DF5D-7939-1B53-A50B40B94ACE}"/>
          </ac:spMkLst>
        </pc:spChg>
        <pc:spChg chg="add del mod">
          <ac:chgData name="Huy Nguyen" userId="bfbc4909d81aae67" providerId="LiveId" clId="{56A471EB-73E2-4FF3-A750-D17DCEB148C0}" dt="2023-03-12T06:43:50.892" v="913" actId="478"/>
          <ac:spMkLst>
            <pc:docMk/>
            <pc:sldMk cId="308885999" sldId="259"/>
            <ac:spMk id="21" creationId="{8102DC74-95B2-5934-17CD-9178C0C66FE9}"/>
          </ac:spMkLst>
        </pc:spChg>
        <pc:spChg chg="add del">
          <ac:chgData name="Huy Nguyen" userId="bfbc4909d81aae67" providerId="LiveId" clId="{56A471EB-73E2-4FF3-A750-D17DCEB148C0}" dt="2023-03-12T06:44:04.207" v="915" actId="478"/>
          <ac:spMkLst>
            <pc:docMk/>
            <pc:sldMk cId="308885999" sldId="259"/>
            <ac:spMk id="22" creationId="{67F50F0C-5A59-95C3-6F51-54A03CA39978}"/>
          </ac:spMkLst>
        </pc:spChg>
        <pc:spChg chg="add del">
          <ac:chgData name="Huy Nguyen" userId="bfbc4909d81aae67" providerId="LiveId" clId="{56A471EB-73E2-4FF3-A750-D17DCEB148C0}" dt="2023-03-12T06:44:26.734" v="919" actId="478"/>
          <ac:spMkLst>
            <pc:docMk/>
            <pc:sldMk cId="308885999" sldId="259"/>
            <ac:spMk id="23" creationId="{2DDFB9E2-24EB-63E2-50C9-4057C3E27B55}"/>
          </ac:spMkLst>
        </pc:spChg>
        <pc:spChg chg="add del mod">
          <ac:chgData name="Huy Nguyen" userId="bfbc4909d81aae67" providerId="LiveId" clId="{56A471EB-73E2-4FF3-A750-D17DCEB148C0}" dt="2023-03-12T07:01:28.136" v="1291" actId="478"/>
          <ac:spMkLst>
            <pc:docMk/>
            <pc:sldMk cId="308885999" sldId="259"/>
            <ac:spMk id="33" creationId="{5863F148-C91A-80F3-581E-6C12A707EBFE}"/>
          </ac:spMkLst>
        </pc:spChg>
        <pc:spChg chg="add del mod">
          <ac:chgData name="Huy Nguyen" userId="bfbc4909d81aae67" providerId="LiveId" clId="{56A471EB-73E2-4FF3-A750-D17DCEB148C0}" dt="2023-03-12T07:01:28.136" v="1291" actId="478"/>
          <ac:spMkLst>
            <pc:docMk/>
            <pc:sldMk cId="308885999" sldId="259"/>
            <ac:spMk id="40" creationId="{CBCC23F5-7561-D19E-59D7-044060DA731D}"/>
          </ac:spMkLst>
        </pc:spChg>
        <pc:spChg chg="add mod topLvl">
          <ac:chgData name="Huy Nguyen" userId="bfbc4909d81aae67" providerId="LiveId" clId="{56A471EB-73E2-4FF3-A750-D17DCEB148C0}" dt="2023-03-12T06:54:38.123" v="1166" actId="164"/>
          <ac:spMkLst>
            <pc:docMk/>
            <pc:sldMk cId="308885999" sldId="259"/>
            <ac:spMk id="47" creationId="{81F1B740-B791-709E-6D89-0294EE96192C}"/>
          </ac:spMkLst>
        </pc:spChg>
        <pc:spChg chg="add del mod">
          <ac:chgData name="Huy Nguyen" userId="bfbc4909d81aae67" providerId="LiveId" clId="{56A471EB-73E2-4FF3-A750-D17DCEB148C0}" dt="2023-03-12T06:51:55.941" v="1017" actId="478"/>
          <ac:spMkLst>
            <pc:docMk/>
            <pc:sldMk cId="308885999" sldId="259"/>
            <ac:spMk id="48" creationId="{32B9E700-BC58-D7B6-C0D7-2C8EA007AB53}"/>
          </ac:spMkLst>
        </pc:spChg>
        <pc:spChg chg="add mod topLvl">
          <ac:chgData name="Huy Nguyen" userId="bfbc4909d81aae67" providerId="LiveId" clId="{56A471EB-73E2-4FF3-A750-D17DCEB148C0}" dt="2023-03-12T06:54:38.123" v="1166" actId="164"/>
          <ac:spMkLst>
            <pc:docMk/>
            <pc:sldMk cId="308885999" sldId="259"/>
            <ac:spMk id="51" creationId="{B9429B5C-A496-614F-C671-8559A8BD77AE}"/>
          </ac:spMkLst>
        </pc:spChg>
        <pc:spChg chg="add mod">
          <ac:chgData name="Huy Nguyen" userId="bfbc4909d81aae67" providerId="LiveId" clId="{56A471EB-73E2-4FF3-A750-D17DCEB148C0}" dt="2023-03-12T06:57:49.690" v="1223" actId="20577"/>
          <ac:spMkLst>
            <pc:docMk/>
            <pc:sldMk cId="308885999" sldId="259"/>
            <ac:spMk id="53" creationId="{44999273-FA4C-4F96-AAF2-33BE0CF21672}"/>
          </ac:spMkLst>
        </pc:spChg>
        <pc:spChg chg="add del mod">
          <ac:chgData name="Huy Nguyen" userId="bfbc4909d81aae67" providerId="LiveId" clId="{56A471EB-73E2-4FF3-A750-D17DCEB148C0}" dt="2023-03-12T07:07:31.793" v="1529" actId="478"/>
          <ac:spMkLst>
            <pc:docMk/>
            <pc:sldMk cId="308885999" sldId="259"/>
            <ac:spMk id="61" creationId="{C78395FA-EB62-64B5-2D29-F4DA42FA97C2}"/>
          </ac:spMkLst>
        </pc:spChg>
        <pc:spChg chg="add del mod">
          <ac:chgData name="Huy Nguyen" userId="bfbc4909d81aae67" providerId="LiveId" clId="{56A471EB-73E2-4FF3-A750-D17DCEB148C0}" dt="2023-03-12T07:07:31.793" v="1529" actId="478"/>
          <ac:spMkLst>
            <pc:docMk/>
            <pc:sldMk cId="308885999" sldId="259"/>
            <ac:spMk id="62" creationId="{F590B783-6FFE-14A9-38BA-471322494250}"/>
          </ac:spMkLst>
        </pc:spChg>
        <pc:spChg chg="add del mod">
          <ac:chgData name="Huy Nguyen" userId="bfbc4909d81aae67" providerId="LiveId" clId="{56A471EB-73E2-4FF3-A750-D17DCEB148C0}" dt="2023-03-12T07:21:42.956" v="1771" actId="478"/>
          <ac:spMkLst>
            <pc:docMk/>
            <pc:sldMk cId="308885999" sldId="259"/>
            <ac:spMk id="91" creationId="{F8D6C013-B543-020D-6DF7-D40D156CB0A0}"/>
          </ac:spMkLst>
        </pc:spChg>
        <pc:spChg chg="add del mod">
          <ac:chgData name="Huy Nguyen" userId="bfbc4909d81aae67" providerId="LiveId" clId="{56A471EB-73E2-4FF3-A750-D17DCEB148C0}" dt="2023-03-12T07:21:42.366" v="1770" actId="478"/>
          <ac:spMkLst>
            <pc:docMk/>
            <pc:sldMk cId="308885999" sldId="259"/>
            <ac:spMk id="92" creationId="{207040D3-FBE0-243E-01DF-A974D71ADE30}"/>
          </ac:spMkLst>
        </pc:spChg>
        <pc:spChg chg="add del mod">
          <ac:chgData name="Huy Nguyen" userId="bfbc4909d81aae67" providerId="LiveId" clId="{56A471EB-73E2-4FF3-A750-D17DCEB148C0}" dt="2023-03-12T07:21:01.577" v="1740" actId="478"/>
          <ac:spMkLst>
            <pc:docMk/>
            <pc:sldMk cId="308885999" sldId="259"/>
            <ac:spMk id="93" creationId="{B41CB3B3-FD0D-D990-351E-A3E4428F2A44}"/>
          </ac:spMkLst>
        </pc:spChg>
        <pc:spChg chg="add del mod">
          <ac:chgData name="Huy Nguyen" userId="bfbc4909d81aae67" providerId="LiveId" clId="{56A471EB-73E2-4FF3-A750-D17DCEB148C0}" dt="2023-03-12T07:06:19.123" v="1446" actId="478"/>
          <ac:spMkLst>
            <pc:docMk/>
            <pc:sldMk cId="308885999" sldId="259"/>
            <ac:spMk id="94" creationId="{DDD9BFF2-48DB-8293-1E00-891EE6D88175}"/>
          </ac:spMkLst>
        </pc:spChg>
        <pc:spChg chg="add mod">
          <ac:chgData name="Huy Nguyen" userId="bfbc4909d81aae67" providerId="LiveId" clId="{56A471EB-73E2-4FF3-A750-D17DCEB148C0}" dt="2023-03-12T07:21:12.384" v="1744" actId="164"/>
          <ac:spMkLst>
            <pc:docMk/>
            <pc:sldMk cId="308885999" sldId="259"/>
            <ac:spMk id="95" creationId="{4DD75E30-5493-F096-8C0B-7FB0B143085D}"/>
          </ac:spMkLst>
        </pc:spChg>
        <pc:spChg chg="add mod">
          <ac:chgData name="Huy Nguyen" userId="bfbc4909d81aae67" providerId="LiveId" clId="{56A471EB-73E2-4FF3-A750-D17DCEB148C0}" dt="2023-03-12T07:21:12.384" v="1744" actId="164"/>
          <ac:spMkLst>
            <pc:docMk/>
            <pc:sldMk cId="308885999" sldId="259"/>
            <ac:spMk id="96" creationId="{88AD3B5B-38A1-E6A2-1F49-16FA294EFBFB}"/>
          </ac:spMkLst>
        </pc:spChg>
        <pc:spChg chg="add mod">
          <ac:chgData name="Huy Nguyen" userId="bfbc4909d81aae67" providerId="LiveId" clId="{56A471EB-73E2-4FF3-A750-D17DCEB148C0}" dt="2023-03-12T07:21:12.384" v="1744" actId="164"/>
          <ac:spMkLst>
            <pc:docMk/>
            <pc:sldMk cId="308885999" sldId="259"/>
            <ac:spMk id="97" creationId="{B9CD68FA-9990-A028-1981-FFEE296A15B6}"/>
          </ac:spMkLst>
        </pc:spChg>
        <pc:spChg chg="add mod">
          <ac:chgData name="Huy Nguyen" userId="bfbc4909d81aae67" providerId="LiveId" clId="{56A471EB-73E2-4FF3-A750-D17DCEB148C0}" dt="2023-03-12T07:21:12.384" v="1744" actId="164"/>
          <ac:spMkLst>
            <pc:docMk/>
            <pc:sldMk cId="308885999" sldId="259"/>
            <ac:spMk id="98" creationId="{9E50A026-D5AF-A4A5-999E-EB03B18DAD86}"/>
          </ac:spMkLst>
        </pc:spChg>
        <pc:spChg chg="add mod">
          <ac:chgData name="Huy Nguyen" userId="bfbc4909d81aae67" providerId="LiveId" clId="{56A471EB-73E2-4FF3-A750-D17DCEB148C0}" dt="2023-03-12T07:21:12.384" v="1744" actId="164"/>
          <ac:spMkLst>
            <pc:docMk/>
            <pc:sldMk cId="308885999" sldId="259"/>
            <ac:spMk id="112" creationId="{09DA7343-9797-887E-0930-3304E1322EDE}"/>
          </ac:spMkLst>
        </pc:spChg>
        <pc:spChg chg="add mod">
          <ac:chgData name="Huy Nguyen" userId="bfbc4909d81aae67" providerId="LiveId" clId="{56A471EB-73E2-4FF3-A750-D17DCEB148C0}" dt="2023-03-12T07:24:01.821" v="1801" actId="1076"/>
          <ac:spMkLst>
            <pc:docMk/>
            <pc:sldMk cId="308885999" sldId="259"/>
            <ac:spMk id="113" creationId="{CDB89358-15EE-4330-21BC-3C7AEAC1ED93}"/>
          </ac:spMkLst>
        </pc:spChg>
        <pc:spChg chg="add del mod">
          <ac:chgData name="Huy Nguyen" userId="bfbc4909d81aae67" providerId="LiveId" clId="{56A471EB-73E2-4FF3-A750-D17DCEB148C0}" dt="2023-03-12T07:33:15.339" v="1852" actId="478"/>
          <ac:spMkLst>
            <pc:docMk/>
            <pc:sldMk cId="308885999" sldId="259"/>
            <ac:spMk id="116" creationId="{79F13E4C-3241-A21A-F9E8-4B7CE9D866EE}"/>
          </ac:spMkLst>
        </pc:spChg>
        <pc:spChg chg="add del mod">
          <ac:chgData name="Huy Nguyen" userId="bfbc4909d81aae67" providerId="LiveId" clId="{56A471EB-73E2-4FF3-A750-D17DCEB148C0}" dt="2023-03-12T07:33:15.339" v="1852" actId="478"/>
          <ac:spMkLst>
            <pc:docMk/>
            <pc:sldMk cId="308885999" sldId="259"/>
            <ac:spMk id="117" creationId="{6DE60C20-0578-533E-BD41-B1639236AEEC}"/>
          </ac:spMkLst>
        </pc:spChg>
        <pc:spChg chg="add del mod">
          <ac:chgData name="Huy Nguyen" userId="bfbc4909d81aae67" providerId="LiveId" clId="{56A471EB-73E2-4FF3-A750-D17DCEB148C0}" dt="2023-03-12T07:33:15.339" v="1852" actId="478"/>
          <ac:spMkLst>
            <pc:docMk/>
            <pc:sldMk cId="308885999" sldId="259"/>
            <ac:spMk id="118" creationId="{0D64C3B2-A13E-B48E-BFE1-E3D5D9E5F249}"/>
          </ac:spMkLst>
        </pc:spChg>
        <pc:spChg chg="add del mod">
          <ac:chgData name="Huy Nguyen" userId="bfbc4909d81aae67" providerId="LiveId" clId="{56A471EB-73E2-4FF3-A750-D17DCEB148C0}" dt="2023-03-12T07:33:15.339" v="1852" actId="478"/>
          <ac:spMkLst>
            <pc:docMk/>
            <pc:sldMk cId="308885999" sldId="259"/>
            <ac:spMk id="119" creationId="{F21B28DC-77D1-0854-5C11-12E59DF6EC93}"/>
          </ac:spMkLst>
        </pc:spChg>
        <pc:spChg chg="add mod">
          <ac:chgData name="Huy Nguyen" userId="bfbc4909d81aae67" providerId="LiveId" clId="{56A471EB-73E2-4FF3-A750-D17DCEB148C0}" dt="2023-03-12T07:37:56.444" v="2034" actId="164"/>
          <ac:spMkLst>
            <pc:docMk/>
            <pc:sldMk cId="308885999" sldId="259"/>
            <ac:spMk id="127" creationId="{778B2B0C-A258-0977-A730-1BAE70E64C24}"/>
          </ac:spMkLst>
        </pc:spChg>
        <pc:spChg chg="add del mod">
          <ac:chgData name="Huy Nguyen" userId="bfbc4909d81aae67" providerId="LiveId" clId="{56A471EB-73E2-4FF3-A750-D17DCEB148C0}" dt="2023-03-12T07:34:27.617" v="1866" actId="478"/>
          <ac:spMkLst>
            <pc:docMk/>
            <pc:sldMk cId="308885999" sldId="259"/>
            <ac:spMk id="1024" creationId="{E9E0D149-7EB6-5F79-8D73-1D41E806EFE4}"/>
          </ac:spMkLst>
        </pc:spChg>
        <pc:spChg chg="add mod">
          <ac:chgData name="Huy Nguyen" userId="bfbc4909d81aae67" providerId="LiveId" clId="{56A471EB-73E2-4FF3-A750-D17DCEB148C0}" dt="2023-03-12T20:17:53.583" v="3464" actId="20577"/>
          <ac:spMkLst>
            <pc:docMk/>
            <pc:sldMk cId="308885999" sldId="259"/>
            <ac:spMk id="1029" creationId="{3AE5DBF1-1792-BBF3-0652-BE756155C475}"/>
          </ac:spMkLst>
        </pc:spChg>
        <pc:spChg chg="add mod">
          <ac:chgData name="Huy Nguyen" userId="bfbc4909d81aae67" providerId="LiveId" clId="{56A471EB-73E2-4FF3-A750-D17DCEB148C0}" dt="2023-03-12T07:37:56.444" v="2034" actId="164"/>
          <ac:spMkLst>
            <pc:docMk/>
            <pc:sldMk cId="308885999" sldId="259"/>
            <ac:spMk id="1030" creationId="{EB78E1F5-8CCA-BEB2-35FF-B5B0816EDC3A}"/>
          </ac:spMkLst>
        </pc:spChg>
        <pc:spChg chg="mod">
          <ac:chgData name="Huy Nguyen" userId="bfbc4909d81aae67" providerId="LiveId" clId="{56A471EB-73E2-4FF3-A750-D17DCEB148C0}" dt="2023-03-12T07:38:12.311" v="2038"/>
          <ac:spMkLst>
            <pc:docMk/>
            <pc:sldMk cId="308885999" sldId="259"/>
            <ac:spMk id="1034" creationId="{E0ADE8AE-E43C-5CEC-E94D-B247C5B54AA0}"/>
          </ac:spMkLst>
        </pc:spChg>
        <pc:spChg chg="mod">
          <ac:chgData name="Huy Nguyen" userId="bfbc4909d81aae67" providerId="LiveId" clId="{56A471EB-73E2-4FF3-A750-D17DCEB148C0}" dt="2023-03-12T07:38:20.703" v="2051" actId="20577"/>
          <ac:spMkLst>
            <pc:docMk/>
            <pc:sldMk cId="308885999" sldId="259"/>
            <ac:spMk id="1036" creationId="{B4F367C7-C6FA-B895-2293-B08A97CCBA24}"/>
          </ac:spMkLst>
        </pc:spChg>
        <pc:spChg chg="mod">
          <ac:chgData name="Huy Nguyen" userId="bfbc4909d81aae67" providerId="LiveId" clId="{56A471EB-73E2-4FF3-A750-D17DCEB148C0}" dt="2023-03-12T07:38:46.060" v="2109" actId="6549"/>
          <ac:spMkLst>
            <pc:docMk/>
            <pc:sldMk cId="308885999" sldId="259"/>
            <ac:spMk id="1037" creationId="{05AFA6CA-9C9D-7ABA-DD39-1A507925B5D8}"/>
          </ac:spMkLst>
        </pc:spChg>
        <pc:spChg chg="add mod">
          <ac:chgData name="Huy Nguyen" userId="bfbc4909d81aae67" providerId="LiveId" clId="{56A471EB-73E2-4FF3-A750-D17DCEB148C0}" dt="2023-03-12T07:40:21.502" v="2124" actId="164"/>
          <ac:spMkLst>
            <pc:docMk/>
            <pc:sldMk cId="308885999" sldId="259"/>
            <ac:spMk id="1040" creationId="{EA6B389D-475C-1EC2-BA27-DCCF85DA498D}"/>
          </ac:spMkLst>
        </pc:spChg>
        <pc:spChg chg="add del">
          <ac:chgData name="Huy Nguyen" userId="bfbc4909d81aae67" providerId="LiveId" clId="{56A471EB-73E2-4FF3-A750-D17DCEB148C0}" dt="2023-03-12T07:40:41.991" v="2135" actId="22"/>
          <ac:spMkLst>
            <pc:docMk/>
            <pc:sldMk cId="308885999" sldId="259"/>
            <ac:spMk id="1043" creationId="{4AF2D69B-F3B0-4205-7338-6D97AEA168C9}"/>
          </ac:spMkLst>
        </pc:spChg>
        <pc:grpChg chg="add del mod">
          <ac:chgData name="Huy Nguyen" userId="bfbc4909d81aae67" providerId="LiveId" clId="{56A471EB-73E2-4FF3-A750-D17DCEB148C0}" dt="2023-03-12T06:46:15.650" v="929" actId="478"/>
          <ac:grpSpMkLst>
            <pc:docMk/>
            <pc:sldMk cId="308885999" sldId="259"/>
            <ac:grpSpMk id="18" creationId="{CB41C1C6-3443-60B8-C0FE-B1AD6F465861}"/>
          </ac:grpSpMkLst>
        </pc:grpChg>
        <pc:grpChg chg="add del mod">
          <ac:chgData name="Huy Nguyen" userId="bfbc4909d81aae67" providerId="LiveId" clId="{56A471EB-73E2-4FF3-A750-D17DCEB148C0}" dt="2023-03-12T06:54:21.796" v="1148" actId="165"/>
          <ac:grpSpMkLst>
            <pc:docMk/>
            <pc:sldMk cId="308885999" sldId="259"/>
            <ac:grpSpMk id="52" creationId="{8CDEA234-E120-1A1D-A434-A6EDF97616D8}"/>
          </ac:grpSpMkLst>
        </pc:grpChg>
        <pc:grpChg chg="add del mod">
          <ac:chgData name="Huy Nguyen" userId="bfbc4909d81aae67" providerId="LiveId" clId="{56A471EB-73E2-4FF3-A750-D17DCEB148C0}" dt="2023-03-12T07:07:20.043" v="1526" actId="478"/>
          <ac:grpSpMkLst>
            <pc:docMk/>
            <pc:sldMk cId="308885999" sldId="259"/>
            <ac:grpSpMk id="54" creationId="{AE97DCFA-6EA3-035C-2D7E-522194D93A5D}"/>
          </ac:grpSpMkLst>
        </pc:grpChg>
        <pc:grpChg chg="add del mod">
          <ac:chgData name="Huy Nguyen" userId="bfbc4909d81aae67" providerId="LiveId" clId="{56A471EB-73E2-4FF3-A750-D17DCEB148C0}" dt="2023-03-12T07:33:15.339" v="1852" actId="478"/>
          <ac:grpSpMkLst>
            <pc:docMk/>
            <pc:sldMk cId="308885999" sldId="259"/>
            <ac:grpSpMk id="120" creationId="{0C17A091-0401-4A04-C454-EC17BAA68F26}"/>
          </ac:grpSpMkLst>
        </pc:grpChg>
        <pc:grpChg chg="add mod">
          <ac:chgData name="Huy Nguyen" userId="bfbc4909d81aae67" providerId="LiveId" clId="{56A471EB-73E2-4FF3-A750-D17DCEB148C0}" dt="2023-03-12T07:40:21.502" v="2124" actId="164"/>
          <ac:grpSpMkLst>
            <pc:docMk/>
            <pc:sldMk cId="308885999" sldId="259"/>
            <ac:grpSpMk id="1032" creationId="{00CD32A2-877E-8912-3278-310917E85F6A}"/>
          </ac:grpSpMkLst>
        </pc:grpChg>
        <pc:grpChg chg="add mod">
          <ac:chgData name="Huy Nguyen" userId="bfbc4909d81aae67" providerId="LiveId" clId="{56A471EB-73E2-4FF3-A750-D17DCEB148C0}" dt="2023-03-12T07:40:21.502" v="2124" actId="164"/>
          <ac:grpSpMkLst>
            <pc:docMk/>
            <pc:sldMk cId="308885999" sldId="259"/>
            <ac:grpSpMk id="1033" creationId="{CC2C03F4-FBBC-A874-B347-E4E887B22B2B}"/>
          </ac:grpSpMkLst>
        </pc:grpChg>
        <pc:grpChg chg="add mod">
          <ac:chgData name="Huy Nguyen" userId="bfbc4909d81aae67" providerId="LiveId" clId="{56A471EB-73E2-4FF3-A750-D17DCEB148C0}" dt="2023-03-12T07:40:23.700" v="2131" actId="1038"/>
          <ac:grpSpMkLst>
            <pc:docMk/>
            <pc:sldMk cId="308885999" sldId="259"/>
            <ac:grpSpMk id="1041" creationId="{8FE05EC7-24EB-B5C6-E447-80CD7990306F}"/>
          </ac:grpSpMkLst>
        </pc:grpChg>
        <pc:picChg chg="add del mod">
          <ac:chgData name="Huy Nguyen" userId="bfbc4909d81aae67" providerId="LiveId" clId="{56A471EB-73E2-4FF3-A750-D17DCEB148C0}" dt="2023-03-12T06:34:25.404" v="824" actId="478"/>
          <ac:picMkLst>
            <pc:docMk/>
            <pc:sldMk cId="308885999" sldId="259"/>
            <ac:picMk id="13" creationId="{3DF63AF4-4547-F06D-2DE8-3FF84DBEADB9}"/>
          </ac:picMkLst>
        </pc:picChg>
        <pc:picChg chg="add del mod">
          <ac:chgData name="Huy Nguyen" userId="bfbc4909d81aae67" providerId="LiveId" clId="{56A471EB-73E2-4FF3-A750-D17DCEB148C0}" dt="2023-03-12T07:32:41.582" v="1845" actId="478"/>
          <ac:picMkLst>
            <pc:docMk/>
            <pc:sldMk cId="308885999" sldId="259"/>
            <ac:picMk id="15" creationId="{77CCCD87-7D04-B4C3-6A8A-DE6A42B3BDDD}"/>
          </ac:picMkLst>
        </pc:picChg>
        <pc:picChg chg="add del mod">
          <ac:chgData name="Huy Nguyen" userId="bfbc4909d81aae67" providerId="LiveId" clId="{56A471EB-73E2-4FF3-A750-D17DCEB148C0}" dt="2023-03-12T07:32:41.582" v="1845" actId="478"/>
          <ac:picMkLst>
            <pc:docMk/>
            <pc:sldMk cId="308885999" sldId="259"/>
            <ac:picMk id="30" creationId="{C6084714-6B7E-BE3C-4A3B-06137F6D37AA}"/>
          </ac:picMkLst>
        </pc:picChg>
        <pc:picChg chg="add del mod">
          <ac:chgData name="Huy Nguyen" userId="bfbc4909d81aae67" providerId="LiveId" clId="{56A471EB-73E2-4FF3-A750-D17DCEB148C0}" dt="2023-03-12T07:32:41.582" v="1845" actId="478"/>
          <ac:picMkLst>
            <pc:docMk/>
            <pc:sldMk cId="308885999" sldId="259"/>
            <ac:picMk id="32" creationId="{169C4E1C-34F6-E124-1A8D-820C93EFD084}"/>
          </ac:picMkLst>
        </pc:picChg>
        <pc:picChg chg="add del mod">
          <ac:chgData name="Huy Nguyen" userId="bfbc4909d81aae67" providerId="LiveId" clId="{56A471EB-73E2-4FF3-A750-D17DCEB148C0}" dt="2023-03-12T07:32:50.708" v="1848" actId="478"/>
          <ac:picMkLst>
            <pc:docMk/>
            <pc:sldMk cId="308885999" sldId="259"/>
            <ac:picMk id="1026" creationId="{9A20CCF0-1082-9D1A-F9FB-01510E8B9671}"/>
          </ac:picMkLst>
        </pc:picChg>
        <pc:picChg chg="add mod">
          <ac:chgData name="Huy Nguyen" userId="bfbc4909d81aae67" providerId="LiveId" clId="{56A471EB-73E2-4FF3-A750-D17DCEB148C0}" dt="2023-03-12T07:40:27.737" v="2133" actId="1035"/>
          <ac:picMkLst>
            <pc:docMk/>
            <pc:sldMk cId="308885999" sldId="259"/>
            <ac:picMk id="1028" creationId="{6FBC067B-2FDE-E686-A66A-AC12529905E4}"/>
          </ac:picMkLst>
        </pc:picChg>
        <pc:cxnChg chg="add del mod">
          <ac:chgData name="Huy Nguyen" userId="bfbc4909d81aae67" providerId="LiveId" clId="{56A471EB-73E2-4FF3-A750-D17DCEB148C0}" dt="2023-03-12T06:43:41.378" v="910" actId="478"/>
          <ac:cxnSpMkLst>
            <pc:docMk/>
            <pc:sldMk cId="308885999" sldId="259"/>
            <ac:cxnSpMk id="20" creationId="{4283C6FA-794B-0B30-F338-E87EFA27D1FE}"/>
          </ac:cxnSpMkLst>
        </pc:cxnChg>
        <pc:cxnChg chg="add del mod">
          <ac:chgData name="Huy Nguyen" userId="bfbc4909d81aae67" providerId="LiveId" clId="{56A471EB-73E2-4FF3-A750-D17DCEB148C0}" dt="2023-03-12T06:44:25.660" v="918" actId="478"/>
          <ac:cxnSpMkLst>
            <pc:docMk/>
            <pc:sldMk cId="308885999" sldId="259"/>
            <ac:cxnSpMk id="25" creationId="{BEDF6B94-8A73-1C42-BD3D-C94B49849481}"/>
          </ac:cxnSpMkLst>
        </pc:cxnChg>
        <pc:cxnChg chg="add del mod">
          <ac:chgData name="Huy Nguyen" userId="bfbc4909d81aae67" providerId="LiveId" clId="{56A471EB-73E2-4FF3-A750-D17DCEB148C0}" dt="2023-03-12T07:01:03.745" v="1255" actId="478"/>
          <ac:cxnSpMkLst>
            <pc:docMk/>
            <pc:sldMk cId="308885999" sldId="259"/>
            <ac:cxnSpMk id="27" creationId="{C78EEFB9-04DD-9438-43E2-6A0C94ECD576}"/>
          </ac:cxnSpMkLst>
        </pc:cxnChg>
        <pc:cxnChg chg="add del mod">
          <ac:chgData name="Huy Nguyen" userId="bfbc4909d81aae67" providerId="LiveId" clId="{56A471EB-73E2-4FF3-A750-D17DCEB148C0}" dt="2023-03-12T06:50:16.885" v="999" actId="478"/>
          <ac:cxnSpMkLst>
            <pc:docMk/>
            <pc:sldMk cId="308885999" sldId="259"/>
            <ac:cxnSpMk id="35" creationId="{063E847F-A849-546B-068C-70AA3AD9477E}"/>
          </ac:cxnSpMkLst>
        </pc:cxnChg>
        <pc:cxnChg chg="add del mod">
          <ac:chgData name="Huy Nguyen" userId="bfbc4909d81aae67" providerId="LiveId" clId="{56A471EB-73E2-4FF3-A750-D17DCEB148C0}" dt="2023-03-12T07:01:04.477" v="1256" actId="478"/>
          <ac:cxnSpMkLst>
            <pc:docMk/>
            <pc:sldMk cId="308885999" sldId="259"/>
            <ac:cxnSpMk id="45" creationId="{C71C12A2-91A2-E56D-BC95-F55CD0C66518}"/>
          </ac:cxnSpMkLst>
        </pc:cxnChg>
        <pc:cxnChg chg="add mod topLvl">
          <ac:chgData name="Huy Nguyen" userId="bfbc4909d81aae67" providerId="LiveId" clId="{56A471EB-73E2-4FF3-A750-D17DCEB148C0}" dt="2023-03-12T06:54:38.123" v="1166" actId="164"/>
          <ac:cxnSpMkLst>
            <pc:docMk/>
            <pc:sldMk cId="308885999" sldId="259"/>
            <ac:cxnSpMk id="50" creationId="{DECD9768-27BA-0680-FD5B-31F7302597FF}"/>
          </ac:cxnSpMkLst>
        </pc:cxnChg>
        <pc:cxnChg chg="add del mod">
          <ac:chgData name="Huy Nguyen" userId="bfbc4909d81aae67" providerId="LiveId" clId="{56A471EB-73E2-4FF3-A750-D17DCEB148C0}" dt="2023-03-12T06:58:58.022" v="1241" actId="478"/>
          <ac:cxnSpMkLst>
            <pc:docMk/>
            <pc:sldMk cId="308885999" sldId="259"/>
            <ac:cxnSpMk id="56" creationId="{E0FC92EF-9FA4-F245-8CB7-43BA20703AAE}"/>
          </ac:cxnSpMkLst>
        </pc:cxnChg>
        <pc:cxnChg chg="add del mod">
          <ac:chgData name="Huy Nguyen" userId="bfbc4909d81aae67" providerId="LiveId" clId="{56A471EB-73E2-4FF3-A750-D17DCEB148C0}" dt="2023-03-12T06:59:14.836" v="1245" actId="478"/>
          <ac:cxnSpMkLst>
            <pc:docMk/>
            <pc:sldMk cId="308885999" sldId="259"/>
            <ac:cxnSpMk id="64" creationId="{955C6812-BE70-0E4B-7949-2C0CAC9C8FF1}"/>
          </ac:cxnSpMkLst>
        </pc:cxnChg>
        <pc:cxnChg chg="add del mod">
          <ac:chgData name="Huy Nguyen" userId="bfbc4909d81aae67" providerId="LiveId" clId="{56A471EB-73E2-4FF3-A750-D17DCEB148C0}" dt="2023-03-12T06:59:14.073" v="1244" actId="478"/>
          <ac:cxnSpMkLst>
            <pc:docMk/>
            <pc:sldMk cId="308885999" sldId="259"/>
            <ac:cxnSpMk id="66" creationId="{DB19DF8A-BA35-FF73-6ED1-E527659D0307}"/>
          </ac:cxnSpMkLst>
        </pc:cxnChg>
        <pc:cxnChg chg="add del mod">
          <ac:chgData name="Huy Nguyen" userId="bfbc4909d81aae67" providerId="LiveId" clId="{56A471EB-73E2-4FF3-A750-D17DCEB148C0}" dt="2023-03-12T07:01:05.370" v="1257" actId="478"/>
          <ac:cxnSpMkLst>
            <pc:docMk/>
            <pc:sldMk cId="308885999" sldId="259"/>
            <ac:cxnSpMk id="83" creationId="{3518D11A-F2B0-24C0-53F2-839EB7508FF7}"/>
          </ac:cxnSpMkLst>
        </pc:cxnChg>
        <pc:cxnChg chg="add del mod">
          <ac:chgData name="Huy Nguyen" userId="bfbc4909d81aae67" providerId="LiveId" clId="{56A471EB-73E2-4FF3-A750-D17DCEB148C0}" dt="2023-03-12T07:01:06.384" v="1258" actId="478"/>
          <ac:cxnSpMkLst>
            <pc:docMk/>
            <pc:sldMk cId="308885999" sldId="259"/>
            <ac:cxnSpMk id="85" creationId="{8C87CD99-810A-9FD3-E572-CE84BE39C999}"/>
          </ac:cxnSpMkLst>
        </pc:cxnChg>
        <pc:cxnChg chg="add del mod">
          <ac:chgData name="Huy Nguyen" userId="bfbc4909d81aae67" providerId="LiveId" clId="{56A471EB-73E2-4FF3-A750-D17DCEB148C0}" dt="2023-03-12T07:01:06.893" v="1259" actId="478"/>
          <ac:cxnSpMkLst>
            <pc:docMk/>
            <pc:sldMk cId="308885999" sldId="259"/>
            <ac:cxnSpMk id="88" creationId="{38A1C3BE-398E-C117-5637-C9F32ABA0E83}"/>
          </ac:cxnSpMkLst>
        </pc:cxnChg>
        <pc:cxnChg chg="add mod">
          <ac:chgData name="Huy Nguyen" userId="bfbc4909d81aae67" providerId="LiveId" clId="{56A471EB-73E2-4FF3-A750-D17DCEB148C0}" dt="2023-03-12T07:33:15.339" v="1852" actId="478"/>
          <ac:cxnSpMkLst>
            <pc:docMk/>
            <pc:sldMk cId="308885999" sldId="259"/>
            <ac:cxnSpMk id="100" creationId="{4E07EF4F-767B-5EE2-57C0-AEBDC663DF1F}"/>
          </ac:cxnSpMkLst>
        </pc:cxnChg>
        <pc:cxnChg chg="add mod">
          <ac:chgData name="Huy Nguyen" userId="bfbc4909d81aae67" providerId="LiveId" clId="{56A471EB-73E2-4FF3-A750-D17DCEB148C0}" dt="2023-03-12T07:33:15.339" v="1852" actId="478"/>
          <ac:cxnSpMkLst>
            <pc:docMk/>
            <pc:sldMk cId="308885999" sldId="259"/>
            <ac:cxnSpMk id="103" creationId="{D89A9D9E-4D64-46FA-398A-1B758892C94B}"/>
          </ac:cxnSpMkLst>
        </pc:cxnChg>
        <pc:cxnChg chg="add mod">
          <ac:chgData name="Huy Nguyen" userId="bfbc4909d81aae67" providerId="LiveId" clId="{56A471EB-73E2-4FF3-A750-D17DCEB148C0}" dt="2023-03-12T07:33:15.339" v="1852" actId="478"/>
          <ac:cxnSpMkLst>
            <pc:docMk/>
            <pc:sldMk cId="308885999" sldId="259"/>
            <ac:cxnSpMk id="109" creationId="{C276E2EC-F3BD-F5D6-1799-35641C1FF909}"/>
          </ac:cxnSpMkLst>
        </pc:cxnChg>
        <pc:cxnChg chg="add del mod">
          <ac:chgData name="Huy Nguyen" userId="bfbc4909d81aae67" providerId="LiveId" clId="{56A471EB-73E2-4FF3-A750-D17DCEB148C0}" dt="2023-03-12T07:32:41.582" v="1845" actId="478"/>
          <ac:cxnSpMkLst>
            <pc:docMk/>
            <pc:sldMk cId="308885999" sldId="259"/>
            <ac:cxnSpMk id="122" creationId="{110557A3-1183-C024-B3EE-3363933A05C6}"/>
          </ac:cxnSpMkLst>
        </pc:cxnChg>
        <pc:cxnChg chg="add del mod">
          <ac:chgData name="Huy Nguyen" userId="bfbc4909d81aae67" providerId="LiveId" clId="{56A471EB-73E2-4FF3-A750-D17DCEB148C0}" dt="2023-03-12T07:32:41.582" v="1845" actId="478"/>
          <ac:cxnSpMkLst>
            <pc:docMk/>
            <pc:sldMk cId="308885999" sldId="259"/>
            <ac:cxnSpMk id="126" creationId="{EE486B05-E48F-C8B5-2A80-8CE0219924FE}"/>
          </ac:cxnSpMkLst>
        </pc:cxnChg>
        <pc:cxnChg chg="add mod">
          <ac:chgData name="Huy Nguyen" userId="bfbc4909d81aae67" providerId="LiveId" clId="{56A471EB-73E2-4FF3-A750-D17DCEB148C0}" dt="2023-03-12T07:37:56.444" v="2034" actId="164"/>
          <ac:cxnSpMkLst>
            <pc:docMk/>
            <pc:sldMk cId="308885999" sldId="259"/>
            <ac:cxnSpMk id="1027" creationId="{E6DB0AE7-C0C8-A34F-2913-0BA475695D46}"/>
          </ac:cxnSpMkLst>
        </pc:cxnChg>
        <pc:cxnChg chg="mod">
          <ac:chgData name="Huy Nguyen" userId="bfbc4909d81aae67" providerId="LiveId" clId="{56A471EB-73E2-4FF3-A750-D17DCEB148C0}" dt="2023-03-12T07:38:12.311" v="2038"/>
          <ac:cxnSpMkLst>
            <pc:docMk/>
            <pc:sldMk cId="308885999" sldId="259"/>
            <ac:cxnSpMk id="1035" creationId="{31676FE2-66BA-3BC7-6A54-EB24B4C9F73B}"/>
          </ac:cxnSpMkLst>
        </pc:cxnChg>
        <pc:cxnChg chg="add del mod">
          <ac:chgData name="Huy Nguyen" userId="bfbc4909d81aae67" providerId="LiveId" clId="{56A471EB-73E2-4FF3-A750-D17DCEB148C0}" dt="2023-03-12T07:39:33.188" v="2117" actId="478"/>
          <ac:cxnSpMkLst>
            <pc:docMk/>
            <pc:sldMk cId="308885999" sldId="259"/>
            <ac:cxnSpMk id="1039" creationId="{8F4FD11B-2733-D319-1C8B-252487392809}"/>
          </ac:cxnSpMkLst>
        </pc:cxnChg>
      </pc:sldChg>
      <pc:sldChg chg="delSp modSp add del mod">
        <pc:chgData name="Huy Nguyen" userId="bfbc4909d81aae67" providerId="LiveId" clId="{56A471EB-73E2-4FF3-A750-D17DCEB148C0}" dt="2023-03-12T06:14:32.537" v="771" actId="47"/>
        <pc:sldMkLst>
          <pc:docMk/>
          <pc:sldMk cId="441774657" sldId="259"/>
        </pc:sldMkLst>
        <pc:spChg chg="ord">
          <ac:chgData name="Huy Nguyen" userId="bfbc4909d81aae67" providerId="LiveId" clId="{56A471EB-73E2-4FF3-A750-D17DCEB148C0}" dt="2023-03-12T06:14:23.266" v="768" actId="167"/>
          <ac:spMkLst>
            <pc:docMk/>
            <pc:sldMk cId="441774657" sldId="259"/>
            <ac:spMk id="2" creationId="{8B48DED4-B9A7-9761-0037-2642B1021943}"/>
          </ac:spMkLst>
        </pc:spChg>
        <pc:spChg chg="del mod">
          <ac:chgData name="Huy Nguyen" userId="bfbc4909d81aae67" providerId="LiveId" clId="{56A471EB-73E2-4FF3-A750-D17DCEB148C0}" dt="2023-03-12T06:14:31.290" v="770" actId="478"/>
          <ac:spMkLst>
            <pc:docMk/>
            <pc:sldMk cId="441774657" sldId="259"/>
            <ac:spMk id="3" creationId="{2CA07291-76B3-DAAA-48A1-B02C0F879B77}"/>
          </ac:spMkLst>
        </pc:spChg>
        <pc:spChg chg="mod">
          <ac:chgData name="Huy Nguyen" userId="bfbc4909d81aae67" providerId="LiveId" clId="{56A471EB-73E2-4FF3-A750-D17DCEB148C0}" dt="2023-03-12T06:14:04.405" v="765" actId="1076"/>
          <ac:spMkLst>
            <pc:docMk/>
            <pc:sldMk cId="441774657" sldId="259"/>
            <ac:spMk id="8" creationId="{0584370A-D938-4635-341E-26D7C3660198}"/>
          </ac:spMkLst>
        </pc:spChg>
        <pc:spChg chg="mod ord">
          <ac:chgData name="Huy Nguyen" userId="bfbc4909d81aae67" providerId="LiveId" clId="{56A471EB-73E2-4FF3-A750-D17DCEB148C0}" dt="2023-03-12T06:14:20.568" v="767" actId="167"/>
          <ac:spMkLst>
            <pc:docMk/>
            <pc:sldMk cId="441774657" sldId="259"/>
            <ac:spMk id="12" creationId="{0C06FD18-3921-20D6-2859-6729ADC94724}"/>
          </ac:spMkLst>
        </pc:spChg>
      </pc:sldChg>
      <pc:sldChg chg="addSp delSp modSp add mod">
        <pc:chgData name="Huy Nguyen" userId="bfbc4909d81aae67" providerId="LiveId" clId="{56A471EB-73E2-4FF3-A750-D17DCEB148C0}" dt="2023-03-12T19:58:03.542" v="3443" actId="20577"/>
        <pc:sldMkLst>
          <pc:docMk/>
          <pc:sldMk cId="841330367" sldId="260"/>
        </pc:sldMkLst>
        <pc:spChg chg="mod">
          <ac:chgData name="Huy Nguyen" userId="bfbc4909d81aae67" providerId="LiveId" clId="{56A471EB-73E2-4FF3-A750-D17DCEB148C0}" dt="2023-03-12T07:41:09.403" v="2143" actId="207"/>
          <ac:spMkLst>
            <pc:docMk/>
            <pc:sldMk cId="841330367" sldId="260"/>
            <ac:spMk id="2" creationId="{8B48DED4-B9A7-9761-0037-2642B1021943}"/>
          </ac:spMkLst>
        </pc:spChg>
        <pc:spChg chg="mod">
          <ac:chgData name="Huy Nguyen" userId="bfbc4909d81aae67" providerId="LiveId" clId="{56A471EB-73E2-4FF3-A750-D17DCEB148C0}" dt="2023-03-12T19:58:03.542" v="3443" actId="20577"/>
          <ac:spMkLst>
            <pc:docMk/>
            <pc:sldMk cId="841330367" sldId="260"/>
            <ac:spMk id="3" creationId="{2CA07291-76B3-DAAA-48A1-B02C0F879B77}"/>
          </ac:spMkLst>
        </pc:spChg>
        <pc:spChg chg="add mod">
          <ac:chgData name="Huy Nguyen" userId="bfbc4909d81aae67" providerId="LiveId" clId="{56A471EB-73E2-4FF3-A750-D17DCEB148C0}" dt="2023-03-12T07:41:02.040" v="2142" actId="207"/>
          <ac:spMkLst>
            <pc:docMk/>
            <pc:sldMk cId="841330367" sldId="260"/>
            <ac:spMk id="5" creationId="{41366E48-76F7-84F6-8BF6-1876D8C6F468}"/>
          </ac:spMkLst>
        </pc:spChg>
        <pc:spChg chg="del">
          <ac:chgData name="Huy Nguyen" userId="bfbc4909d81aae67" providerId="LiveId" clId="{56A471EB-73E2-4FF3-A750-D17DCEB148C0}" dt="2023-03-12T07:41:12.344" v="2144" actId="478"/>
          <ac:spMkLst>
            <pc:docMk/>
            <pc:sldMk cId="841330367" sldId="260"/>
            <ac:spMk id="7" creationId="{4582208E-1D30-FA5C-DA18-29BB8C452CB1}"/>
          </ac:spMkLst>
        </pc:spChg>
        <pc:grpChg chg="del">
          <ac:chgData name="Huy Nguyen" userId="bfbc4909d81aae67" providerId="LiveId" clId="{56A471EB-73E2-4FF3-A750-D17DCEB148C0}" dt="2023-03-12T07:41:41.506" v="2184" actId="478"/>
          <ac:grpSpMkLst>
            <pc:docMk/>
            <pc:sldMk cId="841330367" sldId="260"/>
            <ac:grpSpMk id="1041" creationId="{8FE05EC7-24EB-B5C6-E447-80CD7990306F}"/>
          </ac:grpSpMkLst>
        </pc:grpChg>
        <pc:picChg chg="add del mod">
          <ac:chgData name="Huy Nguyen" userId="bfbc4909d81aae67" providerId="LiveId" clId="{56A471EB-73E2-4FF3-A750-D17DCEB148C0}" dt="2023-03-12T07:42:25.285" v="2199" actId="931"/>
          <ac:picMkLst>
            <pc:docMk/>
            <pc:sldMk cId="841330367" sldId="260"/>
            <ac:picMk id="8" creationId="{2F4C0DBC-70EE-8F99-5D8A-106B5EFD7050}"/>
          </ac:picMkLst>
        </pc:picChg>
        <pc:picChg chg="add del mod">
          <ac:chgData name="Huy Nguyen" userId="bfbc4909d81aae67" providerId="LiveId" clId="{56A471EB-73E2-4FF3-A750-D17DCEB148C0}" dt="2023-03-12T07:42:25.285" v="2199" actId="931"/>
          <ac:picMkLst>
            <pc:docMk/>
            <pc:sldMk cId="841330367" sldId="260"/>
            <ac:picMk id="11" creationId="{3246A4DA-D57F-2240-1AE4-8E147ECF6395}"/>
          </ac:picMkLst>
        </pc:picChg>
        <pc:picChg chg="add del mod">
          <ac:chgData name="Huy Nguyen" userId="bfbc4909d81aae67" providerId="LiveId" clId="{56A471EB-73E2-4FF3-A750-D17DCEB148C0}" dt="2023-03-12T07:42:25.285" v="2199" actId="931"/>
          <ac:picMkLst>
            <pc:docMk/>
            <pc:sldMk cId="841330367" sldId="260"/>
            <ac:picMk id="13" creationId="{A86FDC13-88C9-BE19-BA8A-44B691E95F56}"/>
          </ac:picMkLst>
        </pc:picChg>
        <pc:picChg chg="add del mod">
          <ac:chgData name="Huy Nguyen" userId="bfbc4909d81aae67" providerId="LiveId" clId="{56A471EB-73E2-4FF3-A750-D17DCEB148C0}" dt="2023-03-12T07:42:25.285" v="2199" actId="931"/>
          <ac:picMkLst>
            <pc:docMk/>
            <pc:sldMk cId="841330367" sldId="260"/>
            <ac:picMk id="15" creationId="{4A8B31EA-5EBB-FF08-E964-01D6C61CAE38}"/>
          </ac:picMkLst>
        </pc:picChg>
        <pc:picChg chg="add del mod">
          <ac:chgData name="Huy Nguyen" userId="bfbc4909d81aae67" providerId="LiveId" clId="{56A471EB-73E2-4FF3-A750-D17DCEB148C0}" dt="2023-03-12T07:42:25.285" v="2199" actId="931"/>
          <ac:picMkLst>
            <pc:docMk/>
            <pc:sldMk cId="841330367" sldId="260"/>
            <ac:picMk id="17" creationId="{C0A392D6-28EA-D81D-FDC3-235323BB20A0}"/>
          </ac:picMkLst>
        </pc:picChg>
        <pc:picChg chg="add del mod">
          <ac:chgData name="Huy Nguyen" userId="bfbc4909d81aae67" providerId="LiveId" clId="{56A471EB-73E2-4FF3-A750-D17DCEB148C0}" dt="2023-03-12T07:42:25.285" v="2199" actId="931"/>
          <ac:picMkLst>
            <pc:docMk/>
            <pc:sldMk cId="841330367" sldId="260"/>
            <ac:picMk id="19" creationId="{2C06C962-0308-2702-E6F9-6511F21BD95A}"/>
          </ac:picMkLst>
        </pc:picChg>
        <pc:picChg chg="add mod">
          <ac:chgData name="Huy Nguyen" userId="bfbc4909d81aae67" providerId="LiveId" clId="{56A471EB-73E2-4FF3-A750-D17DCEB148C0}" dt="2023-03-12T07:42:41.003" v="2206" actId="1076"/>
          <ac:picMkLst>
            <pc:docMk/>
            <pc:sldMk cId="841330367" sldId="260"/>
            <ac:picMk id="21" creationId="{9D5D5B32-FF09-CC56-11AA-11BC36411B61}"/>
          </ac:picMkLst>
        </pc:picChg>
        <pc:picChg chg="del">
          <ac:chgData name="Huy Nguyen" userId="bfbc4909d81aae67" providerId="LiveId" clId="{56A471EB-73E2-4FF3-A750-D17DCEB148C0}" dt="2023-03-12T07:40:48.979" v="2139" actId="478"/>
          <ac:picMkLst>
            <pc:docMk/>
            <pc:sldMk cId="841330367" sldId="260"/>
            <ac:picMk id="1028" creationId="{6FBC067B-2FDE-E686-A66A-AC12529905E4}"/>
          </ac:picMkLst>
        </pc:picChg>
      </pc:sldChg>
      <pc:sldChg chg="addSp delSp modSp add del mod">
        <pc:chgData name="Huy Nguyen" userId="bfbc4909d81aae67" providerId="LiveId" clId="{56A471EB-73E2-4FF3-A750-D17DCEB148C0}" dt="2023-03-12T08:09:02.515" v="2521" actId="47"/>
        <pc:sldMkLst>
          <pc:docMk/>
          <pc:sldMk cId="4239910099" sldId="261"/>
        </pc:sldMkLst>
        <pc:picChg chg="add del mod">
          <ac:chgData name="Huy Nguyen" userId="bfbc4909d81aae67" providerId="LiveId" clId="{56A471EB-73E2-4FF3-A750-D17DCEB148C0}" dt="2023-03-12T07:51:41.005" v="2338" actId="478"/>
          <ac:picMkLst>
            <pc:docMk/>
            <pc:sldMk cId="4239910099" sldId="261"/>
            <ac:picMk id="7" creationId="{FA4054A2-A87C-330C-8A2E-2921B4A71F9D}"/>
          </ac:picMkLst>
        </pc:picChg>
        <pc:picChg chg="add del mod">
          <ac:chgData name="Huy Nguyen" userId="bfbc4909d81aae67" providerId="LiveId" clId="{56A471EB-73E2-4FF3-A750-D17DCEB148C0}" dt="2023-03-12T07:51:41.005" v="2338" actId="478"/>
          <ac:picMkLst>
            <pc:docMk/>
            <pc:sldMk cId="4239910099" sldId="261"/>
            <ac:picMk id="10" creationId="{77724CA5-58D8-8867-9D1F-42E3ACD35E16}"/>
          </ac:picMkLst>
        </pc:picChg>
        <pc:picChg chg="add del mod">
          <ac:chgData name="Huy Nguyen" userId="bfbc4909d81aae67" providerId="LiveId" clId="{56A471EB-73E2-4FF3-A750-D17DCEB148C0}" dt="2023-03-12T07:51:41.005" v="2338" actId="478"/>
          <ac:picMkLst>
            <pc:docMk/>
            <pc:sldMk cId="4239910099" sldId="261"/>
            <ac:picMk id="12" creationId="{4D690350-0512-F6BE-9FB5-428D7376619E}"/>
          </ac:picMkLst>
        </pc:picChg>
        <pc:picChg chg="add del mod">
          <ac:chgData name="Huy Nguyen" userId="bfbc4909d81aae67" providerId="LiveId" clId="{56A471EB-73E2-4FF3-A750-D17DCEB148C0}" dt="2023-03-12T07:51:41.005" v="2338" actId="478"/>
          <ac:picMkLst>
            <pc:docMk/>
            <pc:sldMk cId="4239910099" sldId="261"/>
            <ac:picMk id="14" creationId="{62596067-9523-C8F2-8872-B83EC89EE7BE}"/>
          </ac:picMkLst>
        </pc:picChg>
        <pc:picChg chg="add del mod">
          <ac:chgData name="Huy Nguyen" userId="bfbc4909d81aae67" providerId="LiveId" clId="{56A471EB-73E2-4FF3-A750-D17DCEB148C0}" dt="2023-03-12T07:51:41.005" v="2338" actId="478"/>
          <ac:picMkLst>
            <pc:docMk/>
            <pc:sldMk cId="4239910099" sldId="261"/>
            <ac:picMk id="16" creationId="{0EC0B4DE-E17A-C22A-7D9F-01D3408D337D}"/>
          </ac:picMkLst>
        </pc:picChg>
        <pc:picChg chg="add mod">
          <ac:chgData name="Huy Nguyen" userId="bfbc4909d81aae67" providerId="LiveId" clId="{56A471EB-73E2-4FF3-A750-D17DCEB148C0}" dt="2023-03-12T07:53:13.667" v="2383" actId="1038"/>
          <ac:picMkLst>
            <pc:docMk/>
            <pc:sldMk cId="4239910099" sldId="261"/>
            <ac:picMk id="18" creationId="{848EC41E-2C26-19A2-27C1-23C67D03115A}"/>
          </ac:picMkLst>
        </pc:picChg>
        <pc:picChg chg="add mod">
          <ac:chgData name="Huy Nguyen" userId="bfbc4909d81aae67" providerId="LiveId" clId="{56A471EB-73E2-4FF3-A750-D17DCEB148C0}" dt="2023-03-12T07:53:13.667" v="2383" actId="1038"/>
          <ac:picMkLst>
            <pc:docMk/>
            <pc:sldMk cId="4239910099" sldId="261"/>
            <ac:picMk id="20" creationId="{47FE8E9D-5075-5C0F-8414-2F218F5FADF0}"/>
          </ac:picMkLst>
        </pc:picChg>
        <pc:picChg chg="del">
          <ac:chgData name="Huy Nguyen" userId="bfbc4909d81aae67" providerId="LiveId" clId="{56A471EB-73E2-4FF3-A750-D17DCEB148C0}" dt="2023-03-12T07:43:04.338" v="2208" actId="478"/>
          <ac:picMkLst>
            <pc:docMk/>
            <pc:sldMk cId="4239910099" sldId="261"/>
            <ac:picMk id="21" creationId="{9D5D5B32-FF09-CC56-11AA-11BC36411B61}"/>
          </ac:picMkLst>
        </pc:picChg>
      </pc:sldChg>
      <pc:sldChg chg="addSp delSp modSp add del mod">
        <pc:chgData name="Huy Nguyen" userId="bfbc4909d81aae67" providerId="LiveId" clId="{56A471EB-73E2-4FF3-A750-D17DCEB148C0}" dt="2023-03-12T08:09:02.515" v="2521" actId="47"/>
        <pc:sldMkLst>
          <pc:docMk/>
          <pc:sldMk cId="2893414795" sldId="262"/>
        </pc:sldMkLst>
        <pc:picChg chg="add mod">
          <ac:chgData name="Huy Nguyen" userId="bfbc4909d81aae67" providerId="LiveId" clId="{56A471EB-73E2-4FF3-A750-D17DCEB148C0}" dt="2023-03-12T08:01:38.934" v="2400" actId="1076"/>
          <ac:picMkLst>
            <pc:docMk/>
            <pc:sldMk cId="2893414795" sldId="262"/>
            <ac:picMk id="7" creationId="{BF977127-4832-6131-C7F7-F63B42F7D620}"/>
          </ac:picMkLst>
        </pc:picChg>
        <pc:picChg chg="add mod">
          <ac:chgData name="Huy Nguyen" userId="bfbc4909d81aae67" providerId="LiveId" clId="{56A471EB-73E2-4FF3-A750-D17DCEB148C0}" dt="2023-03-12T08:01:38.934" v="2400" actId="1076"/>
          <ac:picMkLst>
            <pc:docMk/>
            <pc:sldMk cId="2893414795" sldId="262"/>
            <ac:picMk id="10" creationId="{FC367CF3-8BA7-93C1-C815-35BC7C32D710}"/>
          </ac:picMkLst>
        </pc:picChg>
        <pc:picChg chg="del">
          <ac:chgData name="Huy Nguyen" userId="bfbc4909d81aae67" providerId="LiveId" clId="{56A471EB-73E2-4FF3-A750-D17DCEB148C0}" dt="2023-03-12T07:53:41.636" v="2393" actId="478"/>
          <ac:picMkLst>
            <pc:docMk/>
            <pc:sldMk cId="2893414795" sldId="262"/>
            <ac:picMk id="18" creationId="{848EC41E-2C26-19A2-27C1-23C67D03115A}"/>
          </ac:picMkLst>
        </pc:picChg>
        <pc:picChg chg="del">
          <ac:chgData name="Huy Nguyen" userId="bfbc4909d81aae67" providerId="LiveId" clId="{56A471EB-73E2-4FF3-A750-D17DCEB148C0}" dt="2023-03-12T07:53:21.846" v="2385" actId="478"/>
          <ac:picMkLst>
            <pc:docMk/>
            <pc:sldMk cId="2893414795" sldId="262"/>
            <ac:picMk id="20" creationId="{47FE8E9D-5075-5C0F-8414-2F218F5FADF0}"/>
          </ac:picMkLst>
        </pc:picChg>
      </pc:sldChg>
      <pc:sldChg chg="addSp delSp modSp add del mod">
        <pc:chgData name="Huy Nguyen" userId="bfbc4909d81aae67" providerId="LiveId" clId="{56A471EB-73E2-4FF3-A750-D17DCEB148C0}" dt="2023-03-12T08:09:02.515" v="2521" actId="47"/>
        <pc:sldMkLst>
          <pc:docMk/>
          <pc:sldMk cId="4245894447" sldId="263"/>
        </pc:sldMkLst>
        <pc:picChg chg="del">
          <ac:chgData name="Huy Nguyen" userId="bfbc4909d81aae67" providerId="LiveId" clId="{56A471EB-73E2-4FF3-A750-D17DCEB148C0}" dt="2023-03-12T08:02:13.588" v="2407" actId="478"/>
          <ac:picMkLst>
            <pc:docMk/>
            <pc:sldMk cId="4245894447" sldId="263"/>
            <ac:picMk id="7" creationId="{BF977127-4832-6131-C7F7-F63B42F7D620}"/>
          </ac:picMkLst>
        </pc:picChg>
        <pc:picChg chg="add mod">
          <ac:chgData name="Huy Nguyen" userId="bfbc4909d81aae67" providerId="LiveId" clId="{56A471EB-73E2-4FF3-A750-D17DCEB148C0}" dt="2023-03-12T08:02:30.783" v="2411" actId="1076"/>
          <ac:picMkLst>
            <pc:docMk/>
            <pc:sldMk cId="4245894447" sldId="263"/>
            <ac:picMk id="8" creationId="{C73398FB-8938-2E4F-887F-EC3261F080CA}"/>
          </ac:picMkLst>
        </pc:picChg>
        <pc:picChg chg="del">
          <ac:chgData name="Huy Nguyen" userId="bfbc4909d81aae67" providerId="LiveId" clId="{56A471EB-73E2-4FF3-A750-D17DCEB148C0}" dt="2023-03-12T08:02:04.834" v="2402" actId="478"/>
          <ac:picMkLst>
            <pc:docMk/>
            <pc:sldMk cId="4245894447" sldId="263"/>
            <ac:picMk id="10" creationId="{FC367CF3-8BA7-93C1-C815-35BC7C32D710}"/>
          </ac:picMkLst>
        </pc:picChg>
      </pc:sldChg>
      <pc:sldChg chg="addSp delSp modSp add del mod modAnim">
        <pc:chgData name="Huy Nguyen" userId="bfbc4909d81aae67" providerId="LiveId" clId="{56A471EB-73E2-4FF3-A750-D17DCEB148C0}" dt="2023-03-12T19:41:51.831" v="2898" actId="47"/>
        <pc:sldMkLst>
          <pc:docMk/>
          <pc:sldMk cId="2500060094" sldId="264"/>
        </pc:sldMkLst>
        <pc:spChg chg="mod">
          <ac:chgData name="Huy Nguyen" userId="bfbc4909d81aae67" providerId="LiveId" clId="{56A471EB-73E2-4FF3-A750-D17DCEB148C0}" dt="2023-03-12T08:04:01.498" v="2451" actId="164"/>
          <ac:spMkLst>
            <pc:docMk/>
            <pc:sldMk cId="2500060094" sldId="264"/>
            <ac:spMk id="2" creationId="{8B48DED4-B9A7-9761-0037-2642B1021943}"/>
          </ac:spMkLst>
        </pc:spChg>
        <pc:spChg chg="mod">
          <ac:chgData name="Huy Nguyen" userId="bfbc4909d81aae67" providerId="LiveId" clId="{56A471EB-73E2-4FF3-A750-D17DCEB148C0}" dt="2023-03-12T19:34:15.733" v="2847" actId="14838"/>
          <ac:spMkLst>
            <pc:docMk/>
            <pc:sldMk cId="2500060094" sldId="264"/>
            <ac:spMk id="3" creationId="{2CA07291-76B3-DAAA-48A1-B02C0F879B77}"/>
          </ac:spMkLst>
        </pc:spChg>
        <pc:spChg chg="mod">
          <ac:chgData name="Huy Nguyen" userId="bfbc4909d81aae67" providerId="LiveId" clId="{56A471EB-73E2-4FF3-A750-D17DCEB148C0}" dt="2023-03-12T08:04:01.498" v="2451" actId="164"/>
          <ac:spMkLst>
            <pc:docMk/>
            <pc:sldMk cId="2500060094" sldId="264"/>
            <ac:spMk id="4" creationId="{70549382-66B8-F16B-3931-6BB58B145C82}"/>
          </ac:spMkLst>
        </pc:spChg>
        <pc:spChg chg="mod">
          <ac:chgData name="Huy Nguyen" userId="bfbc4909d81aae67" providerId="LiveId" clId="{56A471EB-73E2-4FF3-A750-D17DCEB148C0}" dt="2023-03-12T08:04:01.498" v="2451" actId="164"/>
          <ac:spMkLst>
            <pc:docMk/>
            <pc:sldMk cId="2500060094" sldId="264"/>
            <ac:spMk id="5" creationId="{41366E48-76F7-84F6-8BF6-1876D8C6F468}"/>
          </ac:spMkLst>
        </pc:spChg>
        <pc:spChg chg="mod">
          <ac:chgData name="Huy Nguyen" userId="bfbc4909d81aae67" providerId="LiveId" clId="{56A471EB-73E2-4FF3-A750-D17DCEB148C0}" dt="2023-03-12T08:04:01.498" v="2451" actId="164"/>
          <ac:spMkLst>
            <pc:docMk/>
            <pc:sldMk cId="2500060094" sldId="264"/>
            <ac:spMk id="9" creationId="{19B5AD54-F6E9-1891-EAD7-18425B702BC8}"/>
          </ac:spMkLst>
        </pc:spChg>
        <pc:grpChg chg="add mod ord">
          <ac:chgData name="Huy Nguyen" userId="bfbc4909d81aae67" providerId="LiveId" clId="{56A471EB-73E2-4FF3-A750-D17DCEB148C0}" dt="2023-03-12T08:04:05.349" v="2452" actId="167"/>
          <ac:grpSpMkLst>
            <pc:docMk/>
            <pc:sldMk cId="2500060094" sldId="264"/>
            <ac:grpSpMk id="20" creationId="{F99038D0-3B8C-AF21-16C6-F295B9854844}"/>
          </ac:grpSpMkLst>
        </pc:grpChg>
        <pc:picChg chg="add del mod">
          <ac:chgData name="Huy Nguyen" userId="bfbc4909d81aae67" providerId="LiveId" clId="{56A471EB-73E2-4FF3-A750-D17DCEB148C0}" dt="2023-03-12T08:03:32.990" v="2439" actId="478"/>
          <ac:picMkLst>
            <pc:docMk/>
            <pc:sldMk cId="2500060094" sldId="264"/>
            <ac:picMk id="7" creationId="{3D7D2B93-5574-5907-7C68-0B81C569D21D}"/>
          </ac:picMkLst>
        </pc:picChg>
        <pc:picChg chg="del">
          <ac:chgData name="Huy Nguyen" userId="bfbc4909d81aae67" providerId="LiveId" clId="{56A471EB-73E2-4FF3-A750-D17DCEB148C0}" dt="2023-03-12T08:02:59.472" v="2413" actId="478"/>
          <ac:picMkLst>
            <pc:docMk/>
            <pc:sldMk cId="2500060094" sldId="264"/>
            <ac:picMk id="8" creationId="{C73398FB-8938-2E4F-887F-EC3261F080CA}"/>
          </ac:picMkLst>
        </pc:picChg>
        <pc:picChg chg="add mod ord">
          <ac:chgData name="Huy Nguyen" userId="bfbc4909d81aae67" providerId="LiveId" clId="{56A471EB-73E2-4FF3-A750-D17DCEB148C0}" dt="2023-03-12T08:07:56.511" v="2514" actId="14100"/>
          <ac:picMkLst>
            <pc:docMk/>
            <pc:sldMk cId="2500060094" sldId="264"/>
            <ac:picMk id="11" creationId="{44D71278-7014-F06A-8CDA-D450681A7A37}"/>
          </ac:picMkLst>
        </pc:picChg>
        <pc:picChg chg="add mod ord">
          <ac:chgData name="Huy Nguyen" userId="bfbc4909d81aae67" providerId="LiveId" clId="{56A471EB-73E2-4FF3-A750-D17DCEB148C0}" dt="2023-03-12T08:07:39.445" v="2510" actId="14100"/>
          <ac:picMkLst>
            <pc:docMk/>
            <pc:sldMk cId="2500060094" sldId="264"/>
            <ac:picMk id="13" creationId="{43A2DA68-1DF2-7D8B-5290-12EA4ABDC054}"/>
          </ac:picMkLst>
        </pc:picChg>
        <pc:picChg chg="add mod">
          <ac:chgData name="Huy Nguyen" userId="bfbc4909d81aae67" providerId="LiveId" clId="{56A471EB-73E2-4FF3-A750-D17DCEB148C0}" dt="2023-03-12T08:07:28.316" v="2508" actId="1076"/>
          <ac:picMkLst>
            <pc:docMk/>
            <pc:sldMk cId="2500060094" sldId="264"/>
            <ac:picMk id="15" creationId="{E3A88FD4-98D1-A0F1-03BD-EA5B6120A3DC}"/>
          </ac:picMkLst>
        </pc:picChg>
        <pc:picChg chg="add mod ord">
          <ac:chgData name="Huy Nguyen" userId="bfbc4909d81aae67" providerId="LiveId" clId="{56A471EB-73E2-4FF3-A750-D17DCEB148C0}" dt="2023-03-12T08:05:33.223" v="2484" actId="1076"/>
          <ac:picMkLst>
            <pc:docMk/>
            <pc:sldMk cId="2500060094" sldId="264"/>
            <ac:picMk id="17" creationId="{1AB50252-5209-BA5E-0D59-B6AA3E27BDF5}"/>
          </ac:picMkLst>
        </pc:picChg>
        <pc:picChg chg="add mod">
          <ac:chgData name="Huy Nguyen" userId="bfbc4909d81aae67" providerId="LiveId" clId="{56A471EB-73E2-4FF3-A750-D17DCEB148C0}" dt="2023-03-12T08:08:03.180" v="2516" actId="14100"/>
          <ac:picMkLst>
            <pc:docMk/>
            <pc:sldMk cId="2500060094" sldId="264"/>
            <ac:picMk id="19" creationId="{F97696CF-2532-5F54-3A30-9829FAD259C4}"/>
          </ac:picMkLst>
        </pc:picChg>
      </pc:sldChg>
      <pc:sldChg chg="addSp delSp modSp add mod ord">
        <pc:chgData name="Huy Nguyen" userId="bfbc4909d81aae67" providerId="LiveId" clId="{56A471EB-73E2-4FF3-A750-D17DCEB148C0}" dt="2023-03-12T19:58:08.521" v="3445" actId="20577"/>
        <pc:sldMkLst>
          <pc:docMk/>
          <pc:sldMk cId="2983212611" sldId="265"/>
        </pc:sldMkLst>
        <pc:spChg chg="mod">
          <ac:chgData name="Huy Nguyen" userId="bfbc4909d81aae67" providerId="LiveId" clId="{56A471EB-73E2-4FF3-A750-D17DCEB148C0}" dt="2023-03-12T19:58:08.521" v="3445" actId="20577"/>
          <ac:spMkLst>
            <pc:docMk/>
            <pc:sldMk cId="2983212611" sldId="265"/>
            <ac:spMk id="3" creationId="{2CA07291-76B3-DAAA-48A1-B02C0F879B77}"/>
          </ac:spMkLst>
        </pc:spChg>
        <pc:picChg chg="add mod">
          <ac:chgData name="Huy Nguyen" userId="bfbc4909d81aae67" providerId="LiveId" clId="{56A471EB-73E2-4FF3-A750-D17DCEB148C0}" dt="2023-03-12T08:11:07.254" v="2532" actId="1076"/>
          <ac:picMkLst>
            <pc:docMk/>
            <pc:sldMk cId="2983212611" sldId="265"/>
            <ac:picMk id="7" creationId="{95CEA208-388B-CB80-F263-1007B3D1E746}"/>
          </ac:picMkLst>
        </pc:picChg>
        <pc:picChg chg="del">
          <ac:chgData name="Huy Nguyen" userId="bfbc4909d81aae67" providerId="LiveId" clId="{56A471EB-73E2-4FF3-A750-D17DCEB148C0}" dt="2023-03-12T08:11:04.775" v="2531" actId="478"/>
          <ac:picMkLst>
            <pc:docMk/>
            <pc:sldMk cId="2983212611" sldId="265"/>
            <ac:picMk id="21" creationId="{9D5D5B32-FF09-CC56-11AA-11BC36411B61}"/>
          </ac:picMkLst>
        </pc:picChg>
      </pc:sldChg>
      <pc:sldChg chg="addSp delSp modSp add mod">
        <pc:chgData name="Huy Nguyen" userId="bfbc4909d81aae67" providerId="LiveId" clId="{56A471EB-73E2-4FF3-A750-D17DCEB148C0}" dt="2023-03-12T19:58:12.770" v="3447" actId="20577"/>
        <pc:sldMkLst>
          <pc:docMk/>
          <pc:sldMk cId="749627841" sldId="266"/>
        </pc:sldMkLst>
        <pc:spChg chg="mod">
          <ac:chgData name="Huy Nguyen" userId="bfbc4909d81aae67" providerId="LiveId" clId="{56A471EB-73E2-4FF3-A750-D17DCEB148C0}" dt="2023-03-12T19:58:12.770" v="3447" actId="20577"/>
          <ac:spMkLst>
            <pc:docMk/>
            <pc:sldMk cId="749627841" sldId="266"/>
            <ac:spMk id="3" creationId="{2CA07291-76B3-DAAA-48A1-B02C0F879B77}"/>
          </ac:spMkLst>
        </pc:spChg>
        <pc:picChg chg="del">
          <ac:chgData name="Huy Nguyen" userId="bfbc4909d81aae67" providerId="LiveId" clId="{56A471EB-73E2-4FF3-A750-D17DCEB148C0}" dt="2023-03-12T08:12:11.043" v="2575" actId="478"/>
          <ac:picMkLst>
            <pc:docMk/>
            <pc:sldMk cId="749627841" sldId="266"/>
            <ac:picMk id="7" creationId="{95CEA208-388B-CB80-F263-1007B3D1E746}"/>
          </ac:picMkLst>
        </pc:picChg>
        <pc:picChg chg="add mod">
          <ac:chgData name="Huy Nguyen" userId="bfbc4909d81aae67" providerId="LiveId" clId="{56A471EB-73E2-4FF3-A750-D17DCEB148C0}" dt="2023-03-12T08:13:05.691" v="2584" actId="1035"/>
          <ac:picMkLst>
            <pc:docMk/>
            <pc:sldMk cId="749627841" sldId="266"/>
            <ac:picMk id="8" creationId="{4A4620FE-EEA4-632A-B088-B84127A82ECA}"/>
          </ac:picMkLst>
        </pc:picChg>
      </pc:sldChg>
      <pc:sldChg chg="addSp delSp modSp add mod">
        <pc:chgData name="Huy Nguyen" userId="bfbc4909d81aae67" providerId="LiveId" clId="{56A471EB-73E2-4FF3-A750-D17DCEB148C0}" dt="2023-03-12T19:58:16.676" v="3449" actId="20577"/>
        <pc:sldMkLst>
          <pc:docMk/>
          <pc:sldMk cId="302654838" sldId="267"/>
        </pc:sldMkLst>
        <pc:spChg chg="mod">
          <ac:chgData name="Huy Nguyen" userId="bfbc4909d81aae67" providerId="LiveId" clId="{56A471EB-73E2-4FF3-A750-D17DCEB148C0}" dt="2023-03-12T19:58:16.676" v="3449" actId="20577"/>
          <ac:spMkLst>
            <pc:docMk/>
            <pc:sldMk cId="302654838" sldId="267"/>
            <ac:spMk id="3" creationId="{2CA07291-76B3-DAAA-48A1-B02C0F879B77}"/>
          </ac:spMkLst>
        </pc:spChg>
        <pc:picChg chg="add mod">
          <ac:chgData name="Huy Nguyen" userId="bfbc4909d81aae67" providerId="LiveId" clId="{56A471EB-73E2-4FF3-A750-D17DCEB148C0}" dt="2023-03-12T08:15:44.076" v="2649" actId="1076"/>
          <ac:picMkLst>
            <pc:docMk/>
            <pc:sldMk cId="302654838" sldId="267"/>
            <ac:picMk id="7" creationId="{D2E5A3A7-4680-67B6-AC8C-C2A0D5DFEC92}"/>
          </ac:picMkLst>
        </pc:picChg>
        <pc:picChg chg="del">
          <ac:chgData name="Huy Nguyen" userId="bfbc4909d81aae67" providerId="LiveId" clId="{56A471EB-73E2-4FF3-A750-D17DCEB148C0}" dt="2023-03-12T08:14:30.286" v="2586" actId="478"/>
          <ac:picMkLst>
            <pc:docMk/>
            <pc:sldMk cId="302654838" sldId="267"/>
            <ac:picMk id="8" creationId="{4A4620FE-EEA4-632A-B088-B84127A82ECA}"/>
          </ac:picMkLst>
        </pc:picChg>
      </pc:sldChg>
      <pc:sldChg chg="addSp delSp modSp add mod">
        <pc:chgData name="Huy Nguyen" userId="bfbc4909d81aae67" providerId="LiveId" clId="{56A471EB-73E2-4FF3-A750-D17DCEB148C0}" dt="2023-03-12T19:58:19.823" v="3451" actId="20577"/>
        <pc:sldMkLst>
          <pc:docMk/>
          <pc:sldMk cId="3374963675" sldId="268"/>
        </pc:sldMkLst>
        <pc:spChg chg="mod">
          <ac:chgData name="Huy Nguyen" userId="bfbc4909d81aae67" providerId="LiveId" clId="{56A471EB-73E2-4FF3-A750-D17DCEB148C0}" dt="2023-03-12T19:58:19.823" v="3451" actId="20577"/>
          <ac:spMkLst>
            <pc:docMk/>
            <pc:sldMk cId="3374963675" sldId="268"/>
            <ac:spMk id="3" creationId="{2CA07291-76B3-DAAA-48A1-B02C0F879B77}"/>
          </ac:spMkLst>
        </pc:spChg>
        <pc:picChg chg="del">
          <ac:chgData name="Huy Nguyen" userId="bfbc4909d81aae67" providerId="LiveId" clId="{56A471EB-73E2-4FF3-A750-D17DCEB148C0}" dt="2023-03-12T08:15:54.781" v="2651" actId="478"/>
          <ac:picMkLst>
            <pc:docMk/>
            <pc:sldMk cId="3374963675" sldId="268"/>
            <ac:picMk id="7" creationId="{D2E5A3A7-4680-67B6-AC8C-C2A0D5DFEC92}"/>
          </ac:picMkLst>
        </pc:picChg>
        <pc:picChg chg="add mod">
          <ac:chgData name="Huy Nguyen" userId="bfbc4909d81aae67" providerId="LiveId" clId="{56A471EB-73E2-4FF3-A750-D17DCEB148C0}" dt="2023-03-12T08:16:14.635" v="2658" actId="1076"/>
          <ac:picMkLst>
            <pc:docMk/>
            <pc:sldMk cId="3374963675" sldId="268"/>
            <ac:picMk id="8" creationId="{FFE1F944-9C76-FBBE-CB49-2B8CA527F5DD}"/>
          </ac:picMkLst>
        </pc:picChg>
      </pc:sldChg>
      <pc:sldChg chg="addSp delSp modSp add mod">
        <pc:chgData name="Huy Nguyen" userId="bfbc4909d81aae67" providerId="LiveId" clId="{56A471EB-73E2-4FF3-A750-D17DCEB148C0}" dt="2023-03-12T19:49:53.754" v="3433" actId="1076"/>
        <pc:sldMkLst>
          <pc:docMk/>
          <pc:sldMk cId="2171966276" sldId="269"/>
        </pc:sldMkLst>
        <pc:spChg chg="mod">
          <ac:chgData name="Huy Nguyen" userId="bfbc4909d81aae67" providerId="LiveId" clId="{56A471EB-73E2-4FF3-A750-D17DCEB148C0}" dt="2023-03-12T19:32:42.939" v="2833" actId="207"/>
          <ac:spMkLst>
            <pc:docMk/>
            <pc:sldMk cId="2171966276" sldId="269"/>
            <ac:spMk id="2" creationId="{8B48DED4-B9A7-9761-0037-2642B1021943}"/>
          </ac:spMkLst>
        </pc:spChg>
        <pc:spChg chg="mod">
          <ac:chgData name="Huy Nguyen" userId="bfbc4909d81aae67" providerId="LiveId" clId="{56A471EB-73E2-4FF3-A750-D17DCEB148C0}" dt="2023-03-12T19:33:05.590" v="2840" actId="14838"/>
          <ac:spMkLst>
            <pc:docMk/>
            <pc:sldMk cId="2171966276" sldId="269"/>
            <ac:spMk id="3" creationId="{2CA07291-76B3-DAAA-48A1-B02C0F879B77}"/>
          </ac:spMkLst>
        </pc:spChg>
        <pc:spChg chg="add mod">
          <ac:chgData name="Huy Nguyen" userId="bfbc4909d81aae67" providerId="LiveId" clId="{56A471EB-73E2-4FF3-A750-D17DCEB148C0}" dt="2023-03-12T19:49:53.754" v="3433" actId="1076"/>
          <ac:spMkLst>
            <pc:docMk/>
            <pc:sldMk cId="2171966276" sldId="269"/>
            <ac:spMk id="6" creationId="{C7C4B55E-7934-0D03-5CC0-FD26477085BE}"/>
          </ac:spMkLst>
        </pc:spChg>
        <pc:spChg chg="add mod">
          <ac:chgData name="Huy Nguyen" userId="bfbc4909d81aae67" providerId="LiveId" clId="{56A471EB-73E2-4FF3-A750-D17DCEB148C0}" dt="2023-03-12T19:49:53.754" v="3433" actId="1076"/>
          <ac:spMkLst>
            <pc:docMk/>
            <pc:sldMk cId="2171966276" sldId="269"/>
            <ac:spMk id="7" creationId="{9FE585C0-0E2B-8706-617C-AA0CB9ED674C}"/>
          </ac:spMkLst>
        </pc:spChg>
        <pc:spChg chg="add mod">
          <ac:chgData name="Huy Nguyen" userId="bfbc4909d81aae67" providerId="LiveId" clId="{56A471EB-73E2-4FF3-A750-D17DCEB148C0}" dt="2023-03-12T19:49:53.754" v="3433" actId="1076"/>
          <ac:spMkLst>
            <pc:docMk/>
            <pc:sldMk cId="2171966276" sldId="269"/>
            <ac:spMk id="8" creationId="{F82809BA-AB0A-246A-C280-75F89FB48F90}"/>
          </ac:spMkLst>
        </pc:spChg>
        <pc:spChg chg="del">
          <ac:chgData name="Huy Nguyen" userId="bfbc4909d81aae67" providerId="LiveId" clId="{56A471EB-73E2-4FF3-A750-D17DCEB148C0}" dt="2023-03-12T19:32:44.759" v="2834" actId="478"/>
          <ac:spMkLst>
            <pc:docMk/>
            <pc:sldMk cId="2171966276" sldId="269"/>
            <ac:spMk id="9" creationId="{19B5AD54-F6E9-1891-EAD7-18425B702BC8}"/>
          </ac:spMkLst>
        </pc:spChg>
        <pc:spChg chg="add mod">
          <ac:chgData name="Huy Nguyen" userId="bfbc4909d81aae67" providerId="LiveId" clId="{56A471EB-73E2-4FF3-A750-D17DCEB148C0}" dt="2023-03-12T19:49:53.754" v="3433" actId="1076"/>
          <ac:spMkLst>
            <pc:docMk/>
            <pc:sldMk cId="2171966276" sldId="269"/>
            <ac:spMk id="9" creationId="{44BB61C3-B37B-D217-CE3B-E21463ADCF8F}"/>
          </ac:spMkLst>
        </pc:spChg>
        <pc:spChg chg="add del mod">
          <ac:chgData name="Huy Nguyen" userId="bfbc4909d81aae67" providerId="LiveId" clId="{56A471EB-73E2-4FF3-A750-D17DCEB148C0}" dt="2023-03-12T19:26:30.459" v="2778" actId="478"/>
          <ac:spMkLst>
            <pc:docMk/>
            <pc:sldMk cId="2171966276" sldId="269"/>
            <ac:spMk id="10" creationId="{2AC66C65-4FCD-031D-274C-0126CD93AE4F}"/>
          </ac:spMkLst>
        </pc:spChg>
        <pc:spChg chg="add mod">
          <ac:chgData name="Huy Nguyen" userId="bfbc4909d81aae67" providerId="LiveId" clId="{56A471EB-73E2-4FF3-A750-D17DCEB148C0}" dt="2023-03-12T19:49:53.754" v="3433" actId="1076"/>
          <ac:spMkLst>
            <pc:docMk/>
            <pc:sldMk cId="2171966276" sldId="269"/>
            <ac:spMk id="10" creationId="{86828C13-0CF7-B7A4-BE6C-83CBA9F6AA2C}"/>
          </ac:spMkLst>
        </pc:spChg>
        <pc:spChg chg="add mod">
          <ac:chgData name="Huy Nguyen" userId="bfbc4909d81aae67" providerId="LiveId" clId="{56A471EB-73E2-4FF3-A750-D17DCEB148C0}" dt="2023-03-12T19:32:36.988" v="2832" actId="207"/>
          <ac:spMkLst>
            <pc:docMk/>
            <pc:sldMk cId="2171966276" sldId="269"/>
            <ac:spMk id="11" creationId="{18BFCD8C-D6A8-B40D-566B-6C277B4BD63E}"/>
          </ac:spMkLst>
        </pc:spChg>
        <pc:grpChg chg="add mod">
          <ac:chgData name="Huy Nguyen" userId="bfbc4909d81aae67" providerId="LiveId" clId="{56A471EB-73E2-4FF3-A750-D17DCEB148C0}" dt="2023-03-12T19:49:53.754" v="3433" actId="1076"/>
          <ac:grpSpMkLst>
            <pc:docMk/>
            <pc:sldMk cId="2171966276" sldId="269"/>
            <ac:grpSpMk id="12" creationId="{1B947BAE-7EAE-F60D-5626-F0B826146BF9}"/>
          </ac:grpSpMkLst>
        </pc:grpChg>
        <pc:picChg chg="add del mod">
          <ac:chgData name="Huy Nguyen" userId="bfbc4909d81aae67" providerId="LiveId" clId="{56A471EB-73E2-4FF3-A750-D17DCEB148C0}" dt="2023-03-12T19:32:54.597" v="2838" actId="478"/>
          <ac:picMkLst>
            <pc:docMk/>
            <pc:sldMk cId="2171966276" sldId="269"/>
            <ac:picMk id="7" creationId="{3989FE16-ED07-6669-F46E-9095FC9CA64D}"/>
          </ac:picMkLst>
        </pc:picChg>
        <pc:picChg chg="del">
          <ac:chgData name="Huy Nguyen" userId="bfbc4909d81aae67" providerId="LiveId" clId="{56A471EB-73E2-4FF3-A750-D17DCEB148C0}" dt="2023-03-12T19:12:26.430" v="2660" actId="478"/>
          <ac:picMkLst>
            <pc:docMk/>
            <pc:sldMk cId="2171966276" sldId="269"/>
            <ac:picMk id="8" creationId="{FFE1F944-9C76-FBBE-CB49-2B8CA527F5DD}"/>
          </ac:picMkLst>
        </pc:picChg>
        <pc:picChg chg="add mod">
          <ac:chgData name="Huy Nguyen" userId="bfbc4909d81aae67" providerId="LiveId" clId="{56A471EB-73E2-4FF3-A750-D17DCEB148C0}" dt="2023-03-12T19:49:53.754" v="3433" actId="1076"/>
          <ac:picMkLst>
            <pc:docMk/>
            <pc:sldMk cId="2171966276" sldId="269"/>
            <ac:picMk id="1026" creationId="{B08EC120-A9F6-13D3-486E-C624C1AE586E}"/>
          </ac:picMkLst>
        </pc:picChg>
      </pc:sldChg>
      <pc:sldChg chg="modSp add mod ord">
        <pc:chgData name="Huy Nguyen" userId="bfbc4909d81aae67" providerId="LiveId" clId="{56A471EB-73E2-4FF3-A750-D17DCEB148C0}" dt="2023-03-12T19:58:23.609" v="3453" actId="20577"/>
        <pc:sldMkLst>
          <pc:docMk/>
          <pc:sldMk cId="583142846" sldId="270"/>
        </pc:sldMkLst>
        <pc:spChg chg="mod">
          <ac:chgData name="Huy Nguyen" userId="bfbc4909d81aae67" providerId="LiveId" clId="{56A471EB-73E2-4FF3-A750-D17DCEB148C0}" dt="2023-03-12T19:58:23.609" v="3453" actId="20577"/>
          <ac:spMkLst>
            <pc:docMk/>
            <pc:sldMk cId="583142846" sldId="270"/>
            <ac:spMk id="3" creationId="{2CA07291-76B3-DAAA-48A1-B02C0F879B77}"/>
          </ac:spMkLst>
        </pc:spChg>
        <pc:picChg chg="mod">
          <ac:chgData name="Huy Nguyen" userId="bfbc4909d81aae67" providerId="LiveId" clId="{56A471EB-73E2-4FF3-A750-D17DCEB148C0}" dt="2023-03-12T19:46:46.867" v="3120" actId="1076"/>
          <ac:picMkLst>
            <pc:docMk/>
            <pc:sldMk cId="583142846" sldId="270"/>
            <ac:picMk id="7" creationId="{3989FE16-ED07-6669-F46E-9095FC9CA64D}"/>
          </ac:picMkLst>
        </pc:picChg>
      </pc:sldChg>
      <pc:sldChg chg="addSp delSp modSp new del mod setBg">
        <pc:chgData name="Huy Nguyen" userId="bfbc4909d81aae67" providerId="LiveId" clId="{56A471EB-73E2-4FF3-A750-D17DCEB148C0}" dt="2023-03-12T19:16:04.620" v="2696" actId="47"/>
        <pc:sldMkLst>
          <pc:docMk/>
          <pc:sldMk cId="793940824" sldId="270"/>
        </pc:sldMkLst>
        <pc:spChg chg="del">
          <ac:chgData name="Huy Nguyen" userId="bfbc4909d81aae67" providerId="LiveId" clId="{56A471EB-73E2-4FF3-A750-D17DCEB148C0}" dt="2023-03-12T19:14:58.426" v="2681" actId="478"/>
          <ac:spMkLst>
            <pc:docMk/>
            <pc:sldMk cId="793940824" sldId="270"/>
            <ac:spMk id="2" creationId="{FA72DF62-78ED-986C-093C-3F555F295D44}"/>
          </ac:spMkLst>
        </pc:spChg>
        <pc:spChg chg="del">
          <ac:chgData name="Huy Nguyen" userId="bfbc4909d81aae67" providerId="LiveId" clId="{56A471EB-73E2-4FF3-A750-D17DCEB148C0}" dt="2023-03-12T19:14:59.057" v="2682" actId="478"/>
          <ac:spMkLst>
            <pc:docMk/>
            <pc:sldMk cId="793940824" sldId="270"/>
            <ac:spMk id="3" creationId="{F13A9F0E-C4E4-AB45-C4E6-73AADA41EC14}"/>
          </ac:spMkLst>
        </pc:spChg>
        <pc:spChg chg="add del">
          <ac:chgData name="Huy Nguyen" userId="bfbc4909d81aae67" providerId="LiveId" clId="{56A471EB-73E2-4FF3-A750-D17DCEB148C0}" dt="2023-03-12T19:15:24.997" v="2687" actId="26606"/>
          <ac:spMkLst>
            <pc:docMk/>
            <pc:sldMk cId="793940824" sldId="270"/>
            <ac:spMk id="9" creationId="{7C1E5815-D54C-487F-A054-6D4930ADE3DF}"/>
          </ac:spMkLst>
        </pc:spChg>
        <pc:spChg chg="add del">
          <ac:chgData name="Huy Nguyen" userId="bfbc4909d81aae67" providerId="LiveId" clId="{56A471EB-73E2-4FF3-A750-D17DCEB148C0}" dt="2023-03-12T19:15:24.997" v="2687" actId="26606"/>
          <ac:spMkLst>
            <pc:docMk/>
            <pc:sldMk cId="793940824" sldId="270"/>
            <ac:spMk id="11" creationId="{736F0DFD-0954-464F-BF12-DD2E6F6E0380}"/>
          </ac:spMkLst>
        </pc:spChg>
        <pc:spChg chg="add del">
          <ac:chgData name="Huy Nguyen" userId="bfbc4909d81aae67" providerId="LiveId" clId="{56A471EB-73E2-4FF3-A750-D17DCEB148C0}" dt="2023-03-12T19:15:30.610" v="2689" actId="26606"/>
          <ac:spMkLst>
            <pc:docMk/>
            <pc:sldMk cId="793940824" sldId="270"/>
            <ac:spMk id="13" creationId="{C7F55EAC-550A-4BDD-9099-3F20B8FA0EBC}"/>
          </ac:spMkLst>
        </pc:spChg>
        <pc:spChg chg="add del">
          <ac:chgData name="Huy Nguyen" userId="bfbc4909d81aae67" providerId="LiveId" clId="{56A471EB-73E2-4FF3-A750-D17DCEB148C0}" dt="2023-03-12T19:15:30.610" v="2689" actId="26606"/>
          <ac:spMkLst>
            <pc:docMk/>
            <pc:sldMk cId="793940824" sldId="270"/>
            <ac:spMk id="14" creationId="{DC4F5A5F-493F-49AE-89B6-D5AF5EBC8B0E}"/>
          </ac:spMkLst>
        </pc:spChg>
        <pc:spChg chg="add del">
          <ac:chgData name="Huy Nguyen" userId="bfbc4909d81aae67" providerId="LiveId" clId="{56A471EB-73E2-4FF3-A750-D17DCEB148C0}" dt="2023-03-12T19:15:40.493" v="2691" actId="26606"/>
          <ac:spMkLst>
            <pc:docMk/>
            <pc:sldMk cId="793940824" sldId="270"/>
            <ac:spMk id="16" creationId="{7C1E5815-D54C-487F-A054-6D4930ADE3DF}"/>
          </ac:spMkLst>
        </pc:spChg>
        <pc:spChg chg="add del">
          <ac:chgData name="Huy Nguyen" userId="bfbc4909d81aae67" providerId="LiveId" clId="{56A471EB-73E2-4FF3-A750-D17DCEB148C0}" dt="2023-03-12T19:15:40.493" v="2691" actId="26606"/>
          <ac:spMkLst>
            <pc:docMk/>
            <pc:sldMk cId="793940824" sldId="270"/>
            <ac:spMk id="17" creationId="{736F0DFD-0954-464F-BF12-DD2E6F6E0380}"/>
          </ac:spMkLst>
        </pc:spChg>
        <pc:picChg chg="add del mod">
          <ac:chgData name="Huy Nguyen" userId="bfbc4909d81aae67" providerId="LiveId" clId="{56A471EB-73E2-4FF3-A750-D17DCEB148C0}" dt="2023-03-12T19:16:03.895" v="2695" actId="478"/>
          <ac:picMkLst>
            <pc:docMk/>
            <pc:sldMk cId="793940824" sldId="270"/>
            <ac:picMk id="4" creationId="{77FDDB5E-2F1A-1FB3-CC54-8A02D23C3E73}"/>
          </ac:picMkLst>
        </pc:picChg>
        <pc:cxnChg chg="add">
          <ac:chgData name="Huy Nguyen" userId="bfbc4909d81aae67" providerId="LiveId" clId="{56A471EB-73E2-4FF3-A750-D17DCEB148C0}" dt="2023-03-12T19:15:40.494" v="2692" actId="26606"/>
          <ac:cxnSpMkLst>
            <pc:docMk/>
            <pc:sldMk cId="793940824" sldId="270"/>
            <ac:cxnSpMk id="19" creationId="{E12350F3-DB83-413A-980B-1CEB9249866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6C2A-11CF-436F-A6E0-F6A8E0E7AC77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6D260-9D19-45C9-9F91-733DCA7D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17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6C2A-11CF-436F-A6E0-F6A8E0E7AC77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6D260-9D19-45C9-9F91-733DCA7D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31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6C2A-11CF-436F-A6E0-F6A8E0E7AC77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6D260-9D19-45C9-9F91-733DCA7D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4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6C2A-11CF-436F-A6E0-F6A8E0E7AC77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6D260-9D19-45C9-9F91-733DCA7D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44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6C2A-11CF-436F-A6E0-F6A8E0E7AC77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6D260-9D19-45C9-9F91-733DCA7D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38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6C2A-11CF-436F-A6E0-F6A8E0E7AC77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6D260-9D19-45C9-9F91-733DCA7D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44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6C2A-11CF-436F-A6E0-F6A8E0E7AC77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6D260-9D19-45C9-9F91-733DCA7D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08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6C2A-11CF-436F-A6E0-F6A8E0E7AC77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6D260-9D19-45C9-9F91-733DCA7D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41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6C2A-11CF-436F-A6E0-F6A8E0E7AC77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6D260-9D19-45C9-9F91-733DCA7D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27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6C2A-11CF-436F-A6E0-F6A8E0E7AC77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6D260-9D19-45C9-9F91-733DCA7D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99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6C2A-11CF-436F-A6E0-F6A8E0E7AC77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6D260-9D19-45C9-9F91-733DCA7D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1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96C2A-11CF-436F-A6E0-F6A8E0E7AC77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6D260-9D19-45C9-9F91-733DCA7D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590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E32622B4-5CC1-37FC-4A1C-3EA7E49A55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6" r="976" b="976"/>
          <a:stretch/>
        </p:blipFill>
        <p:spPr>
          <a:xfrm>
            <a:off x="7498698" y="-1"/>
            <a:ext cx="4693302" cy="685800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EC264B5-B0B5-A1AE-3C90-0C2ED48C6884}"/>
              </a:ext>
            </a:extLst>
          </p:cNvPr>
          <p:cNvSpPr txBox="1"/>
          <p:nvPr/>
        </p:nvSpPr>
        <p:spPr>
          <a:xfrm>
            <a:off x="1463040" y="3225009"/>
            <a:ext cx="4218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3200" b="1" kern="100" dirty="0">
                <a:effectLst/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NO LONGER HUMAN</a:t>
            </a:r>
            <a:endParaRPr lang="en-US" sz="32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8AD285A-DCBD-C32A-8D12-F5B3D92C6F37}"/>
              </a:ext>
            </a:extLst>
          </p:cNvPr>
          <p:cNvSpPr txBox="1"/>
          <p:nvPr/>
        </p:nvSpPr>
        <p:spPr>
          <a:xfrm>
            <a:off x="165626" y="111279"/>
            <a:ext cx="1230358" cy="280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i="1" kern="100" dirty="0">
                <a:effectLst/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March 11, 2023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5AFCB9-FEE0-4160-1EAD-B3E505A472A4}"/>
              </a:ext>
            </a:extLst>
          </p:cNvPr>
          <p:cNvSpPr txBox="1"/>
          <p:nvPr/>
        </p:nvSpPr>
        <p:spPr>
          <a:xfrm>
            <a:off x="128449" y="328230"/>
            <a:ext cx="1999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Huy Dang Nguyen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57BF673-5932-7CC3-F5B7-DFB84E9A73B2}"/>
              </a:ext>
            </a:extLst>
          </p:cNvPr>
          <p:cNvSpPr txBox="1"/>
          <p:nvPr/>
        </p:nvSpPr>
        <p:spPr>
          <a:xfrm>
            <a:off x="1463040" y="2886456"/>
            <a:ext cx="25700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Text Mining Project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E9DD5B-D758-E1F5-4D77-8DF62AE73E60}"/>
              </a:ext>
            </a:extLst>
          </p:cNvPr>
          <p:cNvSpPr txBox="1"/>
          <p:nvPr/>
        </p:nvSpPr>
        <p:spPr>
          <a:xfrm>
            <a:off x="4255008" y="3809784"/>
            <a:ext cx="14264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Dazai Osamu</a:t>
            </a:r>
          </a:p>
        </p:txBody>
      </p:sp>
    </p:spTree>
    <p:extLst>
      <p:ext uri="{BB962C8B-B14F-4D97-AF65-F5344CB8AC3E}">
        <p14:creationId xmlns:p14="http://schemas.microsoft.com/office/powerpoint/2010/main" val="3102218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B48DED4-B9A7-9761-0037-2642B1021943}"/>
              </a:ext>
            </a:extLst>
          </p:cNvPr>
          <p:cNvSpPr/>
          <p:nvPr/>
        </p:nvSpPr>
        <p:spPr>
          <a:xfrm>
            <a:off x="0" y="0"/>
            <a:ext cx="12192000" cy="981456"/>
          </a:xfrm>
          <a:prstGeom prst="rect">
            <a:avLst/>
          </a:prstGeom>
          <a:solidFill>
            <a:srgbClr val="2A7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A07291-76B3-DAAA-48A1-B02C0F879B77}"/>
              </a:ext>
            </a:extLst>
          </p:cNvPr>
          <p:cNvSpPr txBox="1"/>
          <p:nvPr/>
        </p:nvSpPr>
        <p:spPr>
          <a:xfrm>
            <a:off x="723902" y="306062"/>
            <a:ext cx="4945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ANALYSIS – SENTIMENT 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549382-66B8-F16B-3931-6BB58B145C82}"/>
              </a:ext>
            </a:extLst>
          </p:cNvPr>
          <p:cNvSpPr/>
          <p:nvPr/>
        </p:nvSpPr>
        <p:spPr>
          <a:xfrm>
            <a:off x="0" y="0"/>
            <a:ext cx="103632" cy="981456"/>
          </a:xfrm>
          <a:prstGeom prst="rect">
            <a:avLst/>
          </a:prstGeom>
          <a:solidFill>
            <a:srgbClr val="D53C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B5AD54-F6E9-1891-EAD7-18425B702BC8}"/>
              </a:ext>
            </a:extLst>
          </p:cNvPr>
          <p:cNvSpPr/>
          <p:nvPr/>
        </p:nvSpPr>
        <p:spPr>
          <a:xfrm>
            <a:off x="11710416" y="0"/>
            <a:ext cx="481584" cy="981456"/>
          </a:xfrm>
          <a:prstGeom prst="rect">
            <a:avLst/>
          </a:prstGeom>
          <a:solidFill>
            <a:srgbClr val="E0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366E48-76F7-84F6-8BF6-1876D8C6F468}"/>
              </a:ext>
            </a:extLst>
          </p:cNvPr>
          <p:cNvSpPr/>
          <p:nvPr/>
        </p:nvSpPr>
        <p:spPr>
          <a:xfrm>
            <a:off x="103632" y="0"/>
            <a:ext cx="103632" cy="981456"/>
          </a:xfrm>
          <a:prstGeom prst="rect">
            <a:avLst/>
          </a:prstGeom>
          <a:solidFill>
            <a:srgbClr val="2381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application, pie chart&#10;&#10;Description automatically generated">
            <a:extLst>
              <a:ext uri="{FF2B5EF4-FFF2-40B4-BE49-F238E27FC236}">
                <a16:creationId xmlns:a16="http://schemas.microsoft.com/office/drawing/2014/main" id="{3989FE16-ED07-6669-F46E-9095FC9CA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638" y="1148676"/>
            <a:ext cx="8753284" cy="540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142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B48DED4-B9A7-9761-0037-2642B1021943}"/>
              </a:ext>
            </a:extLst>
          </p:cNvPr>
          <p:cNvSpPr/>
          <p:nvPr/>
        </p:nvSpPr>
        <p:spPr>
          <a:xfrm>
            <a:off x="0" y="0"/>
            <a:ext cx="12192000" cy="981456"/>
          </a:xfrm>
          <a:prstGeom prst="rect">
            <a:avLst/>
          </a:prstGeom>
          <a:solidFill>
            <a:srgbClr val="E0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A07291-76B3-DAAA-48A1-B02C0F879B77}"/>
              </a:ext>
            </a:extLst>
          </p:cNvPr>
          <p:cNvSpPr txBox="1"/>
          <p:nvPr/>
        </p:nvSpPr>
        <p:spPr>
          <a:xfrm>
            <a:off x="723902" y="306062"/>
            <a:ext cx="653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3Ws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549382-66B8-F16B-3931-6BB58B145C82}"/>
              </a:ext>
            </a:extLst>
          </p:cNvPr>
          <p:cNvSpPr/>
          <p:nvPr/>
        </p:nvSpPr>
        <p:spPr>
          <a:xfrm>
            <a:off x="0" y="0"/>
            <a:ext cx="103632" cy="981456"/>
          </a:xfrm>
          <a:prstGeom prst="rect">
            <a:avLst/>
          </a:prstGeom>
          <a:solidFill>
            <a:srgbClr val="D53C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366E48-76F7-84F6-8BF6-1876D8C6F468}"/>
              </a:ext>
            </a:extLst>
          </p:cNvPr>
          <p:cNvSpPr/>
          <p:nvPr/>
        </p:nvSpPr>
        <p:spPr>
          <a:xfrm>
            <a:off x="103632" y="0"/>
            <a:ext cx="103632" cy="981456"/>
          </a:xfrm>
          <a:prstGeom prst="rect">
            <a:avLst/>
          </a:prstGeom>
          <a:solidFill>
            <a:srgbClr val="2381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BFCD8C-D6A8-B40D-566B-6C277B4BD63E}"/>
              </a:ext>
            </a:extLst>
          </p:cNvPr>
          <p:cNvSpPr/>
          <p:nvPr/>
        </p:nvSpPr>
        <p:spPr>
          <a:xfrm>
            <a:off x="207264" y="0"/>
            <a:ext cx="103632" cy="981456"/>
          </a:xfrm>
          <a:prstGeom prst="rect">
            <a:avLst/>
          </a:prstGeom>
          <a:solidFill>
            <a:srgbClr val="2A7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B947BAE-7EAE-F60D-5626-F0B826146BF9}"/>
              </a:ext>
            </a:extLst>
          </p:cNvPr>
          <p:cNvGrpSpPr/>
          <p:nvPr/>
        </p:nvGrpSpPr>
        <p:grpSpPr>
          <a:xfrm>
            <a:off x="792957" y="1850660"/>
            <a:ext cx="10606086" cy="3888236"/>
            <a:chOff x="750762" y="1954292"/>
            <a:chExt cx="10606086" cy="388823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7C4B55E-7934-0D03-5CC0-FD26477085BE}"/>
                </a:ext>
              </a:extLst>
            </p:cNvPr>
            <p:cNvSpPr txBox="1"/>
            <p:nvPr/>
          </p:nvSpPr>
          <p:spPr>
            <a:xfrm>
              <a:off x="950976" y="1954292"/>
              <a:ext cx="1987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What Went Well</a:t>
              </a:r>
            </a:p>
          </p:txBody>
        </p:sp>
        <p:pic>
          <p:nvPicPr>
            <p:cNvPr id="1026" name="Picture 2" descr="Buy from Amazon">
              <a:extLst>
                <a:ext uri="{FF2B5EF4-FFF2-40B4-BE49-F238E27FC236}">
                  <a16:creationId xmlns:a16="http://schemas.microsoft.com/office/drawing/2014/main" id="{B08EC120-A9F6-13D3-486E-C624C1AE58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0762" y="2426208"/>
              <a:ext cx="2387724" cy="3133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FE585C0-0E2B-8706-617C-AA0CB9ED674C}"/>
                </a:ext>
              </a:extLst>
            </p:cNvPr>
            <p:cNvSpPr txBox="1"/>
            <p:nvPr/>
          </p:nvSpPr>
          <p:spPr>
            <a:xfrm>
              <a:off x="4572000" y="1954292"/>
              <a:ext cx="2505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What Did Not Go Well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82809BA-AB0A-246A-C280-75F89FB48F90}"/>
                </a:ext>
              </a:extLst>
            </p:cNvPr>
            <p:cNvSpPr txBox="1"/>
            <p:nvPr/>
          </p:nvSpPr>
          <p:spPr>
            <a:xfrm>
              <a:off x="4541520" y="2426208"/>
              <a:ext cx="2566416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Sentiment analysis is context-dependent. Thus, custom sentiment libraries are always preferable over default ones</a:t>
              </a:r>
            </a:p>
            <a:p>
              <a:endParaRPr 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The book was too short for TF-IDF and N-Gram Analysis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BB61C3-B37B-D217-CE3B-E21463ADCF8F}"/>
                </a:ext>
              </a:extLst>
            </p:cNvPr>
            <p:cNvSpPr txBox="1"/>
            <p:nvPr/>
          </p:nvSpPr>
          <p:spPr>
            <a:xfrm>
              <a:off x="8711184" y="1979724"/>
              <a:ext cx="2645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Potential Improvements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6828C13-0CF7-B7A4-BE6C-83CBA9F6AA2C}"/>
                </a:ext>
              </a:extLst>
            </p:cNvPr>
            <p:cNvSpPr txBox="1"/>
            <p:nvPr/>
          </p:nvSpPr>
          <p:spPr>
            <a:xfrm>
              <a:off x="8750808" y="2426208"/>
              <a:ext cx="2566416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Cross-referencing source materials post-sentiment analysis</a:t>
              </a:r>
            </a:p>
            <a:p>
              <a:endParaRPr 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Increase scope to multiple documents instead of one</a:t>
              </a:r>
            </a:p>
            <a:p>
              <a:endParaRPr 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More fancy graphs!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71966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35129662-9F94-AA4F-222C-B766F077E259}"/>
              </a:ext>
            </a:extLst>
          </p:cNvPr>
          <p:cNvSpPr/>
          <p:nvPr/>
        </p:nvSpPr>
        <p:spPr>
          <a:xfrm>
            <a:off x="0" y="0"/>
            <a:ext cx="4358640" cy="6858000"/>
          </a:xfrm>
          <a:prstGeom prst="rect">
            <a:avLst/>
          </a:prstGeom>
          <a:solidFill>
            <a:srgbClr val="D53C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53C72"/>
              </a:solidFill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E7AA359-6A77-5538-5A73-CE6EE8F9EC63}"/>
              </a:ext>
            </a:extLst>
          </p:cNvPr>
          <p:cNvGrpSpPr/>
          <p:nvPr/>
        </p:nvGrpSpPr>
        <p:grpSpPr>
          <a:xfrm>
            <a:off x="589149" y="2774835"/>
            <a:ext cx="3180341" cy="1308330"/>
            <a:chOff x="1138003" y="2774835"/>
            <a:chExt cx="3188014" cy="130833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071105B-1463-86E0-643B-67DB418E3F51}"/>
                </a:ext>
              </a:extLst>
            </p:cNvPr>
            <p:cNvSpPr/>
            <p:nvPr/>
          </p:nvSpPr>
          <p:spPr>
            <a:xfrm>
              <a:off x="1138003" y="2774835"/>
              <a:ext cx="3188014" cy="130833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98626CF-3C1B-D22F-DB33-2D64A04118BB}"/>
                </a:ext>
              </a:extLst>
            </p:cNvPr>
            <p:cNvSpPr txBox="1"/>
            <p:nvPr/>
          </p:nvSpPr>
          <p:spPr>
            <a:xfrm>
              <a:off x="1851412" y="3152001"/>
              <a:ext cx="176119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AGENDA</a:t>
              </a:r>
            </a:p>
          </p:txBody>
        </p: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07266A8-80E2-9CE4-DC2B-4EA6812357AD}"/>
              </a:ext>
            </a:extLst>
          </p:cNvPr>
          <p:cNvCxnSpPr>
            <a:cxnSpLocks/>
          </p:cNvCxnSpPr>
          <p:nvPr/>
        </p:nvCxnSpPr>
        <p:spPr>
          <a:xfrm>
            <a:off x="6528818" y="2786610"/>
            <a:ext cx="37002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4E4DF60-6C97-608B-3CDE-FD5DD7C180A3}"/>
              </a:ext>
            </a:extLst>
          </p:cNvPr>
          <p:cNvCxnSpPr>
            <a:cxnSpLocks/>
          </p:cNvCxnSpPr>
          <p:nvPr/>
        </p:nvCxnSpPr>
        <p:spPr>
          <a:xfrm>
            <a:off x="6528818" y="4045434"/>
            <a:ext cx="37002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314DF9-9B15-611C-C35C-162FAD35C498}"/>
              </a:ext>
            </a:extLst>
          </p:cNvPr>
          <p:cNvSpPr/>
          <p:nvPr/>
        </p:nvSpPr>
        <p:spPr>
          <a:xfrm>
            <a:off x="6528818" y="1572768"/>
            <a:ext cx="3700272" cy="3712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E85B105C-579F-DEF3-4A6A-421E7852839C}"/>
              </a:ext>
            </a:extLst>
          </p:cNvPr>
          <p:cNvSpPr/>
          <p:nvPr/>
        </p:nvSpPr>
        <p:spPr>
          <a:xfrm>
            <a:off x="6745226" y="1164336"/>
            <a:ext cx="3267456" cy="810768"/>
          </a:xfrm>
          <a:prstGeom prst="roundRect">
            <a:avLst/>
          </a:prstGeom>
          <a:solidFill>
            <a:srgbClr val="D53C7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9FBF43DE-7B57-99E9-A657-ABE4A7A91F73}"/>
              </a:ext>
            </a:extLst>
          </p:cNvPr>
          <p:cNvSpPr/>
          <p:nvPr/>
        </p:nvSpPr>
        <p:spPr>
          <a:xfrm>
            <a:off x="6795392" y="2402193"/>
            <a:ext cx="3267456" cy="810768"/>
          </a:xfrm>
          <a:prstGeom prst="roundRect">
            <a:avLst/>
          </a:prstGeom>
          <a:solidFill>
            <a:srgbClr val="2381A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CCA3683-2F97-C469-F3E4-58094B4B8135}"/>
              </a:ext>
            </a:extLst>
          </p:cNvPr>
          <p:cNvSpPr/>
          <p:nvPr/>
        </p:nvSpPr>
        <p:spPr>
          <a:xfrm>
            <a:off x="6795392" y="3640050"/>
            <a:ext cx="3267456" cy="810768"/>
          </a:xfrm>
          <a:prstGeom prst="roundRect">
            <a:avLst/>
          </a:prstGeom>
          <a:solidFill>
            <a:srgbClr val="2A7A5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21E43858-6592-5FF4-D4E5-8CF5EEF99F57}"/>
              </a:ext>
            </a:extLst>
          </p:cNvPr>
          <p:cNvSpPr/>
          <p:nvPr/>
        </p:nvSpPr>
        <p:spPr>
          <a:xfrm>
            <a:off x="6795392" y="4877907"/>
            <a:ext cx="3267456" cy="810768"/>
          </a:xfrm>
          <a:prstGeom prst="roundRect">
            <a:avLst/>
          </a:prstGeom>
          <a:solidFill>
            <a:srgbClr val="E0A8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BFF9D5A-B550-0D8A-74E4-7BE8FDC57092}"/>
              </a:ext>
            </a:extLst>
          </p:cNvPr>
          <p:cNvSpPr txBox="1"/>
          <p:nvPr/>
        </p:nvSpPr>
        <p:spPr>
          <a:xfrm>
            <a:off x="7112511" y="1383114"/>
            <a:ext cx="2532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BUSINESS STATEMENT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EBA7C4D-61BF-C30A-8E4F-847BFF9BA29B}"/>
              </a:ext>
            </a:extLst>
          </p:cNvPr>
          <p:cNvSpPr txBox="1"/>
          <p:nvPr/>
        </p:nvSpPr>
        <p:spPr>
          <a:xfrm>
            <a:off x="7094034" y="2587675"/>
            <a:ext cx="267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TEXT MINING PROCESS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A549B4-1A3D-8CA6-D0B8-AA4CEEAAAF93}"/>
              </a:ext>
            </a:extLst>
          </p:cNvPr>
          <p:cNvSpPr txBox="1"/>
          <p:nvPr/>
        </p:nvSpPr>
        <p:spPr>
          <a:xfrm>
            <a:off x="7212364" y="3857720"/>
            <a:ext cx="2333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ANALYSIS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77ABAF2-A903-80A7-5C7C-56C4F4A755EC}"/>
              </a:ext>
            </a:extLst>
          </p:cNvPr>
          <p:cNvSpPr txBox="1"/>
          <p:nvPr/>
        </p:nvSpPr>
        <p:spPr>
          <a:xfrm>
            <a:off x="7262529" y="5095578"/>
            <a:ext cx="2333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3Ws</a:t>
            </a:r>
          </a:p>
        </p:txBody>
      </p:sp>
    </p:spTree>
    <p:extLst>
      <p:ext uri="{BB962C8B-B14F-4D97-AF65-F5344CB8AC3E}">
        <p14:creationId xmlns:p14="http://schemas.microsoft.com/office/powerpoint/2010/main" val="947785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B48DED4-B9A7-9761-0037-2642B1021943}"/>
              </a:ext>
            </a:extLst>
          </p:cNvPr>
          <p:cNvSpPr/>
          <p:nvPr/>
        </p:nvSpPr>
        <p:spPr>
          <a:xfrm>
            <a:off x="0" y="0"/>
            <a:ext cx="12192000" cy="981456"/>
          </a:xfrm>
          <a:prstGeom prst="rect">
            <a:avLst/>
          </a:prstGeom>
          <a:solidFill>
            <a:srgbClr val="D53C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A07291-76B3-DAAA-48A1-B02C0F879B77}"/>
              </a:ext>
            </a:extLst>
          </p:cNvPr>
          <p:cNvSpPr txBox="1"/>
          <p:nvPr/>
        </p:nvSpPr>
        <p:spPr>
          <a:xfrm>
            <a:off x="723903" y="306062"/>
            <a:ext cx="2532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BUSINESS STATEMENT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84370A-D938-4635-341E-26D7C3660198}"/>
              </a:ext>
            </a:extLst>
          </p:cNvPr>
          <p:cNvSpPr/>
          <p:nvPr/>
        </p:nvSpPr>
        <p:spPr>
          <a:xfrm>
            <a:off x="10436352" y="0"/>
            <a:ext cx="1755648" cy="981456"/>
          </a:xfrm>
          <a:prstGeom prst="rect">
            <a:avLst/>
          </a:prstGeom>
          <a:solidFill>
            <a:srgbClr val="2381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D8B617-0ED9-AFC4-FFE3-7A3D6317112F}"/>
              </a:ext>
            </a:extLst>
          </p:cNvPr>
          <p:cNvSpPr/>
          <p:nvPr/>
        </p:nvSpPr>
        <p:spPr>
          <a:xfrm>
            <a:off x="11106912" y="0"/>
            <a:ext cx="1085088" cy="981456"/>
          </a:xfrm>
          <a:prstGeom prst="rect">
            <a:avLst/>
          </a:prstGeom>
          <a:solidFill>
            <a:srgbClr val="2A7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06FD18-3921-20D6-2859-6729ADC94724}"/>
              </a:ext>
            </a:extLst>
          </p:cNvPr>
          <p:cNvSpPr/>
          <p:nvPr/>
        </p:nvSpPr>
        <p:spPr>
          <a:xfrm>
            <a:off x="11710416" y="0"/>
            <a:ext cx="481584" cy="981456"/>
          </a:xfrm>
          <a:prstGeom prst="rect">
            <a:avLst/>
          </a:prstGeom>
          <a:solidFill>
            <a:srgbClr val="E0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Text, icon&#10;&#10;Description automatically generated">
            <a:extLst>
              <a:ext uri="{FF2B5EF4-FFF2-40B4-BE49-F238E27FC236}">
                <a16:creationId xmlns:a16="http://schemas.microsoft.com/office/drawing/2014/main" id="{0EB31CD2-DF43-C7E4-5370-A7347F1D7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731" y="1950720"/>
            <a:ext cx="1584537" cy="3915126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8E2A59BE-09DA-74EB-3268-E7E09EFF2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098" y="1950718"/>
            <a:ext cx="1584537" cy="3915127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F6E9E513-7837-2943-31E3-7A49896944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365" y="1950719"/>
            <a:ext cx="1584536" cy="3915126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E6A0F235-0CDF-459C-7005-4102C14C2595}"/>
              </a:ext>
            </a:extLst>
          </p:cNvPr>
          <p:cNvSpPr/>
          <p:nvPr/>
        </p:nvSpPr>
        <p:spPr>
          <a:xfrm flipH="1">
            <a:off x="3529583" y="3285744"/>
            <a:ext cx="1267968" cy="920496"/>
          </a:xfrm>
          <a:prstGeom prst="rightArrow">
            <a:avLst/>
          </a:prstGeom>
          <a:solidFill>
            <a:srgbClr val="FD9E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3A34C12-CCFE-EEF7-DB55-E7C4B9BF521B}"/>
              </a:ext>
            </a:extLst>
          </p:cNvPr>
          <p:cNvSpPr/>
          <p:nvPr/>
        </p:nvSpPr>
        <p:spPr>
          <a:xfrm>
            <a:off x="7394448" y="3285744"/>
            <a:ext cx="1261872" cy="920496"/>
          </a:xfrm>
          <a:prstGeom prst="rightArrow">
            <a:avLst/>
          </a:prstGeom>
          <a:solidFill>
            <a:srgbClr val="009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76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B48DED4-B9A7-9761-0037-2642B1021943}"/>
              </a:ext>
            </a:extLst>
          </p:cNvPr>
          <p:cNvSpPr/>
          <p:nvPr/>
        </p:nvSpPr>
        <p:spPr>
          <a:xfrm>
            <a:off x="0" y="0"/>
            <a:ext cx="12192000" cy="981456"/>
          </a:xfrm>
          <a:prstGeom prst="rect">
            <a:avLst/>
          </a:prstGeom>
          <a:solidFill>
            <a:srgbClr val="2381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A07291-76B3-DAAA-48A1-B02C0F879B77}"/>
              </a:ext>
            </a:extLst>
          </p:cNvPr>
          <p:cNvSpPr txBox="1"/>
          <p:nvPr/>
        </p:nvSpPr>
        <p:spPr>
          <a:xfrm>
            <a:off x="723902" y="306062"/>
            <a:ext cx="2726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TEXT MINING PROCESS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549382-66B8-F16B-3931-6BB58B145C82}"/>
              </a:ext>
            </a:extLst>
          </p:cNvPr>
          <p:cNvSpPr/>
          <p:nvPr/>
        </p:nvSpPr>
        <p:spPr>
          <a:xfrm>
            <a:off x="0" y="0"/>
            <a:ext cx="103632" cy="981456"/>
          </a:xfrm>
          <a:prstGeom prst="rect">
            <a:avLst/>
          </a:prstGeom>
          <a:solidFill>
            <a:srgbClr val="D53C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82208E-1D30-FA5C-DA18-29BB8C452CB1}"/>
              </a:ext>
            </a:extLst>
          </p:cNvPr>
          <p:cNvSpPr/>
          <p:nvPr/>
        </p:nvSpPr>
        <p:spPr>
          <a:xfrm>
            <a:off x="11106912" y="0"/>
            <a:ext cx="1085088" cy="981456"/>
          </a:xfrm>
          <a:prstGeom prst="rect">
            <a:avLst/>
          </a:prstGeom>
          <a:solidFill>
            <a:srgbClr val="2A7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B5AD54-F6E9-1891-EAD7-18425B702BC8}"/>
              </a:ext>
            </a:extLst>
          </p:cNvPr>
          <p:cNvSpPr/>
          <p:nvPr/>
        </p:nvSpPr>
        <p:spPr>
          <a:xfrm>
            <a:off x="11710416" y="0"/>
            <a:ext cx="481584" cy="981456"/>
          </a:xfrm>
          <a:prstGeom prst="rect">
            <a:avLst/>
          </a:prstGeom>
          <a:solidFill>
            <a:srgbClr val="E0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FBC067B-2FDE-E686-A66A-AC1252990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42" y="1070687"/>
            <a:ext cx="2611020" cy="1573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8FE05EC7-24EB-B5C6-E447-80CD7990306F}"/>
              </a:ext>
            </a:extLst>
          </p:cNvPr>
          <p:cNvGrpSpPr/>
          <p:nvPr/>
        </p:nvGrpSpPr>
        <p:grpSpPr>
          <a:xfrm>
            <a:off x="2895342" y="2763851"/>
            <a:ext cx="6173725" cy="2157984"/>
            <a:chOff x="2826762" y="2763851"/>
            <a:chExt cx="6173725" cy="2157984"/>
          </a:xfrm>
        </p:grpSpPr>
        <p:grpSp>
          <p:nvGrpSpPr>
            <p:cNvPr id="1032" name="Group 1031">
              <a:extLst>
                <a:ext uri="{FF2B5EF4-FFF2-40B4-BE49-F238E27FC236}">
                  <a16:creationId xmlns:a16="http://schemas.microsoft.com/office/drawing/2014/main" id="{00CD32A2-877E-8912-3278-310917E85F6A}"/>
                </a:ext>
              </a:extLst>
            </p:cNvPr>
            <p:cNvGrpSpPr/>
            <p:nvPr/>
          </p:nvGrpSpPr>
          <p:grpSpPr>
            <a:xfrm>
              <a:off x="2826762" y="2763851"/>
              <a:ext cx="2404872" cy="2157984"/>
              <a:chOff x="1984248" y="3132836"/>
              <a:chExt cx="2404872" cy="2157984"/>
            </a:xfrm>
          </p:grpSpPr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778B2B0C-A258-0977-A730-1BAE70E64C24}"/>
                  </a:ext>
                </a:extLst>
              </p:cNvPr>
              <p:cNvSpPr/>
              <p:nvPr/>
            </p:nvSpPr>
            <p:spPr>
              <a:xfrm>
                <a:off x="1984248" y="3132836"/>
                <a:ext cx="2404872" cy="21579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27" name="Straight Connector 1026">
                <a:extLst>
                  <a:ext uri="{FF2B5EF4-FFF2-40B4-BE49-F238E27FC236}">
                    <a16:creationId xmlns:a16="http://schemas.microsoft.com/office/drawing/2014/main" id="{E6DB0AE7-C0C8-A34F-2913-0BA475695D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4248" y="3727450"/>
                <a:ext cx="240487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9" name="TextBox 1028">
                <a:extLst>
                  <a:ext uri="{FF2B5EF4-FFF2-40B4-BE49-F238E27FC236}">
                    <a16:creationId xmlns:a16="http://schemas.microsoft.com/office/drawing/2014/main" id="{3AE5DBF1-1792-BBF3-0652-BE756155C475}"/>
                  </a:ext>
                </a:extLst>
              </p:cNvPr>
              <p:cNvSpPr txBox="1"/>
              <p:nvPr/>
            </p:nvSpPr>
            <p:spPr>
              <a:xfrm>
                <a:off x="2184616" y="3222390"/>
                <a:ext cx="1944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>
                    <a:latin typeface="Microsoft JhengHei Light" panose="020B0304030504040204" pitchFamily="34" charset="-120"/>
                    <a:ea typeface="Microsoft JhengHei Light" panose="020B0304030504040204" pitchFamily="34" charset="-120"/>
                  </a:rPr>
                  <a:t>Data Preparation</a:t>
                </a:r>
                <a:endParaRPr lang="en-US" b="1" dirty="0">
                  <a:latin typeface="Microsoft JhengHei Light" panose="020B0304030504040204" pitchFamily="34" charset="-120"/>
                  <a:ea typeface="Microsoft JhengHei Light" panose="020B0304030504040204" pitchFamily="34" charset="-120"/>
                </a:endParaRPr>
              </a:p>
            </p:txBody>
          </p:sp>
          <p:sp>
            <p:nvSpPr>
              <p:cNvPr id="1030" name="TextBox 1029">
                <a:extLst>
                  <a:ext uri="{FF2B5EF4-FFF2-40B4-BE49-F238E27FC236}">
                    <a16:creationId xmlns:a16="http://schemas.microsoft.com/office/drawing/2014/main" id="{EB78E1F5-8CCA-BEB2-35FF-B5B0816EDC3A}"/>
                  </a:ext>
                </a:extLst>
              </p:cNvPr>
              <p:cNvSpPr txBox="1"/>
              <p:nvPr/>
            </p:nvSpPr>
            <p:spPr>
              <a:xfrm>
                <a:off x="2036641" y="3825262"/>
                <a:ext cx="2240718" cy="1300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/>
                  <a:t>Tokenization</a:t>
                </a:r>
              </a:p>
              <a:p>
                <a:pPr marL="285750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/>
                  <a:t>Standardization</a:t>
                </a:r>
              </a:p>
              <a:p>
                <a:pPr marL="285750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/>
                  <a:t>Lemmatization</a:t>
                </a:r>
              </a:p>
              <a:p>
                <a:pPr marL="285750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/>
                  <a:t>Remove Stop-words</a:t>
                </a:r>
              </a:p>
            </p:txBody>
          </p:sp>
        </p:grpSp>
        <p:grpSp>
          <p:nvGrpSpPr>
            <p:cNvPr id="1033" name="Group 1032">
              <a:extLst>
                <a:ext uri="{FF2B5EF4-FFF2-40B4-BE49-F238E27FC236}">
                  <a16:creationId xmlns:a16="http://schemas.microsoft.com/office/drawing/2014/main" id="{CC2C03F4-FBBC-A874-B347-E4E887B22B2B}"/>
                </a:ext>
              </a:extLst>
            </p:cNvPr>
            <p:cNvGrpSpPr/>
            <p:nvPr/>
          </p:nvGrpSpPr>
          <p:grpSpPr>
            <a:xfrm>
              <a:off x="6595615" y="2763851"/>
              <a:ext cx="2404872" cy="2157984"/>
              <a:chOff x="1984248" y="3132836"/>
              <a:chExt cx="2404872" cy="2157984"/>
            </a:xfrm>
          </p:grpSpPr>
          <p:sp>
            <p:nvSpPr>
              <p:cNvPr id="1034" name="Rectangle 1033">
                <a:extLst>
                  <a:ext uri="{FF2B5EF4-FFF2-40B4-BE49-F238E27FC236}">
                    <a16:creationId xmlns:a16="http://schemas.microsoft.com/office/drawing/2014/main" id="{E0ADE8AE-E43C-5CEC-E94D-B247C5B54AA0}"/>
                  </a:ext>
                </a:extLst>
              </p:cNvPr>
              <p:cNvSpPr/>
              <p:nvPr/>
            </p:nvSpPr>
            <p:spPr>
              <a:xfrm>
                <a:off x="1984248" y="3132836"/>
                <a:ext cx="2404872" cy="21579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35" name="Straight Connector 1034">
                <a:extLst>
                  <a:ext uri="{FF2B5EF4-FFF2-40B4-BE49-F238E27FC236}">
                    <a16:creationId xmlns:a16="http://schemas.microsoft.com/office/drawing/2014/main" id="{31676FE2-66BA-3BC7-6A54-EB24B4C9F7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4248" y="3727450"/>
                <a:ext cx="240487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6" name="TextBox 1035">
                <a:extLst>
                  <a:ext uri="{FF2B5EF4-FFF2-40B4-BE49-F238E27FC236}">
                    <a16:creationId xmlns:a16="http://schemas.microsoft.com/office/drawing/2014/main" id="{B4F367C7-C6FA-B895-2293-B08A97CCBA24}"/>
                  </a:ext>
                </a:extLst>
              </p:cNvPr>
              <p:cNvSpPr txBox="1"/>
              <p:nvPr/>
            </p:nvSpPr>
            <p:spPr>
              <a:xfrm>
                <a:off x="2184616" y="3222390"/>
                <a:ext cx="1944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Microsoft JhengHei Light" panose="020B0304030504040204" pitchFamily="34" charset="-120"/>
                    <a:ea typeface="Microsoft JhengHei Light" panose="020B0304030504040204" pitchFamily="34" charset="-120"/>
                  </a:rPr>
                  <a:t>Analyses</a:t>
                </a:r>
              </a:p>
            </p:txBody>
          </p:sp>
          <p:sp>
            <p:nvSpPr>
              <p:cNvPr id="1037" name="TextBox 1036">
                <a:extLst>
                  <a:ext uri="{FF2B5EF4-FFF2-40B4-BE49-F238E27FC236}">
                    <a16:creationId xmlns:a16="http://schemas.microsoft.com/office/drawing/2014/main" id="{05AFA6CA-9C9D-7ABA-DD39-1A507925B5D8}"/>
                  </a:ext>
                </a:extLst>
              </p:cNvPr>
              <p:cNvSpPr txBox="1"/>
              <p:nvPr/>
            </p:nvSpPr>
            <p:spPr>
              <a:xfrm>
                <a:off x="2036641" y="3825262"/>
                <a:ext cx="2240718" cy="1300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/>
                  <a:t>Word Frequency</a:t>
                </a:r>
              </a:p>
              <a:p>
                <a:pPr marL="285750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/>
                  <a:t>N-Gram</a:t>
                </a:r>
              </a:p>
              <a:p>
                <a:pPr marL="285750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/>
                  <a:t>TF-IDF</a:t>
                </a:r>
              </a:p>
              <a:p>
                <a:pPr marL="285750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/>
                  <a:t>Sentiment Analysis</a:t>
                </a:r>
              </a:p>
            </p:txBody>
          </p:sp>
        </p:grpSp>
        <p:sp>
          <p:nvSpPr>
            <p:cNvPr id="1040" name="Arrow: Right 1039">
              <a:extLst>
                <a:ext uri="{FF2B5EF4-FFF2-40B4-BE49-F238E27FC236}">
                  <a16:creationId xmlns:a16="http://schemas.microsoft.com/office/drawing/2014/main" id="{EA6B389D-475C-1EC2-BA27-DCCF85DA498D}"/>
                </a:ext>
              </a:extLst>
            </p:cNvPr>
            <p:cNvSpPr/>
            <p:nvPr/>
          </p:nvSpPr>
          <p:spPr>
            <a:xfrm>
              <a:off x="5472427" y="3601035"/>
              <a:ext cx="876300" cy="5715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885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B48DED4-B9A7-9761-0037-2642B1021943}"/>
              </a:ext>
            </a:extLst>
          </p:cNvPr>
          <p:cNvSpPr/>
          <p:nvPr/>
        </p:nvSpPr>
        <p:spPr>
          <a:xfrm>
            <a:off x="0" y="0"/>
            <a:ext cx="12192000" cy="981456"/>
          </a:xfrm>
          <a:prstGeom prst="rect">
            <a:avLst/>
          </a:prstGeom>
          <a:solidFill>
            <a:srgbClr val="2A7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A07291-76B3-DAAA-48A1-B02C0F879B77}"/>
              </a:ext>
            </a:extLst>
          </p:cNvPr>
          <p:cNvSpPr txBox="1"/>
          <p:nvPr/>
        </p:nvSpPr>
        <p:spPr>
          <a:xfrm>
            <a:off x="723902" y="306062"/>
            <a:ext cx="470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ANALYSIS – WORD FREQUENCY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549382-66B8-F16B-3931-6BB58B145C82}"/>
              </a:ext>
            </a:extLst>
          </p:cNvPr>
          <p:cNvSpPr/>
          <p:nvPr/>
        </p:nvSpPr>
        <p:spPr>
          <a:xfrm>
            <a:off x="0" y="0"/>
            <a:ext cx="103632" cy="981456"/>
          </a:xfrm>
          <a:prstGeom prst="rect">
            <a:avLst/>
          </a:prstGeom>
          <a:solidFill>
            <a:srgbClr val="D53C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B5AD54-F6E9-1891-EAD7-18425B702BC8}"/>
              </a:ext>
            </a:extLst>
          </p:cNvPr>
          <p:cNvSpPr/>
          <p:nvPr/>
        </p:nvSpPr>
        <p:spPr>
          <a:xfrm>
            <a:off x="11710416" y="0"/>
            <a:ext cx="481584" cy="981456"/>
          </a:xfrm>
          <a:prstGeom prst="rect">
            <a:avLst/>
          </a:prstGeom>
          <a:solidFill>
            <a:srgbClr val="E0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366E48-76F7-84F6-8BF6-1876D8C6F468}"/>
              </a:ext>
            </a:extLst>
          </p:cNvPr>
          <p:cNvSpPr/>
          <p:nvPr/>
        </p:nvSpPr>
        <p:spPr>
          <a:xfrm>
            <a:off x="103632" y="0"/>
            <a:ext cx="103632" cy="981456"/>
          </a:xfrm>
          <a:prstGeom prst="rect">
            <a:avLst/>
          </a:prstGeom>
          <a:solidFill>
            <a:srgbClr val="2381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Chart&#10;&#10;Description automatically generated">
            <a:extLst>
              <a:ext uri="{FF2B5EF4-FFF2-40B4-BE49-F238E27FC236}">
                <a16:creationId xmlns:a16="http://schemas.microsoft.com/office/drawing/2014/main" id="{9D5D5B32-FF09-CC56-11AA-11BC36411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890" y="1232049"/>
            <a:ext cx="8618220" cy="531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330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B48DED4-B9A7-9761-0037-2642B1021943}"/>
              </a:ext>
            </a:extLst>
          </p:cNvPr>
          <p:cNvSpPr/>
          <p:nvPr/>
        </p:nvSpPr>
        <p:spPr>
          <a:xfrm>
            <a:off x="0" y="0"/>
            <a:ext cx="12192000" cy="981456"/>
          </a:xfrm>
          <a:prstGeom prst="rect">
            <a:avLst/>
          </a:prstGeom>
          <a:solidFill>
            <a:srgbClr val="2A7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A07291-76B3-DAAA-48A1-B02C0F879B77}"/>
              </a:ext>
            </a:extLst>
          </p:cNvPr>
          <p:cNvSpPr txBox="1"/>
          <p:nvPr/>
        </p:nvSpPr>
        <p:spPr>
          <a:xfrm>
            <a:off x="723902" y="306062"/>
            <a:ext cx="500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ANALYSIS – BI-GRAM FREQUENCY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549382-66B8-F16B-3931-6BB58B145C82}"/>
              </a:ext>
            </a:extLst>
          </p:cNvPr>
          <p:cNvSpPr/>
          <p:nvPr/>
        </p:nvSpPr>
        <p:spPr>
          <a:xfrm>
            <a:off x="0" y="0"/>
            <a:ext cx="103632" cy="981456"/>
          </a:xfrm>
          <a:prstGeom prst="rect">
            <a:avLst/>
          </a:prstGeom>
          <a:solidFill>
            <a:srgbClr val="D53C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B5AD54-F6E9-1891-EAD7-18425B702BC8}"/>
              </a:ext>
            </a:extLst>
          </p:cNvPr>
          <p:cNvSpPr/>
          <p:nvPr/>
        </p:nvSpPr>
        <p:spPr>
          <a:xfrm>
            <a:off x="11710416" y="0"/>
            <a:ext cx="481584" cy="981456"/>
          </a:xfrm>
          <a:prstGeom prst="rect">
            <a:avLst/>
          </a:prstGeom>
          <a:solidFill>
            <a:srgbClr val="E0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366E48-76F7-84F6-8BF6-1876D8C6F468}"/>
              </a:ext>
            </a:extLst>
          </p:cNvPr>
          <p:cNvSpPr/>
          <p:nvPr/>
        </p:nvSpPr>
        <p:spPr>
          <a:xfrm>
            <a:off x="103632" y="0"/>
            <a:ext cx="103632" cy="981456"/>
          </a:xfrm>
          <a:prstGeom prst="rect">
            <a:avLst/>
          </a:prstGeom>
          <a:solidFill>
            <a:srgbClr val="2381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95CEA208-388B-CB80-F263-1007B3D1E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" y="1232049"/>
            <a:ext cx="8618220" cy="531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212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B48DED4-B9A7-9761-0037-2642B1021943}"/>
              </a:ext>
            </a:extLst>
          </p:cNvPr>
          <p:cNvSpPr/>
          <p:nvPr/>
        </p:nvSpPr>
        <p:spPr>
          <a:xfrm>
            <a:off x="0" y="0"/>
            <a:ext cx="12192000" cy="981456"/>
          </a:xfrm>
          <a:prstGeom prst="rect">
            <a:avLst/>
          </a:prstGeom>
          <a:solidFill>
            <a:srgbClr val="2A7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A07291-76B3-DAAA-48A1-B02C0F879B77}"/>
              </a:ext>
            </a:extLst>
          </p:cNvPr>
          <p:cNvSpPr txBox="1"/>
          <p:nvPr/>
        </p:nvSpPr>
        <p:spPr>
          <a:xfrm>
            <a:off x="723902" y="306062"/>
            <a:ext cx="470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ANALYSIS – TF-IDF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549382-66B8-F16B-3931-6BB58B145C82}"/>
              </a:ext>
            </a:extLst>
          </p:cNvPr>
          <p:cNvSpPr/>
          <p:nvPr/>
        </p:nvSpPr>
        <p:spPr>
          <a:xfrm>
            <a:off x="0" y="0"/>
            <a:ext cx="103632" cy="981456"/>
          </a:xfrm>
          <a:prstGeom prst="rect">
            <a:avLst/>
          </a:prstGeom>
          <a:solidFill>
            <a:srgbClr val="D53C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B5AD54-F6E9-1891-EAD7-18425B702BC8}"/>
              </a:ext>
            </a:extLst>
          </p:cNvPr>
          <p:cNvSpPr/>
          <p:nvPr/>
        </p:nvSpPr>
        <p:spPr>
          <a:xfrm>
            <a:off x="11710416" y="0"/>
            <a:ext cx="481584" cy="981456"/>
          </a:xfrm>
          <a:prstGeom prst="rect">
            <a:avLst/>
          </a:prstGeom>
          <a:solidFill>
            <a:srgbClr val="E0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366E48-76F7-84F6-8BF6-1876D8C6F468}"/>
              </a:ext>
            </a:extLst>
          </p:cNvPr>
          <p:cNvSpPr/>
          <p:nvPr/>
        </p:nvSpPr>
        <p:spPr>
          <a:xfrm>
            <a:off x="103632" y="0"/>
            <a:ext cx="103632" cy="981456"/>
          </a:xfrm>
          <a:prstGeom prst="rect">
            <a:avLst/>
          </a:prstGeom>
          <a:solidFill>
            <a:srgbClr val="2381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4A4620FE-EEA4-632A-B088-B84127A82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57" y="1171089"/>
            <a:ext cx="9309806" cy="531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627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B48DED4-B9A7-9761-0037-2642B1021943}"/>
              </a:ext>
            </a:extLst>
          </p:cNvPr>
          <p:cNvSpPr/>
          <p:nvPr/>
        </p:nvSpPr>
        <p:spPr>
          <a:xfrm>
            <a:off x="0" y="0"/>
            <a:ext cx="12192000" cy="981456"/>
          </a:xfrm>
          <a:prstGeom prst="rect">
            <a:avLst/>
          </a:prstGeom>
          <a:solidFill>
            <a:srgbClr val="2A7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A07291-76B3-DAAA-48A1-B02C0F879B77}"/>
              </a:ext>
            </a:extLst>
          </p:cNvPr>
          <p:cNvSpPr txBox="1"/>
          <p:nvPr/>
        </p:nvSpPr>
        <p:spPr>
          <a:xfrm>
            <a:off x="723902" y="306062"/>
            <a:ext cx="4945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ANALYSIS </a:t>
            </a:r>
            <a:r>
              <a:rPr 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– SENTIMENT 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549382-66B8-F16B-3931-6BB58B145C82}"/>
              </a:ext>
            </a:extLst>
          </p:cNvPr>
          <p:cNvSpPr/>
          <p:nvPr/>
        </p:nvSpPr>
        <p:spPr>
          <a:xfrm>
            <a:off x="0" y="0"/>
            <a:ext cx="103632" cy="981456"/>
          </a:xfrm>
          <a:prstGeom prst="rect">
            <a:avLst/>
          </a:prstGeom>
          <a:solidFill>
            <a:srgbClr val="D53C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B5AD54-F6E9-1891-EAD7-18425B702BC8}"/>
              </a:ext>
            </a:extLst>
          </p:cNvPr>
          <p:cNvSpPr/>
          <p:nvPr/>
        </p:nvSpPr>
        <p:spPr>
          <a:xfrm>
            <a:off x="11710416" y="0"/>
            <a:ext cx="481584" cy="981456"/>
          </a:xfrm>
          <a:prstGeom prst="rect">
            <a:avLst/>
          </a:prstGeom>
          <a:solidFill>
            <a:srgbClr val="E0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366E48-76F7-84F6-8BF6-1876D8C6F468}"/>
              </a:ext>
            </a:extLst>
          </p:cNvPr>
          <p:cNvSpPr/>
          <p:nvPr/>
        </p:nvSpPr>
        <p:spPr>
          <a:xfrm>
            <a:off x="103632" y="0"/>
            <a:ext cx="103632" cy="981456"/>
          </a:xfrm>
          <a:prstGeom prst="rect">
            <a:avLst/>
          </a:prstGeom>
          <a:solidFill>
            <a:srgbClr val="2381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D2E5A3A7-4680-67B6-AC8C-C2A0D5DFE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105" y="1050402"/>
            <a:ext cx="8896350" cy="550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54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B48DED4-B9A7-9761-0037-2642B1021943}"/>
              </a:ext>
            </a:extLst>
          </p:cNvPr>
          <p:cNvSpPr/>
          <p:nvPr/>
        </p:nvSpPr>
        <p:spPr>
          <a:xfrm>
            <a:off x="0" y="0"/>
            <a:ext cx="12192000" cy="981456"/>
          </a:xfrm>
          <a:prstGeom prst="rect">
            <a:avLst/>
          </a:prstGeom>
          <a:solidFill>
            <a:srgbClr val="2A7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A07291-76B3-DAAA-48A1-B02C0F879B77}"/>
              </a:ext>
            </a:extLst>
          </p:cNvPr>
          <p:cNvSpPr txBox="1"/>
          <p:nvPr/>
        </p:nvSpPr>
        <p:spPr>
          <a:xfrm>
            <a:off x="723902" y="306062"/>
            <a:ext cx="4945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ANALYSIS – SENTIMENT 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549382-66B8-F16B-3931-6BB58B145C82}"/>
              </a:ext>
            </a:extLst>
          </p:cNvPr>
          <p:cNvSpPr/>
          <p:nvPr/>
        </p:nvSpPr>
        <p:spPr>
          <a:xfrm>
            <a:off x="0" y="0"/>
            <a:ext cx="103632" cy="981456"/>
          </a:xfrm>
          <a:prstGeom prst="rect">
            <a:avLst/>
          </a:prstGeom>
          <a:solidFill>
            <a:srgbClr val="D53C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B5AD54-F6E9-1891-EAD7-18425B702BC8}"/>
              </a:ext>
            </a:extLst>
          </p:cNvPr>
          <p:cNvSpPr/>
          <p:nvPr/>
        </p:nvSpPr>
        <p:spPr>
          <a:xfrm>
            <a:off x="11710416" y="0"/>
            <a:ext cx="481584" cy="981456"/>
          </a:xfrm>
          <a:prstGeom prst="rect">
            <a:avLst/>
          </a:prstGeom>
          <a:solidFill>
            <a:srgbClr val="E0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366E48-76F7-84F6-8BF6-1876D8C6F468}"/>
              </a:ext>
            </a:extLst>
          </p:cNvPr>
          <p:cNvSpPr/>
          <p:nvPr/>
        </p:nvSpPr>
        <p:spPr>
          <a:xfrm>
            <a:off x="103632" y="0"/>
            <a:ext cx="103632" cy="981456"/>
          </a:xfrm>
          <a:prstGeom prst="rect">
            <a:avLst/>
          </a:prstGeom>
          <a:solidFill>
            <a:srgbClr val="2381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FFE1F944-9C76-FBBE-CB49-2B8CA527F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964" y="1142906"/>
            <a:ext cx="8762632" cy="540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963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341</TotalTime>
  <Words>119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Microsoft JhengHei Light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 Nguyen</dc:creator>
  <cp:lastModifiedBy>Huy Nguyen</cp:lastModifiedBy>
  <cp:revision>1</cp:revision>
  <dcterms:created xsi:type="dcterms:W3CDTF">2023-03-12T03:41:06Z</dcterms:created>
  <dcterms:modified xsi:type="dcterms:W3CDTF">2023-03-12T20:18:03Z</dcterms:modified>
</cp:coreProperties>
</file>